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Barlow Medium"/>
      <p:regular r:id="rId30"/>
      <p:bold r:id="rId31"/>
      <p:italic r:id="rId32"/>
      <p:boldItalic r:id="rId33"/>
    </p:embeddedFont>
    <p:embeddedFont>
      <p:font typeface="Koulen"/>
      <p:regular r:id="rId34"/>
    </p:embeddedFont>
    <p:embeddedFont>
      <p:font typeface="Barlow"/>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BarlowMedium-bold.fntdata"/><Relationship Id="rId30" Type="http://schemas.openxmlformats.org/officeDocument/2006/relationships/font" Target="fonts/BarlowMedium-regular.fntdata"/><Relationship Id="rId11" Type="http://schemas.openxmlformats.org/officeDocument/2006/relationships/slide" Target="slides/slide6.xml"/><Relationship Id="rId33" Type="http://schemas.openxmlformats.org/officeDocument/2006/relationships/font" Target="fonts/BarlowMedium-boldItalic.fntdata"/><Relationship Id="rId10" Type="http://schemas.openxmlformats.org/officeDocument/2006/relationships/slide" Target="slides/slide5.xml"/><Relationship Id="rId32" Type="http://schemas.openxmlformats.org/officeDocument/2006/relationships/font" Target="fonts/BarlowMedium-italic.fntdata"/><Relationship Id="rId13" Type="http://schemas.openxmlformats.org/officeDocument/2006/relationships/slide" Target="slides/slide8.xml"/><Relationship Id="rId35" Type="http://schemas.openxmlformats.org/officeDocument/2006/relationships/font" Target="fonts/Barlow-regular.fntdata"/><Relationship Id="rId12" Type="http://schemas.openxmlformats.org/officeDocument/2006/relationships/slide" Target="slides/slide7.xml"/><Relationship Id="rId34" Type="http://schemas.openxmlformats.org/officeDocument/2006/relationships/font" Target="fonts/Koulen-regular.fntdata"/><Relationship Id="rId15" Type="http://schemas.openxmlformats.org/officeDocument/2006/relationships/slide" Target="slides/slide10.xml"/><Relationship Id="rId37" Type="http://schemas.openxmlformats.org/officeDocument/2006/relationships/font" Target="fonts/Barlow-italic.fntdata"/><Relationship Id="rId14" Type="http://schemas.openxmlformats.org/officeDocument/2006/relationships/slide" Target="slides/slide9.xml"/><Relationship Id="rId36" Type="http://schemas.openxmlformats.org/officeDocument/2006/relationships/font" Target="fonts/Barlow-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Barlow-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iro.com/welcomeonboard/dnAxZUlSYW1CT0tUU2thM3pualBRVGdkMHk2d1hxcFRKenlDeVl4WjR6eDF1WDhVaUtBR3Q5M1BuSmJGZGhHaHwzNDU4NzY0NTMxMjUwMzUzMjc4fDI=?share_link_id=360959027607"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https://miro.com/welcomeonboard/dnAxZUlSYW1CT0tUU2thM3pualBRVGdkMHk2d1hxcFRKenlDeVl4WjR6eDF1WDhVaUtBR3Q5M1BuSmJGZGhHaHwzNDU4NzY0NTMxMjUwMzUzMjc4fDI=?share_link_id=360959027607</a:t>
            </a:r>
            <a:r>
              <a:rPr lang="en"/>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4c1c3d0f5b_0_5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24c1c3d0f5b_0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4c1c3d0f5b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24c1c3d0f5b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24b1ab8ed76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24b1ab8ed76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24b1ab8ed7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24b1ab8ed7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24c1c3d0f5b_0_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24c1c3d0f5b_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24c1c3d0f5b_0_6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24c1c3d0f5b_0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24c1c3d0f5b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24c1c3d0f5b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24c1c3d0f5b_0_6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24c1c3d0f5b_0_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24c1c3d0f5b_0_6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24c1c3d0f5b_0_6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4c1c3d0f5b_0_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24c1c3d0f5b_0_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24c1c3d0f5b_0_7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24c1c3d0f5b_0_7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24b1ab8ed76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24b1ab8ed76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24c1c3d0f5b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7" name="Google Shape;717;g24c1c3d0f5b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24c1c3d0f5b_0_7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24c1c3d0f5b_0_7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24c1c3d0f5b_0_7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24c1c3d0f5b_0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24c1c3d0f5b_0_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24c1c3d0f5b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2883eb628de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2883eb628de_3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24c3f2d9cf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24c3f2d9cf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24c3f2d9cf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24c3f2d9cf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24c3f2d9cf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24c3f2d9cf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24c3f2d9cf6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24c3f2d9cf6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24c3f2d9cf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24c3f2d9cf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24c1c3d0f5b_0_6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24c1c3d0f5b_0_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715100" y="1225550"/>
            <a:ext cx="4632300" cy="22674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715100" y="3508450"/>
            <a:ext cx="5014800" cy="409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11" name="Google Shape;11;p2"/>
          <p:cNvGrpSpPr/>
          <p:nvPr/>
        </p:nvGrpSpPr>
        <p:grpSpPr>
          <a:xfrm rot="-1226193">
            <a:off x="596124" y="4228457"/>
            <a:ext cx="442406" cy="408504"/>
            <a:chOff x="5680050" y="2183725"/>
            <a:chExt cx="59050" cy="54525"/>
          </a:xfrm>
        </p:grpSpPr>
        <p:sp>
          <p:nvSpPr>
            <p:cNvPr id="12" name="Google Shape;12;p2"/>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 name="Google Shape;21;p2"/>
          <p:cNvGrpSpPr/>
          <p:nvPr/>
        </p:nvGrpSpPr>
        <p:grpSpPr>
          <a:xfrm>
            <a:off x="-889286" y="-382434"/>
            <a:ext cx="4160666" cy="7380712"/>
            <a:chOff x="-889286" y="-382434"/>
            <a:chExt cx="4160666" cy="7380712"/>
          </a:xfrm>
        </p:grpSpPr>
        <p:sp>
          <p:nvSpPr>
            <p:cNvPr id="22" name="Google Shape;22;p2"/>
            <p:cNvSpPr/>
            <p:nvPr/>
          </p:nvSpPr>
          <p:spPr>
            <a:xfrm rot="6393634">
              <a:off x="40074" y="3545882"/>
              <a:ext cx="2301945" cy="3656209"/>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rot="-7271045">
              <a:off x="-117840" y="-210515"/>
              <a:ext cx="1160065" cy="1345122"/>
            </a:xfrm>
            <a:custGeom>
              <a:rect b="b" l="l" r="r" t="t"/>
              <a:pathLst>
                <a:path extrusionOk="0" h="9071" w="7823">
                  <a:moveTo>
                    <a:pt x="774" y="3256"/>
                  </a:moveTo>
                  <a:lnTo>
                    <a:pt x="767" y="3210"/>
                  </a:lnTo>
                  <a:close/>
                  <a:moveTo>
                    <a:pt x="1456" y="2865"/>
                  </a:moveTo>
                  <a:lnTo>
                    <a:pt x="1448" y="2873"/>
                  </a:lnTo>
                  <a:cubicBezTo>
                    <a:pt x="1418" y="2873"/>
                    <a:pt x="1433" y="2827"/>
                    <a:pt x="1456" y="2842"/>
                  </a:cubicBezTo>
                  <a:close/>
                  <a:moveTo>
                    <a:pt x="1380" y="2781"/>
                  </a:moveTo>
                  <a:lnTo>
                    <a:pt x="1410" y="2758"/>
                  </a:lnTo>
                  <a:close/>
                  <a:moveTo>
                    <a:pt x="1456" y="2743"/>
                  </a:moveTo>
                  <a:cubicBezTo>
                    <a:pt x="1464" y="2712"/>
                    <a:pt x="1471" y="2681"/>
                    <a:pt x="1502" y="2689"/>
                  </a:cubicBezTo>
                  <a:cubicBezTo>
                    <a:pt x="1471" y="2704"/>
                    <a:pt x="1487" y="2743"/>
                    <a:pt x="1456" y="2743"/>
                  </a:cubicBezTo>
                  <a:close/>
                  <a:moveTo>
                    <a:pt x="1548" y="2674"/>
                  </a:moveTo>
                  <a:lnTo>
                    <a:pt x="1579" y="2666"/>
                  </a:lnTo>
                  <a:close/>
                  <a:moveTo>
                    <a:pt x="1065" y="2306"/>
                  </a:moveTo>
                  <a:lnTo>
                    <a:pt x="1065" y="2367"/>
                  </a:lnTo>
                  <a:lnTo>
                    <a:pt x="1035" y="2352"/>
                  </a:lnTo>
                  <a:lnTo>
                    <a:pt x="1012" y="2352"/>
                  </a:lnTo>
                  <a:cubicBezTo>
                    <a:pt x="1035" y="2329"/>
                    <a:pt x="1050" y="2321"/>
                    <a:pt x="1012" y="2291"/>
                  </a:cubicBezTo>
                  <a:close/>
                  <a:moveTo>
                    <a:pt x="583" y="2069"/>
                  </a:moveTo>
                  <a:lnTo>
                    <a:pt x="552" y="2030"/>
                  </a:lnTo>
                  <a:lnTo>
                    <a:pt x="606" y="2015"/>
                  </a:lnTo>
                  <a:cubicBezTo>
                    <a:pt x="590" y="2046"/>
                    <a:pt x="575" y="2053"/>
                    <a:pt x="583" y="2069"/>
                  </a:cubicBezTo>
                  <a:close/>
                  <a:moveTo>
                    <a:pt x="2069" y="2590"/>
                  </a:moveTo>
                  <a:lnTo>
                    <a:pt x="2061" y="2605"/>
                  </a:lnTo>
                  <a:cubicBezTo>
                    <a:pt x="2031" y="2590"/>
                    <a:pt x="2046" y="2551"/>
                    <a:pt x="2008" y="2528"/>
                  </a:cubicBezTo>
                  <a:lnTo>
                    <a:pt x="2046" y="2513"/>
                  </a:lnTo>
                  <a:cubicBezTo>
                    <a:pt x="2031" y="2521"/>
                    <a:pt x="2038" y="2567"/>
                    <a:pt x="2069" y="2590"/>
                  </a:cubicBezTo>
                  <a:close/>
                  <a:moveTo>
                    <a:pt x="958" y="1816"/>
                  </a:moveTo>
                  <a:cubicBezTo>
                    <a:pt x="989" y="1754"/>
                    <a:pt x="1012" y="1724"/>
                    <a:pt x="1012" y="1670"/>
                  </a:cubicBezTo>
                  <a:lnTo>
                    <a:pt x="1050" y="1678"/>
                  </a:lnTo>
                  <a:cubicBezTo>
                    <a:pt x="1027" y="1709"/>
                    <a:pt x="1027" y="1793"/>
                    <a:pt x="958" y="1816"/>
                  </a:cubicBezTo>
                  <a:close/>
                  <a:moveTo>
                    <a:pt x="2291" y="2329"/>
                  </a:moveTo>
                  <a:lnTo>
                    <a:pt x="2329" y="2283"/>
                  </a:lnTo>
                  <a:cubicBezTo>
                    <a:pt x="2329" y="2321"/>
                    <a:pt x="2307" y="2321"/>
                    <a:pt x="2291" y="2329"/>
                  </a:cubicBezTo>
                  <a:close/>
                  <a:moveTo>
                    <a:pt x="1081" y="1670"/>
                  </a:moveTo>
                  <a:lnTo>
                    <a:pt x="1050" y="1640"/>
                  </a:lnTo>
                  <a:cubicBezTo>
                    <a:pt x="1081" y="1609"/>
                    <a:pt x="1111" y="1571"/>
                    <a:pt x="1150" y="1563"/>
                  </a:cubicBezTo>
                  <a:cubicBezTo>
                    <a:pt x="1127" y="1601"/>
                    <a:pt x="1104" y="1632"/>
                    <a:pt x="1081" y="1670"/>
                  </a:cubicBezTo>
                  <a:close/>
                  <a:moveTo>
                    <a:pt x="1234" y="1586"/>
                  </a:moveTo>
                  <a:cubicBezTo>
                    <a:pt x="1203" y="1571"/>
                    <a:pt x="1219" y="1555"/>
                    <a:pt x="1219" y="1525"/>
                  </a:cubicBezTo>
                  <a:cubicBezTo>
                    <a:pt x="1234" y="1494"/>
                    <a:pt x="1272" y="1479"/>
                    <a:pt x="1311" y="1440"/>
                  </a:cubicBezTo>
                  <a:lnTo>
                    <a:pt x="1334" y="1456"/>
                  </a:lnTo>
                  <a:cubicBezTo>
                    <a:pt x="1311" y="1494"/>
                    <a:pt x="1265" y="1540"/>
                    <a:pt x="1234" y="1586"/>
                  </a:cubicBezTo>
                  <a:close/>
                  <a:moveTo>
                    <a:pt x="3080" y="2168"/>
                  </a:moveTo>
                  <a:lnTo>
                    <a:pt x="3103" y="2145"/>
                  </a:lnTo>
                  <a:lnTo>
                    <a:pt x="3111" y="2168"/>
                  </a:lnTo>
                  <a:close/>
                  <a:moveTo>
                    <a:pt x="3119" y="2138"/>
                  </a:moveTo>
                  <a:lnTo>
                    <a:pt x="3188" y="2161"/>
                  </a:lnTo>
                  <a:cubicBezTo>
                    <a:pt x="3157" y="2176"/>
                    <a:pt x="3142" y="2176"/>
                    <a:pt x="3119" y="2138"/>
                  </a:cubicBezTo>
                  <a:close/>
                  <a:moveTo>
                    <a:pt x="3188" y="2138"/>
                  </a:moveTo>
                  <a:lnTo>
                    <a:pt x="3233" y="2138"/>
                  </a:lnTo>
                  <a:cubicBezTo>
                    <a:pt x="3226" y="2168"/>
                    <a:pt x="3188" y="2168"/>
                    <a:pt x="3188" y="2138"/>
                  </a:cubicBezTo>
                  <a:close/>
                  <a:moveTo>
                    <a:pt x="3463" y="207"/>
                  </a:moveTo>
                  <a:lnTo>
                    <a:pt x="3417" y="192"/>
                  </a:lnTo>
                  <a:lnTo>
                    <a:pt x="3456" y="176"/>
                  </a:lnTo>
                  <a:close/>
                  <a:moveTo>
                    <a:pt x="4574" y="2475"/>
                  </a:moveTo>
                  <a:cubicBezTo>
                    <a:pt x="4597" y="2490"/>
                    <a:pt x="4605" y="2452"/>
                    <a:pt x="4612" y="2482"/>
                  </a:cubicBezTo>
                  <a:cubicBezTo>
                    <a:pt x="4612" y="2490"/>
                    <a:pt x="4551" y="2498"/>
                    <a:pt x="4574" y="2475"/>
                  </a:cubicBezTo>
                  <a:close/>
                  <a:moveTo>
                    <a:pt x="3494" y="215"/>
                  </a:moveTo>
                  <a:lnTo>
                    <a:pt x="3494" y="153"/>
                  </a:lnTo>
                  <a:cubicBezTo>
                    <a:pt x="3517" y="176"/>
                    <a:pt x="3540" y="138"/>
                    <a:pt x="3555" y="169"/>
                  </a:cubicBezTo>
                  <a:cubicBezTo>
                    <a:pt x="3525" y="192"/>
                    <a:pt x="3517" y="184"/>
                    <a:pt x="3494" y="215"/>
                  </a:cubicBezTo>
                  <a:close/>
                  <a:moveTo>
                    <a:pt x="4651" y="2544"/>
                  </a:moveTo>
                  <a:lnTo>
                    <a:pt x="4612" y="2521"/>
                  </a:lnTo>
                  <a:lnTo>
                    <a:pt x="4666" y="2505"/>
                  </a:lnTo>
                  <a:close/>
                  <a:moveTo>
                    <a:pt x="3693" y="176"/>
                  </a:moveTo>
                  <a:lnTo>
                    <a:pt x="3724" y="192"/>
                  </a:lnTo>
                  <a:cubicBezTo>
                    <a:pt x="3731" y="184"/>
                    <a:pt x="3731" y="138"/>
                    <a:pt x="3762" y="153"/>
                  </a:cubicBezTo>
                  <a:lnTo>
                    <a:pt x="3762" y="192"/>
                  </a:lnTo>
                  <a:cubicBezTo>
                    <a:pt x="3724" y="192"/>
                    <a:pt x="3716" y="245"/>
                    <a:pt x="3678" y="245"/>
                  </a:cubicBezTo>
                  <a:cubicBezTo>
                    <a:pt x="3678" y="215"/>
                    <a:pt x="3655" y="184"/>
                    <a:pt x="3693" y="176"/>
                  </a:cubicBezTo>
                  <a:close/>
                  <a:moveTo>
                    <a:pt x="3609" y="222"/>
                  </a:moveTo>
                  <a:cubicBezTo>
                    <a:pt x="3685" y="192"/>
                    <a:pt x="3532" y="207"/>
                    <a:pt x="3617" y="153"/>
                  </a:cubicBezTo>
                  <a:cubicBezTo>
                    <a:pt x="3640" y="184"/>
                    <a:pt x="3624" y="184"/>
                    <a:pt x="3663" y="192"/>
                  </a:cubicBezTo>
                  <a:cubicBezTo>
                    <a:pt x="3655" y="215"/>
                    <a:pt x="3640" y="253"/>
                    <a:pt x="3609" y="222"/>
                  </a:cubicBezTo>
                  <a:close/>
                  <a:moveTo>
                    <a:pt x="5064" y="2789"/>
                  </a:moveTo>
                  <a:cubicBezTo>
                    <a:pt x="5057" y="2827"/>
                    <a:pt x="5110" y="2804"/>
                    <a:pt x="5072" y="2835"/>
                  </a:cubicBezTo>
                  <a:close/>
                  <a:moveTo>
                    <a:pt x="5141" y="2911"/>
                  </a:moveTo>
                  <a:lnTo>
                    <a:pt x="5133" y="2873"/>
                  </a:lnTo>
                  <a:cubicBezTo>
                    <a:pt x="5164" y="2865"/>
                    <a:pt x="5179" y="2873"/>
                    <a:pt x="5187" y="2881"/>
                  </a:cubicBezTo>
                  <a:lnTo>
                    <a:pt x="5179" y="2904"/>
                  </a:lnTo>
                  <a:cubicBezTo>
                    <a:pt x="5164" y="2904"/>
                    <a:pt x="5172" y="2904"/>
                    <a:pt x="5141" y="2911"/>
                  </a:cubicBezTo>
                  <a:close/>
                  <a:moveTo>
                    <a:pt x="5486" y="4482"/>
                  </a:moveTo>
                  <a:lnTo>
                    <a:pt x="5516" y="4474"/>
                  </a:lnTo>
                  <a:lnTo>
                    <a:pt x="5486" y="4505"/>
                  </a:lnTo>
                  <a:close/>
                  <a:moveTo>
                    <a:pt x="5493" y="4781"/>
                  </a:moveTo>
                  <a:lnTo>
                    <a:pt x="5524" y="4773"/>
                  </a:lnTo>
                  <a:cubicBezTo>
                    <a:pt x="5547" y="4804"/>
                    <a:pt x="5547" y="4819"/>
                    <a:pt x="5509" y="4842"/>
                  </a:cubicBezTo>
                  <a:close/>
                  <a:moveTo>
                    <a:pt x="5379" y="4865"/>
                  </a:moveTo>
                  <a:cubicBezTo>
                    <a:pt x="5417" y="4888"/>
                    <a:pt x="5402" y="4918"/>
                    <a:pt x="5379" y="4934"/>
                  </a:cubicBezTo>
                  <a:cubicBezTo>
                    <a:pt x="5371" y="4903"/>
                    <a:pt x="5363" y="4888"/>
                    <a:pt x="5379" y="4865"/>
                  </a:cubicBezTo>
                  <a:close/>
                  <a:moveTo>
                    <a:pt x="5440" y="4903"/>
                  </a:moveTo>
                  <a:cubicBezTo>
                    <a:pt x="5455" y="4941"/>
                    <a:pt x="5440" y="4964"/>
                    <a:pt x="5417" y="4980"/>
                  </a:cubicBezTo>
                  <a:cubicBezTo>
                    <a:pt x="5402" y="4957"/>
                    <a:pt x="5440" y="4934"/>
                    <a:pt x="5440" y="4903"/>
                  </a:cubicBezTo>
                  <a:close/>
                  <a:moveTo>
                    <a:pt x="5386" y="5010"/>
                  </a:moveTo>
                  <a:lnTo>
                    <a:pt x="5386" y="4995"/>
                  </a:lnTo>
                  <a:lnTo>
                    <a:pt x="5432" y="4995"/>
                  </a:lnTo>
                  <a:lnTo>
                    <a:pt x="5409" y="5010"/>
                  </a:lnTo>
                  <a:close/>
                  <a:moveTo>
                    <a:pt x="5379" y="4995"/>
                  </a:moveTo>
                  <a:cubicBezTo>
                    <a:pt x="5363" y="5003"/>
                    <a:pt x="5379" y="5033"/>
                    <a:pt x="5348" y="5033"/>
                  </a:cubicBezTo>
                  <a:close/>
                  <a:moveTo>
                    <a:pt x="5294" y="5079"/>
                  </a:moveTo>
                  <a:lnTo>
                    <a:pt x="5302" y="5041"/>
                  </a:lnTo>
                  <a:lnTo>
                    <a:pt x="5294" y="5079"/>
                  </a:lnTo>
                  <a:lnTo>
                    <a:pt x="5325" y="5079"/>
                  </a:lnTo>
                  <a:close/>
                  <a:moveTo>
                    <a:pt x="5294" y="5194"/>
                  </a:moveTo>
                  <a:lnTo>
                    <a:pt x="5310" y="5148"/>
                  </a:lnTo>
                  <a:cubicBezTo>
                    <a:pt x="5340" y="5187"/>
                    <a:pt x="5333" y="5210"/>
                    <a:pt x="5294" y="5194"/>
                  </a:cubicBezTo>
                  <a:close/>
                  <a:moveTo>
                    <a:pt x="5187" y="5225"/>
                  </a:moveTo>
                  <a:lnTo>
                    <a:pt x="5225" y="5225"/>
                  </a:lnTo>
                  <a:lnTo>
                    <a:pt x="5218" y="5210"/>
                  </a:lnTo>
                  <a:lnTo>
                    <a:pt x="5256" y="5233"/>
                  </a:lnTo>
                  <a:lnTo>
                    <a:pt x="5241" y="5240"/>
                  </a:lnTo>
                  <a:lnTo>
                    <a:pt x="5256" y="5256"/>
                  </a:lnTo>
                  <a:lnTo>
                    <a:pt x="5241" y="5256"/>
                  </a:lnTo>
                  <a:cubicBezTo>
                    <a:pt x="5210" y="5233"/>
                    <a:pt x="5210" y="5240"/>
                    <a:pt x="5187" y="5225"/>
                  </a:cubicBezTo>
                  <a:close/>
                  <a:moveTo>
                    <a:pt x="7485" y="3754"/>
                  </a:moveTo>
                  <a:cubicBezTo>
                    <a:pt x="7508" y="3785"/>
                    <a:pt x="7524" y="3808"/>
                    <a:pt x="7547" y="3792"/>
                  </a:cubicBezTo>
                  <a:lnTo>
                    <a:pt x="7547" y="3869"/>
                  </a:lnTo>
                  <a:cubicBezTo>
                    <a:pt x="7508" y="3823"/>
                    <a:pt x="7524" y="3892"/>
                    <a:pt x="7493" y="3869"/>
                  </a:cubicBezTo>
                  <a:cubicBezTo>
                    <a:pt x="7516" y="3831"/>
                    <a:pt x="7478" y="3792"/>
                    <a:pt x="7485" y="3754"/>
                  </a:cubicBezTo>
                  <a:close/>
                  <a:moveTo>
                    <a:pt x="5241" y="5279"/>
                  </a:moveTo>
                  <a:lnTo>
                    <a:pt x="5264" y="5286"/>
                  </a:lnTo>
                  <a:cubicBezTo>
                    <a:pt x="5279" y="5324"/>
                    <a:pt x="5256" y="5347"/>
                    <a:pt x="5225" y="5363"/>
                  </a:cubicBezTo>
                  <a:lnTo>
                    <a:pt x="5195" y="5324"/>
                  </a:lnTo>
                  <a:close/>
                  <a:moveTo>
                    <a:pt x="5187" y="5302"/>
                  </a:moveTo>
                  <a:cubicBezTo>
                    <a:pt x="5179" y="5324"/>
                    <a:pt x="5179" y="5347"/>
                    <a:pt x="5149" y="5363"/>
                  </a:cubicBezTo>
                  <a:cubicBezTo>
                    <a:pt x="5156" y="5340"/>
                    <a:pt x="5149" y="5324"/>
                    <a:pt x="5156" y="5309"/>
                  </a:cubicBezTo>
                  <a:lnTo>
                    <a:pt x="5179" y="5309"/>
                  </a:lnTo>
                  <a:close/>
                  <a:moveTo>
                    <a:pt x="7539" y="3961"/>
                  </a:moveTo>
                  <a:lnTo>
                    <a:pt x="7539" y="4014"/>
                  </a:lnTo>
                  <a:close/>
                  <a:moveTo>
                    <a:pt x="5179" y="5363"/>
                  </a:moveTo>
                  <a:cubicBezTo>
                    <a:pt x="5218" y="5355"/>
                    <a:pt x="5241" y="5378"/>
                    <a:pt x="5256" y="5393"/>
                  </a:cubicBezTo>
                  <a:lnTo>
                    <a:pt x="5241" y="5401"/>
                  </a:lnTo>
                  <a:cubicBezTo>
                    <a:pt x="5218" y="5386"/>
                    <a:pt x="5187" y="5393"/>
                    <a:pt x="5179" y="5363"/>
                  </a:cubicBezTo>
                  <a:close/>
                  <a:moveTo>
                    <a:pt x="7493" y="4037"/>
                  </a:moveTo>
                  <a:lnTo>
                    <a:pt x="7539" y="4060"/>
                  </a:lnTo>
                  <a:cubicBezTo>
                    <a:pt x="7524" y="4083"/>
                    <a:pt x="7478" y="4076"/>
                    <a:pt x="7493" y="4037"/>
                  </a:cubicBezTo>
                  <a:close/>
                  <a:moveTo>
                    <a:pt x="5103" y="5432"/>
                  </a:moveTo>
                  <a:cubicBezTo>
                    <a:pt x="5118" y="5424"/>
                    <a:pt x="5133" y="5378"/>
                    <a:pt x="5156" y="5386"/>
                  </a:cubicBezTo>
                  <a:lnTo>
                    <a:pt x="5141" y="5424"/>
                  </a:lnTo>
                  <a:lnTo>
                    <a:pt x="5172" y="5416"/>
                  </a:lnTo>
                  <a:lnTo>
                    <a:pt x="5187" y="5462"/>
                  </a:lnTo>
                  <a:cubicBezTo>
                    <a:pt x="5149" y="5462"/>
                    <a:pt x="5126" y="5455"/>
                    <a:pt x="5103" y="5432"/>
                  </a:cubicBezTo>
                  <a:close/>
                  <a:moveTo>
                    <a:pt x="7493" y="4198"/>
                  </a:moveTo>
                  <a:lnTo>
                    <a:pt x="7516" y="4137"/>
                  </a:lnTo>
                  <a:cubicBezTo>
                    <a:pt x="7524" y="4152"/>
                    <a:pt x="7554" y="4129"/>
                    <a:pt x="7547" y="4168"/>
                  </a:cubicBezTo>
                  <a:lnTo>
                    <a:pt x="7524" y="4191"/>
                  </a:lnTo>
                  <a:lnTo>
                    <a:pt x="7562" y="4191"/>
                  </a:lnTo>
                  <a:lnTo>
                    <a:pt x="7547" y="4237"/>
                  </a:lnTo>
                  <a:cubicBezTo>
                    <a:pt x="7524" y="4198"/>
                    <a:pt x="7508" y="4237"/>
                    <a:pt x="7493" y="4198"/>
                  </a:cubicBezTo>
                  <a:close/>
                  <a:moveTo>
                    <a:pt x="5072" y="5585"/>
                  </a:moveTo>
                  <a:lnTo>
                    <a:pt x="5103" y="5554"/>
                  </a:lnTo>
                  <a:lnTo>
                    <a:pt x="5087" y="5593"/>
                  </a:lnTo>
                  <a:close/>
                  <a:moveTo>
                    <a:pt x="7547" y="4558"/>
                  </a:moveTo>
                  <a:lnTo>
                    <a:pt x="7516" y="4589"/>
                  </a:lnTo>
                  <a:cubicBezTo>
                    <a:pt x="7493" y="4558"/>
                    <a:pt x="7539" y="4520"/>
                    <a:pt x="7547" y="4558"/>
                  </a:cubicBezTo>
                  <a:close/>
                  <a:moveTo>
                    <a:pt x="4980" y="5669"/>
                  </a:moveTo>
                  <a:lnTo>
                    <a:pt x="5011" y="5662"/>
                  </a:lnTo>
                  <a:lnTo>
                    <a:pt x="4988" y="5646"/>
                  </a:lnTo>
                  <a:cubicBezTo>
                    <a:pt x="4996" y="5623"/>
                    <a:pt x="5026" y="5631"/>
                    <a:pt x="5034" y="5662"/>
                  </a:cubicBezTo>
                  <a:lnTo>
                    <a:pt x="4980" y="5723"/>
                  </a:lnTo>
                  <a:close/>
                  <a:moveTo>
                    <a:pt x="7478" y="4696"/>
                  </a:moveTo>
                  <a:lnTo>
                    <a:pt x="7508" y="4727"/>
                  </a:lnTo>
                  <a:cubicBezTo>
                    <a:pt x="7478" y="4735"/>
                    <a:pt x="7485" y="4765"/>
                    <a:pt x="7478" y="4773"/>
                  </a:cubicBezTo>
                  <a:cubicBezTo>
                    <a:pt x="7462" y="4750"/>
                    <a:pt x="7447" y="4727"/>
                    <a:pt x="7478" y="4696"/>
                  </a:cubicBezTo>
                  <a:close/>
                  <a:moveTo>
                    <a:pt x="4758" y="5769"/>
                  </a:moveTo>
                  <a:lnTo>
                    <a:pt x="4796" y="5784"/>
                  </a:lnTo>
                  <a:lnTo>
                    <a:pt x="4781" y="5799"/>
                  </a:lnTo>
                  <a:lnTo>
                    <a:pt x="4781" y="5815"/>
                  </a:lnTo>
                  <a:close/>
                  <a:moveTo>
                    <a:pt x="4881" y="5815"/>
                  </a:moveTo>
                  <a:cubicBezTo>
                    <a:pt x="4911" y="5822"/>
                    <a:pt x="4881" y="5784"/>
                    <a:pt x="4919" y="5799"/>
                  </a:cubicBezTo>
                  <a:close/>
                  <a:moveTo>
                    <a:pt x="4781" y="5845"/>
                  </a:moveTo>
                  <a:lnTo>
                    <a:pt x="4804" y="5853"/>
                  </a:lnTo>
                  <a:cubicBezTo>
                    <a:pt x="4781" y="5861"/>
                    <a:pt x="4781" y="5868"/>
                    <a:pt x="4796" y="5899"/>
                  </a:cubicBezTo>
                  <a:cubicBezTo>
                    <a:pt x="4758" y="5884"/>
                    <a:pt x="4766" y="5861"/>
                    <a:pt x="4781" y="5845"/>
                  </a:cubicBezTo>
                  <a:close/>
                  <a:moveTo>
                    <a:pt x="7401" y="5087"/>
                  </a:moveTo>
                  <a:cubicBezTo>
                    <a:pt x="7432" y="5056"/>
                    <a:pt x="7393" y="4972"/>
                    <a:pt x="7439" y="4972"/>
                  </a:cubicBezTo>
                  <a:cubicBezTo>
                    <a:pt x="7432" y="5010"/>
                    <a:pt x="7447" y="5087"/>
                    <a:pt x="7401" y="5087"/>
                  </a:cubicBezTo>
                  <a:close/>
                  <a:moveTo>
                    <a:pt x="4743" y="5922"/>
                  </a:moveTo>
                  <a:cubicBezTo>
                    <a:pt x="4743" y="5953"/>
                    <a:pt x="4720" y="5968"/>
                    <a:pt x="4704" y="5991"/>
                  </a:cubicBezTo>
                  <a:cubicBezTo>
                    <a:pt x="4704" y="5960"/>
                    <a:pt x="4704" y="5930"/>
                    <a:pt x="4743" y="5922"/>
                  </a:cubicBezTo>
                  <a:close/>
                  <a:moveTo>
                    <a:pt x="4758" y="5991"/>
                  </a:moveTo>
                  <a:cubicBezTo>
                    <a:pt x="4727" y="5953"/>
                    <a:pt x="4781" y="5968"/>
                    <a:pt x="4789" y="5960"/>
                  </a:cubicBezTo>
                  <a:cubicBezTo>
                    <a:pt x="4758" y="5953"/>
                    <a:pt x="4758" y="5914"/>
                    <a:pt x="4750" y="5899"/>
                  </a:cubicBezTo>
                  <a:cubicBezTo>
                    <a:pt x="4789" y="5899"/>
                    <a:pt x="4766" y="5960"/>
                    <a:pt x="4804" y="5960"/>
                  </a:cubicBezTo>
                  <a:lnTo>
                    <a:pt x="4796" y="5930"/>
                  </a:lnTo>
                  <a:lnTo>
                    <a:pt x="4842" y="5930"/>
                  </a:lnTo>
                  <a:cubicBezTo>
                    <a:pt x="4804" y="5937"/>
                    <a:pt x="4827" y="6083"/>
                    <a:pt x="4781" y="6006"/>
                  </a:cubicBezTo>
                  <a:cubicBezTo>
                    <a:pt x="4766" y="6022"/>
                    <a:pt x="4750" y="6075"/>
                    <a:pt x="4720" y="6045"/>
                  </a:cubicBezTo>
                  <a:cubicBezTo>
                    <a:pt x="4704" y="6014"/>
                    <a:pt x="4727" y="5968"/>
                    <a:pt x="4758" y="5991"/>
                  </a:cubicBezTo>
                  <a:close/>
                  <a:moveTo>
                    <a:pt x="4727" y="6075"/>
                  </a:moveTo>
                  <a:lnTo>
                    <a:pt x="4689" y="6114"/>
                  </a:lnTo>
                  <a:cubicBezTo>
                    <a:pt x="4681" y="6075"/>
                    <a:pt x="4712" y="6075"/>
                    <a:pt x="4727" y="6075"/>
                  </a:cubicBezTo>
                  <a:close/>
                  <a:moveTo>
                    <a:pt x="7332" y="5616"/>
                  </a:moveTo>
                  <a:lnTo>
                    <a:pt x="7317" y="5669"/>
                  </a:lnTo>
                  <a:cubicBezTo>
                    <a:pt x="7278" y="5662"/>
                    <a:pt x="7317" y="5577"/>
                    <a:pt x="7332" y="5616"/>
                  </a:cubicBezTo>
                  <a:close/>
                  <a:moveTo>
                    <a:pt x="7248" y="5845"/>
                  </a:moveTo>
                  <a:cubicBezTo>
                    <a:pt x="7255" y="5799"/>
                    <a:pt x="7263" y="5708"/>
                    <a:pt x="7317" y="5723"/>
                  </a:cubicBezTo>
                  <a:cubicBezTo>
                    <a:pt x="7278" y="5769"/>
                    <a:pt x="7332" y="5761"/>
                    <a:pt x="7347" y="5784"/>
                  </a:cubicBezTo>
                  <a:cubicBezTo>
                    <a:pt x="7317" y="5807"/>
                    <a:pt x="7294" y="5784"/>
                    <a:pt x="7278" y="5776"/>
                  </a:cubicBezTo>
                  <a:cubicBezTo>
                    <a:pt x="7286" y="5807"/>
                    <a:pt x="7278" y="5853"/>
                    <a:pt x="7248" y="5845"/>
                  </a:cubicBezTo>
                  <a:close/>
                  <a:moveTo>
                    <a:pt x="5087" y="6397"/>
                  </a:moveTo>
                  <a:cubicBezTo>
                    <a:pt x="5133" y="6397"/>
                    <a:pt x="5103" y="6497"/>
                    <a:pt x="5072" y="6458"/>
                  </a:cubicBezTo>
                  <a:cubicBezTo>
                    <a:pt x="5103" y="6451"/>
                    <a:pt x="5072" y="6420"/>
                    <a:pt x="5087" y="6397"/>
                  </a:cubicBezTo>
                  <a:close/>
                  <a:moveTo>
                    <a:pt x="7210" y="5960"/>
                  </a:moveTo>
                  <a:lnTo>
                    <a:pt x="7248" y="5891"/>
                  </a:lnTo>
                  <a:lnTo>
                    <a:pt x="7248" y="5953"/>
                  </a:lnTo>
                  <a:close/>
                  <a:moveTo>
                    <a:pt x="4934" y="6680"/>
                  </a:moveTo>
                  <a:lnTo>
                    <a:pt x="4896" y="6719"/>
                  </a:lnTo>
                  <a:cubicBezTo>
                    <a:pt x="4904" y="6688"/>
                    <a:pt x="4911" y="6680"/>
                    <a:pt x="4934" y="6680"/>
                  </a:cubicBezTo>
                  <a:close/>
                  <a:moveTo>
                    <a:pt x="4743" y="6658"/>
                  </a:moveTo>
                  <a:cubicBezTo>
                    <a:pt x="4781" y="6658"/>
                    <a:pt x="4766" y="6696"/>
                    <a:pt x="4766" y="6719"/>
                  </a:cubicBezTo>
                  <a:lnTo>
                    <a:pt x="4743" y="6726"/>
                  </a:lnTo>
                  <a:cubicBezTo>
                    <a:pt x="4727" y="6688"/>
                    <a:pt x="4758" y="6696"/>
                    <a:pt x="4743" y="6658"/>
                  </a:cubicBezTo>
                  <a:close/>
                  <a:moveTo>
                    <a:pt x="4720" y="6726"/>
                  </a:moveTo>
                  <a:cubicBezTo>
                    <a:pt x="4766" y="6734"/>
                    <a:pt x="4727" y="6795"/>
                    <a:pt x="4704" y="6780"/>
                  </a:cubicBezTo>
                  <a:lnTo>
                    <a:pt x="4689" y="6757"/>
                  </a:lnTo>
                  <a:cubicBezTo>
                    <a:pt x="4712" y="6734"/>
                    <a:pt x="4727" y="6780"/>
                    <a:pt x="4720" y="6726"/>
                  </a:cubicBezTo>
                  <a:close/>
                  <a:moveTo>
                    <a:pt x="4536" y="6811"/>
                  </a:moveTo>
                  <a:lnTo>
                    <a:pt x="4612" y="6780"/>
                  </a:lnTo>
                  <a:cubicBezTo>
                    <a:pt x="4612" y="6749"/>
                    <a:pt x="4674" y="6749"/>
                    <a:pt x="4643" y="6726"/>
                  </a:cubicBezTo>
                  <a:lnTo>
                    <a:pt x="4674" y="6734"/>
                  </a:lnTo>
                  <a:lnTo>
                    <a:pt x="4674" y="6772"/>
                  </a:lnTo>
                  <a:cubicBezTo>
                    <a:pt x="4635" y="6780"/>
                    <a:pt x="4620" y="6788"/>
                    <a:pt x="4643" y="6818"/>
                  </a:cubicBezTo>
                  <a:lnTo>
                    <a:pt x="4612" y="6803"/>
                  </a:lnTo>
                  <a:lnTo>
                    <a:pt x="4612" y="6841"/>
                  </a:lnTo>
                  <a:cubicBezTo>
                    <a:pt x="4566" y="6818"/>
                    <a:pt x="4574" y="6795"/>
                    <a:pt x="4536" y="6811"/>
                  </a:cubicBezTo>
                  <a:close/>
                  <a:moveTo>
                    <a:pt x="4061" y="6619"/>
                  </a:moveTo>
                  <a:lnTo>
                    <a:pt x="4038" y="6635"/>
                  </a:lnTo>
                  <a:close/>
                  <a:moveTo>
                    <a:pt x="4674" y="6887"/>
                  </a:moveTo>
                  <a:cubicBezTo>
                    <a:pt x="4681" y="6918"/>
                    <a:pt x="4643" y="6926"/>
                    <a:pt x="4635" y="6910"/>
                  </a:cubicBezTo>
                  <a:close/>
                  <a:moveTo>
                    <a:pt x="3961" y="6566"/>
                  </a:moveTo>
                  <a:lnTo>
                    <a:pt x="3977" y="6619"/>
                  </a:lnTo>
                  <a:lnTo>
                    <a:pt x="4000" y="6627"/>
                  </a:lnTo>
                  <a:lnTo>
                    <a:pt x="3961" y="6680"/>
                  </a:lnTo>
                  <a:cubicBezTo>
                    <a:pt x="3984" y="6627"/>
                    <a:pt x="3923" y="6543"/>
                    <a:pt x="3961" y="6566"/>
                  </a:cubicBezTo>
                  <a:close/>
                  <a:moveTo>
                    <a:pt x="3961" y="6665"/>
                  </a:moveTo>
                  <a:lnTo>
                    <a:pt x="3984" y="6696"/>
                  </a:lnTo>
                  <a:lnTo>
                    <a:pt x="3961" y="6719"/>
                  </a:lnTo>
                  <a:close/>
                  <a:moveTo>
                    <a:pt x="3946" y="6627"/>
                  </a:moveTo>
                  <a:lnTo>
                    <a:pt x="3915" y="6627"/>
                  </a:lnTo>
                  <a:close/>
                  <a:moveTo>
                    <a:pt x="3961" y="6650"/>
                  </a:moveTo>
                  <a:cubicBezTo>
                    <a:pt x="3961" y="6688"/>
                    <a:pt x="3946" y="6665"/>
                    <a:pt x="3938" y="6665"/>
                  </a:cubicBezTo>
                  <a:close/>
                  <a:moveTo>
                    <a:pt x="4444" y="6910"/>
                  </a:moveTo>
                  <a:cubicBezTo>
                    <a:pt x="4444" y="6933"/>
                    <a:pt x="4436" y="6949"/>
                    <a:pt x="4413" y="6949"/>
                  </a:cubicBezTo>
                  <a:cubicBezTo>
                    <a:pt x="4406" y="6926"/>
                    <a:pt x="4413" y="6887"/>
                    <a:pt x="4444" y="6910"/>
                  </a:cubicBezTo>
                  <a:close/>
                  <a:moveTo>
                    <a:pt x="4291" y="6987"/>
                  </a:moveTo>
                  <a:cubicBezTo>
                    <a:pt x="4329" y="7002"/>
                    <a:pt x="4298" y="6926"/>
                    <a:pt x="4337" y="6933"/>
                  </a:cubicBezTo>
                  <a:cubicBezTo>
                    <a:pt x="4329" y="6964"/>
                    <a:pt x="4329" y="6956"/>
                    <a:pt x="4337" y="6987"/>
                  </a:cubicBezTo>
                  <a:cubicBezTo>
                    <a:pt x="4321" y="6995"/>
                    <a:pt x="4291" y="7025"/>
                    <a:pt x="4291" y="6987"/>
                  </a:cubicBezTo>
                  <a:close/>
                  <a:moveTo>
                    <a:pt x="4291" y="7010"/>
                  </a:moveTo>
                  <a:cubicBezTo>
                    <a:pt x="4337" y="7041"/>
                    <a:pt x="4344" y="6995"/>
                    <a:pt x="4383" y="6995"/>
                  </a:cubicBezTo>
                  <a:cubicBezTo>
                    <a:pt x="4383" y="7033"/>
                    <a:pt x="4321" y="7033"/>
                    <a:pt x="4291" y="7048"/>
                  </a:cubicBezTo>
                  <a:close/>
                  <a:moveTo>
                    <a:pt x="4367" y="7071"/>
                  </a:moveTo>
                  <a:lnTo>
                    <a:pt x="4337" y="7102"/>
                  </a:lnTo>
                  <a:close/>
                  <a:moveTo>
                    <a:pt x="4137" y="7010"/>
                  </a:moveTo>
                  <a:cubicBezTo>
                    <a:pt x="4107" y="7010"/>
                    <a:pt x="4061" y="7079"/>
                    <a:pt x="4030" y="7025"/>
                  </a:cubicBezTo>
                  <a:cubicBezTo>
                    <a:pt x="4076" y="7041"/>
                    <a:pt x="4107" y="6987"/>
                    <a:pt x="4137" y="7010"/>
                  </a:cubicBezTo>
                  <a:close/>
                  <a:moveTo>
                    <a:pt x="4168" y="7079"/>
                  </a:moveTo>
                  <a:lnTo>
                    <a:pt x="4137" y="7109"/>
                  </a:lnTo>
                  <a:close/>
                  <a:moveTo>
                    <a:pt x="3992" y="7033"/>
                  </a:moveTo>
                  <a:cubicBezTo>
                    <a:pt x="3977" y="7041"/>
                    <a:pt x="3938" y="7109"/>
                    <a:pt x="3923" y="7048"/>
                  </a:cubicBezTo>
                  <a:cubicBezTo>
                    <a:pt x="3961" y="7071"/>
                    <a:pt x="3961" y="7010"/>
                    <a:pt x="3992" y="7033"/>
                  </a:cubicBezTo>
                  <a:close/>
                  <a:moveTo>
                    <a:pt x="3647" y="6658"/>
                  </a:moveTo>
                  <a:lnTo>
                    <a:pt x="3640" y="6696"/>
                  </a:lnTo>
                  <a:cubicBezTo>
                    <a:pt x="3632" y="6665"/>
                    <a:pt x="3632" y="6696"/>
                    <a:pt x="3617" y="6665"/>
                  </a:cubicBezTo>
                  <a:close/>
                  <a:moveTo>
                    <a:pt x="3594" y="6573"/>
                  </a:moveTo>
                  <a:cubicBezTo>
                    <a:pt x="3601" y="6581"/>
                    <a:pt x="3609" y="6550"/>
                    <a:pt x="3632" y="6589"/>
                  </a:cubicBezTo>
                  <a:lnTo>
                    <a:pt x="3609" y="6635"/>
                  </a:lnTo>
                  <a:lnTo>
                    <a:pt x="3601" y="6589"/>
                  </a:lnTo>
                  <a:lnTo>
                    <a:pt x="3594" y="6627"/>
                  </a:lnTo>
                  <a:close/>
                  <a:moveTo>
                    <a:pt x="3862" y="7064"/>
                  </a:moveTo>
                  <a:cubicBezTo>
                    <a:pt x="3877" y="7033"/>
                    <a:pt x="3885" y="7064"/>
                    <a:pt x="3908" y="7079"/>
                  </a:cubicBezTo>
                  <a:lnTo>
                    <a:pt x="3900" y="7109"/>
                  </a:lnTo>
                  <a:lnTo>
                    <a:pt x="3885" y="7102"/>
                  </a:lnTo>
                  <a:cubicBezTo>
                    <a:pt x="3885" y="7071"/>
                    <a:pt x="3877" y="7064"/>
                    <a:pt x="3862" y="7064"/>
                  </a:cubicBezTo>
                  <a:close/>
                  <a:moveTo>
                    <a:pt x="3617" y="6658"/>
                  </a:moveTo>
                  <a:lnTo>
                    <a:pt x="3594" y="6665"/>
                  </a:lnTo>
                  <a:close/>
                  <a:moveTo>
                    <a:pt x="3571" y="6642"/>
                  </a:moveTo>
                  <a:lnTo>
                    <a:pt x="3571" y="6665"/>
                  </a:lnTo>
                  <a:lnTo>
                    <a:pt x="3555" y="6650"/>
                  </a:lnTo>
                  <a:close/>
                  <a:moveTo>
                    <a:pt x="3869" y="7140"/>
                  </a:moveTo>
                  <a:cubicBezTo>
                    <a:pt x="3900" y="7155"/>
                    <a:pt x="3915" y="7125"/>
                    <a:pt x="3946" y="7148"/>
                  </a:cubicBezTo>
                  <a:cubicBezTo>
                    <a:pt x="3923" y="7178"/>
                    <a:pt x="3877" y="7178"/>
                    <a:pt x="3854" y="7155"/>
                  </a:cubicBezTo>
                  <a:close/>
                  <a:moveTo>
                    <a:pt x="3938" y="7240"/>
                  </a:moveTo>
                  <a:cubicBezTo>
                    <a:pt x="3915" y="7240"/>
                    <a:pt x="3877" y="7263"/>
                    <a:pt x="3869" y="7232"/>
                  </a:cubicBezTo>
                  <a:cubicBezTo>
                    <a:pt x="3885" y="7240"/>
                    <a:pt x="3923" y="7201"/>
                    <a:pt x="3938" y="7240"/>
                  </a:cubicBezTo>
                  <a:close/>
                  <a:moveTo>
                    <a:pt x="3555" y="6642"/>
                  </a:moveTo>
                  <a:lnTo>
                    <a:pt x="3502" y="6627"/>
                  </a:lnTo>
                  <a:lnTo>
                    <a:pt x="3517" y="6612"/>
                  </a:lnTo>
                  <a:close/>
                  <a:moveTo>
                    <a:pt x="4459" y="7500"/>
                  </a:moveTo>
                  <a:lnTo>
                    <a:pt x="4498" y="7485"/>
                  </a:lnTo>
                  <a:cubicBezTo>
                    <a:pt x="4536" y="7500"/>
                    <a:pt x="4498" y="7569"/>
                    <a:pt x="4452" y="7569"/>
                  </a:cubicBezTo>
                  <a:cubicBezTo>
                    <a:pt x="4475" y="7539"/>
                    <a:pt x="4475" y="7531"/>
                    <a:pt x="4459" y="7500"/>
                  </a:cubicBezTo>
                  <a:close/>
                  <a:moveTo>
                    <a:pt x="6106" y="7684"/>
                  </a:moveTo>
                  <a:cubicBezTo>
                    <a:pt x="6076" y="7692"/>
                    <a:pt x="6091" y="7738"/>
                    <a:pt x="6053" y="7738"/>
                  </a:cubicBezTo>
                  <a:close/>
                  <a:moveTo>
                    <a:pt x="3823" y="7064"/>
                  </a:moveTo>
                  <a:cubicBezTo>
                    <a:pt x="3800" y="7079"/>
                    <a:pt x="3762" y="7087"/>
                    <a:pt x="3731" y="7102"/>
                  </a:cubicBezTo>
                  <a:lnTo>
                    <a:pt x="3739" y="7140"/>
                  </a:lnTo>
                  <a:cubicBezTo>
                    <a:pt x="3731" y="7087"/>
                    <a:pt x="3724" y="7125"/>
                    <a:pt x="3693" y="7102"/>
                  </a:cubicBezTo>
                  <a:cubicBezTo>
                    <a:pt x="3701" y="7071"/>
                    <a:pt x="3724" y="7071"/>
                    <a:pt x="3701" y="7033"/>
                  </a:cubicBezTo>
                  <a:cubicBezTo>
                    <a:pt x="3747" y="7102"/>
                    <a:pt x="3785" y="7041"/>
                    <a:pt x="3823" y="7064"/>
                  </a:cubicBezTo>
                  <a:close/>
                  <a:moveTo>
                    <a:pt x="3494" y="6619"/>
                  </a:moveTo>
                  <a:lnTo>
                    <a:pt x="3486" y="6635"/>
                  </a:lnTo>
                  <a:lnTo>
                    <a:pt x="3463" y="6596"/>
                  </a:lnTo>
                  <a:cubicBezTo>
                    <a:pt x="3479" y="6627"/>
                    <a:pt x="3494" y="6589"/>
                    <a:pt x="3494" y="6619"/>
                  </a:cubicBezTo>
                  <a:close/>
                  <a:moveTo>
                    <a:pt x="3594" y="6857"/>
                  </a:moveTo>
                  <a:lnTo>
                    <a:pt x="3555" y="6872"/>
                  </a:lnTo>
                  <a:cubicBezTo>
                    <a:pt x="3555" y="6849"/>
                    <a:pt x="3594" y="6834"/>
                    <a:pt x="3594" y="6857"/>
                  </a:cubicBezTo>
                  <a:close/>
                  <a:moveTo>
                    <a:pt x="3655" y="7087"/>
                  </a:moveTo>
                  <a:cubicBezTo>
                    <a:pt x="3663" y="7117"/>
                    <a:pt x="3685" y="7071"/>
                    <a:pt x="3685" y="7109"/>
                  </a:cubicBezTo>
                  <a:cubicBezTo>
                    <a:pt x="3678" y="7109"/>
                    <a:pt x="3647" y="7117"/>
                    <a:pt x="3655" y="7087"/>
                  </a:cubicBezTo>
                  <a:close/>
                  <a:moveTo>
                    <a:pt x="3486" y="6566"/>
                  </a:moveTo>
                  <a:lnTo>
                    <a:pt x="3463" y="6589"/>
                  </a:lnTo>
                  <a:lnTo>
                    <a:pt x="3463" y="6619"/>
                  </a:lnTo>
                  <a:cubicBezTo>
                    <a:pt x="3456" y="6612"/>
                    <a:pt x="3440" y="6619"/>
                    <a:pt x="3448" y="6581"/>
                  </a:cubicBezTo>
                  <a:close/>
                  <a:moveTo>
                    <a:pt x="3479" y="6688"/>
                  </a:moveTo>
                  <a:lnTo>
                    <a:pt x="3448" y="6719"/>
                  </a:lnTo>
                  <a:close/>
                  <a:moveTo>
                    <a:pt x="3571" y="7025"/>
                  </a:moveTo>
                  <a:lnTo>
                    <a:pt x="3617" y="7041"/>
                  </a:lnTo>
                  <a:lnTo>
                    <a:pt x="3578" y="7064"/>
                  </a:lnTo>
                  <a:cubicBezTo>
                    <a:pt x="3594" y="7048"/>
                    <a:pt x="3555" y="7048"/>
                    <a:pt x="3571" y="7025"/>
                  </a:cubicBezTo>
                  <a:close/>
                  <a:moveTo>
                    <a:pt x="3402" y="6566"/>
                  </a:moveTo>
                  <a:cubicBezTo>
                    <a:pt x="3410" y="6589"/>
                    <a:pt x="3425" y="6543"/>
                    <a:pt x="3440" y="6535"/>
                  </a:cubicBezTo>
                  <a:cubicBezTo>
                    <a:pt x="3440" y="6566"/>
                    <a:pt x="3425" y="6566"/>
                    <a:pt x="3410" y="6589"/>
                  </a:cubicBezTo>
                  <a:lnTo>
                    <a:pt x="3387" y="6596"/>
                  </a:lnTo>
                  <a:close/>
                  <a:moveTo>
                    <a:pt x="3571" y="7125"/>
                  </a:moveTo>
                  <a:lnTo>
                    <a:pt x="3555" y="7087"/>
                  </a:lnTo>
                  <a:cubicBezTo>
                    <a:pt x="3525" y="7117"/>
                    <a:pt x="3463" y="7102"/>
                    <a:pt x="3463" y="7048"/>
                  </a:cubicBezTo>
                  <a:cubicBezTo>
                    <a:pt x="3494" y="7079"/>
                    <a:pt x="3540" y="7071"/>
                    <a:pt x="3563" y="7048"/>
                  </a:cubicBezTo>
                  <a:lnTo>
                    <a:pt x="3571" y="7102"/>
                  </a:lnTo>
                  <a:lnTo>
                    <a:pt x="3594" y="7071"/>
                  </a:lnTo>
                  <a:lnTo>
                    <a:pt x="3594" y="7102"/>
                  </a:lnTo>
                  <a:cubicBezTo>
                    <a:pt x="3601" y="7071"/>
                    <a:pt x="3601" y="7087"/>
                    <a:pt x="3617" y="7087"/>
                  </a:cubicBezTo>
                  <a:lnTo>
                    <a:pt x="3647" y="7079"/>
                  </a:lnTo>
                  <a:cubicBezTo>
                    <a:pt x="3647" y="7102"/>
                    <a:pt x="3624" y="7087"/>
                    <a:pt x="3617" y="7117"/>
                  </a:cubicBezTo>
                  <a:cubicBezTo>
                    <a:pt x="3594" y="7109"/>
                    <a:pt x="3578" y="7087"/>
                    <a:pt x="3571" y="7125"/>
                  </a:cubicBezTo>
                  <a:close/>
                  <a:moveTo>
                    <a:pt x="4038" y="7653"/>
                  </a:moveTo>
                  <a:lnTo>
                    <a:pt x="4107" y="7653"/>
                  </a:lnTo>
                  <a:cubicBezTo>
                    <a:pt x="4099" y="7684"/>
                    <a:pt x="4107" y="7722"/>
                    <a:pt x="4061" y="7715"/>
                  </a:cubicBezTo>
                  <a:cubicBezTo>
                    <a:pt x="4069" y="7684"/>
                    <a:pt x="4076" y="7653"/>
                    <a:pt x="4038" y="7653"/>
                  </a:cubicBezTo>
                  <a:close/>
                  <a:moveTo>
                    <a:pt x="5716" y="8029"/>
                  </a:moveTo>
                  <a:cubicBezTo>
                    <a:pt x="5746" y="8029"/>
                    <a:pt x="5746" y="8044"/>
                    <a:pt x="5731" y="8075"/>
                  </a:cubicBezTo>
                  <a:lnTo>
                    <a:pt x="5708" y="8082"/>
                  </a:lnTo>
                  <a:close/>
                  <a:moveTo>
                    <a:pt x="3448" y="6987"/>
                  </a:moveTo>
                  <a:lnTo>
                    <a:pt x="3456" y="7010"/>
                  </a:lnTo>
                  <a:cubicBezTo>
                    <a:pt x="3440" y="6995"/>
                    <a:pt x="3417" y="7033"/>
                    <a:pt x="3410" y="6987"/>
                  </a:cubicBezTo>
                  <a:close/>
                  <a:moveTo>
                    <a:pt x="3479" y="7102"/>
                  </a:moveTo>
                  <a:lnTo>
                    <a:pt x="3494" y="7117"/>
                  </a:lnTo>
                  <a:cubicBezTo>
                    <a:pt x="3463" y="7109"/>
                    <a:pt x="3479" y="7163"/>
                    <a:pt x="3463" y="7171"/>
                  </a:cubicBezTo>
                  <a:lnTo>
                    <a:pt x="3440" y="7155"/>
                  </a:lnTo>
                  <a:close/>
                  <a:moveTo>
                    <a:pt x="3402" y="7033"/>
                  </a:moveTo>
                  <a:lnTo>
                    <a:pt x="3425" y="7041"/>
                  </a:lnTo>
                  <a:lnTo>
                    <a:pt x="3387" y="7071"/>
                  </a:lnTo>
                  <a:close/>
                  <a:moveTo>
                    <a:pt x="3256" y="6719"/>
                  </a:moveTo>
                  <a:lnTo>
                    <a:pt x="3226" y="6719"/>
                  </a:lnTo>
                  <a:close/>
                  <a:moveTo>
                    <a:pt x="3264" y="6918"/>
                  </a:moveTo>
                  <a:cubicBezTo>
                    <a:pt x="3256" y="6918"/>
                    <a:pt x="3218" y="6926"/>
                    <a:pt x="3233" y="6895"/>
                  </a:cubicBezTo>
                  <a:close/>
                  <a:moveTo>
                    <a:pt x="3762" y="7715"/>
                  </a:moveTo>
                  <a:cubicBezTo>
                    <a:pt x="3762" y="7738"/>
                    <a:pt x="3731" y="7730"/>
                    <a:pt x="3716" y="7761"/>
                  </a:cubicBezTo>
                  <a:lnTo>
                    <a:pt x="3693" y="7738"/>
                  </a:lnTo>
                  <a:close/>
                  <a:moveTo>
                    <a:pt x="3693" y="7722"/>
                  </a:moveTo>
                  <a:cubicBezTo>
                    <a:pt x="3693" y="7753"/>
                    <a:pt x="3655" y="7722"/>
                    <a:pt x="3670" y="7761"/>
                  </a:cubicBezTo>
                  <a:cubicBezTo>
                    <a:pt x="3640" y="7753"/>
                    <a:pt x="3678" y="7699"/>
                    <a:pt x="3693" y="7722"/>
                  </a:cubicBezTo>
                  <a:close/>
                  <a:moveTo>
                    <a:pt x="3142" y="6604"/>
                  </a:moveTo>
                  <a:lnTo>
                    <a:pt x="3111" y="6589"/>
                  </a:lnTo>
                  <a:close/>
                  <a:moveTo>
                    <a:pt x="3157" y="6872"/>
                  </a:moveTo>
                  <a:lnTo>
                    <a:pt x="3134" y="6849"/>
                  </a:lnTo>
                  <a:close/>
                  <a:moveTo>
                    <a:pt x="3103" y="6818"/>
                  </a:moveTo>
                  <a:cubicBezTo>
                    <a:pt x="3103" y="6811"/>
                    <a:pt x="3080" y="6834"/>
                    <a:pt x="3080" y="6803"/>
                  </a:cubicBezTo>
                  <a:close/>
                  <a:moveTo>
                    <a:pt x="3073" y="6550"/>
                  </a:moveTo>
                  <a:lnTo>
                    <a:pt x="3111" y="6581"/>
                  </a:lnTo>
                  <a:cubicBezTo>
                    <a:pt x="3096" y="6589"/>
                    <a:pt x="3065" y="6581"/>
                    <a:pt x="3073" y="6550"/>
                  </a:cubicBezTo>
                  <a:close/>
                  <a:moveTo>
                    <a:pt x="3333" y="6987"/>
                  </a:moveTo>
                  <a:lnTo>
                    <a:pt x="3371" y="6964"/>
                  </a:lnTo>
                  <a:lnTo>
                    <a:pt x="3387" y="6995"/>
                  </a:lnTo>
                  <a:close/>
                  <a:moveTo>
                    <a:pt x="3302" y="7033"/>
                  </a:moveTo>
                  <a:lnTo>
                    <a:pt x="3325" y="7041"/>
                  </a:lnTo>
                  <a:cubicBezTo>
                    <a:pt x="3287" y="7064"/>
                    <a:pt x="3295" y="6987"/>
                    <a:pt x="3272" y="6972"/>
                  </a:cubicBezTo>
                  <a:lnTo>
                    <a:pt x="3249" y="6995"/>
                  </a:lnTo>
                  <a:cubicBezTo>
                    <a:pt x="3226" y="6949"/>
                    <a:pt x="3195" y="6949"/>
                    <a:pt x="3157" y="6933"/>
                  </a:cubicBezTo>
                  <a:lnTo>
                    <a:pt x="3111" y="6987"/>
                  </a:lnTo>
                  <a:cubicBezTo>
                    <a:pt x="3134" y="6933"/>
                    <a:pt x="3096" y="6995"/>
                    <a:pt x="3080" y="6956"/>
                  </a:cubicBezTo>
                  <a:cubicBezTo>
                    <a:pt x="3119" y="6933"/>
                    <a:pt x="3149" y="6926"/>
                    <a:pt x="3180" y="6895"/>
                  </a:cubicBezTo>
                  <a:cubicBezTo>
                    <a:pt x="3188" y="6956"/>
                    <a:pt x="3249" y="6918"/>
                    <a:pt x="3287" y="6926"/>
                  </a:cubicBezTo>
                  <a:lnTo>
                    <a:pt x="3256" y="6956"/>
                  </a:lnTo>
                  <a:lnTo>
                    <a:pt x="3302" y="6949"/>
                  </a:lnTo>
                  <a:lnTo>
                    <a:pt x="3295" y="6926"/>
                  </a:lnTo>
                  <a:cubicBezTo>
                    <a:pt x="3302" y="6956"/>
                    <a:pt x="3341" y="6926"/>
                    <a:pt x="3341" y="6956"/>
                  </a:cubicBezTo>
                  <a:cubicBezTo>
                    <a:pt x="3325" y="6933"/>
                    <a:pt x="3287" y="6964"/>
                    <a:pt x="3295" y="7002"/>
                  </a:cubicBezTo>
                  <a:cubicBezTo>
                    <a:pt x="3302" y="6964"/>
                    <a:pt x="3348" y="7002"/>
                    <a:pt x="3348" y="7025"/>
                  </a:cubicBezTo>
                  <a:cubicBezTo>
                    <a:pt x="3341" y="7025"/>
                    <a:pt x="3302" y="6987"/>
                    <a:pt x="3302" y="7033"/>
                  </a:cubicBezTo>
                  <a:close/>
                  <a:moveTo>
                    <a:pt x="3134" y="7125"/>
                  </a:moveTo>
                  <a:lnTo>
                    <a:pt x="3103" y="7148"/>
                  </a:lnTo>
                  <a:lnTo>
                    <a:pt x="3096" y="7125"/>
                  </a:lnTo>
                  <a:close/>
                  <a:moveTo>
                    <a:pt x="3080" y="6389"/>
                  </a:moveTo>
                  <a:lnTo>
                    <a:pt x="3042" y="6688"/>
                  </a:lnTo>
                  <a:close/>
                  <a:moveTo>
                    <a:pt x="3073" y="6834"/>
                  </a:moveTo>
                  <a:cubicBezTo>
                    <a:pt x="3073" y="6872"/>
                    <a:pt x="3103" y="6849"/>
                    <a:pt x="3111" y="6880"/>
                  </a:cubicBezTo>
                  <a:lnTo>
                    <a:pt x="3073" y="6918"/>
                  </a:lnTo>
                  <a:lnTo>
                    <a:pt x="3080" y="6872"/>
                  </a:lnTo>
                  <a:lnTo>
                    <a:pt x="3042" y="6872"/>
                  </a:lnTo>
                  <a:close/>
                  <a:moveTo>
                    <a:pt x="3410" y="7692"/>
                  </a:moveTo>
                  <a:lnTo>
                    <a:pt x="3371" y="7661"/>
                  </a:lnTo>
                  <a:cubicBezTo>
                    <a:pt x="3456" y="7676"/>
                    <a:pt x="3540" y="7676"/>
                    <a:pt x="3632" y="7699"/>
                  </a:cubicBezTo>
                  <a:cubicBezTo>
                    <a:pt x="3601" y="7753"/>
                    <a:pt x="3578" y="7684"/>
                    <a:pt x="3555" y="7715"/>
                  </a:cubicBezTo>
                  <a:lnTo>
                    <a:pt x="3571" y="7738"/>
                  </a:lnTo>
                  <a:cubicBezTo>
                    <a:pt x="3540" y="7738"/>
                    <a:pt x="3555" y="7715"/>
                    <a:pt x="3532" y="7692"/>
                  </a:cubicBezTo>
                  <a:cubicBezTo>
                    <a:pt x="3502" y="7722"/>
                    <a:pt x="3486" y="7676"/>
                    <a:pt x="3448" y="7699"/>
                  </a:cubicBezTo>
                  <a:cubicBezTo>
                    <a:pt x="3463" y="7715"/>
                    <a:pt x="3471" y="7699"/>
                    <a:pt x="3494" y="7730"/>
                  </a:cubicBezTo>
                  <a:lnTo>
                    <a:pt x="3456" y="7753"/>
                  </a:lnTo>
                  <a:cubicBezTo>
                    <a:pt x="3433" y="7738"/>
                    <a:pt x="3463" y="7699"/>
                    <a:pt x="3433" y="7715"/>
                  </a:cubicBezTo>
                  <a:cubicBezTo>
                    <a:pt x="3417" y="7722"/>
                    <a:pt x="3456" y="7738"/>
                    <a:pt x="3425" y="7753"/>
                  </a:cubicBezTo>
                  <a:lnTo>
                    <a:pt x="3387" y="7730"/>
                  </a:lnTo>
                  <a:close/>
                  <a:moveTo>
                    <a:pt x="3073" y="6964"/>
                  </a:moveTo>
                  <a:lnTo>
                    <a:pt x="3080" y="6995"/>
                  </a:lnTo>
                  <a:lnTo>
                    <a:pt x="3057" y="6972"/>
                  </a:lnTo>
                  <a:close/>
                  <a:moveTo>
                    <a:pt x="3034" y="6910"/>
                  </a:moveTo>
                  <a:cubicBezTo>
                    <a:pt x="3065" y="6887"/>
                    <a:pt x="3042" y="6933"/>
                    <a:pt x="3065" y="6949"/>
                  </a:cubicBezTo>
                  <a:close/>
                  <a:moveTo>
                    <a:pt x="3027" y="6765"/>
                  </a:moveTo>
                  <a:lnTo>
                    <a:pt x="2996" y="6772"/>
                  </a:lnTo>
                  <a:lnTo>
                    <a:pt x="2996" y="6757"/>
                  </a:lnTo>
                  <a:close/>
                  <a:moveTo>
                    <a:pt x="3027" y="6474"/>
                  </a:moveTo>
                  <a:cubicBezTo>
                    <a:pt x="3019" y="6512"/>
                    <a:pt x="3042" y="6474"/>
                    <a:pt x="3034" y="6512"/>
                  </a:cubicBezTo>
                  <a:lnTo>
                    <a:pt x="2988" y="6497"/>
                  </a:lnTo>
                  <a:close/>
                  <a:moveTo>
                    <a:pt x="3004" y="6811"/>
                  </a:moveTo>
                  <a:lnTo>
                    <a:pt x="2981" y="6841"/>
                  </a:lnTo>
                  <a:close/>
                  <a:moveTo>
                    <a:pt x="2965" y="6849"/>
                  </a:moveTo>
                  <a:lnTo>
                    <a:pt x="2950" y="6834"/>
                  </a:lnTo>
                  <a:lnTo>
                    <a:pt x="2988" y="6803"/>
                  </a:lnTo>
                  <a:close/>
                  <a:moveTo>
                    <a:pt x="3218" y="7661"/>
                  </a:moveTo>
                  <a:lnTo>
                    <a:pt x="3188" y="7692"/>
                  </a:lnTo>
                  <a:close/>
                  <a:moveTo>
                    <a:pt x="2958" y="6880"/>
                  </a:moveTo>
                  <a:cubicBezTo>
                    <a:pt x="2950" y="6872"/>
                    <a:pt x="2889" y="6872"/>
                    <a:pt x="2927" y="6841"/>
                  </a:cubicBezTo>
                  <a:cubicBezTo>
                    <a:pt x="2927" y="6872"/>
                    <a:pt x="2981" y="6857"/>
                    <a:pt x="2958" y="6880"/>
                  </a:cubicBezTo>
                  <a:close/>
                  <a:moveTo>
                    <a:pt x="2919" y="6343"/>
                  </a:moveTo>
                  <a:lnTo>
                    <a:pt x="2927" y="6374"/>
                  </a:lnTo>
                  <a:lnTo>
                    <a:pt x="2904" y="6359"/>
                  </a:lnTo>
                  <a:close/>
                  <a:moveTo>
                    <a:pt x="2827" y="6259"/>
                  </a:moveTo>
                  <a:lnTo>
                    <a:pt x="2797" y="6274"/>
                  </a:lnTo>
                  <a:lnTo>
                    <a:pt x="2797" y="6244"/>
                  </a:lnTo>
                  <a:close/>
                  <a:moveTo>
                    <a:pt x="2835" y="6274"/>
                  </a:moveTo>
                  <a:cubicBezTo>
                    <a:pt x="2850" y="6228"/>
                    <a:pt x="2774" y="6236"/>
                    <a:pt x="2804" y="6198"/>
                  </a:cubicBezTo>
                  <a:cubicBezTo>
                    <a:pt x="2827" y="6221"/>
                    <a:pt x="2881" y="6236"/>
                    <a:pt x="2835" y="6274"/>
                  </a:cubicBezTo>
                  <a:close/>
                  <a:moveTo>
                    <a:pt x="2812" y="6160"/>
                  </a:moveTo>
                  <a:lnTo>
                    <a:pt x="2812" y="6190"/>
                  </a:lnTo>
                  <a:cubicBezTo>
                    <a:pt x="2797" y="6183"/>
                    <a:pt x="2804" y="6160"/>
                    <a:pt x="2774" y="6183"/>
                  </a:cubicBezTo>
                  <a:cubicBezTo>
                    <a:pt x="2804" y="6152"/>
                    <a:pt x="2766" y="6160"/>
                    <a:pt x="2774" y="6129"/>
                  </a:cubicBezTo>
                  <a:cubicBezTo>
                    <a:pt x="2804" y="6129"/>
                    <a:pt x="2789" y="6160"/>
                    <a:pt x="2812" y="6160"/>
                  </a:cubicBezTo>
                  <a:close/>
                  <a:moveTo>
                    <a:pt x="2636" y="6504"/>
                  </a:moveTo>
                  <a:cubicBezTo>
                    <a:pt x="2659" y="6497"/>
                    <a:pt x="2651" y="6535"/>
                    <a:pt x="2644" y="6550"/>
                  </a:cubicBezTo>
                  <a:cubicBezTo>
                    <a:pt x="2605" y="6550"/>
                    <a:pt x="2636" y="6535"/>
                    <a:pt x="2636" y="6504"/>
                  </a:cubicBezTo>
                  <a:close/>
                  <a:moveTo>
                    <a:pt x="2774" y="6114"/>
                  </a:moveTo>
                  <a:lnTo>
                    <a:pt x="2720" y="6152"/>
                  </a:lnTo>
                  <a:cubicBezTo>
                    <a:pt x="2728" y="6121"/>
                    <a:pt x="2766" y="6106"/>
                    <a:pt x="2774" y="6114"/>
                  </a:cubicBezTo>
                  <a:close/>
                  <a:moveTo>
                    <a:pt x="2812" y="6244"/>
                  </a:moveTo>
                  <a:lnTo>
                    <a:pt x="2774" y="6267"/>
                  </a:lnTo>
                  <a:lnTo>
                    <a:pt x="2774" y="6244"/>
                  </a:lnTo>
                  <a:close/>
                  <a:moveTo>
                    <a:pt x="2605" y="6573"/>
                  </a:moveTo>
                  <a:lnTo>
                    <a:pt x="2567" y="6573"/>
                  </a:lnTo>
                  <a:lnTo>
                    <a:pt x="2575" y="6550"/>
                  </a:lnTo>
                  <a:cubicBezTo>
                    <a:pt x="2567" y="6573"/>
                    <a:pt x="2613" y="6543"/>
                    <a:pt x="2605" y="6573"/>
                  </a:cubicBezTo>
                  <a:close/>
                  <a:moveTo>
                    <a:pt x="2536" y="6619"/>
                  </a:moveTo>
                  <a:cubicBezTo>
                    <a:pt x="2582" y="6619"/>
                    <a:pt x="2567" y="6680"/>
                    <a:pt x="2536" y="6696"/>
                  </a:cubicBezTo>
                  <a:cubicBezTo>
                    <a:pt x="2544" y="6665"/>
                    <a:pt x="2559" y="6665"/>
                    <a:pt x="2536" y="6619"/>
                  </a:cubicBezTo>
                  <a:close/>
                  <a:moveTo>
                    <a:pt x="2766" y="5991"/>
                  </a:moveTo>
                  <a:lnTo>
                    <a:pt x="2728" y="6006"/>
                  </a:lnTo>
                  <a:lnTo>
                    <a:pt x="2751" y="6037"/>
                  </a:lnTo>
                  <a:cubicBezTo>
                    <a:pt x="2705" y="6037"/>
                    <a:pt x="2705" y="6006"/>
                    <a:pt x="2697" y="5991"/>
                  </a:cubicBezTo>
                  <a:cubicBezTo>
                    <a:pt x="2728" y="5991"/>
                    <a:pt x="2728" y="6006"/>
                    <a:pt x="2766" y="5991"/>
                  </a:cubicBezTo>
                  <a:close/>
                  <a:moveTo>
                    <a:pt x="2674" y="6091"/>
                  </a:moveTo>
                  <a:lnTo>
                    <a:pt x="2636" y="6091"/>
                  </a:lnTo>
                  <a:close/>
                  <a:moveTo>
                    <a:pt x="2759" y="5891"/>
                  </a:moveTo>
                  <a:lnTo>
                    <a:pt x="2736" y="5845"/>
                  </a:lnTo>
                  <a:cubicBezTo>
                    <a:pt x="2759" y="5853"/>
                    <a:pt x="2774" y="5861"/>
                    <a:pt x="2759" y="5891"/>
                  </a:cubicBezTo>
                  <a:close/>
                  <a:moveTo>
                    <a:pt x="2567" y="6543"/>
                  </a:moveTo>
                  <a:cubicBezTo>
                    <a:pt x="2529" y="6535"/>
                    <a:pt x="2506" y="6512"/>
                    <a:pt x="2498" y="6489"/>
                  </a:cubicBezTo>
                  <a:cubicBezTo>
                    <a:pt x="2544" y="6451"/>
                    <a:pt x="2567" y="6504"/>
                    <a:pt x="2567" y="6543"/>
                  </a:cubicBezTo>
                  <a:close/>
                  <a:moveTo>
                    <a:pt x="2575" y="6451"/>
                  </a:moveTo>
                  <a:cubicBezTo>
                    <a:pt x="2536" y="6451"/>
                    <a:pt x="2536" y="6435"/>
                    <a:pt x="2506" y="6458"/>
                  </a:cubicBezTo>
                  <a:lnTo>
                    <a:pt x="2529" y="6420"/>
                  </a:lnTo>
                  <a:lnTo>
                    <a:pt x="2567" y="6428"/>
                  </a:lnTo>
                  <a:lnTo>
                    <a:pt x="2575" y="6412"/>
                  </a:lnTo>
                  <a:cubicBezTo>
                    <a:pt x="2605" y="6420"/>
                    <a:pt x="2598" y="6451"/>
                    <a:pt x="2598" y="6474"/>
                  </a:cubicBezTo>
                  <a:lnTo>
                    <a:pt x="2567" y="6489"/>
                  </a:lnTo>
                  <a:close/>
                  <a:moveTo>
                    <a:pt x="2498" y="6435"/>
                  </a:moveTo>
                  <a:lnTo>
                    <a:pt x="2467" y="6420"/>
                  </a:lnTo>
                  <a:close/>
                  <a:moveTo>
                    <a:pt x="2613" y="6006"/>
                  </a:moveTo>
                  <a:cubicBezTo>
                    <a:pt x="2582" y="6014"/>
                    <a:pt x="2605" y="5991"/>
                    <a:pt x="2605" y="5968"/>
                  </a:cubicBezTo>
                  <a:close/>
                  <a:moveTo>
                    <a:pt x="2429" y="6458"/>
                  </a:moveTo>
                  <a:cubicBezTo>
                    <a:pt x="2421" y="6489"/>
                    <a:pt x="2467" y="6474"/>
                    <a:pt x="2460" y="6512"/>
                  </a:cubicBezTo>
                  <a:cubicBezTo>
                    <a:pt x="2421" y="6512"/>
                    <a:pt x="2414" y="6466"/>
                    <a:pt x="2429" y="6458"/>
                  </a:cubicBezTo>
                  <a:close/>
                  <a:moveTo>
                    <a:pt x="2490" y="6543"/>
                  </a:moveTo>
                  <a:cubicBezTo>
                    <a:pt x="2452" y="6550"/>
                    <a:pt x="2483" y="6527"/>
                    <a:pt x="2444" y="6535"/>
                  </a:cubicBezTo>
                  <a:lnTo>
                    <a:pt x="2452" y="6504"/>
                  </a:lnTo>
                  <a:cubicBezTo>
                    <a:pt x="2483" y="6504"/>
                    <a:pt x="2498" y="6512"/>
                    <a:pt x="2490" y="6543"/>
                  </a:cubicBezTo>
                  <a:close/>
                  <a:moveTo>
                    <a:pt x="2483" y="6374"/>
                  </a:moveTo>
                  <a:lnTo>
                    <a:pt x="2444" y="6351"/>
                  </a:lnTo>
                  <a:close/>
                  <a:moveTo>
                    <a:pt x="2644" y="5922"/>
                  </a:moveTo>
                  <a:lnTo>
                    <a:pt x="2613" y="5930"/>
                  </a:lnTo>
                  <a:lnTo>
                    <a:pt x="2621" y="5891"/>
                  </a:lnTo>
                  <a:close/>
                  <a:moveTo>
                    <a:pt x="2444" y="6282"/>
                  </a:moveTo>
                  <a:lnTo>
                    <a:pt x="2444" y="6320"/>
                  </a:lnTo>
                  <a:cubicBezTo>
                    <a:pt x="2406" y="6336"/>
                    <a:pt x="2414" y="6282"/>
                    <a:pt x="2444" y="6282"/>
                  </a:cubicBezTo>
                  <a:close/>
                  <a:moveTo>
                    <a:pt x="2276" y="6949"/>
                  </a:moveTo>
                  <a:cubicBezTo>
                    <a:pt x="2291" y="6964"/>
                    <a:pt x="2337" y="6964"/>
                    <a:pt x="2329" y="7002"/>
                  </a:cubicBezTo>
                  <a:cubicBezTo>
                    <a:pt x="2299" y="7002"/>
                    <a:pt x="2291" y="6987"/>
                    <a:pt x="2261" y="6987"/>
                  </a:cubicBezTo>
                  <a:close/>
                  <a:moveTo>
                    <a:pt x="2621" y="5861"/>
                  </a:moveTo>
                  <a:lnTo>
                    <a:pt x="2605" y="5861"/>
                  </a:lnTo>
                  <a:cubicBezTo>
                    <a:pt x="2605" y="5845"/>
                    <a:pt x="2636" y="5822"/>
                    <a:pt x="2598" y="5822"/>
                  </a:cubicBezTo>
                  <a:cubicBezTo>
                    <a:pt x="2575" y="5838"/>
                    <a:pt x="2598" y="5853"/>
                    <a:pt x="2567" y="5853"/>
                  </a:cubicBezTo>
                  <a:lnTo>
                    <a:pt x="2582" y="5807"/>
                  </a:lnTo>
                  <a:cubicBezTo>
                    <a:pt x="2613" y="5807"/>
                    <a:pt x="2651" y="5838"/>
                    <a:pt x="2621" y="5861"/>
                  </a:cubicBezTo>
                  <a:close/>
                  <a:moveTo>
                    <a:pt x="2261" y="7224"/>
                  </a:moveTo>
                  <a:cubicBezTo>
                    <a:pt x="2230" y="7224"/>
                    <a:pt x="2215" y="7201"/>
                    <a:pt x="2199" y="7178"/>
                  </a:cubicBezTo>
                  <a:cubicBezTo>
                    <a:pt x="2238" y="7178"/>
                    <a:pt x="2253" y="7194"/>
                    <a:pt x="2261" y="7224"/>
                  </a:cubicBezTo>
                  <a:close/>
                  <a:moveTo>
                    <a:pt x="2598" y="5692"/>
                  </a:moveTo>
                  <a:lnTo>
                    <a:pt x="2598" y="5654"/>
                  </a:lnTo>
                  <a:cubicBezTo>
                    <a:pt x="2621" y="5654"/>
                    <a:pt x="2605" y="5692"/>
                    <a:pt x="2598" y="5692"/>
                  </a:cubicBezTo>
                  <a:close/>
                  <a:moveTo>
                    <a:pt x="2736" y="8695"/>
                  </a:moveTo>
                  <a:lnTo>
                    <a:pt x="2774" y="8726"/>
                  </a:lnTo>
                  <a:cubicBezTo>
                    <a:pt x="2751" y="8749"/>
                    <a:pt x="2713" y="8711"/>
                    <a:pt x="2736" y="8695"/>
                  </a:cubicBezTo>
                  <a:close/>
                  <a:moveTo>
                    <a:pt x="2238" y="7470"/>
                  </a:moveTo>
                  <a:cubicBezTo>
                    <a:pt x="2215" y="7485"/>
                    <a:pt x="2192" y="7454"/>
                    <a:pt x="2176" y="7470"/>
                  </a:cubicBezTo>
                  <a:lnTo>
                    <a:pt x="2176" y="7454"/>
                  </a:lnTo>
                  <a:lnTo>
                    <a:pt x="2161" y="7447"/>
                  </a:lnTo>
                  <a:cubicBezTo>
                    <a:pt x="2192" y="7431"/>
                    <a:pt x="2230" y="7447"/>
                    <a:pt x="2238" y="7470"/>
                  </a:cubicBezTo>
                  <a:close/>
                  <a:moveTo>
                    <a:pt x="2452" y="6221"/>
                  </a:moveTo>
                  <a:lnTo>
                    <a:pt x="2490" y="6236"/>
                  </a:lnTo>
                  <a:lnTo>
                    <a:pt x="2490" y="6282"/>
                  </a:lnTo>
                  <a:cubicBezTo>
                    <a:pt x="2467" y="6274"/>
                    <a:pt x="2467" y="6282"/>
                    <a:pt x="2444" y="6282"/>
                  </a:cubicBezTo>
                  <a:cubicBezTo>
                    <a:pt x="2460" y="6267"/>
                    <a:pt x="2460" y="6251"/>
                    <a:pt x="2429" y="6251"/>
                  </a:cubicBezTo>
                  <a:close/>
                  <a:moveTo>
                    <a:pt x="2345" y="6068"/>
                  </a:moveTo>
                  <a:lnTo>
                    <a:pt x="2383" y="6045"/>
                  </a:lnTo>
                  <a:close/>
                  <a:moveTo>
                    <a:pt x="2375" y="6114"/>
                  </a:moveTo>
                  <a:lnTo>
                    <a:pt x="2368" y="6075"/>
                  </a:lnTo>
                  <a:close/>
                  <a:moveTo>
                    <a:pt x="2483" y="5669"/>
                  </a:moveTo>
                  <a:cubicBezTo>
                    <a:pt x="2498" y="5654"/>
                    <a:pt x="2460" y="5646"/>
                    <a:pt x="2490" y="5631"/>
                  </a:cubicBezTo>
                  <a:lnTo>
                    <a:pt x="2490" y="5685"/>
                  </a:lnTo>
                  <a:lnTo>
                    <a:pt x="2460" y="5700"/>
                  </a:lnTo>
                  <a:lnTo>
                    <a:pt x="2429" y="5662"/>
                  </a:lnTo>
                  <a:close/>
                  <a:moveTo>
                    <a:pt x="2559" y="5593"/>
                  </a:moveTo>
                  <a:lnTo>
                    <a:pt x="2575" y="5547"/>
                  </a:lnTo>
                  <a:cubicBezTo>
                    <a:pt x="2598" y="5577"/>
                    <a:pt x="2659" y="5570"/>
                    <a:pt x="2621" y="5593"/>
                  </a:cubicBezTo>
                  <a:cubicBezTo>
                    <a:pt x="2605" y="5585"/>
                    <a:pt x="2582" y="5593"/>
                    <a:pt x="2559" y="5593"/>
                  </a:cubicBezTo>
                  <a:close/>
                  <a:moveTo>
                    <a:pt x="2598" y="5654"/>
                  </a:moveTo>
                  <a:lnTo>
                    <a:pt x="2575" y="5623"/>
                  </a:lnTo>
                  <a:lnTo>
                    <a:pt x="2636" y="5608"/>
                  </a:lnTo>
                  <a:close/>
                  <a:moveTo>
                    <a:pt x="2153" y="6719"/>
                  </a:moveTo>
                  <a:cubicBezTo>
                    <a:pt x="2115" y="6703"/>
                    <a:pt x="2107" y="6688"/>
                    <a:pt x="2084" y="6658"/>
                  </a:cubicBezTo>
                  <a:cubicBezTo>
                    <a:pt x="2138" y="6665"/>
                    <a:pt x="2146" y="6688"/>
                    <a:pt x="2153" y="6719"/>
                  </a:cubicBezTo>
                  <a:close/>
                  <a:moveTo>
                    <a:pt x="2268" y="6106"/>
                  </a:moveTo>
                  <a:cubicBezTo>
                    <a:pt x="2261" y="6144"/>
                    <a:pt x="2299" y="6144"/>
                    <a:pt x="2307" y="6167"/>
                  </a:cubicBezTo>
                  <a:cubicBezTo>
                    <a:pt x="2261" y="6183"/>
                    <a:pt x="2261" y="6144"/>
                    <a:pt x="2238" y="6114"/>
                  </a:cubicBezTo>
                  <a:lnTo>
                    <a:pt x="2230" y="6106"/>
                  </a:lnTo>
                  <a:close/>
                  <a:moveTo>
                    <a:pt x="2314" y="5937"/>
                  </a:moveTo>
                  <a:lnTo>
                    <a:pt x="2291" y="5891"/>
                  </a:lnTo>
                  <a:close/>
                  <a:moveTo>
                    <a:pt x="2176" y="6183"/>
                  </a:moveTo>
                  <a:lnTo>
                    <a:pt x="2161" y="6144"/>
                  </a:lnTo>
                  <a:close/>
                  <a:moveTo>
                    <a:pt x="2521" y="5577"/>
                  </a:moveTo>
                  <a:lnTo>
                    <a:pt x="2467" y="5547"/>
                  </a:lnTo>
                  <a:close/>
                  <a:moveTo>
                    <a:pt x="1916" y="6818"/>
                  </a:moveTo>
                  <a:cubicBezTo>
                    <a:pt x="1916" y="6849"/>
                    <a:pt x="1908" y="6872"/>
                    <a:pt x="1878" y="6857"/>
                  </a:cubicBezTo>
                  <a:lnTo>
                    <a:pt x="1870" y="6795"/>
                  </a:lnTo>
                  <a:cubicBezTo>
                    <a:pt x="1893" y="6795"/>
                    <a:pt x="1885" y="6818"/>
                    <a:pt x="1916" y="6818"/>
                  </a:cubicBezTo>
                  <a:close/>
                  <a:moveTo>
                    <a:pt x="2268" y="5738"/>
                  </a:moveTo>
                  <a:lnTo>
                    <a:pt x="2253" y="5799"/>
                  </a:lnTo>
                  <a:cubicBezTo>
                    <a:pt x="2222" y="5784"/>
                    <a:pt x="2253" y="5761"/>
                    <a:pt x="2199" y="5761"/>
                  </a:cubicBezTo>
                  <a:lnTo>
                    <a:pt x="2207" y="5723"/>
                  </a:lnTo>
                  <a:cubicBezTo>
                    <a:pt x="2238" y="5731"/>
                    <a:pt x="2230" y="5731"/>
                    <a:pt x="2268" y="5738"/>
                  </a:cubicBezTo>
                  <a:close/>
                  <a:moveTo>
                    <a:pt x="2483" y="5271"/>
                  </a:moveTo>
                  <a:lnTo>
                    <a:pt x="2506" y="5233"/>
                  </a:lnTo>
                  <a:close/>
                  <a:moveTo>
                    <a:pt x="2023" y="8404"/>
                  </a:moveTo>
                  <a:cubicBezTo>
                    <a:pt x="1985" y="8389"/>
                    <a:pt x="1946" y="8374"/>
                    <a:pt x="1923" y="8335"/>
                  </a:cubicBezTo>
                  <a:cubicBezTo>
                    <a:pt x="1962" y="8343"/>
                    <a:pt x="2031" y="8374"/>
                    <a:pt x="2023" y="8404"/>
                  </a:cubicBezTo>
                  <a:close/>
                  <a:moveTo>
                    <a:pt x="1847" y="6160"/>
                  </a:moveTo>
                  <a:cubicBezTo>
                    <a:pt x="1878" y="6167"/>
                    <a:pt x="1893" y="6228"/>
                    <a:pt x="1870" y="6244"/>
                  </a:cubicBezTo>
                  <a:cubicBezTo>
                    <a:pt x="1885" y="6206"/>
                    <a:pt x="1839" y="6206"/>
                    <a:pt x="1832" y="6183"/>
                  </a:cubicBezTo>
                  <a:close/>
                  <a:moveTo>
                    <a:pt x="1625" y="6780"/>
                  </a:moveTo>
                  <a:cubicBezTo>
                    <a:pt x="1625" y="6818"/>
                    <a:pt x="1579" y="6803"/>
                    <a:pt x="1586" y="6772"/>
                  </a:cubicBezTo>
                  <a:close/>
                  <a:moveTo>
                    <a:pt x="1839" y="6052"/>
                  </a:moveTo>
                  <a:lnTo>
                    <a:pt x="1832" y="6014"/>
                  </a:lnTo>
                  <a:close/>
                  <a:moveTo>
                    <a:pt x="1663" y="8113"/>
                  </a:moveTo>
                  <a:cubicBezTo>
                    <a:pt x="1640" y="8113"/>
                    <a:pt x="1625" y="8082"/>
                    <a:pt x="1609" y="8067"/>
                  </a:cubicBezTo>
                  <a:cubicBezTo>
                    <a:pt x="1640" y="8067"/>
                    <a:pt x="1655" y="8075"/>
                    <a:pt x="1663" y="8113"/>
                  </a:cubicBezTo>
                  <a:close/>
                  <a:moveTo>
                    <a:pt x="2521" y="4888"/>
                  </a:moveTo>
                  <a:lnTo>
                    <a:pt x="2529" y="4895"/>
                  </a:lnTo>
                  <a:lnTo>
                    <a:pt x="2490" y="4903"/>
                  </a:lnTo>
                  <a:cubicBezTo>
                    <a:pt x="2490" y="4888"/>
                    <a:pt x="2483" y="4895"/>
                    <a:pt x="2490" y="4865"/>
                  </a:cubicBezTo>
                  <a:close/>
                  <a:moveTo>
                    <a:pt x="1563" y="6244"/>
                  </a:moveTo>
                  <a:cubicBezTo>
                    <a:pt x="1571" y="6221"/>
                    <a:pt x="1525" y="6221"/>
                    <a:pt x="1533" y="6190"/>
                  </a:cubicBezTo>
                  <a:cubicBezTo>
                    <a:pt x="1563" y="6198"/>
                    <a:pt x="1586" y="6236"/>
                    <a:pt x="1563" y="6244"/>
                  </a:cubicBezTo>
                  <a:close/>
                  <a:moveTo>
                    <a:pt x="1464" y="6313"/>
                  </a:moveTo>
                  <a:lnTo>
                    <a:pt x="1456" y="6320"/>
                  </a:lnTo>
                  <a:lnTo>
                    <a:pt x="1471" y="6351"/>
                  </a:lnTo>
                  <a:lnTo>
                    <a:pt x="1433" y="6297"/>
                  </a:lnTo>
                  <a:close/>
                  <a:moveTo>
                    <a:pt x="2176" y="5087"/>
                  </a:moveTo>
                  <a:lnTo>
                    <a:pt x="2130" y="5102"/>
                  </a:lnTo>
                  <a:close/>
                  <a:moveTo>
                    <a:pt x="1724" y="5731"/>
                  </a:moveTo>
                  <a:cubicBezTo>
                    <a:pt x="1701" y="5769"/>
                    <a:pt x="1678" y="5723"/>
                    <a:pt x="1686" y="5700"/>
                  </a:cubicBezTo>
                  <a:close/>
                  <a:moveTo>
                    <a:pt x="1418" y="6282"/>
                  </a:moveTo>
                  <a:lnTo>
                    <a:pt x="1395" y="6313"/>
                  </a:lnTo>
                  <a:lnTo>
                    <a:pt x="1395" y="6274"/>
                  </a:lnTo>
                  <a:close/>
                  <a:moveTo>
                    <a:pt x="1985" y="5324"/>
                  </a:moveTo>
                  <a:lnTo>
                    <a:pt x="1923" y="5294"/>
                  </a:lnTo>
                  <a:lnTo>
                    <a:pt x="1931" y="5279"/>
                  </a:lnTo>
                  <a:close/>
                  <a:moveTo>
                    <a:pt x="2268" y="4926"/>
                  </a:moveTo>
                  <a:lnTo>
                    <a:pt x="2230" y="4926"/>
                  </a:lnTo>
                  <a:close/>
                  <a:moveTo>
                    <a:pt x="1410" y="6236"/>
                  </a:moveTo>
                  <a:cubicBezTo>
                    <a:pt x="1380" y="6236"/>
                    <a:pt x="1364" y="6221"/>
                    <a:pt x="1364" y="6190"/>
                  </a:cubicBezTo>
                  <a:close/>
                  <a:moveTo>
                    <a:pt x="1265" y="7676"/>
                  </a:moveTo>
                  <a:cubicBezTo>
                    <a:pt x="1257" y="7684"/>
                    <a:pt x="1219" y="7653"/>
                    <a:pt x="1226" y="7692"/>
                  </a:cubicBezTo>
                  <a:cubicBezTo>
                    <a:pt x="1272" y="7707"/>
                    <a:pt x="1272" y="7684"/>
                    <a:pt x="1295" y="7692"/>
                  </a:cubicBezTo>
                  <a:lnTo>
                    <a:pt x="1311" y="7738"/>
                  </a:lnTo>
                  <a:cubicBezTo>
                    <a:pt x="1265" y="7745"/>
                    <a:pt x="1226" y="7730"/>
                    <a:pt x="1173" y="7738"/>
                  </a:cubicBezTo>
                  <a:cubicBezTo>
                    <a:pt x="1165" y="7661"/>
                    <a:pt x="1165" y="7653"/>
                    <a:pt x="1134" y="7592"/>
                  </a:cubicBezTo>
                  <a:cubicBezTo>
                    <a:pt x="1180" y="7600"/>
                    <a:pt x="1226" y="7623"/>
                    <a:pt x="1265" y="7676"/>
                  </a:cubicBezTo>
                  <a:close/>
                  <a:moveTo>
                    <a:pt x="2038" y="5210"/>
                  </a:moveTo>
                  <a:lnTo>
                    <a:pt x="2069" y="5240"/>
                  </a:lnTo>
                  <a:cubicBezTo>
                    <a:pt x="2031" y="5263"/>
                    <a:pt x="2069" y="5279"/>
                    <a:pt x="2061" y="5302"/>
                  </a:cubicBezTo>
                  <a:cubicBezTo>
                    <a:pt x="2023" y="5286"/>
                    <a:pt x="2061" y="5317"/>
                    <a:pt x="2031" y="5340"/>
                  </a:cubicBezTo>
                  <a:lnTo>
                    <a:pt x="2023" y="5271"/>
                  </a:lnTo>
                  <a:cubicBezTo>
                    <a:pt x="1985" y="5240"/>
                    <a:pt x="1916" y="5263"/>
                    <a:pt x="1923" y="5225"/>
                  </a:cubicBezTo>
                  <a:cubicBezTo>
                    <a:pt x="1954" y="5248"/>
                    <a:pt x="2031" y="5271"/>
                    <a:pt x="2038" y="5210"/>
                  </a:cubicBezTo>
                  <a:close/>
                  <a:moveTo>
                    <a:pt x="2222" y="5041"/>
                  </a:moveTo>
                  <a:lnTo>
                    <a:pt x="2199" y="5049"/>
                  </a:lnTo>
                  <a:lnTo>
                    <a:pt x="2192" y="5018"/>
                  </a:lnTo>
                  <a:cubicBezTo>
                    <a:pt x="2161" y="5041"/>
                    <a:pt x="2176" y="5056"/>
                    <a:pt x="2161" y="5064"/>
                  </a:cubicBezTo>
                  <a:cubicBezTo>
                    <a:pt x="2153" y="5079"/>
                    <a:pt x="2115" y="5095"/>
                    <a:pt x="2123" y="5064"/>
                  </a:cubicBezTo>
                  <a:lnTo>
                    <a:pt x="2153" y="5041"/>
                  </a:lnTo>
                  <a:cubicBezTo>
                    <a:pt x="2115" y="5026"/>
                    <a:pt x="2153" y="5003"/>
                    <a:pt x="2130" y="4980"/>
                  </a:cubicBezTo>
                  <a:cubicBezTo>
                    <a:pt x="2161" y="4964"/>
                    <a:pt x="2161" y="4949"/>
                    <a:pt x="2161" y="4934"/>
                  </a:cubicBezTo>
                  <a:lnTo>
                    <a:pt x="2130" y="4941"/>
                  </a:lnTo>
                  <a:cubicBezTo>
                    <a:pt x="2161" y="4895"/>
                    <a:pt x="2192" y="4911"/>
                    <a:pt x="2238" y="4934"/>
                  </a:cubicBezTo>
                  <a:lnTo>
                    <a:pt x="2207" y="4941"/>
                  </a:lnTo>
                  <a:lnTo>
                    <a:pt x="2207" y="4964"/>
                  </a:lnTo>
                  <a:lnTo>
                    <a:pt x="2238" y="4941"/>
                  </a:lnTo>
                  <a:cubicBezTo>
                    <a:pt x="2261" y="4949"/>
                    <a:pt x="2238" y="4972"/>
                    <a:pt x="2268" y="4964"/>
                  </a:cubicBezTo>
                  <a:lnTo>
                    <a:pt x="2245" y="5003"/>
                  </a:lnTo>
                  <a:lnTo>
                    <a:pt x="2230" y="4987"/>
                  </a:lnTo>
                  <a:close/>
                  <a:moveTo>
                    <a:pt x="1349" y="6091"/>
                  </a:moveTo>
                  <a:cubicBezTo>
                    <a:pt x="1372" y="6121"/>
                    <a:pt x="1372" y="6152"/>
                    <a:pt x="1372" y="6183"/>
                  </a:cubicBezTo>
                  <a:cubicBezTo>
                    <a:pt x="1341" y="6167"/>
                    <a:pt x="1303" y="6106"/>
                    <a:pt x="1349" y="6091"/>
                  </a:cubicBezTo>
                  <a:close/>
                  <a:moveTo>
                    <a:pt x="1778" y="5355"/>
                  </a:moveTo>
                  <a:lnTo>
                    <a:pt x="1793" y="5302"/>
                  </a:lnTo>
                  <a:close/>
                  <a:moveTo>
                    <a:pt x="1050" y="7462"/>
                  </a:moveTo>
                  <a:lnTo>
                    <a:pt x="1012" y="7416"/>
                  </a:lnTo>
                  <a:cubicBezTo>
                    <a:pt x="1035" y="7408"/>
                    <a:pt x="1065" y="7431"/>
                    <a:pt x="1050" y="7462"/>
                  </a:cubicBezTo>
                  <a:close/>
                  <a:moveTo>
                    <a:pt x="1870" y="5187"/>
                  </a:moveTo>
                  <a:lnTo>
                    <a:pt x="1847" y="5125"/>
                  </a:lnTo>
                  <a:cubicBezTo>
                    <a:pt x="1885" y="5148"/>
                    <a:pt x="1870" y="5164"/>
                    <a:pt x="1870" y="5187"/>
                  </a:cubicBezTo>
                  <a:close/>
                  <a:moveTo>
                    <a:pt x="1303" y="5968"/>
                  </a:moveTo>
                  <a:cubicBezTo>
                    <a:pt x="1303" y="5937"/>
                    <a:pt x="1272" y="5953"/>
                    <a:pt x="1272" y="5922"/>
                  </a:cubicBezTo>
                  <a:cubicBezTo>
                    <a:pt x="1311" y="5922"/>
                    <a:pt x="1334" y="5960"/>
                    <a:pt x="1303" y="5968"/>
                  </a:cubicBezTo>
                  <a:close/>
                  <a:moveTo>
                    <a:pt x="2046" y="4880"/>
                  </a:moveTo>
                  <a:lnTo>
                    <a:pt x="2100" y="4865"/>
                  </a:lnTo>
                  <a:lnTo>
                    <a:pt x="2061" y="4895"/>
                  </a:lnTo>
                  <a:lnTo>
                    <a:pt x="2031" y="4880"/>
                  </a:lnTo>
                  <a:lnTo>
                    <a:pt x="2061" y="4850"/>
                  </a:lnTo>
                  <a:close/>
                  <a:moveTo>
                    <a:pt x="1870" y="5041"/>
                  </a:moveTo>
                  <a:lnTo>
                    <a:pt x="1893" y="5056"/>
                  </a:lnTo>
                  <a:lnTo>
                    <a:pt x="1855" y="5079"/>
                  </a:lnTo>
                  <a:close/>
                  <a:moveTo>
                    <a:pt x="1992" y="4903"/>
                  </a:moveTo>
                  <a:cubicBezTo>
                    <a:pt x="1969" y="4934"/>
                    <a:pt x="2000" y="4957"/>
                    <a:pt x="1985" y="4980"/>
                  </a:cubicBezTo>
                  <a:cubicBezTo>
                    <a:pt x="1985" y="4957"/>
                    <a:pt x="1931" y="4934"/>
                    <a:pt x="1962" y="4903"/>
                  </a:cubicBezTo>
                  <a:close/>
                  <a:moveTo>
                    <a:pt x="1648" y="5340"/>
                  </a:moveTo>
                  <a:lnTo>
                    <a:pt x="1617" y="5355"/>
                  </a:lnTo>
                  <a:cubicBezTo>
                    <a:pt x="1609" y="5340"/>
                    <a:pt x="1586" y="5309"/>
                    <a:pt x="1609" y="5279"/>
                  </a:cubicBezTo>
                  <a:cubicBezTo>
                    <a:pt x="1648" y="5302"/>
                    <a:pt x="1609" y="5324"/>
                    <a:pt x="1648" y="5340"/>
                  </a:cubicBezTo>
                  <a:close/>
                  <a:moveTo>
                    <a:pt x="2038" y="4819"/>
                  </a:moveTo>
                  <a:lnTo>
                    <a:pt x="2008" y="4842"/>
                  </a:lnTo>
                  <a:lnTo>
                    <a:pt x="2008" y="4811"/>
                  </a:lnTo>
                  <a:close/>
                  <a:moveTo>
                    <a:pt x="882" y="7155"/>
                  </a:moveTo>
                  <a:cubicBezTo>
                    <a:pt x="851" y="7148"/>
                    <a:pt x="836" y="7140"/>
                    <a:pt x="836" y="7109"/>
                  </a:cubicBezTo>
                  <a:cubicBezTo>
                    <a:pt x="859" y="7109"/>
                    <a:pt x="874" y="7140"/>
                    <a:pt x="882" y="7155"/>
                  </a:cubicBezTo>
                  <a:close/>
                  <a:moveTo>
                    <a:pt x="1992" y="4857"/>
                  </a:moveTo>
                  <a:lnTo>
                    <a:pt x="1954" y="4865"/>
                  </a:lnTo>
                  <a:lnTo>
                    <a:pt x="1954" y="4827"/>
                  </a:lnTo>
                  <a:close/>
                  <a:moveTo>
                    <a:pt x="1234" y="5761"/>
                  </a:moveTo>
                  <a:lnTo>
                    <a:pt x="1226" y="5692"/>
                  </a:lnTo>
                  <a:close/>
                  <a:moveTo>
                    <a:pt x="1265" y="5731"/>
                  </a:moveTo>
                  <a:lnTo>
                    <a:pt x="1280" y="5761"/>
                  </a:lnTo>
                  <a:lnTo>
                    <a:pt x="1265" y="5799"/>
                  </a:lnTo>
                  <a:cubicBezTo>
                    <a:pt x="1303" y="5822"/>
                    <a:pt x="1280" y="5845"/>
                    <a:pt x="1311" y="5884"/>
                  </a:cubicBezTo>
                  <a:lnTo>
                    <a:pt x="1272" y="5884"/>
                  </a:lnTo>
                  <a:cubicBezTo>
                    <a:pt x="1280" y="5853"/>
                    <a:pt x="1265" y="5838"/>
                    <a:pt x="1249" y="5807"/>
                  </a:cubicBezTo>
                  <a:lnTo>
                    <a:pt x="1196" y="5807"/>
                  </a:lnTo>
                  <a:lnTo>
                    <a:pt x="1203" y="5738"/>
                  </a:lnTo>
                  <a:cubicBezTo>
                    <a:pt x="1234" y="5746"/>
                    <a:pt x="1226" y="5776"/>
                    <a:pt x="1249" y="5784"/>
                  </a:cubicBezTo>
                  <a:close/>
                  <a:moveTo>
                    <a:pt x="2031" y="4735"/>
                  </a:moveTo>
                  <a:lnTo>
                    <a:pt x="2008" y="4765"/>
                  </a:lnTo>
                  <a:cubicBezTo>
                    <a:pt x="1992" y="4750"/>
                    <a:pt x="2008" y="4712"/>
                    <a:pt x="2031" y="4735"/>
                  </a:cubicBezTo>
                  <a:close/>
                  <a:moveTo>
                    <a:pt x="1832" y="4934"/>
                  </a:moveTo>
                  <a:cubicBezTo>
                    <a:pt x="1801" y="4926"/>
                    <a:pt x="1778" y="4926"/>
                    <a:pt x="1801" y="4888"/>
                  </a:cubicBezTo>
                  <a:cubicBezTo>
                    <a:pt x="1801" y="4926"/>
                    <a:pt x="1839" y="4895"/>
                    <a:pt x="1832" y="4934"/>
                  </a:cubicBezTo>
                  <a:close/>
                  <a:moveTo>
                    <a:pt x="2192" y="4666"/>
                  </a:moveTo>
                  <a:lnTo>
                    <a:pt x="1893" y="4673"/>
                  </a:lnTo>
                  <a:lnTo>
                    <a:pt x="1893" y="4712"/>
                  </a:lnTo>
                  <a:lnTo>
                    <a:pt x="2100" y="4712"/>
                  </a:lnTo>
                  <a:cubicBezTo>
                    <a:pt x="2146" y="4735"/>
                    <a:pt x="2123" y="4750"/>
                    <a:pt x="2138" y="4773"/>
                  </a:cubicBezTo>
                  <a:cubicBezTo>
                    <a:pt x="2100" y="4788"/>
                    <a:pt x="2100" y="4811"/>
                    <a:pt x="2084" y="4842"/>
                  </a:cubicBezTo>
                  <a:cubicBezTo>
                    <a:pt x="2061" y="4827"/>
                    <a:pt x="2077" y="4773"/>
                    <a:pt x="2084" y="4742"/>
                  </a:cubicBezTo>
                  <a:lnTo>
                    <a:pt x="2061" y="4750"/>
                  </a:lnTo>
                  <a:cubicBezTo>
                    <a:pt x="2061" y="4719"/>
                    <a:pt x="2069" y="4712"/>
                    <a:pt x="2084" y="4719"/>
                  </a:cubicBezTo>
                  <a:cubicBezTo>
                    <a:pt x="2077" y="4704"/>
                    <a:pt x="2199" y="4620"/>
                    <a:pt x="2199" y="4620"/>
                  </a:cubicBezTo>
                  <a:lnTo>
                    <a:pt x="2199" y="4666"/>
                  </a:lnTo>
                  <a:close/>
                  <a:moveTo>
                    <a:pt x="851" y="6780"/>
                  </a:moveTo>
                  <a:cubicBezTo>
                    <a:pt x="813" y="6757"/>
                    <a:pt x="820" y="6703"/>
                    <a:pt x="797" y="6665"/>
                  </a:cubicBezTo>
                  <a:cubicBezTo>
                    <a:pt x="843" y="6665"/>
                    <a:pt x="843" y="6742"/>
                    <a:pt x="851" y="6780"/>
                  </a:cubicBezTo>
                  <a:close/>
                  <a:moveTo>
                    <a:pt x="1946" y="4773"/>
                  </a:moveTo>
                  <a:lnTo>
                    <a:pt x="1962" y="4727"/>
                  </a:lnTo>
                  <a:close/>
                  <a:moveTo>
                    <a:pt x="1234" y="5654"/>
                  </a:moveTo>
                  <a:lnTo>
                    <a:pt x="1203" y="5631"/>
                  </a:lnTo>
                  <a:cubicBezTo>
                    <a:pt x="1226" y="5616"/>
                    <a:pt x="1226" y="5593"/>
                    <a:pt x="1196" y="5585"/>
                  </a:cubicBezTo>
                  <a:lnTo>
                    <a:pt x="1203" y="5570"/>
                  </a:lnTo>
                  <a:cubicBezTo>
                    <a:pt x="1242" y="5585"/>
                    <a:pt x="1234" y="5616"/>
                    <a:pt x="1234" y="5654"/>
                  </a:cubicBezTo>
                  <a:close/>
                  <a:moveTo>
                    <a:pt x="1992" y="4666"/>
                  </a:moveTo>
                  <a:lnTo>
                    <a:pt x="1985" y="4735"/>
                  </a:lnTo>
                  <a:cubicBezTo>
                    <a:pt x="1954" y="4712"/>
                    <a:pt x="1962" y="4704"/>
                    <a:pt x="1962" y="4673"/>
                  </a:cubicBezTo>
                  <a:close/>
                  <a:moveTo>
                    <a:pt x="1893" y="5072"/>
                  </a:moveTo>
                  <a:cubicBezTo>
                    <a:pt x="1579" y="5049"/>
                    <a:pt x="1579" y="5018"/>
                    <a:pt x="1602" y="4995"/>
                  </a:cubicBezTo>
                  <a:close/>
                  <a:moveTo>
                    <a:pt x="1755" y="4903"/>
                  </a:moveTo>
                  <a:lnTo>
                    <a:pt x="1732" y="4926"/>
                  </a:lnTo>
                  <a:lnTo>
                    <a:pt x="1770" y="4926"/>
                  </a:lnTo>
                  <a:lnTo>
                    <a:pt x="1755" y="4941"/>
                  </a:lnTo>
                  <a:lnTo>
                    <a:pt x="1724" y="4941"/>
                  </a:lnTo>
                  <a:lnTo>
                    <a:pt x="1701" y="4903"/>
                  </a:lnTo>
                  <a:lnTo>
                    <a:pt x="1724" y="4903"/>
                  </a:lnTo>
                  <a:lnTo>
                    <a:pt x="1686" y="4888"/>
                  </a:lnTo>
                  <a:close/>
                  <a:moveTo>
                    <a:pt x="1755" y="4865"/>
                  </a:moveTo>
                  <a:cubicBezTo>
                    <a:pt x="1793" y="4857"/>
                    <a:pt x="1755" y="4827"/>
                    <a:pt x="1770" y="4811"/>
                  </a:cubicBezTo>
                  <a:cubicBezTo>
                    <a:pt x="1832" y="4819"/>
                    <a:pt x="1801" y="4880"/>
                    <a:pt x="1755" y="4865"/>
                  </a:cubicBezTo>
                  <a:close/>
                  <a:moveTo>
                    <a:pt x="1985" y="4597"/>
                  </a:moveTo>
                  <a:lnTo>
                    <a:pt x="2038" y="4612"/>
                  </a:lnTo>
                  <a:lnTo>
                    <a:pt x="2031" y="4635"/>
                  </a:lnTo>
                  <a:cubicBezTo>
                    <a:pt x="1992" y="4597"/>
                    <a:pt x="2008" y="4666"/>
                    <a:pt x="1969" y="4658"/>
                  </a:cubicBezTo>
                  <a:cubicBezTo>
                    <a:pt x="1992" y="4635"/>
                    <a:pt x="1954" y="4597"/>
                    <a:pt x="2000" y="4589"/>
                  </a:cubicBezTo>
                  <a:close/>
                  <a:moveTo>
                    <a:pt x="1839" y="4773"/>
                  </a:moveTo>
                  <a:lnTo>
                    <a:pt x="1809" y="4781"/>
                  </a:lnTo>
                  <a:lnTo>
                    <a:pt x="1778" y="4750"/>
                  </a:lnTo>
                  <a:lnTo>
                    <a:pt x="1809" y="4704"/>
                  </a:lnTo>
                  <a:close/>
                  <a:moveTo>
                    <a:pt x="1969" y="4589"/>
                  </a:moveTo>
                  <a:lnTo>
                    <a:pt x="1954" y="4574"/>
                  </a:lnTo>
                  <a:lnTo>
                    <a:pt x="1985" y="4558"/>
                  </a:lnTo>
                  <a:cubicBezTo>
                    <a:pt x="1962" y="4574"/>
                    <a:pt x="2000" y="4574"/>
                    <a:pt x="1969" y="4589"/>
                  </a:cubicBezTo>
                  <a:close/>
                  <a:moveTo>
                    <a:pt x="728" y="6420"/>
                  </a:moveTo>
                  <a:cubicBezTo>
                    <a:pt x="682" y="6420"/>
                    <a:pt x="698" y="6320"/>
                    <a:pt x="705" y="6351"/>
                  </a:cubicBezTo>
                  <a:cubicBezTo>
                    <a:pt x="705" y="6382"/>
                    <a:pt x="736" y="6389"/>
                    <a:pt x="728" y="6420"/>
                  </a:cubicBezTo>
                  <a:close/>
                  <a:moveTo>
                    <a:pt x="514" y="6918"/>
                  </a:moveTo>
                  <a:lnTo>
                    <a:pt x="476" y="6872"/>
                  </a:lnTo>
                  <a:cubicBezTo>
                    <a:pt x="499" y="6887"/>
                    <a:pt x="537" y="6887"/>
                    <a:pt x="514" y="6918"/>
                  </a:cubicBezTo>
                  <a:close/>
                  <a:moveTo>
                    <a:pt x="1755" y="4620"/>
                  </a:moveTo>
                  <a:lnTo>
                    <a:pt x="1793" y="4620"/>
                  </a:lnTo>
                  <a:cubicBezTo>
                    <a:pt x="1763" y="4627"/>
                    <a:pt x="1801" y="4635"/>
                    <a:pt x="1778" y="4650"/>
                  </a:cubicBezTo>
                  <a:lnTo>
                    <a:pt x="1724" y="4620"/>
                  </a:lnTo>
                  <a:lnTo>
                    <a:pt x="1740" y="4597"/>
                  </a:lnTo>
                  <a:close/>
                  <a:moveTo>
                    <a:pt x="1142" y="5508"/>
                  </a:moveTo>
                  <a:cubicBezTo>
                    <a:pt x="1165" y="5501"/>
                    <a:pt x="1150" y="5478"/>
                    <a:pt x="1119" y="5470"/>
                  </a:cubicBezTo>
                  <a:lnTo>
                    <a:pt x="1142" y="5439"/>
                  </a:lnTo>
                  <a:cubicBezTo>
                    <a:pt x="1104" y="5401"/>
                    <a:pt x="1142" y="5355"/>
                    <a:pt x="1104" y="5317"/>
                  </a:cubicBezTo>
                  <a:cubicBezTo>
                    <a:pt x="1111" y="5294"/>
                    <a:pt x="1150" y="5309"/>
                    <a:pt x="1111" y="5279"/>
                  </a:cubicBezTo>
                  <a:cubicBezTo>
                    <a:pt x="1119" y="5248"/>
                    <a:pt x="1165" y="5248"/>
                    <a:pt x="1157" y="5286"/>
                  </a:cubicBezTo>
                  <a:lnTo>
                    <a:pt x="1134" y="5286"/>
                  </a:lnTo>
                  <a:cubicBezTo>
                    <a:pt x="1203" y="5279"/>
                    <a:pt x="1196" y="5355"/>
                    <a:pt x="1226" y="5393"/>
                  </a:cubicBezTo>
                  <a:lnTo>
                    <a:pt x="1196" y="5432"/>
                  </a:lnTo>
                  <a:cubicBezTo>
                    <a:pt x="1203" y="5462"/>
                    <a:pt x="1242" y="5470"/>
                    <a:pt x="1226" y="5501"/>
                  </a:cubicBezTo>
                  <a:cubicBezTo>
                    <a:pt x="1188" y="5501"/>
                    <a:pt x="1165" y="5439"/>
                    <a:pt x="1165" y="5401"/>
                  </a:cubicBezTo>
                  <a:lnTo>
                    <a:pt x="1157" y="5393"/>
                  </a:lnTo>
                  <a:lnTo>
                    <a:pt x="1150" y="5462"/>
                  </a:lnTo>
                  <a:cubicBezTo>
                    <a:pt x="1188" y="5485"/>
                    <a:pt x="1226" y="5508"/>
                    <a:pt x="1196" y="5547"/>
                  </a:cubicBezTo>
                  <a:cubicBezTo>
                    <a:pt x="1188" y="5508"/>
                    <a:pt x="1157" y="5531"/>
                    <a:pt x="1142" y="5508"/>
                  </a:cubicBezTo>
                  <a:close/>
                  <a:moveTo>
                    <a:pt x="1969" y="4428"/>
                  </a:moveTo>
                  <a:cubicBezTo>
                    <a:pt x="2008" y="4421"/>
                    <a:pt x="2046" y="4466"/>
                    <a:pt x="2023" y="4474"/>
                  </a:cubicBezTo>
                  <a:lnTo>
                    <a:pt x="1985" y="4443"/>
                  </a:lnTo>
                  <a:cubicBezTo>
                    <a:pt x="2008" y="4459"/>
                    <a:pt x="2000" y="4436"/>
                    <a:pt x="1969" y="4428"/>
                  </a:cubicBezTo>
                  <a:close/>
                  <a:moveTo>
                    <a:pt x="1732" y="4597"/>
                  </a:moveTo>
                  <a:lnTo>
                    <a:pt x="1717" y="4551"/>
                  </a:lnTo>
                  <a:close/>
                  <a:moveTo>
                    <a:pt x="2100" y="4359"/>
                  </a:moveTo>
                  <a:cubicBezTo>
                    <a:pt x="2069" y="4344"/>
                    <a:pt x="2123" y="4344"/>
                    <a:pt x="2100" y="4321"/>
                  </a:cubicBezTo>
                  <a:lnTo>
                    <a:pt x="2146" y="4313"/>
                  </a:lnTo>
                  <a:cubicBezTo>
                    <a:pt x="2184" y="4344"/>
                    <a:pt x="2107" y="4344"/>
                    <a:pt x="2100" y="4359"/>
                  </a:cubicBezTo>
                  <a:close/>
                  <a:moveTo>
                    <a:pt x="1242" y="4972"/>
                  </a:moveTo>
                  <a:lnTo>
                    <a:pt x="1226" y="5003"/>
                  </a:lnTo>
                  <a:lnTo>
                    <a:pt x="1203" y="4964"/>
                  </a:lnTo>
                  <a:close/>
                  <a:moveTo>
                    <a:pt x="613" y="5968"/>
                  </a:moveTo>
                  <a:cubicBezTo>
                    <a:pt x="583" y="5976"/>
                    <a:pt x="583" y="5930"/>
                    <a:pt x="575" y="5914"/>
                  </a:cubicBezTo>
                  <a:close/>
                  <a:moveTo>
                    <a:pt x="1180" y="5110"/>
                  </a:moveTo>
                  <a:cubicBezTo>
                    <a:pt x="1157" y="5148"/>
                    <a:pt x="1219" y="5194"/>
                    <a:pt x="1165" y="5225"/>
                  </a:cubicBezTo>
                  <a:cubicBezTo>
                    <a:pt x="1203" y="5225"/>
                    <a:pt x="1203" y="5263"/>
                    <a:pt x="1196" y="5286"/>
                  </a:cubicBezTo>
                  <a:cubicBezTo>
                    <a:pt x="1180" y="5233"/>
                    <a:pt x="1142" y="5248"/>
                    <a:pt x="1104" y="5194"/>
                  </a:cubicBezTo>
                  <a:cubicBezTo>
                    <a:pt x="1150" y="5164"/>
                    <a:pt x="1088" y="5171"/>
                    <a:pt x="1127" y="5156"/>
                  </a:cubicBezTo>
                  <a:cubicBezTo>
                    <a:pt x="1119" y="5125"/>
                    <a:pt x="1081" y="5056"/>
                    <a:pt x="1111" y="5049"/>
                  </a:cubicBezTo>
                  <a:lnTo>
                    <a:pt x="1127" y="5064"/>
                  </a:lnTo>
                  <a:lnTo>
                    <a:pt x="1142" y="5003"/>
                  </a:lnTo>
                  <a:lnTo>
                    <a:pt x="1127" y="5049"/>
                  </a:lnTo>
                  <a:cubicBezTo>
                    <a:pt x="1150" y="5079"/>
                    <a:pt x="1142" y="5118"/>
                    <a:pt x="1180" y="5110"/>
                  </a:cubicBezTo>
                  <a:close/>
                  <a:moveTo>
                    <a:pt x="2184" y="4237"/>
                  </a:moveTo>
                  <a:cubicBezTo>
                    <a:pt x="2222" y="4237"/>
                    <a:pt x="2184" y="4214"/>
                    <a:pt x="2199" y="4206"/>
                  </a:cubicBezTo>
                  <a:cubicBezTo>
                    <a:pt x="2238" y="4214"/>
                    <a:pt x="2215" y="4275"/>
                    <a:pt x="2184" y="4237"/>
                  </a:cubicBezTo>
                  <a:close/>
                  <a:moveTo>
                    <a:pt x="1770" y="4436"/>
                  </a:moveTo>
                  <a:lnTo>
                    <a:pt x="1755" y="4421"/>
                  </a:lnTo>
                  <a:lnTo>
                    <a:pt x="1770" y="4405"/>
                  </a:lnTo>
                  <a:close/>
                  <a:moveTo>
                    <a:pt x="1150" y="4972"/>
                  </a:moveTo>
                  <a:lnTo>
                    <a:pt x="1165" y="5010"/>
                  </a:lnTo>
                  <a:cubicBezTo>
                    <a:pt x="1150" y="4980"/>
                    <a:pt x="1088" y="5010"/>
                    <a:pt x="1104" y="4964"/>
                  </a:cubicBezTo>
                  <a:cubicBezTo>
                    <a:pt x="1127" y="4957"/>
                    <a:pt x="1127" y="5003"/>
                    <a:pt x="1150" y="4972"/>
                  </a:cubicBezTo>
                  <a:close/>
                  <a:moveTo>
                    <a:pt x="1778" y="4290"/>
                  </a:moveTo>
                  <a:cubicBezTo>
                    <a:pt x="1778" y="4275"/>
                    <a:pt x="1763" y="4252"/>
                    <a:pt x="1793" y="4244"/>
                  </a:cubicBezTo>
                  <a:close/>
                  <a:moveTo>
                    <a:pt x="1870" y="4214"/>
                  </a:moveTo>
                  <a:cubicBezTo>
                    <a:pt x="1832" y="4214"/>
                    <a:pt x="1855" y="4229"/>
                    <a:pt x="1839" y="4244"/>
                  </a:cubicBezTo>
                  <a:lnTo>
                    <a:pt x="1809" y="4244"/>
                  </a:lnTo>
                  <a:lnTo>
                    <a:pt x="1816" y="4206"/>
                  </a:lnTo>
                  <a:lnTo>
                    <a:pt x="1839" y="4198"/>
                  </a:lnTo>
                  <a:close/>
                  <a:moveTo>
                    <a:pt x="1855" y="4191"/>
                  </a:moveTo>
                  <a:cubicBezTo>
                    <a:pt x="1878" y="4191"/>
                    <a:pt x="1855" y="4152"/>
                    <a:pt x="1885" y="4168"/>
                  </a:cubicBezTo>
                  <a:cubicBezTo>
                    <a:pt x="1885" y="4175"/>
                    <a:pt x="1893" y="4206"/>
                    <a:pt x="1855" y="4191"/>
                  </a:cubicBezTo>
                  <a:close/>
                  <a:moveTo>
                    <a:pt x="859" y="5033"/>
                  </a:moveTo>
                  <a:lnTo>
                    <a:pt x="851" y="4964"/>
                  </a:lnTo>
                  <a:cubicBezTo>
                    <a:pt x="882" y="4980"/>
                    <a:pt x="897" y="5041"/>
                    <a:pt x="859" y="5033"/>
                  </a:cubicBezTo>
                  <a:close/>
                  <a:moveTo>
                    <a:pt x="261" y="6144"/>
                  </a:moveTo>
                  <a:cubicBezTo>
                    <a:pt x="230" y="6144"/>
                    <a:pt x="215" y="6091"/>
                    <a:pt x="230" y="6052"/>
                  </a:cubicBezTo>
                  <a:cubicBezTo>
                    <a:pt x="261" y="6075"/>
                    <a:pt x="261" y="6106"/>
                    <a:pt x="261" y="6144"/>
                  </a:cubicBezTo>
                  <a:close/>
                  <a:moveTo>
                    <a:pt x="1755" y="4160"/>
                  </a:moveTo>
                  <a:cubicBezTo>
                    <a:pt x="1740" y="4191"/>
                    <a:pt x="1755" y="4229"/>
                    <a:pt x="1732" y="4252"/>
                  </a:cubicBezTo>
                  <a:cubicBezTo>
                    <a:pt x="1701" y="4229"/>
                    <a:pt x="1732" y="4168"/>
                    <a:pt x="1755" y="4160"/>
                  </a:cubicBezTo>
                  <a:close/>
                  <a:moveTo>
                    <a:pt x="506" y="5401"/>
                  </a:moveTo>
                  <a:cubicBezTo>
                    <a:pt x="491" y="5386"/>
                    <a:pt x="491" y="5317"/>
                    <a:pt x="514" y="5317"/>
                  </a:cubicBezTo>
                  <a:cubicBezTo>
                    <a:pt x="506" y="5347"/>
                    <a:pt x="537" y="5363"/>
                    <a:pt x="506" y="5401"/>
                  </a:cubicBezTo>
                  <a:close/>
                  <a:moveTo>
                    <a:pt x="476" y="5194"/>
                  </a:moveTo>
                  <a:lnTo>
                    <a:pt x="468" y="5118"/>
                  </a:lnTo>
                  <a:close/>
                  <a:moveTo>
                    <a:pt x="682" y="4198"/>
                  </a:moveTo>
                  <a:lnTo>
                    <a:pt x="690" y="4137"/>
                  </a:lnTo>
                  <a:cubicBezTo>
                    <a:pt x="721" y="4175"/>
                    <a:pt x="690" y="4198"/>
                    <a:pt x="682" y="4198"/>
                  </a:cubicBezTo>
                  <a:close/>
                  <a:moveTo>
                    <a:pt x="1142" y="3310"/>
                  </a:moveTo>
                  <a:lnTo>
                    <a:pt x="1127" y="3279"/>
                  </a:lnTo>
                  <a:cubicBezTo>
                    <a:pt x="1180" y="3279"/>
                    <a:pt x="1127" y="3225"/>
                    <a:pt x="1180" y="3225"/>
                  </a:cubicBezTo>
                  <a:cubicBezTo>
                    <a:pt x="1196" y="3264"/>
                    <a:pt x="1157" y="3317"/>
                    <a:pt x="1142" y="3310"/>
                  </a:cubicBezTo>
                  <a:close/>
                  <a:moveTo>
                    <a:pt x="1265" y="4918"/>
                  </a:moveTo>
                  <a:lnTo>
                    <a:pt x="1234" y="4880"/>
                  </a:lnTo>
                  <a:close/>
                  <a:moveTo>
                    <a:pt x="1303" y="5508"/>
                  </a:moveTo>
                  <a:lnTo>
                    <a:pt x="1303" y="5439"/>
                  </a:lnTo>
                  <a:cubicBezTo>
                    <a:pt x="1311" y="5462"/>
                    <a:pt x="1334" y="5508"/>
                    <a:pt x="1303" y="5508"/>
                  </a:cubicBezTo>
                  <a:close/>
                  <a:moveTo>
                    <a:pt x="1740" y="6612"/>
                  </a:moveTo>
                  <a:cubicBezTo>
                    <a:pt x="1717" y="6566"/>
                    <a:pt x="1701" y="6543"/>
                    <a:pt x="1686" y="6497"/>
                  </a:cubicBezTo>
                  <a:cubicBezTo>
                    <a:pt x="1724" y="6527"/>
                    <a:pt x="1732" y="6566"/>
                    <a:pt x="1740" y="6612"/>
                  </a:cubicBezTo>
                  <a:close/>
                  <a:moveTo>
                    <a:pt x="2222" y="4160"/>
                  </a:moveTo>
                  <a:lnTo>
                    <a:pt x="2253" y="4175"/>
                  </a:lnTo>
                  <a:lnTo>
                    <a:pt x="2230" y="4191"/>
                  </a:lnTo>
                  <a:close/>
                  <a:moveTo>
                    <a:pt x="2222" y="5685"/>
                  </a:moveTo>
                  <a:cubicBezTo>
                    <a:pt x="2192" y="5692"/>
                    <a:pt x="2176" y="5608"/>
                    <a:pt x="2222" y="5608"/>
                  </a:cubicBezTo>
                  <a:cubicBezTo>
                    <a:pt x="2192" y="5646"/>
                    <a:pt x="2238" y="5654"/>
                    <a:pt x="2222" y="5685"/>
                  </a:cubicBezTo>
                  <a:close/>
                  <a:moveTo>
                    <a:pt x="2490" y="5202"/>
                  </a:moveTo>
                  <a:lnTo>
                    <a:pt x="2498" y="5148"/>
                  </a:lnTo>
                  <a:cubicBezTo>
                    <a:pt x="2498" y="5164"/>
                    <a:pt x="2529" y="5194"/>
                    <a:pt x="2490" y="5202"/>
                  </a:cubicBezTo>
                  <a:close/>
                  <a:moveTo>
                    <a:pt x="5547" y="3907"/>
                  </a:moveTo>
                  <a:cubicBezTo>
                    <a:pt x="5555" y="3900"/>
                    <a:pt x="5524" y="3892"/>
                    <a:pt x="5555" y="3869"/>
                  </a:cubicBezTo>
                  <a:close/>
                  <a:moveTo>
                    <a:pt x="5302" y="3026"/>
                  </a:moveTo>
                  <a:lnTo>
                    <a:pt x="5287" y="3072"/>
                  </a:lnTo>
                  <a:cubicBezTo>
                    <a:pt x="5294" y="3049"/>
                    <a:pt x="5264" y="3042"/>
                    <a:pt x="5302" y="3026"/>
                  </a:cubicBezTo>
                  <a:close/>
                  <a:moveTo>
                    <a:pt x="4053" y="2260"/>
                  </a:moveTo>
                  <a:lnTo>
                    <a:pt x="4099" y="2283"/>
                  </a:lnTo>
                  <a:close/>
                  <a:moveTo>
                    <a:pt x="1418" y="2796"/>
                  </a:moveTo>
                  <a:cubicBezTo>
                    <a:pt x="1410" y="2827"/>
                    <a:pt x="1410" y="2835"/>
                    <a:pt x="1418" y="2873"/>
                  </a:cubicBezTo>
                  <a:lnTo>
                    <a:pt x="1395" y="2896"/>
                  </a:lnTo>
                  <a:cubicBezTo>
                    <a:pt x="1372" y="2888"/>
                    <a:pt x="1372" y="2888"/>
                    <a:pt x="1341" y="2865"/>
                  </a:cubicBezTo>
                  <a:cubicBezTo>
                    <a:pt x="1341" y="2896"/>
                    <a:pt x="1372" y="2904"/>
                    <a:pt x="1387" y="2927"/>
                  </a:cubicBezTo>
                  <a:cubicBezTo>
                    <a:pt x="1349" y="2934"/>
                    <a:pt x="1318" y="2896"/>
                    <a:pt x="1311" y="2858"/>
                  </a:cubicBezTo>
                  <a:cubicBezTo>
                    <a:pt x="1357" y="2865"/>
                    <a:pt x="1334" y="2789"/>
                    <a:pt x="1372" y="2789"/>
                  </a:cubicBezTo>
                  <a:cubicBezTo>
                    <a:pt x="1395" y="2796"/>
                    <a:pt x="1372" y="2812"/>
                    <a:pt x="1387" y="2819"/>
                  </a:cubicBezTo>
                  <a:close/>
                  <a:moveTo>
                    <a:pt x="996" y="2306"/>
                  </a:moveTo>
                  <a:cubicBezTo>
                    <a:pt x="996" y="2337"/>
                    <a:pt x="1012" y="2352"/>
                    <a:pt x="974" y="2352"/>
                  </a:cubicBezTo>
                  <a:close/>
                  <a:moveTo>
                    <a:pt x="1456" y="7891"/>
                  </a:moveTo>
                  <a:cubicBezTo>
                    <a:pt x="1418" y="7891"/>
                    <a:pt x="1387" y="7837"/>
                    <a:pt x="1387" y="7891"/>
                  </a:cubicBezTo>
                  <a:cubicBezTo>
                    <a:pt x="1341" y="7876"/>
                    <a:pt x="1311" y="7830"/>
                    <a:pt x="1295" y="7776"/>
                  </a:cubicBezTo>
                  <a:cubicBezTo>
                    <a:pt x="1334" y="7776"/>
                    <a:pt x="1318" y="7799"/>
                    <a:pt x="1357" y="7791"/>
                  </a:cubicBezTo>
                  <a:lnTo>
                    <a:pt x="1380" y="7837"/>
                  </a:lnTo>
                  <a:lnTo>
                    <a:pt x="1395" y="7814"/>
                  </a:lnTo>
                  <a:cubicBezTo>
                    <a:pt x="1418" y="7845"/>
                    <a:pt x="1464" y="7845"/>
                    <a:pt x="1456" y="7891"/>
                  </a:cubicBezTo>
                  <a:close/>
                  <a:moveTo>
                    <a:pt x="514" y="5692"/>
                  </a:moveTo>
                  <a:cubicBezTo>
                    <a:pt x="544" y="5708"/>
                    <a:pt x="529" y="5746"/>
                    <a:pt x="529" y="5769"/>
                  </a:cubicBezTo>
                  <a:cubicBezTo>
                    <a:pt x="506" y="5746"/>
                    <a:pt x="506" y="5723"/>
                    <a:pt x="514" y="5692"/>
                  </a:cubicBezTo>
                  <a:close/>
                  <a:moveTo>
                    <a:pt x="1196" y="3049"/>
                  </a:moveTo>
                  <a:lnTo>
                    <a:pt x="1219" y="3065"/>
                  </a:lnTo>
                  <a:lnTo>
                    <a:pt x="1188" y="3087"/>
                  </a:lnTo>
                  <a:cubicBezTo>
                    <a:pt x="1188" y="3118"/>
                    <a:pt x="1196" y="3118"/>
                    <a:pt x="1196" y="3141"/>
                  </a:cubicBezTo>
                  <a:cubicBezTo>
                    <a:pt x="1165" y="3179"/>
                    <a:pt x="1142" y="3210"/>
                    <a:pt x="1142" y="3256"/>
                  </a:cubicBezTo>
                  <a:cubicBezTo>
                    <a:pt x="1065" y="3264"/>
                    <a:pt x="1081" y="3340"/>
                    <a:pt x="1042" y="3379"/>
                  </a:cubicBezTo>
                  <a:cubicBezTo>
                    <a:pt x="1004" y="3356"/>
                    <a:pt x="1065" y="3302"/>
                    <a:pt x="1035" y="3279"/>
                  </a:cubicBezTo>
                  <a:cubicBezTo>
                    <a:pt x="1012" y="3356"/>
                    <a:pt x="951" y="3379"/>
                    <a:pt x="958" y="3478"/>
                  </a:cubicBezTo>
                  <a:cubicBezTo>
                    <a:pt x="928" y="3486"/>
                    <a:pt x="897" y="3486"/>
                    <a:pt x="920" y="3532"/>
                  </a:cubicBezTo>
                  <a:cubicBezTo>
                    <a:pt x="889" y="3547"/>
                    <a:pt x="859" y="3524"/>
                    <a:pt x="874" y="3486"/>
                  </a:cubicBezTo>
                  <a:lnTo>
                    <a:pt x="851" y="3517"/>
                  </a:lnTo>
                  <a:cubicBezTo>
                    <a:pt x="882" y="3509"/>
                    <a:pt x="882" y="3562"/>
                    <a:pt x="912" y="3547"/>
                  </a:cubicBezTo>
                  <a:cubicBezTo>
                    <a:pt x="859" y="3585"/>
                    <a:pt x="889" y="3639"/>
                    <a:pt x="859" y="3693"/>
                  </a:cubicBezTo>
                  <a:cubicBezTo>
                    <a:pt x="859" y="3624"/>
                    <a:pt x="851" y="3562"/>
                    <a:pt x="851" y="3555"/>
                  </a:cubicBezTo>
                  <a:cubicBezTo>
                    <a:pt x="805" y="3555"/>
                    <a:pt x="836" y="3662"/>
                    <a:pt x="820" y="3708"/>
                  </a:cubicBezTo>
                  <a:cubicBezTo>
                    <a:pt x="797" y="3700"/>
                    <a:pt x="782" y="3754"/>
                    <a:pt x="782" y="3777"/>
                  </a:cubicBezTo>
                  <a:lnTo>
                    <a:pt x="721" y="3785"/>
                  </a:lnTo>
                  <a:lnTo>
                    <a:pt x="721" y="3800"/>
                  </a:lnTo>
                  <a:lnTo>
                    <a:pt x="774" y="3800"/>
                  </a:lnTo>
                  <a:cubicBezTo>
                    <a:pt x="759" y="3861"/>
                    <a:pt x="767" y="3930"/>
                    <a:pt x="759" y="3984"/>
                  </a:cubicBezTo>
                  <a:lnTo>
                    <a:pt x="736" y="3984"/>
                  </a:lnTo>
                  <a:cubicBezTo>
                    <a:pt x="736" y="3915"/>
                    <a:pt x="728" y="3892"/>
                    <a:pt x="728" y="3831"/>
                  </a:cubicBezTo>
                  <a:cubicBezTo>
                    <a:pt x="690" y="3869"/>
                    <a:pt x="698" y="3930"/>
                    <a:pt x="667" y="3976"/>
                  </a:cubicBezTo>
                  <a:lnTo>
                    <a:pt x="698" y="3953"/>
                  </a:lnTo>
                  <a:lnTo>
                    <a:pt x="705" y="3999"/>
                  </a:lnTo>
                  <a:cubicBezTo>
                    <a:pt x="682" y="4022"/>
                    <a:pt x="659" y="3999"/>
                    <a:pt x="652" y="4022"/>
                  </a:cubicBezTo>
                  <a:lnTo>
                    <a:pt x="682" y="4053"/>
                  </a:lnTo>
                  <a:lnTo>
                    <a:pt x="682" y="4037"/>
                  </a:lnTo>
                  <a:cubicBezTo>
                    <a:pt x="698" y="4022"/>
                    <a:pt x="744" y="4037"/>
                    <a:pt x="705" y="4014"/>
                  </a:cubicBezTo>
                  <a:cubicBezTo>
                    <a:pt x="744" y="3976"/>
                    <a:pt x="759" y="4037"/>
                    <a:pt x="744" y="4060"/>
                  </a:cubicBezTo>
                  <a:cubicBezTo>
                    <a:pt x="736" y="4022"/>
                    <a:pt x="721" y="4099"/>
                    <a:pt x="698" y="4060"/>
                  </a:cubicBezTo>
                  <a:lnTo>
                    <a:pt x="705" y="4122"/>
                  </a:lnTo>
                  <a:lnTo>
                    <a:pt x="682" y="4060"/>
                  </a:lnTo>
                  <a:lnTo>
                    <a:pt x="629" y="4053"/>
                  </a:lnTo>
                  <a:lnTo>
                    <a:pt x="613" y="4129"/>
                  </a:lnTo>
                  <a:lnTo>
                    <a:pt x="575" y="4076"/>
                  </a:lnTo>
                  <a:cubicBezTo>
                    <a:pt x="537" y="4091"/>
                    <a:pt x="575" y="4129"/>
                    <a:pt x="544" y="4152"/>
                  </a:cubicBezTo>
                  <a:cubicBezTo>
                    <a:pt x="567" y="4168"/>
                    <a:pt x="567" y="4122"/>
                    <a:pt x="583" y="4114"/>
                  </a:cubicBezTo>
                  <a:lnTo>
                    <a:pt x="567" y="4175"/>
                  </a:lnTo>
                  <a:cubicBezTo>
                    <a:pt x="590" y="4152"/>
                    <a:pt x="606" y="4168"/>
                    <a:pt x="629" y="4175"/>
                  </a:cubicBezTo>
                  <a:lnTo>
                    <a:pt x="629" y="4198"/>
                  </a:lnTo>
                  <a:cubicBezTo>
                    <a:pt x="613" y="4229"/>
                    <a:pt x="613" y="4175"/>
                    <a:pt x="590" y="4206"/>
                  </a:cubicBezTo>
                  <a:cubicBezTo>
                    <a:pt x="621" y="4244"/>
                    <a:pt x="583" y="4405"/>
                    <a:pt x="537" y="4398"/>
                  </a:cubicBezTo>
                  <a:lnTo>
                    <a:pt x="567" y="4443"/>
                  </a:lnTo>
                  <a:cubicBezTo>
                    <a:pt x="544" y="4482"/>
                    <a:pt x="529" y="4459"/>
                    <a:pt x="506" y="4474"/>
                  </a:cubicBezTo>
                  <a:cubicBezTo>
                    <a:pt x="514" y="4436"/>
                    <a:pt x="499" y="4398"/>
                    <a:pt x="506" y="4359"/>
                  </a:cubicBezTo>
                  <a:cubicBezTo>
                    <a:pt x="476" y="4382"/>
                    <a:pt x="468" y="4466"/>
                    <a:pt x="476" y="4512"/>
                  </a:cubicBezTo>
                  <a:lnTo>
                    <a:pt x="437" y="4520"/>
                  </a:lnTo>
                  <a:cubicBezTo>
                    <a:pt x="460" y="4551"/>
                    <a:pt x="476" y="4589"/>
                    <a:pt x="437" y="4635"/>
                  </a:cubicBezTo>
                  <a:cubicBezTo>
                    <a:pt x="468" y="4650"/>
                    <a:pt x="468" y="4673"/>
                    <a:pt x="499" y="4658"/>
                  </a:cubicBezTo>
                  <a:cubicBezTo>
                    <a:pt x="468" y="4673"/>
                    <a:pt x="506" y="4704"/>
                    <a:pt x="491" y="4742"/>
                  </a:cubicBezTo>
                  <a:cubicBezTo>
                    <a:pt x="537" y="4727"/>
                    <a:pt x="506" y="4804"/>
                    <a:pt x="537" y="4804"/>
                  </a:cubicBezTo>
                  <a:cubicBezTo>
                    <a:pt x="514" y="4857"/>
                    <a:pt x="499" y="4773"/>
                    <a:pt x="476" y="4811"/>
                  </a:cubicBezTo>
                  <a:lnTo>
                    <a:pt x="499" y="4880"/>
                  </a:lnTo>
                  <a:lnTo>
                    <a:pt x="460" y="4865"/>
                  </a:lnTo>
                  <a:cubicBezTo>
                    <a:pt x="437" y="4788"/>
                    <a:pt x="460" y="4712"/>
                    <a:pt x="430" y="4658"/>
                  </a:cubicBezTo>
                  <a:cubicBezTo>
                    <a:pt x="414" y="4673"/>
                    <a:pt x="437" y="4696"/>
                    <a:pt x="414" y="4704"/>
                  </a:cubicBezTo>
                  <a:cubicBezTo>
                    <a:pt x="476" y="4804"/>
                    <a:pt x="384" y="4895"/>
                    <a:pt x="437" y="4995"/>
                  </a:cubicBezTo>
                  <a:cubicBezTo>
                    <a:pt x="384" y="5087"/>
                    <a:pt x="468" y="5248"/>
                    <a:pt x="414" y="5302"/>
                  </a:cubicBezTo>
                  <a:lnTo>
                    <a:pt x="414" y="5386"/>
                  </a:lnTo>
                  <a:cubicBezTo>
                    <a:pt x="460" y="5393"/>
                    <a:pt x="437" y="5455"/>
                    <a:pt x="453" y="5478"/>
                  </a:cubicBezTo>
                  <a:lnTo>
                    <a:pt x="422" y="5493"/>
                  </a:lnTo>
                  <a:cubicBezTo>
                    <a:pt x="453" y="5493"/>
                    <a:pt x="460" y="5539"/>
                    <a:pt x="437" y="5539"/>
                  </a:cubicBezTo>
                  <a:cubicBezTo>
                    <a:pt x="491" y="5616"/>
                    <a:pt x="460" y="5700"/>
                    <a:pt x="499" y="5776"/>
                  </a:cubicBezTo>
                  <a:cubicBezTo>
                    <a:pt x="506" y="5746"/>
                    <a:pt x="529" y="5784"/>
                    <a:pt x="537" y="5799"/>
                  </a:cubicBezTo>
                  <a:lnTo>
                    <a:pt x="491" y="5784"/>
                  </a:lnTo>
                  <a:cubicBezTo>
                    <a:pt x="476" y="5861"/>
                    <a:pt x="537" y="5922"/>
                    <a:pt x="552" y="5991"/>
                  </a:cubicBezTo>
                  <a:cubicBezTo>
                    <a:pt x="506" y="5999"/>
                    <a:pt x="537" y="6083"/>
                    <a:pt x="567" y="6083"/>
                  </a:cubicBezTo>
                  <a:lnTo>
                    <a:pt x="552" y="6129"/>
                  </a:lnTo>
                  <a:cubicBezTo>
                    <a:pt x="629" y="6152"/>
                    <a:pt x="590" y="6320"/>
                    <a:pt x="682" y="6382"/>
                  </a:cubicBezTo>
                  <a:cubicBezTo>
                    <a:pt x="644" y="6466"/>
                    <a:pt x="797" y="6543"/>
                    <a:pt x="759" y="6612"/>
                  </a:cubicBezTo>
                  <a:lnTo>
                    <a:pt x="721" y="6550"/>
                  </a:lnTo>
                  <a:cubicBezTo>
                    <a:pt x="698" y="6581"/>
                    <a:pt x="767" y="6627"/>
                    <a:pt x="782" y="6696"/>
                  </a:cubicBezTo>
                  <a:cubicBezTo>
                    <a:pt x="797" y="6726"/>
                    <a:pt x="682" y="6803"/>
                    <a:pt x="682" y="6803"/>
                  </a:cubicBezTo>
                  <a:lnTo>
                    <a:pt x="682" y="6849"/>
                  </a:lnTo>
                  <a:cubicBezTo>
                    <a:pt x="682" y="6849"/>
                    <a:pt x="889" y="6949"/>
                    <a:pt x="951" y="6972"/>
                  </a:cubicBezTo>
                  <a:cubicBezTo>
                    <a:pt x="958" y="7041"/>
                    <a:pt x="1042" y="7155"/>
                    <a:pt x="1104" y="7240"/>
                  </a:cubicBezTo>
                  <a:cubicBezTo>
                    <a:pt x="1456" y="7814"/>
                    <a:pt x="2046" y="8335"/>
                    <a:pt x="2804" y="8565"/>
                  </a:cubicBezTo>
                  <a:cubicBezTo>
                    <a:pt x="3180" y="8680"/>
                    <a:pt x="3601" y="8726"/>
                    <a:pt x="4023" y="8657"/>
                  </a:cubicBezTo>
                  <a:cubicBezTo>
                    <a:pt x="4452" y="8596"/>
                    <a:pt x="4827" y="8427"/>
                    <a:pt x="5133" y="8251"/>
                  </a:cubicBezTo>
                  <a:cubicBezTo>
                    <a:pt x="5448" y="8059"/>
                    <a:pt x="5700" y="7853"/>
                    <a:pt x="5938" y="7615"/>
                  </a:cubicBezTo>
                  <a:cubicBezTo>
                    <a:pt x="6175" y="7385"/>
                    <a:pt x="6390" y="7125"/>
                    <a:pt x="6566" y="6857"/>
                  </a:cubicBezTo>
                  <a:cubicBezTo>
                    <a:pt x="6941" y="6313"/>
                    <a:pt x="7202" y="5700"/>
                    <a:pt x="7347" y="5056"/>
                  </a:cubicBezTo>
                  <a:lnTo>
                    <a:pt x="7386" y="5079"/>
                  </a:lnTo>
                  <a:cubicBezTo>
                    <a:pt x="7294" y="5263"/>
                    <a:pt x="7301" y="5470"/>
                    <a:pt x="7202" y="5654"/>
                  </a:cubicBezTo>
                  <a:cubicBezTo>
                    <a:pt x="7217" y="5669"/>
                    <a:pt x="7210" y="5685"/>
                    <a:pt x="7210" y="5723"/>
                  </a:cubicBezTo>
                  <a:lnTo>
                    <a:pt x="7202" y="5692"/>
                  </a:lnTo>
                  <a:cubicBezTo>
                    <a:pt x="7171" y="5708"/>
                    <a:pt x="7202" y="5754"/>
                    <a:pt x="7164" y="5776"/>
                  </a:cubicBezTo>
                  <a:cubicBezTo>
                    <a:pt x="7171" y="5807"/>
                    <a:pt x="7194" y="5784"/>
                    <a:pt x="7202" y="5815"/>
                  </a:cubicBezTo>
                  <a:cubicBezTo>
                    <a:pt x="7110" y="5868"/>
                    <a:pt x="7072" y="5999"/>
                    <a:pt x="7056" y="6114"/>
                  </a:cubicBezTo>
                  <a:cubicBezTo>
                    <a:pt x="7010" y="6190"/>
                    <a:pt x="6949" y="6251"/>
                    <a:pt x="6941" y="6351"/>
                  </a:cubicBezTo>
                  <a:lnTo>
                    <a:pt x="6926" y="6351"/>
                  </a:lnTo>
                  <a:cubicBezTo>
                    <a:pt x="6888" y="6497"/>
                    <a:pt x="6750" y="6635"/>
                    <a:pt x="6735" y="6734"/>
                  </a:cubicBezTo>
                  <a:lnTo>
                    <a:pt x="6696" y="6742"/>
                  </a:lnTo>
                  <a:lnTo>
                    <a:pt x="6719" y="6742"/>
                  </a:lnTo>
                  <a:cubicBezTo>
                    <a:pt x="6589" y="6872"/>
                    <a:pt x="6566" y="7033"/>
                    <a:pt x="6413" y="7148"/>
                  </a:cubicBezTo>
                  <a:cubicBezTo>
                    <a:pt x="6436" y="7186"/>
                    <a:pt x="6351" y="7232"/>
                    <a:pt x="6321" y="7263"/>
                  </a:cubicBezTo>
                  <a:cubicBezTo>
                    <a:pt x="6275" y="7316"/>
                    <a:pt x="6260" y="7385"/>
                    <a:pt x="6221" y="7385"/>
                  </a:cubicBezTo>
                  <a:cubicBezTo>
                    <a:pt x="6198" y="7454"/>
                    <a:pt x="6160" y="7500"/>
                    <a:pt x="6091" y="7516"/>
                  </a:cubicBezTo>
                  <a:cubicBezTo>
                    <a:pt x="6068" y="7546"/>
                    <a:pt x="6122" y="7516"/>
                    <a:pt x="6099" y="7554"/>
                  </a:cubicBezTo>
                  <a:lnTo>
                    <a:pt x="6060" y="7554"/>
                  </a:lnTo>
                  <a:cubicBezTo>
                    <a:pt x="6053" y="7615"/>
                    <a:pt x="6007" y="7615"/>
                    <a:pt x="5984" y="7661"/>
                  </a:cubicBezTo>
                  <a:lnTo>
                    <a:pt x="5968" y="7646"/>
                  </a:lnTo>
                  <a:cubicBezTo>
                    <a:pt x="5945" y="7707"/>
                    <a:pt x="5892" y="7730"/>
                    <a:pt x="5861" y="7776"/>
                  </a:cubicBezTo>
                  <a:cubicBezTo>
                    <a:pt x="5831" y="7745"/>
                    <a:pt x="5854" y="7776"/>
                    <a:pt x="5815" y="7784"/>
                  </a:cubicBezTo>
                  <a:lnTo>
                    <a:pt x="5800" y="7837"/>
                  </a:lnTo>
                  <a:lnTo>
                    <a:pt x="5762" y="7830"/>
                  </a:lnTo>
                  <a:cubicBezTo>
                    <a:pt x="5762" y="7883"/>
                    <a:pt x="5670" y="7883"/>
                    <a:pt x="5639" y="7968"/>
                  </a:cubicBezTo>
                  <a:lnTo>
                    <a:pt x="5608" y="7952"/>
                  </a:lnTo>
                  <a:cubicBezTo>
                    <a:pt x="5547" y="8021"/>
                    <a:pt x="5356" y="8144"/>
                    <a:pt x="5356" y="8182"/>
                  </a:cubicBezTo>
                  <a:cubicBezTo>
                    <a:pt x="5317" y="8220"/>
                    <a:pt x="5248" y="8213"/>
                    <a:pt x="5225" y="8274"/>
                  </a:cubicBezTo>
                  <a:cubicBezTo>
                    <a:pt x="5172" y="8274"/>
                    <a:pt x="5095" y="8305"/>
                    <a:pt x="5087" y="8343"/>
                  </a:cubicBezTo>
                  <a:cubicBezTo>
                    <a:pt x="4789" y="8488"/>
                    <a:pt x="4490" y="8649"/>
                    <a:pt x="4092" y="8711"/>
                  </a:cubicBezTo>
                  <a:lnTo>
                    <a:pt x="4069" y="8734"/>
                  </a:lnTo>
                  <a:cubicBezTo>
                    <a:pt x="4030" y="8726"/>
                    <a:pt x="4023" y="8734"/>
                    <a:pt x="3977" y="8718"/>
                  </a:cubicBezTo>
                  <a:cubicBezTo>
                    <a:pt x="3754" y="8787"/>
                    <a:pt x="3463" y="8718"/>
                    <a:pt x="3226" y="8749"/>
                  </a:cubicBezTo>
                  <a:lnTo>
                    <a:pt x="3211" y="8718"/>
                  </a:lnTo>
                  <a:cubicBezTo>
                    <a:pt x="3111" y="8711"/>
                    <a:pt x="3027" y="8711"/>
                    <a:pt x="2942" y="8680"/>
                  </a:cubicBezTo>
                  <a:cubicBezTo>
                    <a:pt x="2942" y="8695"/>
                    <a:pt x="2950" y="8757"/>
                    <a:pt x="2866" y="8749"/>
                  </a:cubicBezTo>
                  <a:cubicBezTo>
                    <a:pt x="2843" y="8718"/>
                    <a:pt x="2873" y="8711"/>
                    <a:pt x="2827" y="8688"/>
                  </a:cubicBezTo>
                  <a:cubicBezTo>
                    <a:pt x="2812" y="8672"/>
                    <a:pt x="2881" y="8657"/>
                    <a:pt x="2889" y="8688"/>
                  </a:cubicBezTo>
                  <a:cubicBezTo>
                    <a:pt x="2927" y="8672"/>
                    <a:pt x="2843" y="8634"/>
                    <a:pt x="2843" y="8657"/>
                  </a:cubicBezTo>
                  <a:cubicBezTo>
                    <a:pt x="2736" y="8580"/>
                    <a:pt x="2605" y="8611"/>
                    <a:pt x="2513" y="8519"/>
                  </a:cubicBezTo>
                  <a:cubicBezTo>
                    <a:pt x="2475" y="8542"/>
                    <a:pt x="2414" y="8496"/>
                    <a:pt x="2375" y="8450"/>
                  </a:cubicBezTo>
                  <a:lnTo>
                    <a:pt x="2368" y="8465"/>
                  </a:lnTo>
                  <a:cubicBezTo>
                    <a:pt x="2276" y="8412"/>
                    <a:pt x="2184" y="8374"/>
                    <a:pt x="2107" y="8305"/>
                  </a:cubicBezTo>
                  <a:lnTo>
                    <a:pt x="2077" y="8328"/>
                  </a:lnTo>
                  <a:cubicBezTo>
                    <a:pt x="1962" y="8236"/>
                    <a:pt x="1770" y="8151"/>
                    <a:pt x="1724" y="8036"/>
                  </a:cubicBezTo>
                  <a:lnTo>
                    <a:pt x="1717" y="8059"/>
                  </a:lnTo>
                  <a:cubicBezTo>
                    <a:pt x="1602" y="7952"/>
                    <a:pt x="1464" y="7853"/>
                    <a:pt x="1380" y="7722"/>
                  </a:cubicBezTo>
                  <a:cubicBezTo>
                    <a:pt x="1280" y="7661"/>
                    <a:pt x="1180" y="7508"/>
                    <a:pt x="1104" y="7401"/>
                  </a:cubicBezTo>
                  <a:cubicBezTo>
                    <a:pt x="1073" y="7385"/>
                    <a:pt x="1081" y="7424"/>
                    <a:pt x="1050" y="7401"/>
                  </a:cubicBezTo>
                  <a:lnTo>
                    <a:pt x="1035" y="7378"/>
                  </a:lnTo>
                  <a:cubicBezTo>
                    <a:pt x="1111" y="7362"/>
                    <a:pt x="996" y="7270"/>
                    <a:pt x="981" y="7232"/>
                  </a:cubicBezTo>
                  <a:cubicBezTo>
                    <a:pt x="943" y="7240"/>
                    <a:pt x="1004" y="7270"/>
                    <a:pt x="996" y="7286"/>
                  </a:cubicBezTo>
                  <a:lnTo>
                    <a:pt x="943" y="7263"/>
                  </a:lnTo>
                  <a:cubicBezTo>
                    <a:pt x="974" y="7171"/>
                    <a:pt x="882" y="7109"/>
                    <a:pt x="866" y="7018"/>
                  </a:cubicBezTo>
                  <a:cubicBezTo>
                    <a:pt x="843" y="7002"/>
                    <a:pt x="851" y="7041"/>
                    <a:pt x="820" y="7018"/>
                  </a:cubicBezTo>
                  <a:lnTo>
                    <a:pt x="805" y="6995"/>
                  </a:lnTo>
                  <a:lnTo>
                    <a:pt x="843" y="7002"/>
                  </a:lnTo>
                  <a:cubicBezTo>
                    <a:pt x="843" y="6972"/>
                    <a:pt x="836" y="6956"/>
                    <a:pt x="805" y="6941"/>
                  </a:cubicBezTo>
                  <a:lnTo>
                    <a:pt x="774" y="6964"/>
                  </a:lnTo>
                  <a:lnTo>
                    <a:pt x="782" y="7010"/>
                  </a:lnTo>
                  <a:cubicBezTo>
                    <a:pt x="744" y="7002"/>
                    <a:pt x="767" y="6964"/>
                    <a:pt x="728" y="6956"/>
                  </a:cubicBezTo>
                  <a:cubicBezTo>
                    <a:pt x="744" y="6918"/>
                    <a:pt x="721" y="6895"/>
                    <a:pt x="705" y="6864"/>
                  </a:cubicBezTo>
                  <a:cubicBezTo>
                    <a:pt x="728" y="6849"/>
                    <a:pt x="728" y="6918"/>
                    <a:pt x="751" y="6926"/>
                  </a:cubicBezTo>
                  <a:cubicBezTo>
                    <a:pt x="767" y="6857"/>
                    <a:pt x="782" y="6933"/>
                    <a:pt x="805" y="6941"/>
                  </a:cubicBezTo>
                  <a:cubicBezTo>
                    <a:pt x="805" y="6857"/>
                    <a:pt x="767" y="6887"/>
                    <a:pt x="751" y="6811"/>
                  </a:cubicBezTo>
                  <a:lnTo>
                    <a:pt x="728" y="6841"/>
                  </a:lnTo>
                  <a:lnTo>
                    <a:pt x="721" y="6818"/>
                  </a:lnTo>
                  <a:lnTo>
                    <a:pt x="705" y="6849"/>
                  </a:lnTo>
                  <a:cubicBezTo>
                    <a:pt x="659" y="6826"/>
                    <a:pt x="652" y="6788"/>
                    <a:pt x="606" y="6765"/>
                  </a:cubicBezTo>
                  <a:cubicBezTo>
                    <a:pt x="606" y="6734"/>
                    <a:pt x="606" y="6726"/>
                    <a:pt x="621" y="6711"/>
                  </a:cubicBezTo>
                  <a:cubicBezTo>
                    <a:pt x="606" y="6688"/>
                    <a:pt x="544" y="6673"/>
                    <a:pt x="544" y="6627"/>
                  </a:cubicBezTo>
                  <a:lnTo>
                    <a:pt x="590" y="6650"/>
                  </a:lnTo>
                  <a:cubicBezTo>
                    <a:pt x="590" y="6619"/>
                    <a:pt x="567" y="6612"/>
                    <a:pt x="544" y="6619"/>
                  </a:cubicBezTo>
                  <a:cubicBezTo>
                    <a:pt x="514" y="6596"/>
                    <a:pt x="544" y="6558"/>
                    <a:pt x="529" y="6550"/>
                  </a:cubicBezTo>
                  <a:cubicBezTo>
                    <a:pt x="537" y="6543"/>
                    <a:pt x="552" y="6558"/>
                    <a:pt x="552" y="6520"/>
                  </a:cubicBezTo>
                  <a:cubicBezTo>
                    <a:pt x="499" y="6504"/>
                    <a:pt x="437" y="6397"/>
                    <a:pt x="491" y="6382"/>
                  </a:cubicBezTo>
                  <a:cubicBezTo>
                    <a:pt x="468" y="6351"/>
                    <a:pt x="476" y="6313"/>
                    <a:pt x="437" y="6290"/>
                  </a:cubicBezTo>
                  <a:cubicBezTo>
                    <a:pt x="468" y="6236"/>
                    <a:pt x="391" y="6198"/>
                    <a:pt x="430" y="6160"/>
                  </a:cubicBezTo>
                  <a:cubicBezTo>
                    <a:pt x="345" y="6137"/>
                    <a:pt x="422" y="6014"/>
                    <a:pt x="353" y="5968"/>
                  </a:cubicBezTo>
                  <a:cubicBezTo>
                    <a:pt x="353" y="5899"/>
                    <a:pt x="315" y="5845"/>
                    <a:pt x="322" y="5776"/>
                  </a:cubicBezTo>
                  <a:cubicBezTo>
                    <a:pt x="338" y="5746"/>
                    <a:pt x="338" y="5815"/>
                    <a:pt x="345" y="5769"/>
                  </a:cubicBezTo>
                  <a:cubicBezTo>
                    <a:pt x="269" y="5677"/>
                    <a:pt x="322" y="5562"/>
                    <a:pt x="269" y="5470"/>
                  </a:cubicBezTo>
                  <a:lnTo>
                    <a:pt x="261" y="5508"/>
                  </a:lnTo>
                  <a:lnTo>
                    <a:pt x="230" y="5508"/>
                  </a:lnTo>
                  <a:cubicBezTo>
                    <a:pt x="230" y="5462"/>
                    <a:pt x="246" y="5409"/>
                    <a:pt x="238" y="5363"/>
                  </a:cubicBezTo>
                  <a:lnTo>
                    <a:pt x="223" y="5393"/>
                  </a:lnTo>
                  <a:cubicBezTo>
                    <a:pt x="200" y="5409"/>
                    <a:pt x="223" y="5355"/>
                    <a:pt x="192" y="5355"/>
                  </a:cubicBezTo>
                  <a:lnTo>
                    <a:pt x="207" y="5324"/>
                  </a:lnTo>
                  <a:cubicBezTo>
                    <a:pt x="131" y="5294"/>
                    <a:pt x="223" y="5202"/>
                    <a:pt x="161" y="5141"/>
                  </a:cubicBezTo>
                  <a:cubicBezTo>
                    <a:pt x="169" y="5118"/>
                    <a:pt x="192" y="5118"/>
                    <a:pt x="207" y="5141"/>
                  </a:cubicBezTo>
                  <a:lnTo>
                    <a:pt x="223" y="5087"/>
                  </a:lnTo>
                  <a:lnTo>
                    <a:pt x="192" y="5118"/>
                  </a:lnTo>
                  <a:cubicBezTo>
                    <a:pt x="161" y="5095"/>
                    <a:pt x="169" y="5079"/>
                    <a:pt x="161" y="5056"/>
                  </a:cubicBezTo>
                  <a:lnTo>
                    <a:pt x="200" y="5064"/>
                  </a:lnTo>
                  <a:cubicBezTo>
                    <a:pt x="169" y="5018"/>
                    <a:pt x="192" y="4964"/>
                    <a:pt x="184" y="4903"/>
                  </a:cubicBezTo>
                  <a:cubicBezTo>
                    <a:pt x="192" y="4895"/>
                    <a:pt x="207" y="4926"/>
                    <a:pt x="223" y="4888"/>
                  </a:cubicBezTo>
                  <a:cubicBezTo>
                    <a:pt x="154" y="4857"/>
                    <a:pt x="192" y="4696"/>
                    <a:pt x="161" y="4635"/>
                  </a:cubicBezTo>
                  <a:cubicBezTo>
                    <a:pt x="192" y="4620"/>
                    <a:pt x="184" y="4558"/>
                    <a:pt x="207" y="4604"/>
                  </a:cubicBezTo>
                  <a:cubicBezTo>
                    <a:pt x="223" y="4581"/>
                    <a:pt x="200" y="4566"/>
                    <a:pt x="184" y="4566"/>
                  </a:cubicBezTo>
                  <a:cubicBezTo>
                    <a:pt x="184" y="4528"/>
                    <a:pt x="238" y="4528"/>
                    <a:pt x="207" y="4482"/>
                  </a:cubicBezTo>
                  <a:lnTo>
                    <a:pt x="200" y="4528"/>
                  </a:lnTo>
                  <a:lnTo>
                    <a:pt x="184" y="4520"/>
                  </a:lnTo>
                  <a:cubicBezTo>
                    <a:pt x="192" y="4443"/>
                    <a:pt x="230" y="4367"/>
                    <a:pt x="184" y="4283"/>
                  </a:cubicBezTo>
                  <a:cubicBezTo>
                    <a:pt x="207" y="4290"/>
                    <a:pt x="207" y="4283"/>
                    <a:pt x="246" y="4252"/>
                  </a:cubicBezTo>
                  <a:cubicBezTo>
                    <a:pt x="230" y="4221"/>
                    <a:pt x="207" y="4252"/>
                    <a:pt x="192" y="4275"/>
                  </a:cubicBezTo>
                  <a:cubicBezTo>
                    <a:pt x="146" y="4221"/>
                    <a:pt x="230" y="4183"/>
                    <a:pt x="192" y="4137"/>
                  </a:cubicBezTo>
                  <a:cubicBezTo>
                    <a:pt x="223" y="4091"/>
                    <a:pt x="230" y="4168"/>
                    <a:pt x="261" y="4137"/>
                  </a:cubicBezTo>
                  <a:cubicBezTo>
                    <a:pt x="238" y="4106"/>
                    <a:pt x="223" y="4122"/>
                    <a:pt x="200" y="4099"/>
                  </a:cubicBezTo>
                  <a:cubicBezTo>
                    <a:pt x="184" y="4060"/>
                    <a:pt x="230" y="4068"/>
                    <a:pt x="223" y="4053"/>
                  </a:cubicBezTo>
                  <a:lnTo>
                    <a:pt x="246" y="4083"/>
                  </a:lnTo>
                  <a:cubicBezTo>
                    <a:pt x="261" y="4053"/>
                    <a:pt x="246" y="4007"/>
                    <a:pt x="230" y="4014"/>
                  </a:cubicBezTo>
                  <a:cubicBezTo>
                    <a:pt x="276" y="3969"/>
                    <a:pt x="238" y="3953"/>
                    <a:pt x="299" y="3930"/>
                  </a:cubicBezTo>
                  <a:cubicBezTo>
                    <a:pt x="284" y="3869"/>
                    <a:pt x="299" y="3869"/>
                    <a:pt x="322" y="3815"/>
                  </a:cubicBezTo>
                  <a:cubicBezTo>
                    <a:pt x="315" y="3800"/>
                    <a:pt x="284" y="3831"/>
                    <a:pt x="284" y="3785"/>
                  </a:cubicBezTo>
                  <a:lnTo>
                    <a:pt x="246" y="3815"/>
                  </a:lnTo>
                  <a:cubicBezTo>
                    <a:pt x="238" y="3838"/>
                    <a:pt x="276" y="3831"/>
                    <a:pt x="238" y="3861"/>
                  </a:cubicBezTo>
                  <a:lnTo>
                    <a:pt x="261" y="3869"/>
                  </a:lnTo>
                  <a:cubicBezTo>
                    <a:pt x="246" y="3915"/>
                    <a:pt x="230" y="4083"/>
                    <a:pt x="184" y="4045"/>
                  </a:cubicBezTo>
                  <a:lnTo>
                    <a:pt x="200" y="4099"/>
                  </a:lnTo>
                  <a:cubicBezTo>
                    <a:pt x="169" y="4129"/>
                    <a:pt x="154" y="4099"/>
                    <a:pt x="154" y="4060"/>
                  </a:cubicBezTo>
                  <a:cubicBezTo>
                    <a:pt x="146" y="4083"/>
                    <a:pt x="131" y="4168"/>
                    <a:pt x="169" y="4129"/>
                  </a:cubicBezTo>
                  <a:cubicBezTo>
                    <a:pt x="169" y="4168"/>
                    <a:pt x="146" y="4198"/>
                    <a:pt x="184" y="4237"/>
                  </a:cubicBezTo>
                  <a:lnTo>
                    <a:pt x="146" y="4206"/>
                  </a:lnTo>
                  <a:cubicBezTo>
                    <a:pt x="115" y="4237"/>
                    <a:pt x="154" y="4321"/>
                    <a:pt x="108" y="4290"/>
                  </a:cubicBezTo>
                  <a:lnTo>
                    <a:pt x="123" y="4313"/>
                  </a:lnTo>
                  <a:cubicBezTo>
                    <a:pt x="123" y="4336"/>
                    <a:pt x="123" y="4367"/>
                    <a:pt x="93" y="4398"/>
                  </a:cubicBezTo>
                  <a:lnTo>
                    <a:pt x="123" y="4405"/>
                  </a:lnTo>
                  <a:lnTo>
                    <a:pt x="123" y="4466"/>
                  </a:lnTo>
                  <a:lnTo>
                    <a:pt x="93" y="4451"/>
                  </a:lnTo>
                  <a:cubicBezTo>
                    <a:pt x="115" y="4528"/>
                    <a:pt x="115" y="4597"/>
                    <a:pt x="108" y="4666"/>
                  </a:cubicBezTo>
                  <a:lnTo>
                    <a:pt x="77" y="4635"/>
                  </a:lnTo>
                  <a:cubicBezTo>
                    <a:pt x="54" y="4666"/>
                    <a:pt x="85" y="4681"/>
                    <a:pt x="54" y="4712"/>
                  </a:cubicBezTo>
                  <a:cubicBezTo>
                    <a:pt x="47" y="4681"/>
                    <a:pt x="39" y="4643"/>
                    <a:pt x="70" y="4620"/>
                  </a:cubicBezTo>
                  <a:cubicBezTo>
                    <a:pt x="16" y="4589"/>
                    <a:pt x="77" y="4505"/>
                    <a:pt x="47" y="4451"/>
                  </a:cubicBezTo>
                  <a:cubicBezTo>
                    <a:pt x="31" y="4558"/>
                    <a:pt x="39" y="4666"/>
                    <a:pt x="31" y="4750"/>
                  </a:cubicBezTo>
                  <a:lnTo>
                    <a:pt x="47" y="4719"/>
                  </a:lnTo>
                  <a:cubicBezTo>
                    <a:pt x="85" y="4773"/>
                    <a:pt x="1" y="4781"/>
                    <a:pt x="31" y="4827"/>
                  </a:cubicBezTo>
                  <a:lnTo>
                    <a:pt x="39" y="4781"/>
                  </a:lnTo>
                  <a:cubicBezTo>
                    <a:pt x="70" y="4796"/>
                    <a:pt x="31" y="4819"/>
                    <a:pt x="70" y="4850"/>
                  </a:cubicBezTo>
                  <a:lnTo>
                    <a:pt x="39" y="4834"/>
                  </a:lnTo>
                  <a:lnTo>
                    <a:pt x="39" y="4873"/>
                  </a:lnTo>
                  <a:cubicBezTo>
                    <a:pt x="77" y="4888"/>
                    <a:pt x="70" y="5026"/>
                    <a:pt x="54" y="5087"/>
                  </a:cubicBezTo>
                  <a:cubicBezTo>
                    <a:pt x="31" y="5102"/>
                    <a:pt x="70" y="5049"/>
                    <a:pt x="39" y="5041"/>
                  </a:cubicBezTo>
                  <a:cubicBezTo>
                    <a:pt x="54" y="5141"/>
                    <a:pt x="70" y="5248"/>
                    <a:pt x="70" y="5363"/>
                  </a:cubicBezTo>
                  <a:lnTo>
                    <a:pt x="39" y="5347"/>
                  </a:lnTo>
                  <a:cubicBezTo>
                    <a:pt x="8" y="5386"/>
                    <a:pt x="54" y="5401"/>
                    <a:pt x="77" y="5393"/>
                  </a:cubicBezTo>
                  <a:cubicBezTo>
                    <a:pt x="85" y="5439"/>
                    <a:pt x="39" y="5393"/>
                    <a:pt x="39" y="5439"/>
                  </a:cubicBezTo>
                  <a:cubicBezTo>
                    <a:pt x="54" y="5478"/>
                    <a:pt x="54" y="5401"/>
                    <a:pt x="77" y="5432"/>
                  </a:cubicBezTo>
                  <a:cubicBezTo>
                    <a:pt x="85" y="5501"/>
                    <a:pt x="131" y="5554"/>
                    <a:pt x="108" y="5623"/>
                  </a:cubicBezTo>
                  <a:cubicBezTo>
                    <a:pt x="154" y="5639"/>
                    <a:pt x="131" y="5669"/>
                    <a:pt x="161" y="5708"/>
                  </a:cubicBezTo>
                  <a:cubicBezTo>
                    <a:pt x="154" y="5738"/>
                    <a:pt x="146" y="5715"/>
                    <a:pt x="131" y="5746"/>
                  </a:cubicBezTo>
                  <a:cubicBezTo>
                    <a:pt x="169" y="5792"/>
                    <a:pt x="169" y="5845"/>
                    <a:pt x="192" y="5891"/>
                  </a:cubicBezTo>
                  <a:lnTo>
                    <a:pt x="161" y="5845"/>
                  </a:lnTo>
                  <a:cubicBezTo>
                    <a:pt x="146" y="5884"/>
                    <a:pt x="169" y="5937"/>
                    <a:pt x="207" y="5968"/>
                  </a:cubicBezTo>
                  <a:cubicBezTo>
                    <a:pt x="207" y="5999"/>
                    <a:pt x="184" y="5968"/>
                    <a:pt x="169" y="5999"/>
                  </a:cubicBezTo>
                  <a:lnTo>
                    <a:pt x="123" y="5945"/>
                  </a:lnTo>
                  <a:cubicBezTo>
                    <a:pt x="154" y="6045"/>
                    <a:pt x="184" y="6114"/>
                    <a:pt x="246" y="6190"/>
                  </a:cubicBezTo>
                  <a:cubicBezTo>
                    <a:pt x="246" y="6236"/>
                    <a:pt x="200" y="6167"/>
                    <a:pt x="200" y="6206"/>
                  </a:cubicBezTo>
                  <a:cubicBezTo>
                    <a:pt x="230" y="6290"/>
                    <a:pt x="269" y="6366"/>
                    <a:pt x="269" y="6466"/>
                  </a:cubicBezTo>
                  <a:cubicBezTo>
                    <a:pt x="322" y="6497"/>
                    <a:pt x="307" y="6535"/>
                    <a:pt x="307" y="6558"/>
                  </a:cubicBezTo>
                  <a:lnTo>
                    <a:pt x="345" y="6558"/>
                  </a:lnTo>
                  <a:cubicBezTo>
                    <a:pt x="322" y="6635"/>
                    <a:pt x="460" y="6742"/>
                    <a:pt x="414" y="6780"/>
                  </a:cubicBezTo>
                  <a:cubicBezTo>
                    <a:pt x="460" y="6880"/>
                    <a:pt x="499" y="7018"/>
                    <a:pt x="567" y="7071"/>
                  </a:cubicBezTo>
                  <a:cubicBezTo>
                    <a:pt x="552" y="7132"/>
                    <a:pt x="621" y="7163"/>
                    <a:pt x="613" y="7232"/>
                  </a:cubicBezTo>
                  <a:cubicBezTo>
                    <a:pt x="659" y="7247"/>
                    <a:pt x="652" y="7286"/>
                    <a:pt x="705" y="7309"/>
                  </a:cubicBezTo>
                  <a:cubicBezTo>
                    <a:pt x="721" y="7339"/>
                    <a:pt x="690" y="7324"/>
                    <a:pt x="698" y="7355"/>
                  </a:cubicBezTo>
                  <a:cubicBezTo>
                    <a:pt x="813" y="7531"/>
                    <a:pt x="951" y="7684"/>
                    <a:pt x="1065" y="7860"/>
                  </a:cubicBezTo>
                  <a:cubicBezTo>
                    <a:pt x="1081" y="7853"/>
                    <a:pt x="1104" y="7860"/>
                    <a:pt x="1081" y="7837"/>
                  </a:cubicBezTo>
                  <a:cubicBezTo>
                    <a:pt x="1188" y="7975"/>
                    <a:pt x="1303" y="8121"/>
                    <a:pt x="1464" y="8220"/>
                  </a:cubicBezTo>
                  <a:cubicBezTo>
                    <a:pt x="1510" y="8236"/>
                    <a:pt x="1510" y="8297"/>
                    <a:pt x="1548" y="8320"/>
                  </a:cubicBezTo>
                  <a:lnTo>
                    <a:pt x="1571" y="8305"/>
                  </a:lnTo>
                  <a:cubicBezTo>
                    <a:pt x="1609" y="8351"/>
                    <a:pt x="1655" y="8397"/>
                    <a:pt x="1740" y="8427"/>
                  </a:cubicBezTo>
                  <a:lnTo>
                    <a:pt x="1770" y="8488"/>
                  </a:lnTo>
                  <a:cubicBezTo>
                    <a:pt x="1962" y="8573"/>
                    <a:pt x="2123" y="8688"/>
                    <a:pt x="2307" y="8780"/>
                  </a:cubicBezTo>
                  <a:lnTo>
                    <a:pt x="2329" y="8772"/>
                  </a:lnTo>
                  <a:cubicBezTo>
                    <a:pt x="2644" y="8948"/>
                    <a:pt x="3019" y="9009"/>
                    <a:pt x="3402" y="9063"/>
                  </a:cubicBezTo>
                  <a:cubicBezTo>
                    <a:pt x="3463" y="9032"/>
                    <a:pt x="3724" y="9071"/>
                    <a:pt x="3908" y="9048"/>
                  </a:cubicBezTo>
                  <a:cubicBezTo>
                    <a:pt x="4000" y="9040"/>
                    <a:pt x="4076" y="9009"/>
                    <a:pt x="4145" y="9025"/>
                  </a:cubicBezTo>
                  <a:lnTo>
                    <a:pt x="4191" y="8994"/>
                  </a:lnTo>
                  <a:cubicBezTo>
                    <a:pt x="4245" y="9032"/>
                    <a:pt x="4337" y="8948"/>
                    <a:pt x="4421" y="8963"/>
                  </a:cubicBezTo>
                  <a:cubicBezTo>
                    <a:pt x="4597" y="8879"/>
                    <a:pt x="4858" y="8841"/>
                    <a:pt x="5026" y="8718"/>
                  </a:cubicBezTo>
                  <a:lnTo>
                    <a:pt x="5072" y="8726"/>
                  </a:lnTo>
                  <a:cubicBezTo>
                    <a:pt x="5287" y="8573"/>
                    <a:pt x="5516" y="8496"/>
                    <a:pt x="5677" y="8320"/>
                  </a:cubicBezTo>
                  <a:cubicBezTo>
                    <a:pt x="5785" y="8297"/>
                    <a:pt x="5823" y="8190"/>
                    <a:pt x="5915" y="8159"/>
                  </a:cubicBezTo>
                  <a:cubicBezTo>
                    <a:pt x="5938" y="8090"/>
                    <a:pt x="6014" y="8090"/>
                    <a:pt x="6030" y="8036"/>
                  </a:cubicBezTo>
                  <a:cubicBezTo>
                    <a:pt x="6168" y="7952"/>
                    <a:pt x="6275" y="7837"/>
                    <a:pt x="6374" y="7707"/>
                  </a:cubicBezTo>
                  <a:cubicBezTo>
                    <a:pt x="6627" y="7470"/>
                    <a:pt x="6819" y="7171"/>
                    <a:pt x="7018" y="6895"/>
                  </a:cubicBezTo>
                  <a:lnTo>
                    <a:pt x="7018" y="6857"/>
                  </a:lnTo>
                  <a:lnTo>
                    <a:pt x="7041" y="6857"/>
                  </a:lnTo>
                  <a:cubicBezTo>
                    <a:pt x="7125" y="6696"/>
                    <a:pt x="7194" y="6581"/>
                    <a:pt x="7255" y="6405"/>
                  </a:cubicBezTo>
                  <a:lnTo>
                    <a:pt x="7294" y="6389"/>
                  </a:lnTo>
                  <a:cubicBezTo>
                    <a:pt x="7309" y="6359"/>
                    <a:pt x="7271" y="6359"/>
                    <a:pt x="7309" y="6320"/>
                  </a:cubicBezTo>
                  <a:lnTo>
                    <a:pt x="7309" y="6351"/>
                  </a:lnTo>
                  <a:lnTo>
                    <a:pt x="7317" y="6290"/>
                  </a:lnTo>
                  <a:cubicBezTo>
                    <a:pt x="7616" y="5677"/>
                    <a:pt x="7776" y="5026"/>
                    <a:pt x="7807" y="4336"/>
                  </a:cubicBezTo>
                  <a:cubicBezTo>
                    <a:pt x="7822" y="3647"/>
                    <a:pt x="7707" y="2911"/>
                    <a:pt x="7324" y="2191"/>
                  </a:cubicBezTo>
                  <a:lnTo>
                    <a:pt x="7294" y="2176"/>
                  </a:lnTo>
                  <a:cubicBezTo>
                    <a:pt x="7210" y="1977"/>
                    <a:pt x="7041" y="1808"/>
                    <a:pt x="6918" y="1617"/>
                  </a:cubicBezTo>
                  <a:cubicBezTo>
                    <a:pt x="6895" y="1594"/>
                    <a:pt x="6834" y="1594"/>
                    <a:pt x="6865" y="1563"/>
                  </a:cubicBezTo>
                  <a:cubicBezTo>
                    <a:pt x="6834" y="1555"/>
                    <a:pt x="6773" y="1494"/>
                    <a:pt x="6742" y="1440"/>
                  </a:cubicBezTo>
                  <a:lnTo>
                    <a:pt x="6689" y="1425"/>
                  </a:lnTo>
                  <a:cubicBezTo>
                    <a:pt x="6643" y="1371"/>
                    <a:pt x="6604" y="1325"/>
                    <a:pt x="6528" y="1287"/>
                  </a:cubicBezTo>
                  <a:cubicBezTo>
                    <a:pt x="6306" y="1034"/>
                    <a:pt x="6022" y="927"/>
                    <a:pt x="5815" y="720"/>
                  </a:cubicBezTo>
                  <a:lnTo>
                    <a:pt x="5769" y="720"/>
                  </a:lnTo>
                  <a:cubicBezTo>
                    <a:pt x="5746" y="674"/>
                    <a:pt x="5670" y="636"/>
                    <a:pt x="5631" y="644"/>
                  </a:cubicBezTo>
                  <a:lnTo>
                    <a:pt x="5631" y="605"/>
                  </a:lnTo>
                  <a:cubicBezTo>
                    <a:pt x="5593" y="636"/>
                    <a:pt x="5578" y="598"/>
                    <a:pt x="5562" y="575"/>
                  </a:cubicBezTo>
                  <a:cubicBezTo>
                    <a:pt x="5478" y="575"/>
                    <a:pt x="5402" y="521"/>
                    <a:pt x="5317" y="467"/>
                  </a:cubicBezTo>
                  <a:lnTo>
                    <a:pt x="5325" y="444"/>
                  </a:lnTo>
                  <a:cubicBezTo>
                    <a:pt x="5302" y="421"/>
                    <a:pt x="5279" y="467"/>
                    <a:pt x="5248" y="421"/>
                  </a:cubicBezTo>
                  <a:lnTo>
                    <a:pt x="5248" y="444"/>
                  </a:lnTo>
                  <a:cubicBezTo>
                    <a:pt x="5218" y="444"/>
                    <a:pt x="5210" y="414"/>
                    <a:pt x="5179" y="421"/>
                  </a:cubicBezTo>
                  <a:lnTo>
                    <a:pt x="5187" y="406"/>
                  </a:lnTo>
                  <a:cubicBezTo>
                    <a:pt x="5156" y="406"/>
                    <a:pt x="5103" y="406"/>
                    <a:pt x="5057" y="376"/>
                  </a:cubicBezTo>
                  <a:cubicBezTo>
                    <a:pt x="5049" y="337"/>
                    <a:pt x="5087" y="376"/>
                    <a:pt x="5110" y="368"/>
                  </a:cubicBezTo>
                  <a:cubicBezTo>
                    <a:pt x="5003" y="353"/>
                    <a:pt x="4919" y="330"/>
                    <a:pt x="4827" y="307"/>
                  </a:cubicBezTo>
                  <a:lnTo>
                    <a:pt x="4796" y="268"/>
                  </a:lnTo>
                  <a:cubicBezTo>
                    <a:pt x="4812" y="253"/>
                    <a:pt x="4766" y="276"/>
                    <a:pt x="4796" y="299"/>
                  </a:cubicBezTo>
                  <a:cubicBezTo>
                    <a:pt x="4750" y="307"/>
                    <a:pt x="4712" y="291"/>
                    <a:pt x="4643" y="291"/>
                  </a:cubicBezTo>
                  <a:cubicBezTo>
                    <a:pt x="4643" y="261"/>
                    <a:pt x="4589" y="253"/>
                    <a:pt x="4620" y="238"/>
                  </a:cubicBezTo>
                  <a:cubicBezTo>
                    <a:pt x="4605" y="222"/>
                    <a:pt x="4582" y="268"/>
                    <a:pt x="4551" y="215"/>
                  </a:cubicBezTo>
                  <a:cubicBezTo>
                    <a:pt x="4498" y="222"/>
                    <a:pt x="4559" y="238"/>
                    <a:pt x="4566" y="238"/>
                  </a:cubicBezTo>
                  <a:cubicBezTo>
                    <a:pt x="4498" y="253"/>
                    <a:pt x="4459" y="215"/>
                    <a:pt x="4398" y="222"/>
                  </a:cubicBezTo>
                  <a:lnTo>
                    <a:pt x="4413" y="199"/>
                  </a:lnTo>
                  <a:cubicBezTo>
                    <a:pt x="4406" y="192"/>
                    <a:pt x="4375" y="199"/>
                    <a:pt x="4375" y="176"/>
                  </a:cubicBezTo>
                  <a:cubicBezTo>
                    <a:pt x="4375" y="215"/>
                    <a:pt x="4344" y="176"/>
                    <a:pt x="4306" y="192"/>
                  </a:cubicBezTo>
                  <a:cubicBezTo>
                    <a:pt x="4191" y="107"/>
                    <a:pt x="4015" y="192"/>
                    <a:pt x="3908" y="107"/>
                  </a:cubicBezTo>
                  <a:cubicBezTo>
                    <a:pt x="3869" y="153"/>
                    <a:pt x="3793" y="123"/>
                    <a:pt x="3739" y="123"/>
                  </a:cubicBezTo>
                  <a:cubicBezTo>
                    <a:pt x="3754" y="84"/>
                    <a:pt x="3808" y="123"/>
                    <a:pt x="3846" y="107"/>
                  </a:cubicBezTo>
                  <a:lnTo>
                    <a:pt x="3808" y="77"/>
                  </a:lnTo>
                  <a:cubicBezTo>
                    <a:pt x="3854" y="69"/>
                    <a:pt x="3908" y="46"/>
                    <a:pt x="3954" y="46"/>
                  </a:cubicBezTo>
                  <a:cubicBezTo>
                    <a:pt x="3931" y="107"/>
                    <a:pt x="4069" y="77"/>
                    <a:pt x="4099" y="77"/>
                  </a:cubicBezTo>
                  <a:cubicBezTo>
                    <a:pt x="4007" y="31"/>
                    <a:pt x="3854" y="8"/>
                    <a:pt x="3770" y="46"/>
                  </a:cubicBezTo>
                  <a:lnTo>
                    <a:pt x="3800" y="23"/>
                  </a:lnTo>
                  <a:cubicBezTo>
                    <a:pt x="3754" y="23"/>
                    <a:pt x="3647" y="0"/>
                    <a:pt x="3640" y="61"/>
                  </a:cubicBezTo>
                  <a:cubicBezTo>
                    <a:pt x="3609" y="69"/>
                    <a:pt x="3617" y="31"/>
                    <a:pt x="3609" y="23"/>
                  </a:cubicBezTo>
                  <a:cubicBezTo>
                    <a:pt x="3509" y="46"/>
                    <a:pt x="3456" y="38"/>
                    <a:pt x="3348" y="69"/>
                  </a:cubicBezTo>
                  <a:cubicBezTo>
                    <a:pt x="3233" y="61"/>
                    <a:pt x="3111" y="46"/>
                    <a:pt x="2988" y="107"/>
                  </a:cubicBezTo>
                  <a:cubicBezTo>
                    <a:pt x="2919" y="100"/>
                    <a:pt x="2804" y="123"/>
                    <a:pt x="2759" y="161"/>
                  </a:cubicBezTo>
                  <a:cubicBezTo>
                    <a:pt x="2605" y="146"/>
                    <a:pt x="2352" y="307"/>
                    <a:pt x="2153" y="261"/>
                  </a:cubicBezTo>
                  <a:cubicBezTo>
                    <a:pt x="2207" y="330"/>
                    <a:pt x="2046" y="314"/>
                    <a:pt x="2069" y="383"/>
                  </a:cubicBezTo>
                  <a:cubicBezTo>
                    <a:pt x="2031" y="383"/>
                    <a:pt x="2000" y="460"/>
                    <a:pt x="1954" y="429"/>
                  </a:cubicBezTo>
                  <a:cubicBezTo>
                    <a:pt x="1809" y="529"/>
                    <a:pt x="1663" y="575"/>
                    <a:pt x="1494" y="575"/>
                  </a:cubicBezTo>
                  <a:lnTo>
                    <a:pt x="1479" y="644"/>
                  </a:lnTo>
                  <a:cubicBezTo>
                    <a:pt x="1464" y="659"/>
                    <a:pt x="1433" y="651"/>
                    <a:pt x="1403" y="644"/>
                  </a:cubicBezTo>
                  <a:cubicBezTo>
                    <a:pt x="1395" y="674"/>
                    <a:pt x="1364" y="674"/>
                    <a:pt x="1349" y="682"/>
                  </a:cubicBezTo>
                  <a:cubicBezTo>
                    <a:pt x="1349" y="720"/>
                    <a:pt x="1326" y="720"/>
                    <a:pt x="1326" y="759"/>
                  </a:cubicBezTo>
                  <a:lnTo>
                    <a:pt x="1364" y="736"/>
                  </a:lnTo>
                  <a:cubicBezTo>
                    <a:pt x="1288" y="812"/>
                    <a:pt x="1150" y="873"/>
                    <a:pt x="1019" y="873"/>
                  </a:cubicBezTo>
                  <a:cubicBezTo>
                    <a:pt x="1035" y="919"/>
                    <a:pt x="996" y="942"/>
                    <a:pt x="943" y="958"/>
                  </a:cubicBezTo>
                  <a:cubicBezTo>
                    <a:pt x="905" y="1080"/>
                    <a:pt x="828" y="1180"/>
                    <a:pt x="751" y="1264"/>
                  </a:cubicBezTo>
                  <a:lnTo>
                    <a:pt x="698" y="1257"/>
                  </a:lnTo>
                  <a:cubicBezTo>
                    <a:pt x="728" y="1287"/>
                    <a:pt x="659" y="1310"/>
                    <a:pt x="652" y="1348"/>
                  </a:cubicBezTo>
                  <a:lnTo>
                    <a:pt x="644" y="1333"/>
                  </a:lnTo>
                  <a:cubicBezTo>
                    <a:pt x="567" y="1410"/>
                    <a:pt x="499" y="1463"/>
                    <a:pt x="468" y="1563"/>
                  </a:cubicBezTo>
                  <a:cubicBezTo>
                    <a:pt x="391" y="1640"/>
                    <a:pt x="307" y="1747"/>
                    <a:pt x="284" y="1846"/>
                  </a:cubicBezTo>
                  <a:cubicBezTo>
                    <a:pt x="230" y="1885"/>
                    <a:pt x="192" y="2030"/>
                    <a:pt x="184" y="2092"/>
                  </a:cubicBezTo>
                  <a:cubicBezTo>
                    <a:pt x="154" y="2184"/>
                    <a:pt x="131" y="2268"/>
                    <a:pt x="146" y="2367"/>
                  </a:cubicBezTo>
                  <a:lnTo>
                    <a:pt x="192" y="2367"/>
                  </a:lnTo>
                  <a:lnTo>
                    <a:pt x="184" y="2421"/>
                  </a:lnTo>
                  <a:cubicBezTo>
                    <a:pt x="207" y="2406"/>
                    <a:pt x="200" y="2383"/>
                    <a:pt x="230" y="2383"/>
                  </a:cubicBezTo>
                  <a:cubicBezTo>
                    <a:pt x="223" y="2337"/>
                    <a:pt x="299" y="2337"/>
                    <a:pt x="269" y="2298"/>
                  </a:cubicBezTo>
                  <a:lnTo>
                    <a:pt x="315" y="2291"/>
                  </a:lnTo>
                  <a:cubicBezTo>
                    <a:pt x="338" y="2252"/>
                    <a:pt x="361" y="2222"/>
                    <a:pt x="384" y="2191"/>
                  </a:cubicBezTo>
                  <a:cubicBezTo>
                    <a:pt x="384" y="2245"/>
                    <a:pt x="361" y="2252"/>
                    <a:pt x="376" y="2321"/>
                  </a:cubicBezTo>
                  <a:cubicBezTo>
                    <a:pt x="460" y="2206"/>
                    <a:pt x="583" y="2061"/>
                    <a:pt x="667" y="1885"/>
                  </a:cubicBezTo>
                  <a:lnTo>
                    <a:pt x="721" y="1869"/>
                  </a:lnTo>
                  <a:lnTo>
                    <a:pt x="698" y="1846"/>
                  </a:lnTo>
                  <a:lnTo>
                    <a:pt x="736" y="1800"/>
                  </a:lnTo>
                  <a:cubicBezTo>
                    <a:pt x="797" y="1831"/>
                    <a:pt x="797" y="1716"/>
                    <a:pt x="805" y="1670"/>
                  </a:cubicBezTo>
                  <a:lnTo>
                    <a:pt x="813" y="1732"/>
                  </a:lnTo>
                  <a:lnTo>
                    <a:pt x="874" y="1732"/>
                  </a:lnTo>
                  <a:cubicBezTo>
                    <a:pt x="859" y="1770"/>
                    <a:pt x="843" y="1754"/>
                    <a:pt x="851" y="1800"/>
                  </a:cubicBezTo>
                  <a:cubicBezTo>
                    <a:pt x="874" y="1808"/>
                    <a:pt x="851" y="1754"/>
                    <a:pt x="882" y="1770"/>
                  </a:cubicBezTo>
                  <a:lnTo>
                    <a:pt x="882" y="1724"/>
                  </a:lnTo>
                  <a:lnTo>
                    <a:pt x="897" y="1716"/>
                  </a:lnTo>
                  <a:lnTo>
                    <a:pt x="912" y="1785"/>
                  </a:lnTo>
                  <a:lnTo>
                    <a:pt x="897" y="1800"/>
                  </a:lnTo>
                  <a:cubicBezTo>
                    <a:pt x="889" y="1762"/>
                    <a:pt x="859" y="1823"/>
                    <a:pt x="851" y="1839"/>
                  </a:cubicBezTo>
                  <a:lnTo>
                    <a:pt x="820" y="1823"/>
                  </a:lnTo>
                  <a:cubicBezTo>
                    <a:pt x="782" y="1869"/>
                    <a:pt x="820" y="1923"/>
                    <a:pt x="782" y="1961"/>
                  </a:cubicBezTo>
                  <a:cubicBezTo>
                    <a:pt x="767" y="1946"/>
                    <a:pt x="790" y="1908"/>
                    <a:pt x="782" y="1877"/>
                  </a:cubicBezTo>
                  <a:cubicBezTo>
                    <a:pt x="767" y="1885"/>
                    <a:pt x="736" y="1923"/>
                    <a:pt x="767" y="1946"/>
                  </a:cubicBezTo>
                  <a:cubicBezTo>
                    <a:pt x="705" y="1961"/>
                    <a:pt x="690" y="2038"/>
                    <a:pt x="667" y="2099"/>
                  </a:cubicBezTo>
                  <a:cubicBezTo>
                    <a:pt x="705" y="2092"/>
                    <a:pt x="705" y="2030"/>
                    <a:pt x="728" y="1992"/>
                  </a:cubicBezTo>
                  <a:cubicBezTo>
                    <a:pt x="744" y="2053"/>
                    <a:pt x="705" y="2107"/>
                    <a:pt x="652" y="2107"/>
                  </a:cubicBezTo>
                  <a:cubicBezTo>
                    <a:pt x="644" y="2168"/>
                    <a:pt x="621" y="2214"/>
                    <a:pt x="575" y="2222"/>
                  </a:cubicBezTo>
                  <a:cubicBezTo>
                    <a:pt x="537" y="2375"/>
                    <a:pt x="422" y="2459"/>
                    <a:pt x="391" y="2605"/>
                  </a:cubicBezTo>
                  <a:cubicBezTo>
                    <a:pt x="430" y="2597"/>
                    <a:pt x="430" y="2567"/>
                    <a:pt x="483" y="2567"/>
                  </a:cubicBezTo>
                  <a:cubicBezTo>
                    <a:pt x="499" y="2536"/>
                    <a:pt x="514" y="2513"/>
                    <a:pt x="560" y="2513"/>
                  </a:cubicBezTo>
                  <a:lnTo>
                    <a:pt x="552" y="2482"/>
                  </a:lnTo>
                  <a:cubicBezTo>
                    <a:pt x="598" y="2490"/>
                    <a:pt x="590" y="2444"/>
                    <a:pt x="621" y="2444"/>
                  </a:cubicBezTo>
                  <a:lnTo>
                    <a:pt x="644" y="2482"/>
                  </a:lnTo>
                  <a:cubicBezTo>
                    <a:pt x="682" y="2482"/>
                    <a:pt x="682" y="2436"/>
                    <a:pt x="705" y="2421"/>
                  </a:cubicBezTo>
                  <a:lnTo>
                    <a:pt x="736" y="2452"/>
                  </a:lnTo>
                  <a:cubicBezTo>
                    <a:pt x="774" y="2436"/>
                    <a:pt x="767" y="2383"/>
                    <a:pt x="790" y="2344"/>
                  </a:cubicBezTo>
                  <a:cubicBezTo>
                    <a:pt x="820" y="2367"/>
                    <a:pt x="805" y="2413"/>
                    <a:pt x="805" y="2444"/>
                  </a:cubicBezTo>
                  <a:lnTo>
                    <a:pt x="828" y="2444"/>
                  </a:lnTo>
                  <a:lnTo>
                    <a:pt x="813" y="2436"/>
                  </a:lnTo>
                  <a:cubicBezTo>
                    <a:pt x="820" y="2406"/>
                    <a:pt x="843" y="2421"/>
                    <a:pt x="828" y="2383"/>
                  </a:cubicBezTo>
                  <a:lnTo>
                    <a:pt x="859" y="2398"/>
                  </a:lnTo>
                  <a:cubicBezTo>
                    <a:pt x="866" y="2360"/>
                    <a:pt x="897" y="2337"/>
                    <a:pt x="935" y="2321"/>
                  </a:cubicBezTo>
                  <a:lnTo>
                    <a:pt x="905" y="2283"/>
                  </a:lnTo>
                  <a:lnTo>
                    <a:pt x="920" y="2245"/>
                  </a:lnTo>
                  <a:lnTo>
                    <a:pt x="974" y="2291"/>
                  </a:lnTo>
                  <a:cubicBezTo>
                    <a:pt x="943" y="2321"/>
                    <a:pt x="928" y="2398"/>
                    <a:pt x="958" y="2444"/>
                  </a:cubicBezTo>
                  <a:cubicBezTo>
                    <a:pt x="920" y="2490"/>
                    <a:pt x="889" y="2551"/>
                    <a:pt x="828" y="2574"/>
                  </a:cubicBezTo>
                  <a:cubicBezTo>
                    <a:pt x="882" y="2597"/>
                    <a:pt x="828" y="2628"/>
                    <a:pt x="813" y="2636"/>
                  </a:cubicBezTo>
                  <a:lnTo>
                    <a:pt x="820" y="2597"/>
                  </a:lnTo>
                  <a:cubicBezTo>
                    <a:pt x="782" y="2597"/>
                    <a:pt x="805" y="2651"/>
                    <a:pt x="790" y="2674"/>
                  </a:cubicBezTo>
                  <a:lnTo>
                    <a:pt x="767" y="2666"/>
                  </a:lnTo>
                  <a:cubicBezTo>
                    <a:pt x="790" y="2689"/>
                    <a:pt x="744" y="2750"/>
                    <a:pt x="713" y="2766"/>
                  </a:cubicBezTo>
                  <a:cubicBezTo>
                    <a:pt x="728" y="2819"/>
                    <a:pt x="698" y="2835"/>
                    <a:pt x="690" y="2873"/>
                  </a:cubicBezTo>
                  <a:cubicBezTo>
                    <a:pt x="713" y="2904"/>
                    <a:pt x="713" y="2858"/>
                    <a:pt x="728" y="2842"/>
                  </a:cubicBezTo>
                  <a:cubicBezTo>
                    <a:pt x="728" y="2881"/>
                    <a:pt x="713" y="2973"/>
                    <a:pt x="652" y="2996"/>
                  </a:cubicBezTo>
                  <a:cubicBezTo>
                    <a:pt x="667" y="3057"/>
                    <a:pt x="552" y="3141"/>
                    <a:pt x="652" y="3210"/>
                  </a:cubicBezTo>
                  <a:cubicBezTo>
                    <a:pt x="621" y="3225"/>
                    <a:pt x="659" y="3264"/>
                    <a:pt x="629" y="3279"/>
                  </a:cubicBezTo>
                  <a:lnTo>
                    <a:pt x="598" y="3248"/>
                  </a:lnTo>
                  <a:cubicBezTo>
                    <a:pt x="613" y="3333"/>
                    <a:pt x="636" y="3417"/>
                    <a:pt x="705" y="3448"/>
                  </a:cubicBezTo>
                  <a:lnTo>
                    <a:pt x="782" y="3448"/>
                  </a:lnTo>
                  <a:cubicBezTo>
                    <a:pt x="820" y="3432"/>
                    <a:pt x="843" y="3379"/>
                    <a:pt x="905" y="3409"/>
                  </a:cubicBezTo>
                  <a:cubicBezTo>
                    <a:pt x="889" y="3379"/>
                    <a:pt x="905" y="3363"/>
                    <a:pt x="882" y="3340"/>
                  </a:cubicBezTo>
                  <a:lnTo>
                    <a:pt x="882" y="3363"/>
                  </a:lnTo>
                  <a:lnTo>
                    <a:pt x="859" y="3333"/>
                  </a:lnTo>
                  <a:lnTo>
                    <a:pt x="897" y="3325"/>
                  </a:lnTo>
                  <a:lnTo>
                    <a:pt x="935" y="3356"/>
                  </a:lnTo>
                  <a:lnTo>
                    <a:pt x="928" y="3325"/>
                  </a:lnTo>
                  <a:cubicBezTo>
                    <a:pt x="974" y="3325"/>
                    <a:pt x="974" y="3256"/>
                    <a:pt x="974" y="3218"/>
                  </a:cubicBezTo>
                  <a:cubicBezTo>
                    <a:pt x="1042" y="3210"/>
                    <a:pt x="1004" y="3133"/>
                    <a:pt x="1004" y="3072"/>
                  </a:cubicBezTo>
                  <a:cubicBezTo>
                    <a:pt x="1058" y="3133"/>
                    <a:pt x="1035" y="3172"/>
                    <a:pt x="1050" y="3210"/>
                  </a:cubicBezTo>
                  <a:lnTo>
                    <a:pt x="1088" y="3210"/>
                  </a:lnTo>
                  <a:cubicBezTo>
                    <a:pt x="1073" y="3110"/>
                    <a:pt x="1119" y="3095"/>
                    <a:pt x="1127" y="3019"/>
                  </a:cubicBezTo>
                  <a:lnTo>
                    <a:pt x="1150" y="3026"/>
                  </a:lnTo>
                  <a:cubicBezTo>
                    <a:pt x="1142" y="3049"/>
                    <a:pt x="1142" y="3095"/>
                    <a:pt x="1150" y="3126"/>
                  </a:cubicBezTo>
                  <a:lnTo>
                    <a:pt x="966" y="3110"/>
                  </a:lnTo>
                  <a:lnTo>
                    <a:pt x="966" y="3087"/>
                  </a:lnTo>
                  <a:lnTo>
                    <a:pt x="1134" y="3057"/>
                  </a:lnTo>
                  <a:cubicBezTo>
                    <a:pt x="1165" y="3049"/>
                    <a:pt x="1173" y="2996"/>
                    <a:pt x="1134" y="2973"/>
                  </a:cubicBezTo>
                  <a:lnTo>
                    <a:pt x="1165" y="2973"/>
                  </a:lnTo>
                  <a:lnTo>
                    <a:pt x="1188" y="2996"/>
                  </a:lnTo>
                  <a:lnTo>
                    <a:pt x="1157" y="2942"/>
                  </a:lnTo>
                  <a:lnTo>
                    <a:pt x="1203" y="2957"/>
                  </a:lnTo>
                  <a:cubicBezTo>
                    <a:pt x="1203" y="2934"/>
                    <a:pt x="1188" y="2934"/>
                    <a:pt x="1188" y="2911"/>
                  </a:cubicBezTo>
                  <a:lnTo>
                    <a:pt x="1203" y="2919"/>
                  </a:lnTo>
                  <a:lnTo>
                    <a:pt x="1196" y="2881"/>
                  </a:lnTo>
                  <a:lnTo>
                    <a:pt x="1265" y="2896"/>
                  </a:lnTo>
                  <a:lnTo>
                    <a:pt x="1265" y="2934"/>
                  </a:lnTo>
                  <a:cubicBezTo>
                    <a:pt x="1265" y="2934"/>
                    <a:pt x="1242" y="2896"/>
                    <a:pt x="1226" y="2873"/>
                  </a:cubicBezTo>
                  <a:cubicBezTo>
                    <a:pt x="1242" y="2842"/>
                    <a:pt x="1265" y="2835"/>
                    <a:pt x="1242" y="2781"/>
                  </a:cubicBezTo>
                  <a:cubicBezTo>
                    <a:pt x="1272" y="2781"/>
                    <a:pt x="1265" y="2804"/>
                    <a:pt x="1280" y="2804"/>
                  </a:cubicBezTo>
                  <a:lnTo>
                    <a:pt x="1265" y="2858"/>
                  </a:lnTo>
                  <a:cubicBezTo>
                    <a:pt x="1295" y="2865"/>
                    <a:pt x="1311" y="2881"/>
                    <a:pt x="1311" y="2911"/>
                  </a:cubicBezTo>
                  <a:lnTo>
                    <a:pt x="1311" y="2881"/>
                  </a:lnTo>
                  <a:lnTo>
                    <a:pt x="1349" y="2896"/>
                  </a:lnTo>
                  <a:cubicBezTo>
                    <a:pt x="1349" y="2858"/>
                    <a:pt x="1357" y="2842"/>
                    <a:pt x="1380" y="2819"/>
                  </a:cubicBezTo>
                  <a:lnTo>
                    <a:pt x="1357" y="2835"/>
                  </a:lnTo>
                  <a:cubicBezTo>
                    <a:pt x="1395" y="2865"/>
                    <a:pt x="1387" y="2835"/>
                    <a:pt x="1395" y="2819"/>
                  </a:cubicBezTo>
                  <a:lnTo>
                    <a:pt x="1448" y="2865"/>
                  </a:lnTo>
                  <a:lnTo>
                    <a:pt x="1448" y="2827"/>
                  </a:lnTo>
                  <a:lnTo>
                    <a:pt x="1487" y="2842"/>
                  </a:lnTo>
                  <a:lnTo>
                    <a:pt x="1471" y="2819"/>
                  </a:lnTo>
                  <a:lnTo>
                    <a:pt x="1510" y="2835"/>
                  </a:lnTo>
                  <a:lnTo>
                    <a:pt x="1563" y="2789"/>
                  </a:lnTo>
                  <a:cubicBezTo>
                    <a:pt x="1586" y="2804"/>
                    <a:pt x="1563" y="2804"/>
                    <a:pt x="1571" y="2835"/>
                  </a:cubicBezTo>
                  <a:lnTo>
                    <a:pt x="1602" y="2827"/>
                  </a:lnTo>
                  <a:lnTo>
                    <a:pt x="1586" y="2796"/>
                  </a:lnTo>
                  <a:cubicBezTo>
                    <a:pt x="1648" y="2789"/>
                    <a:pt x="1663" y="2712"/>
                    <a:pt x="1724" y="2689"/>
                  </a:cubicBezTo>
                  <a:lnTo>
                    <a:pt x="1701" y="2674"/>
                  </a:lnTo>
                  <a:lnTo>
                    <a:pt x="1717" y="2636"/>
                  </a:lnTo>
                  <a:cubicBezTo>
                    <a:pt x="1770" y="2712"/>
                    <a:pt x="1770" y="2574"/>
                    <a:pt x="1809" y="2574"/>
                  </a:cubicBezTo>
                  <a:cubicBezTo>
                    <a:pt x="1839" y="2651"/>
                    <a:pt x="1793" y="2651"/>
                    <a:pt x="1778" y="2704"/>
                  </a:cubicBezTo>
                  <a:cubicBezTo>
                    <a:pt x="1809" y="2712"/>
                    <a:pt x="1801" y="2666"/>
                    <a:pt x="1832" y="2704"/>
                  </a:cubicBezTo>
                  <a:lnTo>
                    <a:pt x="1832" y="2666"/>
                  </a:lnTo>
                  <a:lnTo>
                    <a:pt x="1855" y="2681"/>
                  </a:lnTo>
                  <a:lnTo>
                    <a:pt x="1839" y="2704"/>
                  </a:lnTo>
                  <a:lnTo>
                    <a:pt x="1847" y="2743"/>
                  </a:lnTo>
                  <a:cubicBezTo>
                    <a:pt x="1885" y="2781"/>
                    <a:pt x="1847" y="2674"/>
                    <a:pt x="1839" y="2712"/>
                  </a:cubicBezTo>
                  <a:lnTo>
                    <a:pt x="1839" y="2597"/>
                  </a:lnTo>
                  <a:lnTo>
                    <a:pt x="1908" y="2643"/>
                  </a:lnTo>
                  <a:lnTo>
                    <a:pt x="1946" y="2643"/>
                  </a:lnTo>
                  <a:lnTo>
                    <a:pt x="1931" y="2597"/>
                  </a:lnTo>
                  <a:lnTo>
                    <a:pt x="1908" y="2597"/>
                  </a:lnTo>
                  <a:lnTo>
                    <a:pt x="1946" y="2574"/>
                  </a:lnTo>
                  <a:lnTo>
                    <a:pt x="1954" y="2513"/>
                  </a:lnTo>
                  <a:cubicBezTo>
                    <a:pt x="1969" y="2536"/>
                    <a:pt x="1954" y="2536"/>
                    <a:pt x="1985" y="2528"/>
                  </a:cubicBezTo>
                  <a:lnTo>
                    <a:pt x="2008" y="2567"/>
                  </a:lnTo>
                  <a:cubicBezTo>
                    <a:pt x="1992" y="2513"/>
                    <a:pt x="2023" y="2521"/>
                    <a:pt x="2031" y="2475"/>
                  </a:cubicBezTo>
                  <a:cubicBezTo>
                    <a:pt x="2061" y="2475"/>
                    <a:pt x="2077" y="2459"/>
                    <a:pt x="2107" y="2475"/>
                  </a:cubicBezTo>
                  <a:cubicBezTo>
                    <a:pt x="2107" y="2413"/>
                    <a:pt x="2123" y="2398"/>
                    <a:pt x="2146" y="2360"/>
                  </a:cubicBezTo>
                  <a:lnTo>
                    <a:pt x="2153" y="2406"/>
                  </a:lnTo>
                  <a:cubicBezTo>
                    <a:pt x="2184" y="2383"/>
                    <a:pt x="2199" y="2298"/>
                    <a:pt x="2199" y="2260"/>
                  </a:cubicBezTo>
                  <a:cubicBezTo>
                    <a:pt x="2161" y="2260"/>
                    <a:pt x="2176" y="2337"/>
                    <a:pt x="2153" y="2360"/>
                  </a:cubicBezTo>
                  <a:lnTo>
                    <a:pt x="2146" y="2329"/>
                  </a:lnTo>
                  <a:lnTo>
                    <a:pt x="2138" y="2367"/>
                  </a:lnTo>
                  <a:cubicBezTo>
                    <a:pt x="2084" y="2329"/>
                    <a:pt x="2069" y="2482"/>
                    <a:pt x="2008" y="2444"/>
                  </a:cubicBezTo>
                  <a:cubicBezTo>
                    <a:pt x="2008" y="2367"/>
                    <a:pt x="2069" y="2337"/>
                    <a:pt x="2115" y="2337"/>
                  </a:cubicBezTo>
                  <a:cubicBezTo>
                    <a:pt x="2115" y="2252"/>
                    <a:pt x="2176" y="2245"/>
                    <a:pt x="2230" y="2222"/>
                  </a:cubicBezTo>
                  <a:cubicBezTo>
                    <a:pt x="2222" y="2260"/>
                    <a:pt x="2222" y="2291"/>
                    <a:pt x="2230" y="2329"/>
                  </a:cubicBezTo>
                  <a:cubicBezTo>
                    <a:pt x="2230" y="2298"/>
                    <a:pt x="2253" y="2306"/>
                    <a:pt x="2253" y="2291"/>
                  </a:cubicBezTo>
                  <a:cubicBezTo>
                    <a:pt x="2299" y="2344"/>
                    <a:pt x="2291" y="2245"/>
                    <a:pt x="2337" y="2291"/>
                  </a:cubicBezTo>
                  <a:cubicBezTo>
                    <a:pt x="2368" y="2252"/>
                    <a:pt x="2352" y="2260"/>
                    <a:pt x="2391" y="2245"/>
                  </a:cubicBezTo>
                  <a:lnTo>
                    <a:pt x="2383" y="2214"/>
                  </a:lnTo>
                  <a:lnTo>
                    <a:pt x="2414" y="2184"/>
                  </a:lnTo>
                  <a:lnTo>
                    <a:pt x="2406" y="2222"/>
                  </a:lnTo>
                  <a:lnTo>
                    <a:pt x="2452" y="2184"/>
                  </a:lnTo>
                  <a:cubicBezTo>
                    <a:pt x="2467" y="2184"/>
                    <a:pt x="2483" y="2153"/>
                    <a:pt x="2506" y="2191"/>
                  </a:cubicBezTo>
                  <a:cubicBezTo>
                    <a:pt x="2536" y="2191"/>
                    <a:pt x="2544" y="2130"/>
                    <a:pt x="2575" y="2145"/>
                  </a:cubicBezTo>
                  <a:cubicBezTo>
                    <a:pt x="2598" y="2176"/>
                    <a:pt x="2575" y="2214"/>
                    <a:pt x="2567" y="2252"/>
                  </a:cubicBezTo>
                  <a:cubicBezTo>
                    <a:pt x="2598" y="2245"/>
                    <a:pt x="2605" y="2191"/>
                    <a:pt x="2644" y="2206"/>
                  </a:cubicBezTo>
                  <a:lnTo>
                    <a:pt x="2674" y="2222"/>
                  </a:lnTo>
                  <a:lnTo>
                    <a:pt x="2651" y="2191"/>
                  </a:lnTo>
                  <a:lnTo>
                    <a:pt x="2613" y="2206"/>
                  </a:lnTo>
                  <a:cubicBezTo>
                    <a:pt x="2605" y="2176"/>
                    <a:pt x="2613" y="2176"/>
                    <a:pt x="2582" y="2184"/>
                  </a:cubicBezTo>
                  <a:lnTo>
                    <a:pt x="2598" y="2153"/>
                  </a:lnTo>
                  <a:lnTo>
                    <a:pt x="2636" y="2176"/>
                  </a:lnTo>
                  <a:lnTo>
                    <a:pt x="2636" y="2145"/>
                  </a:lnTo>
                  <a:lnTo>
                    <a:pt x="2682" y="2145"/>
                  </a:lnTo>
                  <a:lnTo>
                    <a:pt x="2674" y="2176"/>
                  </a:lnTo>
                  <a:lnTo>
                    <a:pt x="2659" y="2153"/>
                  </a:lnTo>
                  <a:lnTo>
                    <a:pt x="2674" y="2214"/>
                  </a:lnTo>
                  <a:cubicBezTo>
                    <a:pt x="2720" y="2107"/>
                    <a:pt x="2789" y="2115"/>
                    <a:pt x="2843" y="2069"/>
                  </a:cubicBezTo>
                  <a:lnTo>
                    <a:pt x="2850" y="2099"/>
                  </a:lnTo>
                  <a:cubicBezTo>
                    <a:pt x="2850" y="2076"/>
                    <a:pt x="2904" y="2053"/>
                    <a:pt x="2942" y="2038"/>
                  </a:cubicBezTo>
                  <a:cubicBezTo>
                    <a:pt x="2942" y="2069"/>
                    <a:pt x="2889" y="2092"/>
                    <a:pt x="2889" y="2107"/>
                  </a:cubicBezTo>
                  <a:cubicBezTo>
                    <a:pt x="2881" y="2076"/>
                    <a:pt x="2873" y="2099"/>
                    <a:pt x="2889" y="2115"/>
                  </a:cubicBezTo>
                  <a:cubicBezTo>
                    <a:pt x="2942" y="2092"/>
                    <a:pt x="2988" y="2076"/>
                    <a:pt x="3034" y="2076"/>
                  </a:cubicBezTo>
                  <a:cubicBezTo>
                    <a:pt x="3042" y="2115"/>
                    <a:pt x="2988" y="2099"/>
                    <a:pt x="2988" y="2145"/>
                  </a:cubicBezTo>
                  <a:cubicBezTo>
                    <a:pt x="3004" y="2145"/>
                    <a:pt x="3004" y="2153"/>
                    <a:pt x="3019" y="2130"/>
                  </a:cubicBezTo>
                  <a:cubicBezTo>
                    <a:pt x="3073" y="2168"/>
                    <a:pt x="3188" y="2076"/>
                    <a:pt x="3256" y="2076"/>
                  </a:cubicBezTo>
                  <a:lnTo>
                    <a:pt x="3233" y="2130"/>
                  </a:lnTo>
                  <a:cubicBezTo>
                    <a:pt x="3249" y="2099"/>
                    <a:pt x="3272" y="2092"/>
                    <a:pt x="3295" y="2076"/>
                  </a:cubicBezTo>
                  <a:lnTo>
                    <a:pt x="3256" y="2069"/>
                  </a:lnTo>
                  <a:lnTo>
                    <a:pt x="3256" y="2053"/>
                  </a:lnTo>
                  <a:cubicBezTo>
                    <a:pt x="3287" y="2030"/>
                    <a:pt x="3302" y="2076"/>
                    <a:pt x="3341" y="2038"/>
                  </a:cubicBezTo>
                  <a:lnTo>
                    <a:pt x="3348" y="2069"/>
                  </a:lnTo>
                  <a:cubicBezTo>
                    <a:pt x="3379" y="2053"/>
                    <a:pt x="3402" y="2069"/>
                    <a:pt x="3417" y="2061"/>
                  </a:cubicBezTo>
                  <a:lnTo>
                    <a:pt x="3417" y="2092"/>
                  </a:lnTo>
                  <a:lnTo>
                    <a:pt x="3448" y="2099"/>
                  </a:lnTo>
                  <a:lnTo>
                    <a:pt x="3456" y="2076"/>
                  </a:lnTo>
                  <a:cubicBezTo>
                    <a:pt x="3540" y="2107"/>
                    <a:pt x="3601" y="2107"/>
                    <a:pt x="3685" y="2115"/>
                  </a:cubicBezTo>
                  <a:lnTo>
                    <a:pt x="3670" y="2145"/>
                  </a:lnTo>
                  <a:lnTo>
                    <a:pt x="3708" y="2153"/>
                  </a:lnTo>
                  <a:cubicBezTo>
                    <a:pt x="3731" y="2145"/>
                    <a:pt x="3708" y="2115"/>
                    <a:pt x="3724" y="2115"/>
                  </a:cubicBezTo>
                  <a:cubicBezTo>
                    <a:pt x="3731" y="2145"/>
                    <a:pt x="3762" y="2145"/>
                    <a:pt x="3793" y="2130"/>
                  </a:cubicBezTo>
                  <a:lnTo>
                    <a:pt x="3800" y="2168"/>
                  </a:lnTo>
                  <a:lnTo>
                    <a:pt x="3823" y="2130"/>
                  </a:lnTo>
                  <a:cubicBezTo>
                    <a:pt x="3839" y="2168"/>
                    <a:pt x="3839" y="2130"/>
                    <a:pt x="3877" y="2138"/>
                  </a:cubicBezTo>
                  <a:lnTo>
                    <a:pt x="3885" y="2176"/>
                  </a:lnTo>
                  <a:lnTo>
                    <a:pt x="3900" y="2145"/>
                  </a:lnTo>
                  <a:cubicBezTo>
                    <a:pt x="3938" y="2138"/>
                    <a:pt x="3984" y="2206"/>
                    <a:pt x="3961" y="2245"/>
                  </a:cubicBezTo>
                  <a:cubicBezTo>
                    <a:pt x="4015" y="2245"/>
                    <a:pt x="3946" y="2191"/>
                    <a:pt x="3984" y="2176"/>
                  </a:cubicBezTo>
                  <a:lnTo>
                    <a:pt x="4000" y="2214"/>
                  </a:lnTo>
                  <a:cubicBezTo>
                    <a:pt x="4030" y="2206"/>
                    <a:pt x="4053" y="2229"/>
                    <a:pt x="4076" y="2191"/>
                  </a:cubicBezTo>
                  <a:cubicBezTo>
                    <a:pt x="4099" y="2206"/>
                    <a:pt x="4130" y="2206"/>
                    <a:pt x="4114" y="2245"/>
                  </a:cubicBezTo>
                  <a:lnTo>
                    <a:pt x="4153" y="2222"/>
                  </a:lnTo>
                  <a:cubicBezTo>
                    <a:pt x="4153" y="2184"/>
                    <a:pt x="4137" y="2245"/>
                    <a:pt x="4137" y="2206"/>
                  </a:cubicBezTo>
                  <a:cubicBezTo>
                    <a:pt x="4168" y="2168"/>
                    <a:pt x="4222" y="2229"/>
                    <a:pt x="4268" y="2222"/>
                  </a:cubicBezTo>
                  <a:lnTo>
                    <a:pt x="4222" y="2260"/>
                  </a:lnTo>
                  <a:cubicBezTo>
                    <a:pt x="4245" y="2306"/>
                    <a:pt x="4283" y="2229"/>
                    <a:pt x="4306" y="2252"/>
                  </a:cubicBezTo>
                  <a:cubicBezTo>
                    <a:pt x="4306" y="2298"/>
                    <a:pt x="4344" y="2283"/>
                    <a:pt x="4375" y="2268"/>
                  </a:cubicBezTo>
                  <a:cubicBezTo>
                    <a:pt x="4383" y="2306"/>
                    <a:pt x="4413" y="2306"/>
                    <a:pt x="4444" y="2321"/>
                  </a:cubicBezTo>
                  <a:cubicBezTo>
                    <a:pt x="4436" y="2344"/>
                    <a:pt x="4413" y="2306"/>
                    <a:pt x="4398" y="2329"/>
                  </a:cubicBezTo>
                  <a:lnTo>
                    <a:pt x="4367" y="2375"/>
                  </a:lnTo>
                  <a:cubicBezTo>
                    <a:pt x="4406" y="2360"/>
                    <a:pt x="4444" y="2375"/>
                    <a:pt x="4482" y="2344"/>
                  </a:cubicBezTo>
                  <a:lnTo>
                    <a:pt x="4513" y="2375"/>
                  </a:lnTo>
                  <a:cubicBezTo>
                    <a:pt x="4498" y="2413"/>
                    <a:pt x="4452" y="2344"/>
                    <a:pt x="4475" y="2406"/>
                  </a:cubicBezTo>
                  <a:lnTo>
                    <a:pt x="4421" y="2398"/>
                  </a:lnTo>
                  <a:cubicBezTo>
                    <a:pt x="4421" y="2421"/>
                    <a:pt x="4482" y="2406"/>
                    <a:pt x="4459" y="2444"/>
                  </a:cubicBezTo>
                  <a:cubicBezTo>
                    <a:pt x="4490" y="2436"/>
                    <a:pt x="4498" y="2452"/>
                    <a:pt x="4528" y="2444"/>
                  </a:cubicBezTo>
                  <a:cubicBezTo>
                    <a:pt x="4498" y="2482"/>
                    <a:pt x="4551" y="2459"/>
                    <a:pt x="4559" y="2498"/>
                  </a:cubicBezTo>
                  <a:cubicBezTo>
                    <a:pt x="4605" y="2490"/>
                    <a:pt x="4628" y="2513"/>
                    <a:pt x="4651" y="2513"/>
                  </a:cubicBezTo>
                  <a:lnTo>
                    <a:pt x="4635" y="2475"/>
                  </a:lnTo>
                  <a:cubicBezTo>
                    <a:pt x="4666" y="2444"/>
                    <a:pt x="4681" y="2482"/>
                    <a:pt x="4704" y="2490"/>
                  </a:cubicBezTo>
                  <a:lnTo>
                    <a:pt x="4666" y="2521"/>
                  </a:lnTo>
                  <a:lnTo>
                    <a:pt x="4651" y="2567"/>
                  </a:lnTo>
                  <a:cubicBezTo>
                    <a:pt x="4681" y="2521"/>
                    <a:pt x="4681" y="2567"/>
                    <a:pt x="4727" y="2559"/>
                  </a:cubicBezTo>
                  <a:cubicBezTo>
                    <a:pt x="4743" y="2528"/>
                    <a:pt x="4712" y="2551"/>
                    <a:pt x="4712" y="2521"/>
                  </a:cubicBezTo>
                  <a:cubicBezTo>
                    <a:pt x="4727" y="2528"/>
                    <a:pt x="4750" y="2521"/>
                    <a:pt x="4750" y="2551"/>
                  </a:cubicBezTo>
                  <a:lnTo>
                    <a:pt x="4727" y="2559"/>
                  </a:lnTo>
                  <a:lnTo>
                    <a:pt x="4727" y="2574"/>
                  </a:lnTo>
                  <a:cubicBezTo>
                    <a:pt x="4727" y="2605"/>
                    <a:pt x="4758" y="2551"/>
                    <a:pt x="4750" y="2590"/>
                  </a:cubicBezTo>
                  <a:lnTo>
                    <a:pt x="4789" y="2536"/>
                  </a:lnTo>
                  <a:lnTo>
                    <a:pt x="4781" y="2574"/>
                  </a:lnTo>
                  <a:lnTo>
                    <a:pt x="4804" y="2551"/>
                  </a:lnTo>
                  <a:lnTo>
                    <a:pt x="4827" y="2559"/>
                  </a:lnTo>
                  <a:cubicBezTo>
                    <a:pt x="4835" y="2597"/>
                    <a:pt x="4789" y="2590"/>
                    <a:pt x="4781" y="2628"/>
                  </a:cubicBezTo>
                  <a:lnTo>
                    <a:pt x="4819" y="2597"/>
                  </a:lnTo>
                  <a:cubicBezTo>
                    <a:pt x="4842" y="2590"/>
                    <a:pt x="4827" y="2636"/>
                    <a:pt x="4865" y="2613"/>
                  </a:cubicBezTo>
                  <a:lnTo>
                    <a:pt x="4858" y="2666"/>
                  </a:lnTo>
                  <a:cubicBezTo>
                    <a:pt x="4881" y="2651"/>
                    <a:pt x="4896" y="2681"/>
                    <a:pt x="4904" y="2704"/>
                  </a:cubicBezTo>
                  <a:cubicBezTo>
                    <a:pt x="4942" y="2674"/>
                    <a:pt x="4957" y="2712"/>
                    <a:pt x="4973" y="2720"/>
                  </a:cubicBezTo>
                  <a:lnTo>
                    <a:pt x="4942" y="2750"/>
                  </a:lnTo>
                  <a:cubicBezTo>
                    <a:pt x="4980" y="2727"/>
                    <a:pt x="4988" y="2766"/>
                    <a:pt x="5011" y="2781"/>
                  </a:cubicBezTo>
                  <a:lnTo>
                    <a:pt x="5034" y="2750"/>
                  </a:lnTo>
                  <a:lnTo>
                    <a:pt x="5018" y="2804"/>
                  </a:lnTo>
                  <a:lnTo>
                    <a:pt x="5049" y="2796"/>
                  </a:lnTo>
                  <a:cubicBezTo>
                    <a:pt x="5026" y="2873"/>
                    <a:pt x="5133" y="2835"/>
                    <a:pt x="5126" y="2896"/>
                  </a:cubicBezTo>
                  <a:cubicBezTo>
                    <a:pt x="5164" y="2873"/>
                    <a:pt x="5164" y="2881"/>
                    <a:pt x="5202" y="2896"/>
                  </a:cubicBezTo>
                  <a:lnTo>
                    <a:pt x="5202" y="2919"/>
                  </a:lnTo>
                  <a:lnTo>
                    <a:pt x="5149" y="2919"/>
                  </a:lnTo>
                  <a:cubicBezTo>
                    <a:pt x="5149" y="2950"/>
                    <a:pt x="5179" y="2950"/>
                    <a:pt x="5210" y="2950"/>
                  </a:cubicBezTo>
                  <a:lnTo>
                    <a:pt x="5179" y="2996"/>
                  </a:lnTo>
                  <a:cubicBezTo>
                    <a:pt x="5202" y="3011"/>
                    <a:pt x="5179" y="3019"/>
                    <a:pt x="5218" y="3011"/>
                  </a:cubicBezTo>
                  <a:lnTo>
                    <a:pt x="5210" y="3034"/>
                  </a:lnTo>
                  <a:cubicBezTo>
                    <a:pt x="5225" y="3011"/>
                    <a:pt x="5256" y="3034"/>
                    <a:pt x="5241" y="3072"/>
                  </a:cubicBezTo>
                  <a:cubicBezTo>
                    <a:pt x="5279" y="3057"/>
                    <a:pt x="5264" y="3072"/>
                    <a:pt x="5264" y="3095"/>
                  </a:cubicBezTo>
                  <a:lnTo>
                    <a:pt x="5287" y="3072"/>
                  </a:lnTo>
                  <a:lnTo>
                    <a:pt x="5302" y="3095"/>
                  </a:lnTo>
                  <a:lnTo>
                    <a:pt x="5264" y="3110"/>
                  </a:lnTo>
                  <a:cubicBezTo>
                    <a:pt x="5279" y="3126"/>
                    <a:pt x="5279" y="3141"/>
                    <a:pt x="5248" y="3172"/>
                  </a:cubicBezTo>
                  <a:cubicBezTo>
                    <a:pt x="5218" y="3179"/>
                    <a:pt x="5241" y="3202"/>
                    <a:pt x="5248" y="3210"/>
                  </a:cubicBezTo>
                  <a:cubicBezTo>
                    <a:pt x="5248" y="3172"/>
                    <a:pt x="5287" y="3149"/>
                    <a:pt x="5279" y="3126"/>
                  </a:cubicBezTo>
                  <a:cubicBezTo>
                    <a:pt x="5333" y="3126"/>
                    <a:pt x="5256" y="3172"/>
                    <a:pt x="5279" y="3187"/>
                  </a:cubicBezTo>
                  <a:lnTo>
                    <a:pt x="5333" y="3133"/>
                  </a:lnTo>
                  <a:lnTo>
                    <a:pt x="5302" y="3187"/>
                  </a:lnTo>
                  <a:cubicBezTo>
                    <a:pt x="5333" y="3187"/>
                    <a:pt x="5356" y="3179"/>
                    <a:pt x="5379" y="3172"/>
                  </a:cubicBezTo>
                  <a:cubicBezTo>
                    <a:pt x="5340" y="3179"/>
                    <a:pt x="5356" y="3202"/>
                    <a:pt x="5333" y="3218"/>
                  </a:cubicBezTo>
                  <a:lnTo>
                    <a:pt x="5287" y="3241"/>
                  </a:lnTo>
                  <a:lnTo>
                    <a:pt x="5333" y="3225"/>
                  </a:lnTo>
                  <a:cubicBezTo>
                    <a:pt x="5333" y="3241"/>
                    <a:pt x="5325" y="3256"/>
                    <a:pt x="5356" y="3241"/>
                  </a:cubicBezTo>
                  <a:lnTo>
                    <a:pt x="5333" y="3279"/>
                  </a:lnTo>
                  <a:cubicBezTo>
                    <a:pt x="5317" y="3287"/>
                    <a:pt x="5325" y="3248"/>
                    <a:pt x="5287" y="3264"/>
                  </a:cubicBezTo>
                  <a:cubicBezTo>
                    <a:pt x="5317" y="3279"/>
                    <a:pt x="5394" y="3340"/>
                    <a:pt x="5317" y="3356"/>
                  </a:cubicBezTo>
                  <a:lnTo>
                    <a:pt x="5325" y="3379"/>
                  </a:lnTo>
                  <a:cubicBezTo>
                    <a:pt x="5379" y="3379"/>
                    <a:pt x="5356" y="3432"/>
                    <a:pt x="5409" y="3448"/>
                  </a:cubicBezTo>
                  <a:cubicBezTo>
                    <a:pt x="5371" y="3471"/>
                    <a:pt x="5402" y="3486"/>
                    <a:pt x="5363" y="3478"/>
                  </a:cubicBezTo>
                  <a:lnTo>
                    <a:pt x="5409" y="3494"/>
                  </a:lnTo>
                  <a:cubicBezTo>
                    <a:pt x="5409" y="3524"/>
                    <a:pt x="5402" y="3562"/>
                    <a:pt x="5440" y="3593"/>
                  </a:cubicBezTo>
                  <a:cubicBezTo>
                    <a:pt x="5409" y="3601"/>
                    <a:pt x="5417" y="3631"/>
                    <a:pt x="5440" y="3631"/>
                  </a:cubicBezTo>
                  <a:cubicBezTo>
                    <a:pt x="5409" y="3647"/>
                    <a:pt x="5432" y="3662"/>
                    <a:pt x="5409" y="3670"/>
                  </a:cubicBezTo>
                  <a:cubicBezTo>
                    <a:pt x="5432" y="3662"/>
                    <a:pt x="5432" y="3662"/>
                    <a:pt x="5455" y="3647"/>
                  </a:cubicBezTo>
                  <a:lnTo>
                    <a:pt x="5432" y="3700"/>
                  </a:lnTo>
                  <a:cubicBezTo>
                    <a:pt x="5432" y="3716"/>
                    <a:pt x="5470" y="3708"/>
                    <a:pt x="5432" y="3739"/>
                  </a:cubicBezTo>
                  <a:lnTo>
                    <a:pt x="5455" y="3739"/>
                  </a:lnTo>
                  <a:lnTo>
                    <a:pt x="5478" y="3677"/>
                  </a:lnTo>
                  <a:lnTo>
                    <a:pt x="5478" y="3777"/>
                  </a:lnTo>
                  <a:lnTo>
                    <a:pt x="5455" y="3785"/>
                  </a:lnTo>
                  <a:cubicBezTo>
                    <a:pt x="5448" y="3777"/>
                    <a:pt x="5470" y="3746"/>
                    <a:pt x="5432" y="3746"/>
                  </a:cubicBezTo>
                  <a:cubicBezTo>
                    <a:pt x="5409" y="3762"/>
                    <a:pt x="5455" y="3785"/>
                    <a:pt x="5417" y="3823"/>
                  </a:cubicBezTo>
                  <a:lnTo>
                    <a:pt x="5432" y="3838"/>
                  </a:lnTo>
                  <a:lnTo>
                    <a:pt x="5455" y="3831"/>
                  </a:lnTo>
                  <a:lnTo>
                    <a:pt x="5478" y="3892"/>
                  </a:lnTo>
                  <a:lnTo>
                    <a:pt x="5440" y="3907"/>
                  </a:lnTo>
                  <a:lnTo>
                    <a:pt x="5470" y="3915"/>
                  </a:lnTo>
                  <a:lnTo>
                    <a:pt x="5440" y="3930"/>
                  </a:lnTo>
                  <a:lnTo>
                    <a:pt x="5470" y="3938"/>
                  </a:lnTo>
                  <a:cubicBezTo>
                    <a:pt x="5394" y="4007"/>
                    <a:pt x="5455" y="4091"/>
                    <a:pt x="5417" y="4145"/>
                  </a:cubicBezTo>
                  <a:lnTo>
                    <a:pt x="5379" y="4137"/>
                  </a:lnTo>
                  <a:cubicBezTo>
                    <a:pt x="5371" y="4160"/>
                    <a:pt x="5417" y="4198"/>
                    <a:pt x="5363" y="4237"/>
                  </a:cubicBezTo>
                  <a:lnTo>
                    <a:pt x="5394" y="4237"/>
                  </a:lnTo>
                  <a:lnTo>
                    <a:pt x="5409" y="4244"/>
                  </a:lnTo>
                  <a:lnTo>
                    <a:pt x="5379" y="4237"/>
                  </a:lnTo>
                  <a:lnTo>
                    <a:pt x="5371" y="4275"/>
                  </a:lnTo>
                  <a:lnTo>
                    <a:pt x="5402" y="4260"/>
                  </a:lnTo>
                  <a:lnTo>
                    <a:pt x="5409" y="4290"/>
                  </a:lnTo>
                  <a:lnTo>
                    <a:pt x="5379" y="4290"/>
                  </a:lnTo>
                  <a:lnTo>
                    <a:pt x="5402" y="4313"/>
                  </a:lnTo>
                  <a:lnTo>
                    <a:pt x="5363" y="4321"/>
                  </a:lnTo>
                  <a:cubicBezTo>
                    <a:pt x="5363" y="4367"/>
                    <a:pt x="5363" y="4413"/>
                    <a:pt x="5340" y="4451"/>
                  </a:cubicBezTo>
                  <a:lnTo>
                    <a:pt x="5363" y="4443"/>
                  </a:lnTo>
                  <a:lnTo>
                    <a:pt x="5363" y="4482"/>
                  </a:lnTo>
                  <a:lnTo>
                    <a:pt x="5333" y="4474"/>
                  </a:lnTo>
                  <a:lnTo>
                    <a:pt x="5333" y="4566"/>
                  </a:lnTo>
                  <a:lnTo>
                    <a:pt x="5317" y="4597"/>
                  </a:lnTo>
                  <a:cubicBezTo>
                    <a:pt x="5340" y="4581"/>
                    <a:pt x="5333" y="4597"/>
                    <a:pt x="5340" y="4620"/>
                  </a:cubicBezTo>
                  <a:cubicBezTo>
                    <a:pt x="5340" y="4566"/>
                    <a:pt x="5379" y="4558"/>
                    <a:pt x="5379" y="4512"/>
                  </a:cubicBezTo>
                  <a:lnTo>
                    <a:pt x="5363" y="4520"/>
                  </a:lnTo>
                  <a:lnTo>
                    <a:pt x="5363" y="4489"/>
                  </a:lnTo>
                  <a:cubicBezTo>
                    <a:pt x="5394" y="4482"/>
                    <a:pt x="5394" y="4482"/>
                    <a:pt x="5417" y="4466"/>
                  </a:cubicBezTo>
                  <a:cubicBezTo>
                    <a:pt x="5379" y="4512"/>
                    <a:pt x="5409" y="4597"/>
                    <a:pt x="5363" y="4627"/>
                  </a:cubicBezTo>
                  <a:lnTo>
                    <a:pt x="5379" y="4635"/>
                  </a:lnTo>
                  <a:lnTo>
                    <a:pt x="5356" y="4643"/>
                  </a:lnTo>
                  <a:cubicBezTo>
                    <a:pt x="5394" y="4681"/>
                    <a:pt x="5356" y="4704"/>
                    <a:pt x="5333" y="4735"/>
                  </a:cubicBezTo>
                  <a:cubicBezTo>
                    <a:pt x="5363" y="4750"/>
                    <a:pt x="5356" y="4773"/>
                    <a:pt x="5340" y="4788"/>
                  </a:cubicBezTo>
                  <a:cubicBezTo>
                    <a:pt x="5325" y="4773"/>
                    <a:pt x="5302" y="4750"/>
                    <a:pt x="5279" y="4758"/>
                  </a:cubicBezTo>
                  <a:lnTo>
                    <a:pt x="5264" y="4712"/>
                  </a:lnTo>
                  <a:lnTo>
                    <a:pt x="5241" y="4735"/>
                  </a:lnTo>
                  <a:lnTo>
                    <a:pt x="5264" y="4773"/>
                  </a:lnTo>
                  <a:lnTo>
                    <a:pt x="5256" y="4819"/>
                  </a:lnTo>
                  <a:cubicBezTo>
                    <a:pt x="5210" y="4819"/>
                    <a:pt x="5218" y="4865"/>
                    <a:pt x="5218" y="4903"/>
                  </a:cubicBezTo>
                  <a:cubicBezTo>
                    <a:pt x="5179" y="4895"/>
                    <a:pt x="5179" y="4903"/>
                    <a:pt x="5202" y="4941"/>
                  </a:cubicBezTo>
                  <a:lnTo>
                    <a:pt x="5172" y="4926"/>
                  </a:lnTo>
                  <a:cubicBezTo>
                    <a:pt x="5141" y="4941"/>
                    <a:pt x="5172" y="4987"/>
                    <a:pt x="5141" y="5010"/>
                  </a:cubicBezTo>
                  <a:lnTo>
                    <a:pt x="5172" y="5026"/>
                  </a:lnTo>
                  <a:lnTo>
                    <a:pt x="5164" y="5056"/>
                  </a:lnTo>
                  <a:lnTo>
                    <a:pt x="5133" y="5049"/>
                  </a:lnTo>
                  <a:lnTo>
                    <a:pt x="5141" y="5079"/>
                  </a:lnTo>
                  <a:lnTo>
                    <a:pt x="5103" y="5064"/>
                  </a:lnTo>
                  <a:cubicBezTo>
                    <a:pt x="5110" y="5095"/>
                    <a:pt x="5095" y="5118"/>
                    <a:pt x="5095" y="5118"/>
                  </a:cubicBezTo>
                  <a:lnTo>
                    <a:pt x="5057" y="5118"/>
                  </a:lnTo>
                  <a:lnTo>
                    <a:pt x="5049" y="5171"/>
                  </a:lnTo>
                  <a:cubicBezTo>
                    <a:pt x="5034" y="5202"/>
                    <a:pt x="5072" y="5240"/>
                    <a:pt x="5018" y="5248"/>
                  </a:cubicBezTo>
                  <a:cubicBezTo>
                    <a:pt x="5049" y="5271"/>
                    <a:pt x="5011" y="5294"/>
                    <a:pt x="5011" y="5317"/>
                  </a:cubicBezTo>
                  <a:lnTo>
                    <a:pt x="4980" y="5309"/>
                  </a:lnTo>
                  <a:cubicBezTo>
                    <a:pt x="5011" y="5332"/>
                    <a:pt x="4957" y="5332"/>
                    <a:pt x="4980" y="5386"/>
                  </a:cubicBezTo>
                  <a:lnTo>
                    <a:pt x="5011" y="5363"/>
                  </a:lnTo>
                  <a:lnTo>
                    <a:pt x="5018" y="5401"/>
                  </a:lnTo>
                  <a:lnTo>
                    <a:pt x="5049" y="5386"/>
                  </a:lnTo>
                  <a:lnTo>
                    <a:pt x="5064" y="5409"/>
                  </a:lnTo>
                  <a:cubicBezTo>
                    <a:pt x="5064" y="5424"/>
                    <a:pt x="5018" y="5409"/>
                    <a:pt x="5034" y="5447"/>
                  </a:cubicBezTo>
                  <a:lnTo>
                    <a:pt x="4988" y="5439"/>
                  </a:lnTo>
                  <a:cubicBezTo>
                    <a:pt x="4957" y="5439"/>
                    <a:pt x="4980" y="5478"/>
                    <a:pt x="4942" y="5478"/>
                  </a:cubicBezTo>
                  <a:lnTo>
                    <a:pt x="4957" y="5516"/>
                  </a:lnTo>
                  <a:cubicBezTo>
                    <a:pt x="4934" y="5485"/>
                    <a:pt x="4919" y="5439"/>
                    <a:pt x="4919" y="5393"/>
                  </a:cubicBezTo>
                  <a:lnTo>
                    <a:pt x="4873" y="5424"/>
                  </a:lnTo>
                  <a:lnTo>
                    <a:pt x="4873" y="5447"/>
                  </a:lnTo>
                  <a:lnTo>
                    <a:pt x="4896" y="5470"/>
                  </a:lnTo>
                  <a:lnTo>
                    <a:pt x="4842" y="5478"/>
                  </a:lnTo>
                  <a:cubicBezTo>
                    <a:pt x="4896" y="5508"/>
                    <a:pt x="4842" y="5577"/>
                    <a:pt x="4796" y="5554"/>
                  </a:cubicBezTo>
                  <a:cubicBezTo>
                    <a:pt x="4827" y="5577"/>
                    <a:pt x="4789" y="5577"/>
                    <a:pt x="4796" y="5600"/>
                  </a:cubicBezTo>
                  <a:cubicBezTo>
                    <a:pt x="4827" y="5600"/>
                    <a:pt x="4804" y="5577"/>
                    <a:pt x="4835" y="5577"/>
                  </a:cubicBezTo>
                  <a:lnTo>
                    <a:pt x="4796" y="5623"/>
                  </a:lnTo>
                  <a:lnTo>
                    <a:pt x="4819" y="5662"/>
                  </a:lnTo>
                  <a:lnTo>
                    <a:pt x="4796" y="5639"/>
                  </a:lnTo>
                  <a:lnTo>
                    <a:pt x="4827" y="5669"/>
                  </a:lnTo>
                  <a:lnTo>
                    <a:pt x="4835" y="5631"/>
                  </a:lnTo>
                  <a:lnTo>
                    <a:pt x="4873" y="5639"/>
                  </a:lnTo>
                  <a:cubicBezTo>
                    <a:pt x="4873" y="5669"/>
                    <a:pt x="4835" y="5669"/>
                    <a:pt x="4835" y="5700"/>
                  </a:cubicBezTo>
                  <a:lnTo>
                    <a:pt x="4781" y="5654"/>
                  </a:lnTo>
                  <a:cubicBezTo>
                    <a:pt x="4804" y="5669"/>
                    <a:pt x="4789" y="5669"/>
                    <a:pt x="4789" y="5692"/>
                  </a:cubicBezTo>
                  <a:cubicBezTo>
                    <a:pt x="4758" y="5669"/>
                    <a:pt x="4789" y="5669"/>
                    <a:pt x="4750" y="5677"/>
                  </a:cubicBezTo>
                  <a:lnTo>
                    <a:pt x="4766" y="5731"/>
                  </a:lnTo>
                  <a:cubicBezTo>
                    <a:pt x="4727" y="5708"/>
                    <a:pt x="4758" y="5769"/>
                    <a:pt x="4712" y="5754"/>
                  </a:cubicBezTo>
                  <a:cubicBezTo>
                    <a:pt x="4743" y="5708"/>
                    <a:pt x="4743" y="5654"/>
                    <a:pt x="4796" y="5616"/>
                  </a:cubicBezTo>
                  <a:cubicBezTo>
                    <a:pt x="4750" y="5600"/>
                    <a:pt x="4804" y="5562"/>
                    <a:pt x="4766" y="5547"/>
                  </a:cubicBezTo>
                  <a:lnTo>
                    <a:pt x="4743" y="5554"/>
                  </a:lnTo>
                  <a:cubicBezTo>
                    <a:pt x="4766" y="5585"/>
                    <a:pt x="4720" y="5600"/>
                    <a:pt x="4704" y="5593"/>
                  </a:cubicBezTo>
                  <a:cubicBezTo>
                    <a:pt x="4743" y="5600"/>
                    <a:pt x="4712" y="5631"/>
                    <a:pt x="4750" y="5639"/>
                  </a:cubicBezTo>
                  <a:lnTo>
                    <a:pt x="4727" y="5669"/>
                  </a:lnTo>
                  <a:cubicBezTo>
                    <a:pt x="4712" y="5669"/>
                    <a:pt x="4758" y="5639"/>
                    <a:pt x="4712" y="5654"/>
                  </a:cubicBezTo>
                  <a:lnTo>
                    <a:pt x="4720" y="5623"/>
                  </a:lnTo>
                  <a:lnTo>
                    <a:pt x="4689" y="5616"/>
                  </a:lnTo>
                  <a:cubicBezTo>
                    <a:pt x="4712" y="5662"/>
                    <a:pt x="4674" y="5639"/>
                    <a:pt x="4651" y="5631"/>
                  </a:cubicBezTo>
                  <a:cubicBezTo>
                    <a:pt x="4689" y="5662"/>
                    <a:pt x="4628" y="5692"/>
                    <a:pt x="4628" y="5715"/>
                  </a:cubicBezTo>
                  <a:lnTo>
                    <a:pt x="4651" y="5731"/>
                  </a:lnTo>
                  <a:cubicBezTo>
                    <a:pt x="4666" y="5776"/>
                    <a:pt x="4605" y="5792"/>
                    <a:pt x="4612" y="5822"/>
                  </a:cubicBezTo>
                  <a:lnTo>
                    <a:pt x="4574" y="5792"/>
                  </a:lnTo>
                  <a:lnTo>
                    <a:pt x="4628" y="5738"/>
                  </a:lnTo>
                  <a:lnTo>
                    <a:pt x="4589" y="5708"/>
                  </a:lnTo>
                  <a:lnTo>
                    <a:pt x="4574" y="5715"/>
                  </a:lnTo>
                  <a:lnTo>
                    <a:pt x="4597" y="5738"/>
                  </a:lnTo>
                  <a:cubicBezTo>
                    <a:pt x="4551" y="5738"/>
                    <a:pt x="4528" y="5807"/>
                    <a:pt x="4551" y="5845"/>
                  </a:cubicBezTo>
                  <a:cubicBezTo>
                    <a:pt x="4513" y="5792"/>
                    <a:pt x="4498" y="5845"/>
                    <a:pt x="4459" y="5822"/>
                  </a:cubicBezTo>
                  <a:lnTo>
                    <a:pt x="4452" y="5845"/>
                  </a:lnTo>
                  <a:cubicBezTo>
                    <a:pt x="4475" y="5868"/>
                    <a:pt x="4475" y="5830"/>
                    <a:pt x="4490" y="5845"/>
                  </a:cubicBezTo>
                  <a:cubicBezTo>
                    <a:pt x="4521" y="5853"/>
                    <a:pt x="4513" y="5884"/>
                    <a:pt x="4521" y="5930"/>
                  </a:cubicBezTo>
                  <a:cubicBezTo>
                    <a:pt x="4482" y="5922"/>
                    <a:pt x="4513" y="5891"/>
                    <a:pt x="4490" y="5868"/>
                  </a:cubicBezTo>
                  <a:cubicBezTo>
                    <a:pt x="4459" y="5868"/>
                    <a:pt x="4482" y="5891"/>
                    <a:pt x="4475" y="5907"/>
                  </a:cubicBezTo>
                  <a:lnTo>
                    <a:pt x="4498" y="5937"/>
                  </a:lnTo>
                  <a:lnTo>
                    <a:pt x="4482" y="5968"/>
                  </a:lnTo>
                  <a:cubicBezTo>
                    <a:pt x="4513" y="5968"/>
                    <a:pt x="4490" y="5922"/>
                    <a:pt x="4536" y="5937"/>
                  </a:cubicBezTo>
                  <a:cubicBezTo>
                    <a:pt x="4536" y="5899"/>
                    <a:pt x="4536" y="5868"/>
                    <a:pt x="4559" y="5861"/>
                  </a:cubicBezTo>
                  <a:lnTo>
                    <a:pt x="4551" y="5891"/>
                  </a:lnTo>
                  <a:lnTo>
                    <a:pt x="4559" y="5884"/>
                  </a:lnTo>
                  <a:cubicBezTo>
                    <a:pt x="4643" y="5960"/>
                    <a:pt x="4482" y="5983"/>
                    <a:pt x="4452" y="6060"/>
                  </a:cubicBezTo>
                  <a:lnTo>
                    <a:pt x="4475" y="6075"/>
                  </a:lnTo>
                  <a:lnTo>
                    <a:pt x="4498" y="6052"/>
                  </a:lnTo>
                  <a:cubicBezTo>
                    <a:pt x="4513" y="6060"/>
                    <a:pt x="4498" y="6098"/>
                    <a:pt x="4475" y="6091"/>
                  </a:cubicBezTo>
                  <a:cubicBezTo>
                    <a:pt x="4498" y="6098"/>
                    <a:pt x="4490" y="6160"/>
                    <a:pt x="4459" y="6152"/>
                  </a:cubicBezTo>
                  <a:lnTo>
                    <a:pt x="4482" y="6114"/>
                  </a:lnTo>
                  <a:cubicBezTo>
                    <a:pt x="4452" y="6091"/>
                    <a:pt x="4459" y="6083"/>
                    <a:pt x="4444" y="6052"/>
                  </a:cubicBezTo>
                  <a:lnTo>
                    <a:pt x="4398" y="6052"/>
                  </a:lnTo>
                  <a:cubicBezTo>
                    <a:pt x="4413" y="6022"/>
                    <a:pt x="4444" y="6022"/>
                    <a:pt x="4444" y="5968"/>
                  </a:cubicBezTo>
                  <a:cubicBezTo>
                    <a:pt x="4406" y="5960"/>
                    <a:pt x="4421" y="5945"/>
                    <a:pt x="4383" y="5945"/>
                  </a:cubicBezTo>
                  <a:cubicBezTo>
                    <a:pt x="4406" y="5960"/>
                    <a:pt x="4421" y="5968"/>
                    <a:pt x="4421" y="5999"/>
                  </a:cubicBezTo>
                  <a:cubicBezTo>
                    <a:pt x="4406" y="6014"/>
                    <a:pt x="4367" y="6022"/>
                    <a:pt x="4360" y="6052"/>
                  </a:cubicBezTo>
                  <a:lnTo>
                    <a:pt x="4383" y="6075"/>
                  </a:lnTo>
                  <a:lnTo>
                    <a:pt x="4421" y="6052"/>
                  </a:lnTo>
                  <a:lnTo>
                    <a:pt x="4421" y="6098"/>
                  </a:lnTo>
                  <a:lnTo>
                    <a:pt x="4406" y="6083"/>
                  </a:lnTo>
                  <a:cubicBezTo>
                    <a:pt x="4375" y="6091"/>
                    <a:pt x="4421" y="6114"/>
                    <a:pt x="4398" y="6121"/>
                  </a:cubicBezTo>
                  <a:lnTo>
                    <a:pt x="4367" y="6075"/>
                  </a:lnTo>
                  <a:cubicBezTo>
                    <a:pt x="4375" y="6129"/>
                    <a:pt x="4291" y="6129"/>
                    <a:pt x="4298" y="6190"/>
                  </a:cubicBezTo>
                  <a:lnTo>
                    <a:pt x="4260" y="6160"/>
                  </a:lnTo>
                  <a:cubicBezTo>
                    <a:pt x="4252" y="6175"/>
                    <a:pt x="4229" y="6175"/>
                    <a:pt x="4245" y="6213"/>
                  </a:cubicBezTo>
                  <a:lnTo>
                    <a:pt x="4283" y="6236"/>
                  </a:lnTo>
                  <a:cubicBezTo>
                    <a:pt x="4268" y="6267"/>
                    <a:pt x="4252" y="6267"/>
                    <a:pt x="4245" y="6290"/>
                  </a:cubicBezTo>
                  <a:cubicBezTo>
                    <a:pt x="4222" y="6282"/>
                    <a:pt x="4214" y="6228"/>
                    <a:pt x="4252" y="6244"/>
                  </a:cubicBezTo>
                  <a:lnTo>
                    <a:pt x="4214" y="6206"/>
                  </a:lnTo>
                  <a:cubicBezTo>
                    <a:pt x="4222" y="6251"/>
                    <a:pt x="4191" y="6251"/>
                    <a:pt x="4183" y="6290"/>
                  </a:cubicBezTo>
                  <a:lnTo>
                    <a:pt x="4214" y="6282"/>
                  </a:lnTo>
                  <a:cubicBezTo>
                    <a:pt x="4229" y="6313"/>
                    <a:pt x="4191" y="6305"/>
                    <a:pt x="4191" y="6328"/>
                  </a:cubicBezTo>
                  <a:lnTo>
                    <a:pt x="4168" y="6313"/>
                  </a:lnTo>
                  <a:cubicBezTo>
                    <a:pt x="4191" y="6366"/>
                    <a:pt x="4114" y="6343"/>
                    <a:pt x="4114" y="6382"/>
                  </a:cubicBezTo>
                  <a:cubicBezTo>
                    <a:pt x="4076" y="6351"/>
                    <a:pt x="4130" y="6328"/>
                    <a:pt x="4114" y="6313"/>
                  </a:cubicBezTo>
                  <a:lnTo>
                    <a:pt x="4107" y="6320"/>
                  </a:lnTo>
                  <a:lnTo>
                    <a:pt x="4076" y="6290"/>
                  </a:lnTo>
                  <a:lnTo>
                    <a:pt x="4069" y="6328"/>
                  </a:lnTo>
                  <a:cubicBezTo>
                    <a:pt x="4069" y="6359"/>
                    <a:pt x="4038" y="6343"/>
                    <a:pt x="4030" y="6351"/>
                  </a:cubicBezTo>
                  <a:lnTo>
                    <a:pt x="4030" y="6320"/>
                  </a:lnTo>
                  <a:cubicBezTo>
                    <a:pt x="4000" y="6290"/>
                    <a:pt x="4000" y="6382"/>
                    <a:pt x="3977" y="6328"/>
                  </a:cubicBezTo>
                  <a:lnTo>
                    <a:pt x="3977" y="6366"/>
                  </a:lnTo>
                  <a:lnTo>
                    <a:pt x="4000" y="6389"/>
                  </a:lnTo>
                  <a:lnTo>
                    <a:pt x="3977" y="6382"/>
                  </a:lnTo>
                  <a:cubicBezTo>
                    <a:pt x="3977" y="6428"/>
                    <a:pt x="3938" y="6405"/>
                    <a:pt x="3885" y="6397"/>
                  </a:cubicBezTo>
                  <a:cubicBezTo>
                    <a:pt x="3885" y="6435"/>
                    <a:pt x="3823" y="6405"/>
                    <a:pt x="3800" y="6443"/>
                  </a:cubicBezTo>
                  <a:lnTo>
                    <a:pt x="3831" y="6458"/>
                  </a:lnTo>
                  <a:cubicBezTo>
                    <a:pt x="3839" y="6481"/>
                    <a:pt x="3800" y="6497"/>
                    <a:pt x="3793" y="6497"/>
                  </a:cubicBezTo>
                  <a:lnTo>
                    <a:pt x="3793" y="6466"/>
                  </a:lnTo>
                  <a:lnTo>
                    <a:pt x="3762" y="6435"/>
                  </a:lnTo>
                  <a:lnTo>
                    <a:pt x="3762" y="6512"/>
                  </a:lnTo>
                  <a:lnTo>
                    <a:pt x="3724" y="6474"/>
                  </a:lnTo>
                  <a:cubicBezTo>
                    <a:pt x="3716" y="6474"/>
                    <a:pt x="3708" y="6512"/>
                    <a:pt x="3693" y="6474"/>
                  </a:cubicBezTo>
                  <a:cubicBezTo>
                    <a:pt x="3685" y="6512"/>
                    <a:pt x="3670" y="6504"/>
                    <a:pt x="3647" y="6504"/>
                  </a:cubicBezTo>
                  <a:lnTo>
                    <a:pt x="3632" y="6458"/>
                  </a:lnTo>
                  <a:lnTo>
                    <a:pt x="3640" y="6512"/>
                  </a:lnTo>
                  <a:lnTo>
                    <a:pt x="3609" y="6466"/>
                  </a:lnTo>
                  <a:lnTo>
                    <a:pt x="3594" y="6466"/>
                  </a:lnTo>
                  <a:lnTo>
                    <a:pt x="3571" y="6420"/>
                  </a:lnTo>
                  <a:lnTo>
                    <a:pt x="3571" y="6435"/>
                  </a:lnTo>
                  <a:lnTo>
                    <a:pt x="3578" y="6282"/>
                  </a:lnTo>
                  <a:lnTo>
                    <a:pt x="3563" y="6282"/>
                  </a:lnTo>
                  <a:lnTo>
                    <a:pt x="3571" y="6474"/>
                  </a:lnTo>
                  <a:lnTo>
                    <a:pt x="3571" y="6512"/>
                  </a:lnTo>
                  <a:cubicBezTo>
                    <a:pt x="3563" y="6512"/>
                    <a:pt x="3563" y="6497"/>
                    <a:pt x="3563" y="6520"/>
                  </a:cubicBezTo>
                  <a:cubicBezTo>
                    <a:pt x="3548" y="6497"/>
                    <a:pt x="3563" y="6504"/>
                    <a:pt x="3563" y="6481"/>
                  </a:cubicBezTo>
                  <a:lnTo>
                    <a:pt x="3548" y="6512"/>
                  </a:lnTo>
                  <a:lnTo>
                    <a:pt x="3525" y="6512"/>
                  </a:lnTo>
                  <a:lnTo>
                    <a:pt x="3525" y="6458"/>
                  </a:lnTo>
                  <a:lnTo>
                    <a:pt x="3494" y="6420"/>
                  </a:lnTo>
                  <a:cubicBezTo>
                    <a:pt x="3486" y="6382"/>
                    <a:pt x="3486" y="6359"/>
                    <a:pt x="3463" y="6351"/>
                  </a:cubicBezTo>
                  <a:lnTo>
                    <a:pt x="3471" y="6389"/>
                  </a:lnTo>
                  <a:lnTo>
                    <a:pt x="3456" y="6389"/>
                  </a:lnTo>
                  <a:lnTo>
                    <a:pt x="3448" y="6428"/>
                  </a:lnTo>
                  <a:cubicBezTo>
                    <a:pt x="3456" y="6428"/>
                    <a:pt x="3463" y="6466"/>
                    <a:pt x="3471" y="6428"/>
                  </a:cubicBezTo>
                  <a:lnTo>
                    <a:pt x="3471" y="6466"/>
                  </a:lnTo>
                  <a:cubicBezTo>
                    <a:pt x="3463" y="6466"/>
                    <a:pt x="3471" y="6428"/>
                    <a:pt x="3456" y="6466"/>
                  </a:cubicBezTo>
                  <a:lnTo>
                    <a:pt x="3456" y="6428"/>
                  </a:lnTo>
                  <a:cubicBezTo>
                    <a:pt x="3456" y="6466"/>
                    <a:pt x="3448" y="6458"/>
                    <a:pt x="3433" y="6435"/>
                  </a:cubicBezTo>
                  <a:lnTo>
                    <a:pt x="3448" y="6466"/>
                  </a:lnTo>
                  <a:lnTo>
                    <a:pt x="3433" y="6481"/>
                  </a:lnTo>
                  <a:lnTo>
                    <a:pt x="3425" y="6435"/>
                  </a:lnTo>
                  <a:cubicBezTo>
                    <a:pt x="3425" y="6435"/>
                    <a:pt x="3402" y="6466"/>
                    <a:pt x="3410" y="6428"/>
                  </a:cubicBezTo>
                  <a:lnTo>
                    <a:pt x="3379" y="6458"/>
                  </a:lnTo>
                  <a:lnTo>
                    <a:pt x="3387" y="6428"/>
                  </a:lnTo>
                  <a:cubicBezTo>
                    <a:pt x="3379" y="6420"/>
                    <a:pt x="3356" y="6382"/>
                    <a:pt x="3348" y="6420"/>
                  </a:cubicBezTo>
                  <a:lnTo>
                    <a:pt x="3348" y="6389"/>
                  </a:lnTo>
                  <a:cubicBezTo>
                    <a:pt x="3333" y="6389"/>
                    <a:pt x="3295" y="6420"/>
                    <a:pt x="3264" y="6474"/>
                  </a:cubicBezTo>
                  <a:lnTo>
                    <a:pt x="3241" y="6474"/>
                  </a:lnTo>
                  <a:lnTo>
                    <a:pt x="3256" y="6420"/>
                  </a:lnTo>
                  <a:lnTo>
                    <a:pt x="3272" y="6428"/>
                  </a:lnTo>
                  <a:lnTo>
                    <a:pt x="3295" y="6366"/>
                  </a:lnTo>
                  <a:lnTo>
                    <a:pt x="3295" y="6389"/>
                  </a:lnTo>
                  <a:lnTo>
                    <a:pt x="3264" y="6389"/>
                  </a:lnTo>
                  <a:lnTo>
                    <a:pt x="3279" y="6366"/>
                  </a:lnTo>
                  <a:cubicBezTo>
                    <a:pt x="3279" y="6343"/>
                    <a:pt x="3264" y="6382"/>
                    <a:pt x="3264" y="6351"/>
                  </a:cubicBezTo>
                  <a:cubicBezTo>
                    <a:pt x="3241" y="6405"/>
                    <a:pt x="3226" y="6351"/>
                    <a:pt x="3218" y="6313"/>
                  </a:cubicBezTo>
                  <a:lnTo>
                    <a:pt x="3195" y="6382"/>
                  </a:lnTo>
                  <a:cubicBezTo>
                    <a:pt x="3203" y="6351"/>
                    <a:pt x="3203" y="6359"/>
                    <a:pt x="3218" y="6382"/>
                  </a:cubicBezTo>
                  <a:lnTo>
                    <a:pt x="3203" y="6382"/>
                  </a:lnTo>
                  <a:cubicBezTo>
                    <a:pt x="3195" y="6405"/>
                    <a:pt x="3233" y="6397"/>
                    <a:pt x="3241" y="6420"/>
                  </a:cubicBezTo>
                  <a:cubicBezTo>
                    <a:pt x="3188" y="6435"/>
                    <a:pt x="3126" y="6366"/>
                    <a:pt x="3073" y="6359"/>
                  </a:cubicBezTo>
                  <a:lnTo>
                    <a:pt x="3088" y="6343"/>
                  </a:lnTo>
                  <a:lnTo>
                    <a:pt x="3065" y="6343"/>
                  </a:lnTo>
                  <a:cubicBezTo>
                    <a:pt x="3080" y="6305"/>
                    <a:pt x="3057" y="6328"/>
                    <a:pt x="3057" y="6305"/>
                  </a:cubicBezTo>
                  <a:lnTo>
                    <a:pt x="3073" y="6267"/>
                  </a:lnTo>
                  <a:cubicBezTo>
                    <a:pt x="3042" y="6290"/>
                    <a:pt x="3057" y="6274"/>
                    <a:pt x="3034" y="6244"/>
                  </a:cubicBezTo>
                  <a:cubicBezTo>
                    <a:pt x="3019" y="6267"/>
                    <a:pt x="2988" y="6274"/>
                    <a:pt x="2996" y="6236"/>
                  </a:cubicBezTo>
                  <a:lnTo>
                    <a:pt x="2950" y="6244"/>
                  </a:lnTo>
                  <a:cubicBezTo>
                    <a:pt x="2973" y="6160"/>
                    <a:pt x="2889" y="6167"/>
                    <a:pt x="2873" y="6091"/>
                  </a:cubicBezTo>
                  <a:cubicBezTo>
                    <a:pt x="2850" y="6114"/>
                    <a:pt x="2835" y="6121"/>
                    <a:pt x="2850" y="6083"/>
                  </a:cubicBezTo>
                  <a:lnTo>
                    <a:pt x="2812" y="6098"/>
                  </a:lnTo>
                  <a:lnTo>
                    <a:pt x="2804" y="6091"/>
                  </a:lnTo>
                  <a:lnTo>
                    <a:pt x="2850" y="6060"/>
                  </a:lnTo>
                  <a:cubicBezTo>
                    <a:pt x="2850" y="6037"/>
                    <a:pt x="2812" y="6091"/>
                    <a:pt x="2827" y="6052"/>
                  </a:cubicBezTo>
                  <a:cubicBezTo>
                    <a:pt x="2781" y="6083"/>
                    <a:pt x="2797" y="6060"/>
                    <a:pt x="2781" y="6052"/>
                  </a:cubicBezTo>
                  <a:lnTo>
                    <a:pt x="2827" y="6037"/>
                  </a:lnTo>
                  <a:cubicBezTo>
                    <a:pt x="2774" y="6037"/>
                    <a:pt x="2766" y="5976"/>
                    <a:pt x="2697" y="5999"/>
                  </a:cubicBezTo>
                  <a:lnTo>
                    <a:pt x="2690" y="5968"/>
                  </a:lnTo>
                  <a:lnTo>
                    <a:pt x="2728" y="5930"/>
                  </a:lnTo>
                  <a:lnTo>
                    <a:pt x="2690" y="5960"/>
                  </a:lnTo>
                  <a:lnTo>
                    <a:pt x="2651" y="5945"/>
                  </a:lnTo>
                  <a:cubicBezTo>
                    <a:pt x="2674" y="5922"/>
                    <a:pt x="2720" y="5922"/>
                    <a:pt x="2728" y="5930"/>
                  </a:cubicBezTo>
                  <a:lnTo>
                    <a:pt x="2736" y="5922"/>
                  </a:lnTo>
                  <a:cubicBezTo>
                    <a:pt x="2743" y="5884"/>
                    <a:pt x="2766" y="5822"/>
                    <a:pt x="2690" y="5830"/>
                  </a:cubicBezTo>
                  <a:lnTo>
                    <a:pt x="2728" y="5807"/>
                  </a:lnTo>
                  <a:cubicBezTo>
                    <a:pt x="2690" y="5815"/>
                    <a:pt x="2705" y="5769"/>
                    <a:pt x="2690" y="5746"/>
                  </a:cubicBezTo>
                  <a:lnTo>
                    <a:pt x="2659" y="5754"/>
                  </a:lnTo>
                  <a:lnTo>
                    <a:pt x="2682" y="5669"/>
                  </a:lnTo>
                  <a:lnTo>
                    <a:pt x="2651" y="5669"/>
                  </a:lnTo>
                  <a:lnTo>
                    <a:pt x="2674" y="5731"/>
                  </a:lnTo>
                  <a:cubicBezTo>
                    <a:pt x="2682" y="5700"/>
                    <a:pt x="2659" y="5700"/>
                    <a:pt x="2636" y="5715"/>
                  </a:cubicBezTo>
                  <a:lnTo>
                    <a:pt x="2636" y="5708"/>
                  </a:lnTo>
                  <a:lnTo>
                    <a:pt x="2659" y="5700"/>
                  </a:lnTo>
                  <a:cubicBezTo>
                    <a:pt x="2644" y="5669"/>
                    <a:pt x="2659" y="5593"/>
                    <a:pt x="2613" y="5593"/>
                  </a:cubicBezTo>
                  <a:cubicBezTo>
                    <a:pt x="2621" y="5547"/>
                    <a:pt x="2590" y="5577"/>
                    <a:pt x="2605" y="5547"/>
                  </a:cubicBezTo>
                  <a:cubicBezTo>
                    <a:pt x="2559" y="5547"/>
                    <a:pt x="2559" y="5539"/>
                    <a:pt x="2513" y="5516"/>
                  </a:cubicBezTo>
                  <a:lnTo>
                    <a:pt x="2506" y="5547"/>
                  </a:lnTo>
                  <a:lnTo>
                    <a:pt x="2490" y="5516"/>
                  </a:lnTo>
                  <a:lnTo>
                    <a:pt x="2352" y="5516"/>
                  </a:lnTo>
                  <a:lnTo>
                    <a:pt x="2352" y="5432"/>
                  </a:lnTo>
                  <a:lnTo>
                    <a:pt x="2536" y="5432"/>
                  </a:lnTo>
                  <a:lnTo>
                    <a:pt x="2513" y="5401"/>
                  </a:lnTo>
                  <a:cubicBezTo>
                    <a:pt x="2452" y="5409"/>
                    <a:pt x="2506" y="5309"/>
                    <a:pt x="2460" y="5286"/>
                  </a:cubicBezTo>
                  <a:cubicBezTo>
                    <a:pt x="2467" y="5332"/>
                    <a:pt x="2467" y="5386"/>
                    <a:pt x="2483" y="5432"/>
                  </a:cubicBezTo>
                  <a:lnTo>
                    <a:pt x="2460" y="5386"/>
                  </a:lnTo>
                  <a:cubicBezTo>
                    <a:pt x="2429" y="5386"/>
                    <a:pt x="2460" y="5401"/>
                    <a:pt x="2452" y="5409"/>
                  </a:cubicBezTo>
                  <a:lnTo>
                    <a:pt x="2414" y="5401"/>
                  </a:lnTo>
                  <a:lnTo>
                    <a:pt x="2444" y="5386"/>
                  </a:lnTo>
                  <a:cubicBezTo>
                    <a:pt x="2414" y="5355"/>
                    <a:pt x="2368" y="5370"/>
                    <a:pt x="2375" y="5324"/>
                  </a:cubicBezTo>
                  <a:lnTo>
                    <a:pt x="2421" y="5347"/>
                  </a:lnTo>
                  <a:lnTo>
                    <a:pt x="2460" y="5324"/>
                  </a:lnTo>
                  <a:cubicBezTo>
                    <a:pt x="2452" y="5324"/>
                    <a:pt x="2375" y="5324"/>
                    <a:pt x="2391" y="5286"/>
                  </a:cubicBezTo>
                  <a:lnTo>
                    <a:pt x="2429" y="5286"/>
                  </a:lnTo>
                  <a:cubicBezTo>
                    <a:pt x="2452" y="5271"/>
                    <a:pt x="2375" y="5271"/>
                    <a:pt x="2383" y="5240"/>
                  </a:cubicBezTo>
                  <a:lnTo>
                    <a:pt x="2429" y="5217"/>
                  </a:lnTo>
                  <a:cubicBezTo>
                    <a:pt x="2406" y="5233"/>
                    <a:pt x="2414" y="5202"/>
                    <a:pt x="2383" y="5217"/>
                  </a:cubicBezTo>
                  <a:cubicBezTo>
                    <a:pt x="2383" y="5210"/>
                    <a:pt x="2383" y="5179"/>
                    <a:pt x="2352" y="5202"/>
                  </a:cubicBezTo>
                  <a:lnTo>
                    <a:pt x="2352" y="5171"/>
                  </a:lnTo>
                  <a:lnTo>
                    <a:pt x="2421" y="5171"/>
                  </a:lnTo>
                  <a:lnTo>
                    <a:pt x="2383" y="5141"/>
                  </a:lnTo>
                  <a:lnTo>
                    <a:pt x="2414" y="5118"/>
                  </a:lnTo>
                  <a:lnTo>
                    <a:pt x="2391" y="5041"/>
                  </a:lnTo>
                  <a:lnTo>
                    <a:pt x="2421" y="5049"/>
                  </a:lnTo>
                  <a:cubicBezTo>
                    <a:pt x="2429" y="5010"/>
                    <a:pt x="2352" y="5026"/>
                    <a:pt x="2391" y="4980"/>
                  </a:cubicBezTo>
                  <a:lnTo>
                    <a:pt x="2368" y="4964"/>
                  </a:lnTo>
                  <a:lnTo>
                    <a:pt x="2345" y="4980"/>
                  </a:lnTo>
                  <a:lnTo>
                    <a:pt x="2322" y="4972"/>
                  </a:lnTo>
                  <a:cubicBezTo>
                    <a:pt x="2345" y="4941"/>
                    <a:pt x="2314" y="4926"/>
                    <a:pt x="2337" y="4895"/>
                  </a:cubicBezTo>
                  <a:cubicBezTo>
                    <a:pt x="2360" y="4888"/>
                    <a:pt x="2375" y="4926"/>
                    <a:pt x="2345" y="4941"/>
                  </a:cubicBezTo>
                  <a:lnTo>
                    <a:pt x="2375" y="4972"/>
                  </a:lnTo>
                  <a:cubicBezTo>
                    <a:pt x="2375" y="4964"/>
                    <a:pt x="2414" y="4926"/>
                    <a:pt x="2360" y="4903"/>
                  </a:cubicBezTo>
                  <a:lnTo>
                    <a:pt x="2414" y="4888"/>
                  </a:lnTo>
                  <a:cubicBezTo>
                    <a:pt x="2360" y="4873"/>
                    <a:pt x="2360" y="4827"/>
                    <a:pt x="2352" y="4788"/>
                  </a:cubicBezTo>
                  <a:lnTo>
                    <a:pt x="2383" y="4796"/>
                  </a:lnTo>
                  <a:lnTo>
                    <a:pt x="2414" y="4773"/>
                  </a:lnTo>
                  <a:lnTo>
                    <a:pt x="2383" y="4712"/>
                  </a:lnTo>
                  <a:cubicBezTo>
                    <a:pt x="2421" y="4681"/>
                    <a:pt x="2375" y="4681"/>
                    <a:pt x="2337" y="4643"/>
                  </a:cubicBezTo>
                  <a:lnTo>
                    <a:pt x="2345" y="4696"/>
                  </a:lnTo>
                  <a:lnTo>
                    <a:pt x="2375" y="4696"/>
                  </a:lnTo>
                  <a:lnTo>
                    <a:pt x="2375" y="4719"/>
                  </a:lnTo>
                  <a:lnTo>
                    <a:pt x="2360" y="4704"/>
                  </a:lnTo>
                  <a:cubicBezTo>
                    <a:pt x="2345" y="4712"/>
                    <a:pt x="2299" y="4758"/>
                    <a:pt x="2337" y="4773"/>
                  </a:cubicBezTo>
                  <a:cubicBezTo>
                    <a:pt x="2299" y="4788"/>
                    <a:pt x="2307" y="4834"/>
                    <a:pt x="2322" y="4865"/>
                  </a:cubicBezTo>
                  <a:cubicBezTo>
                    <a:pt x="2307" y="4873"/>
                    <a:pt x="2299" y="4873"/>
                    <a:pt x="2322" y="4888"/>
                  </a:cubicBezTo>
                  <a:cubicBezTo>
                    <a:pt x="2299" y="4934"/>
                    <a:pt x="2299" y="4980"/>
                    <a:pt x="2314" y="5018"/>
                  </a:cubicBezTo>
                  <a:cubicBezTo>
                    <a:pt x="2276" y="5026"/>
                    <a:pt x="2314" y="5064"/>
                    <a:pt x="2276" y="5064"/>
                  </a:cubicBezTo>
                  <a:lnTo>
                    <a:pt x="2307" y="5095"/>
                  </a:lnTo>
                  <a:lnTo>
                    <a:pt x="2314" y="5064"/>
                  </a:lnTo>
                  <a:lnTo>
                    <a:pt x="2337" y="5087"/>
                  </a:lnTo>
                  <a:lnTo>
                    <a:pt x="2307" y="5087"/>
                  </a:lnTo>
                  <a:lnTo>
                    <a:pt x="2284" y="5125"/>
                  </a:lnTo>
                  <a:lnTo>
                    <a:pt x="2314" y="5125"/>
                  </a:lnTo>
                  <a:cubicBezTo>
                    <a:pt x="2299" y="5133"/>
                    <a:pt x="2284" y="5156"/>
                    <a:pt x="2314" y="5156"/>
                  </a:cubicBezTo>
                  <a:lnTo>
                    <a:pt x="2307" y="5179"/>
                  </a:lnTo>
                  <a:lnTo>
                    <a:pt x="2268" y="5194"/>
                  </a:lnTo>
                  <a:cubicBezTo>
                    <a:pt x="2314" y="5194"/>
                    <a:pt x="2314" y="5271"/>
                    <a:pt x="2284" y="5294"/>
                  </a:cubicBezTo>
                  <a:lnTo>
                    <a:pt x="2314" y="5309"/>
                  </a:lnTo>
                  <a:lnTo>
                    <a:pt x="2322" y="5317"/>
                  </a:lnTo>
                  <a:lnTo>
                    <a:pt x="2299" y="5355"/>
                  </a:lnTo>
                  <a:cubicBezTo>
                    <a:pt x="2345" y="5363"/>
                    <a:pt x="2322" y="5432"/>
                    <a:pt x="2337" y="5478"/>
                  </a:cubicBezTo>
                  <a:lnTo>
                    <a:pt x="2375" y="5501"/>
                  </a:lnTo>
                  <a:cubicBezTo>
                    <a:pt x="2391" y="5470"/>
                    <a:pt x="2345" y="5485"/>
                    <a:pt x="2352" y="5462"/>
                  </a:cubicBezTo>
                  <a:lnTo>
                    <a:pt x="2391" y="5439"/>
                  </a:lnTo>
                  <a:cubicBezTo>
                    <a:pt x="2444" y="5447"/>
                    <a:pt x="2429" y="5478"/>
                    <a:pt x="2398" y="5501"/>
                  </a:cubicBezTo>
                  <a:cubicBezTo>
                    <a:pt x="2383" y="5501"/>
                    <a:pt x="2421" y="5470"/>
                    <a:pt x="2391" y="5470"/>
                  </a:cubicBezTo>
                  <a:lnTo>
                    <a:pt x="2345" y="5501"/>
                  </a:lnTo>
                  <a:lnTo>
                    <a:pt x="2352" y="5585"/>
                  </a:lnTo>
                  <a:cubicBezTo>
                    <a:pt x="2322" y="5593"/>
                    <a:pt x="2337" y="5585"/>
                    <a:pt x="2322" y="5616"/>
                  </a:cubicBezTo>
                  <a:lnTo>
                    <a:pt x="2322" y="5562"/>
                  </a:lnTo>
                  <a:lnTo>
                    <a:pt x="2299" y="5585"/>
                  </a:lnTo>
                  <a:lnTo>
                    <a:pt x="2307" y="5631"/>
                  </a:lnTo>
                  <a:lnTo>
                    <a:pt x="2345" y="5593"/>
                  </a:lnTo>
                  <a:cubicBezTo>
                    <a:pt x="2368" y="5616"/>
                    <a:pt x="2352" y="5639"/>
                    <a:pt x="2391" y="5654"/>
                  </a:cubicBezTo>
                  <a:lnTo>
                    <a:pt x="2429" y="5631"/>
                  </a:lnTo>
                  <a:lnTo>
                    <a:pt x="2406" y="5669"/>
                  </a:lnTo>
                  <a:lnTo>
                    <a:pt x="2383" y="5669"/>
                  </a:lnTo>
                  <a:cubicBezTo>
                    <a:pt x="2352" y="5708"/>
                    <a:pt x="2406" y="5746"/>
                    <a:pt x="2383" y="5792"/>
                  </a:cubicBezTo>
                  <a:cubicBezTo>
                    <a:pt x="2429" y="5807"/>
                    <a:pt x="2429" y="5853"/>
                    <a:pt x="2444" y="5884"/>
                  </a:cubicBezTo>
                  <a:cubicBezTo>
                    <a:pt x="2421" y="5907"/>
                    <a:pt x="2398" y="5868"/>
                    <a:pt x="2375" y="5891"/>
                  </a:cubicBezTo>
                  <a:cubicBezTo>
                    <a:pt x="2368" y="5930"/>
                    <a:pt x="2421" y="5899"/>
                    <a:pt x="2375" y="5937"/>
                  </a:cubicBezTo>
                  <a:lnTo>
                    <a:pt x="2421" y="5907"/>
                  </a:lnTo>
                  <a:cubicBezTo>
                    <a:pt x="2452" y="5930"/>
                    <a:pt x="2460" y="5960"/>
                    <a:pt x="2460" y="5983"/>
                  </a:cubicBezTo>
                  <a:cubicBezTo>
                    <a:pt x="2498" y="5968"/>
                    <a:pt x="2506" y="6006"/>
                    <a:pt x="2506" y="6022"/>
                  </a:cubicBezTo>
                  <a:lnTo>
                    <a:pt x="2483" y="6037"/>
                  </a:lnTo>
                  <a:lnTo>
                    <a:pt x="2483" y="6006"/>
                  </a:lnTo>
                  <a:lnTo>
                    <a:pt x="2460" y="6014"/>
                  </a:lnTo>
                  <a:cubicBezTo>
                    <a:pt x="2444" y="6037"/>
                    <a:pt x="2483" y="6022"/>
                    <a:pt x="2460" y="6060"/>
                  </a:cubicBezTo>
                  <a:lnTo>
                    <a:pt x="2444" y="6045"/>
                  </a:lnTo>
                  <a:cubicBezTo>
                    <a:pt x="2414" y="6052"/>
                    <a:pt x="2444" y="6075"/>
                    <a:pt x="2444" y="6083"/>
                  </a:cubicBezTo>
                  <a:cubicBezTo>
                    <a:pt x="2383" y="6091"/>
                    <a:pt x="2452" y="6121"/>
                    <a:pt x="2452" y="6152"/>
                  </a:cubicBezTo>
                  <a:lnTo>
                    <a:pt x="2506" y="6129"/>
                  </a:lnTo>
                  <a:cubicBezTo>
                    <a:pt x="2475" y="6137"/>
                    <a:pt x="2490" y="6160"/>
                    <a:pt x="2460" y="6175"/>
                  </a:cubicBezTo>
                  <a:lnTo>
                    <a:pt x="2467" y="6190"/>
                  </a:lnTo>
                  <a:cubicBezTo>
                    <a:pt x="2490" y="6160"/>
                    <a:pt x="2506" y="6190"/>
                    <a:pt x="2529" y="6167"/>
                  </a:cubicBezTo>
                  <a:cubicBezTo>
                    <a:pt x="2529" y="6175"/>
                    <a:pt x="2529" y="6228"/>
                    <a:pt x="2567" y="6228"/>
                  </a:cubicBezTo>
                  <a:lnTo>
                    <a:pt x="2529" y="6251"/>
                  </a:lnTo>
                  <a:cubicBezTo>
                    <a:pt x="2529" y="6282"/>
                    <a:pt x="2544" y="6305"/>
                    <a:pt x="2536" y="6320"/>
                  </a:cubicBezTo>
                  <a:lnTo>
                    <a:pt x="2567" y="6320"/>
                  </a:lnTo>
                  <a:lnTo>
                    <a:pt x="2575" y="6290"/>
                  </a:lnTo>
                  <a:cubicBezTo>
                    <a:pt x="2536" y="6305"/>
                    <a:pt x="2552" y="6267"/>
                    <a:pt x="2544" y="6251"/>
                  </a:cubicBezTo>
                  <a:cubicBezTo>
                    <a:pt x="2575" y="6251"/>
                    <a:pt x="2567" y="6290"/>
                    <a:pt x="2590" y="6290"/>
                  </a:cubicBezTo>
                  <a:cubicBezTo>
                    <a:pt x="2544" y="6343"/>
                    <a:pt x="2605" y="6351"/>
                    <a:pt x="2605" y="6397"/>
                  </a:cubicBezTo>
                  <a:lnTo>
                    <a:pt x="2582" y="6366"/>
                  </a:lnTo>
                  <a:lnTo>
                    <a:pt x="2605" y="6420"/>
                  </a:lnTo>
                  <a:lnTo>
                    <a:pt x="2644" y="6389"/>
                  </a:lnTo>
                  <a:lnTo>
                    <a:pt x="2628" y="6435"/>
                  </a:lnTo>
                  <a:lnTo>
                    <a:pt x="2644" y="6443"/>
                  </a:lnTo>
                  <a:cubicBezTo>
                    <a:pt x="2667" y="6420"/>
                    <a:pt x="2682" y="6428"/>
                    <a:pt x="2667" y="6474"/>
                  </a:cubicBezTo>
                  <a:cubicBezTo>
                    <a:pt x="2690" y="6435"/>
                    <a:pt x="2682" y="6466"/>
                    <a:pt x="2720" y="6458"/>
                  </a:cubicBezTo>
                  <a:cubicBezTo>
                    <a:pt x="2720" y="6497"/>
                    <a:pt x="2682" y="6458"/>
                    <a:pt x="2682" y="6504"/>
                  </a:cubicBezTo>
                  <a:cubicBezTo>
                    <a:pt x="2705" y="6474"/>
                    <a:pt x="2720" y="6497"/>
                    <a:pt x="2736" y="6474"/>
                  </a:cubicBezTo>
                  <a:cubicBezTo>
                    <a:pt x="2736" y="6512"/>
                    <a:pt x="2697" y="6481"/>
                    <a:pt x="2697" y="6504"/>
                  </a:cubicBezTo>
                  <a:cubicBezTo>
                    <a:pt x="2705" y="6512"/>
                    <a:pt x="2720" y="6520"/>
                    <a:pt x="2743" y="6504"/>
                  </a:cubicBezTo>
                  <a:cubicBezTo>
                    <a:pt x="2743" y="6535"/>
                    <a:pt x="2728" y="6504"/>
                    <a:pt x="2720" y="6535"/>
                  </a:cubicBezTo>
                  <a:cubicBezTo>
                    <a:pt x="2720" y="6589"/>
                    <a:pt x="2759" y="6550"/>
                    <a:pt x="2797" y="6558"/>
                  </a:cubicBezTo>
                  <a:lnTo>
                    <a:pt x="2781" y="6612"/>
                  </a:lnTo>
                  <a:cubicBezTo>
                    <a:pt x="2812" y="6596"/>
                    <a:pt x="2812" y="6627"/>
                    <a:pt x="2843" y="6619"/>
                  </a:cubicBezTo>
                  <a:lnTo>
                    <a:pt x="2812" y="6658"/>
                  </a:lnTo>
                  <a:lnTo>
                    <a:pt x="2797" y="6658"/>
                  </a:lnTo>
                  <a:lnTo>
                    <a:pt x="2812" y="6627"/>
                  </a:lnTo>
                  <a:lnTo>
                    <a:pt x="2759" y="6612"/>
                  </a:lnTo>
                  <a:lnTo>
                    <a:pt x="2797" y="6658"/>
                  </a:lnTo>
                  <a:lnTo>
                    <a:pt x="2774" y="6673"/>
                  </a:lnTo>
                  <a:lnTo>
                    <a:pt x="2736" y="6627"/>
                  </a:lnTo>
                  <a:lnTo>
                    <a:pt x="2628" y="6650"/>
                  </a:lnTo>
                  <a:lnTo>
                    <a:pt x="2628" y="6612"/>
                  </a:lnTo>
                  <a:lnTo>
                    <a:pt x="2697" y="6596"/>
                  </a:lnTo>
                  <a:cubicBezTo>
                    <a:pt x="2651" y="6658"/>
                    <a:pt x="2682" y="6558"/>
                    <a:pt x="2628" y="6581"/>
                  </a:cubicBezTo>
                  <a:lnTo>
                    <a:pt x="2644" y="6543"/>
                  </a:lnTo>
                  <a:lnTo>
                    <a:pt x="2590" y="6589"/>
                  </a:lnTo>
                  <a:lnTo>
                    <a:pt x="2613" y="6619"/>
                  </a:lnTo>
                  <a:lnTo>
                    <a:pt x="2621" y="6589"/>
                  </a:lnTo>
                  <a:lnTo>
                    <a:pt x="2651" y="6619"/>
                  </a:lnTo>
                  <a:lnTo>
                    <a:pt x="2613" y="6635"/>
                  </a:lnTo>
                  <a:lnTo>
                    <a:pt x="2567" y="6612"/>
                  </a:lnTo>
                  <a:lnTo>
                    <a:pt x="2575" y="6573"/>
                  </a:lnTo>
                  <a:cubicBezTo>
                    <a:pt x="2498" y="6619"/>
                    <a:pt x="2460" y="6504"/>
                    <a:pt x="2421" y="6466"/>
                  </a:cubicBezTo>
                  <a:lnTo>
                    <a:pt x="2460" y="6435"/>
                  </a:lnTo>
                  <a:cubicBezTo>
                    <a:pt x="2490" y="6474"/>
                    <a:pt x="2513" y="6543"/>
                    <a:pt x="2552" y="6573"/>
                  </a:cubicBezTo>
                  <a:lnTo>
                    <a:pt x="2536" y="6550"/>
                  </a:lnTo>
                  <a:cubicBezTo>
                    <a:pt x="2536" y="6520"/>
                    <a:pt x="2529" y="6512"/>
                    <a:pt x="2552" y="6512"/>
                  </a:cubicBezTo>
                  <a:lnTo>
                    <a:pt x="2513" y="6497"/>
                  </a:lnTo>
                  <a:lnTo>
                    <a:pt x="2544" y="6458"/>
                  </a:lnTo>
                  <a:cubicBezTo>
                    <a:pt x="2513" y="6474"/>
                    <a:pt x="2513" y="6458"/>
                    <a:pt x="2506" y="6435"/>
                  </a:cubicBezTo>
                  <a:lnTo>
                    <a:pt x="2529" y="6397"/>
                  </a:lnTo>
                  <a:cubicBezTo>
                    <a:pt x="2506" y="6366"/>
                    <a:pt x="2467" y="6351"/>
                    <a:pt x="2437" y="6359"/>
                  </a:cubicBezTo>
                  <a:lnTo>
                    <a:pt x="2460" y="6343"/>
                  </a:lnTo>
                  <a:cubicBezTo>
                    <a:pt x="2475" y="6343"/>
                    <a:pt x="2437" y="6359"/>
                    <a:pt x="2467" y="6351"/>
                  </a:cubicBezTo>
                  <a:cubicBezTo>
                    <a:pt x="2467" y="6313"/>
                    <a:pt x="2437" y="6313"/>
                    <a:pt x="2437" y="6274"/>
                  </a:cubicBezTo>
                  <a:lnTo>
                    <a:pt x="2391" y="6274"/>
                  </a:lnTo>
                  <a:lnTo>
                    <a:pt x="2414" y="6228"/>
                  </a:lnTo>
                  <a:cubicBezTo>
                    <a:pt x="2375" y="6236"/>
                    <a:pt x="2383" y="6267"/>
                    <a:pt x="2375" y="6274"/>
                  </a:cubicBezTo>
                  <a:cubicBezTo>
                    <a:pt x="2345" y="6274"/>
                    <a:pt x="2383" y="6228"/>
                    <a:pt x="2345" y="6228"/>
                  </a:cubicBezTo>
                  <a:cubicBezTo>
                    <a:pt x="2352" y="6198"/>
                    <a:pt x="2391" y="6206"/>
                    <a:pt x="2391" y="6175"/>
                  </a:cubicBezTo>
                  <a:lnTo>
                    <a:pt x="2383" y="6198"/>
                  </a:lnTo>
                  <a:cubicBezTo>
                    <a:pt x="2345" y="6190"/>
                    <a:pt x="2345" y="6137"/>
                    <a:pt x="2322" y="6114"/>
                  </a:cubicBezTo>
                  <a:cubicBezTo>
                    <a:pt x="2299" y="6114"/>
                    <a:pt x="2284" y="6152"/>
                    <a:pt x="2299" y="6160"/>
                  </a:cubicBezTo>
                  <a:cubicBezTo>
                    <a:pt x="2276" y="6152"/>
                    <a:pt x="2222" y="6167"/>
                    <a:pt x="2230" y="6137"/>
                  </a:cubicBezTo>
                  <a:lnTo>
                    <a:pt x="2261" y="6129"/>
                  </a:lnTo>
                  <a:lnTo>
                    <a:pt x="2245" y="6098"/>
                  </a:lnTo>
                  <a:lnTo>
                    <a:pt x="2199" y="6098"/>
                  </a:lnTo>
                  <a:lnTo>
                    <a:pt x="2230" y="6083"/>
                  </a:lnTo>
                  <a:cubicBezTo>
                    <a:pt x="2238" y="6045"/>
                    <a:pt x="2184" y="6091"/>
                    <a:pt x="2184" y="6052"/>
                  </a:cubicBezTo>
                  <a:cubicBezTo>
                    <a:pt x="2192" y="6037"/>
                    <a:pt x="2230" y="6052"/>
                    <a:pt x="2230" y="6022"/>
                  </a:cubicBezTo>
                  <a:lnTo>
                    <a:pt x="2184" y="6022"/>
                  </a:lnTo>
                  <a:lnTo>
                    <a:pt x="2169" y="6006"/>
                  </a:lnTo>
                  <a:lnTo>
                    <a:pt x="2222" y="5999"/>
                  </a:lnTo>
                  <a:cubicBezTo>
                    <a:pt x="2207" y="5976"/>
                    <a:pt x="2230" y="5968"/>
                    <a:pt x="2238" y="5937"/>
                  </a:cubicBezTo>
                  <a:cubicBezTo>
                    <a:pt x="2238" y="5891"/>
                    <a:pt x="2192" y="5861"/>
                    <a:pt x="2169" y="5845"/>
                  </a:cubicBezTo>
                  <a:cubicBezTo>
                    <a:pt x="2222" y="5845"/>
                    <a:pt x="2161" y="5769"/>
                    <a:pt x="2161" y="5731"/>
                  </a:cubicBezTo>
                  <a:cubicBezTo>
                    <a:pt x="2192" y="5715"/>
                    <a:pt x="2169" y="5769"/>
                    <a:pt x="2207" y="5769"/>
                  </a:cubicBezTo>
                  <a:cubicBezTo>
                    <a:pt x="2222" y="5715"/>
                    <a:pt x="2153" y="5715"/>
                    <a:pt x="2184" y="5677"/>
                  </a:cubicBezTo>
                  <a:lnTo>
                    <a:pt x="2161" y="5700"/>
                  </a:lnTo>
                  <a:cubicBezTo>
                    <a:pt x="2130" y="5700"/>
                    <a:pt x="2153" y="5677"/>
                    <a:pt x="2123" y="5677"/>
                  </a:cubicBezTo>
                  <a:cubicBezTo>
                    <a:pt x="2161" y="5623"/>
                    <a:pt x="2092" y="5600"/>
                    <a:pt x="2130" y="5562"/>
                  </a:cubicBezTo>
                  <a:cubicBezTo>
                    <a:pt x="2092" y="5539"/>
                    <a:pt x="2115" y="5501"/>
                    <a:pt x="2069" y="5478"/>
                  </a:cubicBezTo>
                  <a:lnTo>
                    <a:pt x="2046" y="5508"/>
                  </a:lnTo>
                  <a:cubicBezTo>
                    <a:pt x="2000" y="5470"/>
                    <a:pt x="2054" y="5432"/>
                    <a:pt x="2092" y="5409"/>
                  </a:cubicBezTo>
                  <a:lnTo>
                    <a:pt x="2000" y="5424"/>
                  </a:lnTo>
                  <a:lnTo>
                    <a:pt x="2000" y="5355"/>
                  </a:lnTo>
                  <a:lnTo>
                    <a:pt x="2069" y="5370"/>
                  </a:lnTo>
                  <a:lnTo>
                    <a:pt x="2054" y="5286"/>
                  </a:lnTo>
                  <a:lnTo>
                    <a:pt x="2077" y="5279"/>
                  </a:lnTo>
                  <a:cubicBezTo>
                    <a:pt x="2107" y="5271"/>
                    <a:pt x="2077" y="5256"/>
                    <a:pt x="2069" y="5248"/>
                  </a:cubicBezTo>
                  <a:lnTo>
                    <a:pt x="2046" y="5271"/>
                  </a:lnTo>
                  <a:cubicBezTo>
                    <a:pt x="2038" y="5233"/>
                    <a:pt x="2092" y="5156"/>
                    <a:pt x="2046" y="5118"/>
                  </a:cubicBezTo>
                  <a:lnTo>
                    <a:pt x="2077" y="5087"/>
                  </a:lnTo>
                  <a:lnTo>
                    <a:pt x="2054" y="5064"/>
                  </a:lnTo>
                  <a:cubicBezTo>
                    <a:pt x="2115" y="5018"/>
                    <a:pt x="2046" y="4987"/>
                    <a:pt x="2092" y="4941"/>
                  </a:cubicBezTo>
                  <a:cubicBezTo>
                    <a:pt x="2054" y="4903"/>
                    <a:pt x="2077" y="4865"/>
                    <a:pt x="2115" y="4819"/>
                  </a:cubicBezTo>
                  <a:lnTo>
                    <a:pt x="2161" y="4857"/>
                  </a:lnTo>
                  <a:cubicBezTo>
                    <a:pt x="2153" y="4811"/>
                    <a:pt x="2115" y="4773"/>
                    <a:pt x="2146" y="4750"/>
                  </a:cubicBezTo>
                  <a:cubicBezTo>
                    <a:pt x="2092" y="4758"/>
                    <a:pt x="2069" y="4735"/>
                    <a:pt x="2008" y="4750"/>
                  </a:cubicBezTo>
                  <a:lnTo>
                    <a:pt x="2038" y="4681"/>
                  </a:lnTo>
                  <a:cubicBezTo>
                    <a:pt x="1977" y="4696"/>
                    <a:pt x="2015" y="4773"/>
                    <a:pt x="1962" y="4773"/>
                  </a:cubicBezTo>
                  <a:lnTo>
                    <a:pt x="1977" y="4742"/>
                  </a:lnTo>
                  <a:cubicBezTo>
                    <a:pt x="1939" y="4742"/>
                    <a:pt x="1977" y="4704"/>
                    <a:pt x="1939" y="4696"/>
                  </a:cubicBezTo>
                  <a:lnTo>
                    <a:pt x="2000" y="4673"/>
                  </a:lnTo>
                  <a:cubicBezTo>
                    <a:pt x="1969" y="4673"/>
                    <a:pt x="1962" y="4666"/>
                    <a:pt x="1939" y="4643"/>
                  </a:cubicBezTo>
                  <a:cubicBezTo>
                    <a:pt x="1962" y="4627"/>
                    <a:pt x="1992" y="4604"/>
                    <a:pt x="1962" y="4604"/>
                  </a:cubicBezTo>
                  <a:lnTo>
                    <a:pt x="2000" y="4581"/>
                  </a:lnTo>
                  <a:lnTo>
                    <a:pt x="2031" y="4589"/>
                  </a:lnTo>
                  <a:lnTo>
                    <a:pt x="2015" y="4482"/>
                  </a:lnTo>
                  <a:lnTo>
                    <a:pt x="2077" y="4482"/>
                  </a:lnTo>
                  <a:cubicBezTo>
                    <a:pt x="2069" y="4520"/>
                    <a:pt x="2015" y="4520"/>
                    <a:pt x="2046" y="4505"/>
                  </a:cubicBezTo>
                  <a:lnTo>
                    <a:pt x="2008" y="4505"/>
                  </a:lnTo>
                  <a:cubicBezTo>
                    <a:pt x="2000" y="4482"/>
                    <a:pt x="2000" y="4482"/>
                    <a:pt x="1969" y="4474"/>
                  </a:cubicBezTo>
                  <a:lnTo>
                    <a:pt x="1977" y="4443"/>
                  </a:lnTo>
                  <a:lnTo>
                    <a:pt x="1939" y="4466"/>
                  </a:lnTo>
                  <a:lnTo>
                    <a:pt x="1939" y="4428"/>
                  </a:lnTo>
                  <a:lnTo>
                    <a:pt x="1992" y="4428"/>
                  </a:lnTo>
                  <a:lnTo>
                    <a:pt x="2000" y="4405"/>
                  </a:lnTo>
                  <a:cubicBezTo>
                    <a:pt x="1954" y="4375"/>
                    <a:pt x="1977" y="4336"/>
                    <a:pt x="2031" y="4313"/>
                  </a:cubicBezTo>
                  <a:lnTo>
                    <a:pt x="1992" y="4290"/>
                  </a:lnTo>
                  <a:lnTo>
                    <a:pt x="1954" y="4313"/>
                  </a:lnTo>
                  <a:lnTo>
                    <a:pt x="1977" y="4313"/>
                  </a:lnTo>
                  <a:cubicBezTo>
                    <a:pt x="1992" y="4336"/>
                    <a:pt x="1939" y="4375"/>
                    <a:pt x="1931" y="4405"/>
                  </a:cubicBezTo>
                  <a:cubicBezTo>
                    <a:pt x="1916" y="4375"/>
                    <a:pt x="1962" y="4352"/>
                    <a:pt x="1939" y="4321"/>
                  </a:cubicBezTo>
                  <a:lnTo>
                    <a:pt x="1900" y="4359"/>
                  </a:lnTo>
                  <a:cubicBezTo>
                    <a:pt x="1893" y="4336"/>
                    <a:pt x="1923" y="4329"/>
                    <a:pt x="1885" y="4313"/>
                  </a:cubicBezTo>
                  <a:lnTo>
                    <a:pt x="1931" y="4313"/>
                  </a:lnTo>
                  <a:lnTo>
                    <a:pt x="1916" y="4290"/>
                  </a:lnTo>
                  <a:lnTo>
                    <a:pt x="1939" y="4298"/>
                  </a:lnTo>
                  <a:lnTo>
                    <a:pt x="1962" y="4283"/>
                  </a:lnTo>
                  <a:cubicBezTo>
                    <a:pt x="1923" y="4275"/>
                    <a:pt x="1954" y="4252"/>
                    <a:pt x="1923" y="4244"/>
                  </a:cubicBezTo>
                  <a:lnTo>
                    <a:pt x="1977" y="4237"/>
                  </a:lnTo>
                  <a:lnTo>
                    <a:pt x="2015" y="4183"/>
                  </a:lnTo>
                  <a:lnTo>
                    <a:pt x="2031" y="4145"/>
                  </a:lnTo>
                  <a:lnTo>
                    <a:pt x="2046" y="4168"/>
                  </a:lnTo>
                  <a:cubicBezTo>
                    <a:pt x="2077" y="4145"/>
                    <a:pt x="2054" y="4129"/>
                    <a:pt x="2077" y="4106"/>
                  </a:cubicBezTo>
                  <a:cubicBezTo>
                    <a:pt x="2054" y="4099"/>
                    <a:pt x="2054" y="4099"/>
                    <a:pt x="2031" y="4091"/>
                  </a:cubicBezTo>
                  <a:cubicBezTo>
                    <a:pt x="2038" y="4083"/>
                    <a:pt x="2031" y="4053"/>
                    <a:pt x="2000" y="4053"/>
                  </a:cubicBezTo>
                  <a:lnTo>
                    <a:pt x="2038" y="4053"/>
                  </a:lnTo>
                  <a:lnTo>
                    <a:pt x="2054" y="4022"/>
                  </a:lnTo>
                  <a:lnTo>
                    <a:pt x="2038" y="4007"/>
                  </a:lnTo>
                  <a:lnTo>
                    <a:pt x="2092" y="4030"/>
                  </a:lnTo>
                  <a:cubicBezTo>
                    <a:pt x="2115" y="4045"/>
                    <a:pt x="2054" y="4030"/>
                    <a:pt x="2084" y="4053"/>
                  </a:cubicBezTo>
                  <a:cubicBezTo>
                    <a:pt x="2115" y="4053"/>
                    <a:pt x="2115" y="4030"/>
                    <a:pt x="2107" y="4014"/>
                  </a:cubicBezTo>
                  <a:lnTo>
                    <a:pt x="2146" y="4014"/>
                  </a:lnTo>
                  <a:cubicBezTo>
                    <a:pt x="2123" y="3991"/>
                    <a:pt x="2115" y="3953"/>
                    <a:pt x="2146" y="3969"/>
                  </a:cubicBezTo>
                  <a:lnTo>
                    <a:pt x="2123" y="3953"/>
                  </a:lnTo>
                  <a:cubicBezTo>
                    <a:pt x="2123" y="3946"/>
                    <a:pt x="2123" y="3930"/>
                    <a:pt x="2153" y="3938"/>
                  </a:cubicBezTo>
                  <a:lnTo>
                    <a:pt x="2130" y="3907"/>
                  </a:lnTo>
                  <a:lnTo>
                    <a:pt x="2115" y="3938"/>
                  </a:lnTo>
                  <a:cubicBezTo>
                    <a:pt x="2084" y="3938"/>
                    <a:pt x="2077" y="3915"/>
                    <a:pt x="2046" y="3938"/>
                  </a:cubicBezTo>
                  <a:cubicBezTo>
                    <a:pt x="2015" y="3907"/>
                    <a:pt x="2054" y="3915"/>
                    <a:pt x="2069" y="3907"/>
                  </a:cubicBezTo>
                  <a:lnTo>
                    <a:pt x="2015" y="3900"/>
                  </a:lnTo>
                  <a:lnTo>
                    <a:pt x="2008" y="3915"/>
                  </a:lnTo>
                  <a:lnTo>
                    <a:pt x="2031" y="3946"/>
                  </a:lnTo>
                  <a:cubicBezTo>
                    <a:pt x="2046" y="3938"/>
                    <a:pt x="2038" y="3930"/>
                    <a:pt x="2069" y="3938"/>
                  </a:cubicBezTo>
                  <a:lnTo>
                    <a:pt x="2046" y="3953"/>
                  </a:lnTo>
                  <a:lnTo>
                    <a:pt x="2000" y="3953"/>
                  </a:lnTo>
                  <a:cubicBezTo>
                    <a:pt x="2038" y="3969"/>
                    <a:pt x="1992" y="3969"/>
                    <a:pt x="1992" y="3984"/>
                  </a:cubicBezTo>
                  <a:lnTo>
                    <a:pt x="1962" y="3969"/>
                  </a:lnTo>
                  <a:lnTo>
                    <a:pt x="1923" y="4007"/>
                  </a:lnTo>
                  <a:cubicBezTo>
                    <a:pt x="1862" y="4007"/>
                    <a:pt x="1893" y="4030"/>
                    <a:pt x="1847" y="4030"/>
                  </a:cubicBezTo>
                  <a:lnTo>
                    <a:pt x="1878" y="4083"/>
                  </a:lnTo>
                  <a:lnTo>
                    <a:pt x="1847" y="4060"/>
                  </a:lnTo>
                  <a:cubicBezTo>
                    <a:pt x="1809" y="4068"/>
                    <a:pt x="1816" y="4091"/>
                    <a:pt x="1809" y="4106"/>
                  </a:cubicBezTo>
                  <a:lnTo>
                    <a:pt x="1839" y="4106"/>
                  </a:lnTo>
                  <a:cubicBezTo>
                    <a:pt x="1862" y="4129"/>
                    <a:pt x="1824" y="4137"/>
                    <a:pt x="1855" y="4137"/>
                  </a:cubicBezTo>
                  <a:lnTo>
                    <a:pt x="1824" y="4145"/>
                  </a:lnTo>
                  <a:lnTo>
                    <a:pt x="1801" y="4129"/>
                  </a:lnTo>
                  <a:cubicBezTo>
                    <a:pt x="1770" y="4145"/>
                    <a:pt x="1801" y="4175"/>
                    <a:pt x="1747" y="4183"/>
                  </a:cubicBezTo>
                  <a:cubicBezTo>
                    <a:pt x="1809" y="4206"/>
                    <a:pt x="1709" y="4214"/>
                    <a:pt x="1770" y="4244"/>
                  </a:cubicBezTo>
                  <a:cubicBezTo>
                    <a:pt x="1732" y="4237"/>
                    <a:pt x="1747" y="4260"/>
                    <a:pt x="1724" y="4260"/>
                  </a:cubicBezTo>
                  <a:cubicBezTo>
                    <a:pt x="1724" y="4244"/>
                    <a:pt x="1709" y="4221"/>
                    <a:pt x="1747" y="4214"/>
                  </a:cubicBezTo>
                  <a:cubicBezTo>
                    <a:pt x="1701" y="4198"/>
                    <a:pt x="1747" y="4160"/>
                    <a:pt x="1778" y="4137"/>
                  </a:cubicBezTo>
                  <a:lnTo>
                    <a:pt x="1732" y="4106"/>
                  </a:lnTo>
                  <a:cubicBezTo>
                    <a:pt x="1778" y="4160"/>
                    <a:pt x="1625" y="4221"/>
                    <a:pt x="1724" y="4275"/>
                  </a:cubicBezTo>
                  <a:cubicBezTo>
                    <a:pt x="1709" y="4298"/>
                    <a:pt x="1724" y="4329"/>
                    <a:pt x="1694" y="4359"/>
                  </a:cubicBezTo>
                  <a:lnTo>
                    <a:pt x="1724" y="4352"/>
                  </a:lnTo>
                  <a:lnTo>
                    <a:pt x="1747" y="4375"/>
                  </a:lnTo>
                  <a:lnTo>
                    <a:pt x="1740" y="4405"/>
                  </a:lnTo>
                  <a:cubicBezTo>
                    <a:pt x="1724" y="4390"/>
                    <a:pt x="1740" y="4375"/>
                    <a:pt x="1709" y="4367"/>
                  </a:cubicBezTo>
                  <a:lnTo>
                    <a:pt x="1686" y="4405"/>
                  </a:lnTo>
                  <a:lnTo>
                    <a:pt x="1701" y="4428"/>
                  </a:lnTo>
                  <a:lnTo>
                    <a:pt x="1694" y="4443"/>
                  </a:lnTo>
                  <a:lnTo>
                    <a:pt x="1655" y="4428"/>
                  </a:lnTo>
                  <a:cubicBezTo>
                    <a:pt x="1648" y="4466"/>
                    <a:pt x="1709" y="4443"/>
                    <a:pt x="1686" y="4482"/>
                  </a:cubicBezTo>
                  <a:lnTo>
                    <a:pt x="1709" y="4482"/>
                  </a:lnTo>
                  <a:lnTo>
                    <a:pt x="1724" y="4512"/>
                  </a:lnTo>
                  <a:cubicBezTo>
                    <a:pt x="1671" y="4489"/>
                    <a:pt x="1655" y="4566"/>
                    <a:pt x="1632" y="4597"/>
                  </a:cubicBezTo>
                  <a:cubicBezTo>
                    <a:pt x="1617" y="4566"/>
                    <a:pt x="1655" y="4505"/>
                    <a:pt x="1617" y="4505"/>
                  </a:cubicBezTo>
                  <a:cubicBezTo>
                    <a:pt x="1617" y="4474"/>
                    <a:pt x="1632" y="4443"/>
                    <a:pt x="1632" y="4413"/>
                  </a:cubicBezTo>
                  <a:cubicBezTo>
                    <a:pt x="1594" y="4413"/>
                    <a:pt x="1625" y="4451"/>
                    <a:pt x="1609" y="4466"/>
                  </a:cubicBezTo>
                  <a:cubicBezTo>
                    <a:pt x="1586" y="4443"/>
                    <a:pt x="1609" y="4443"/>
                    <a:pt x="1571" y="4428"/>
                  </a:cubicBezTo>
                  <a:cubicBezTo>
                    <a:pt x="1625" y="4413"/>
                    <a:pt x="1579" y="4398"/>
                    <a:pt x="1632" y="4390"/>
                  </a:cubicBezTo>
                  <a:lnTo>
                    <a:pt x="1571" y="4375"/>
                  </a:lnTo>
                  <a:lnTo>
                    <a:pt x="1609" y="4352"/>
                  </a:lnTo>
                  <a:lnTo>
                    <a:pt x="1579" y="4313"/>
                  </a:lnTo>
                  <a:lnTo>
                    <a:pt x="1617" y="4290"/>
                  </a:lnTo>
                  <a:lnTo>
                    <a:pt x="1625" y="4260"/>
                  </a:lnTo>
                  <a:lnTo>
                    <a:pt x="1617" y="4198"/>
                  </a:lnTo>
                  <a:lnTo>
                    <a:pt x="1655" y="4198"/>
                  </a:lnTo>
                  <a:cubicBezTo>
                    <a:pt x="1663" y="4214"/>
                    <a:pt x="1625" y="4252"/>
                    <a:pt x="1671" y="4252"/>
                  </a:cubicBezTo>
                  <a:lnTo>
                    <a:pt x="1655" y="4214"/>
                  </a:lnTo>
                  <a:lnTo>
                    <a:pt x="1686" y="4206"/>
                  </a:lnTo>
                  <a:lnTo>
                    <a:pt x="1686" y="4168"/>
                  </a:lnTo>
                  <a:cubicBezTo>
                    <a:pt x="1663" y="4137"/>
                    <a:pt x="1632" y="4168"/>
                    <a:pt x="1625" y="4137"/>
                  </a:cubicBezTo>
                  <a:lnTo>
                    <a:pt x="1625" y="4122"/>
                  </a:lnTo>
                  <a:lnTo>
                    <a:pt x="1671" y="4129"/>
                  </a:lnTo>
                  <a:cubicBezTo>
                    <a:pt x="1701" y="4122"/>
                    <a:pt x="1686" y="4106"/>
                    <a:pt x="1701" y="4099"/>
                  </a:cubicBezTo>
                  <a:lnTo>
                    <a:pt x="1686" y="4099"/>
                  </a:lnTo>
                  <a:cubicBezTo>
                    <a:pt x="1671" y="4068"/>
                    <a:pt x="1740" y="4060"/>
                    <a:pt x="1694" y="4022"/>
                  </a:cubicBezTo>
                  <a:cubicBezTo>
                    <a:pt x="1724" y="3984"/>
                    <a:pt x="1709" y="3938"/>
                    <a:pt x="1763" y="3915"/>
                  </a:cubicBezTo>
                  <a:lnTo>
                    <a:pt x="1763" y="3877"/>
                  </a:lnTo>
                  <a:lnTo>
                    <a:pt x="1709" y="3854"/>
                  </a:lnTo>
                  <a:lnTo>
                    <a:pt x="1655" y="3869"/>
                  </a:lnTo>
                  <a:lnTo>
                    <a:pt x="1694" y="3900"/>
                  </a:lnTo>
                  <a:cubicBezTo>
                    <a:pt x="1694" y="3915"/>
                    <a:pt x="1663" y="3930"/>
                    <a:pt x="1694" y="3953"/>
                  </a:cubicBezTo>
                  <a:lnTo>
                    <a:pt x="1632" y="3915"/>
                  </a:lnTo>
                  <a:cubicBezTo>
                    <a:pt x="1617" y="3930"/>
                    <a:pt x="1625" y="3969"/>
                    <a:pt x="1594" y="3946"/>
                  </a:cubicBezTo>
                  <a:cubicBezTo>
                    <a:pt x="1579" y="3976"/>
                    <a:pt x="1617" y="4014"/>
                    <a:pt x="1556" y="4030"/>
                  </a:cubicBezTo>
                  <a:lnTo>
                    <a:pt x="1548" y="3976"/>
                  </a:lnTo>
                  <a:cubicBezTo>
                    <a:pt x="1540" y="3984"/>
                    <a:pt x="1540" y="4007"/>
                    <a:pt x="1517" y="4007"/>
                  </a:cubicBezTo>
                  <a:cubicBezTo>
                    <a:pt x="1540" y="4014"/>
                    <a:pt x="1540" y="4022"/>
                    <a:pt x="1510" y="4022"/>
                  </a:cubicBezTo>
                  <a:cubicBezTo>
                    <a:pt x="1548" y="4068"/>
                    <a:pt x="1471" y="4091"/>
                    <a:pt x="1479" y="4129"/>
                  </a:cubicBezTo>
                  <a:lnTo>
                    <a:pt x="1441" y="4106"/>
                  </a:lnTo>
                  <a:lnTo>
                    <a:pt x="1426" y="4145"/>
                  </a:lnTo>
                  <a:cubicBezTo>
                    <a:pt x="1441" y="4137"/>
                    <a:pt x="1471" y="4145"/>
                    <a:pt x="1494" y="4129"/>
                  </a:cubicBezTo>
                  <a:lnTo>
                    <a:pt x="1517" y="4137"/>
                  </a:lnTo>
                  <a:lnTo>
                    <a:pt x="1510" y="4168"/>
                  </a:lnTo>
                  <a:lnTo>
                    <a:pt x="1471" y="4168"/>
                  </a:lnTo>
                  <a:lnTo>
                    <a:pt x="1502" y="4183"/>
                  </a:lnTo>
                  <a:lnTo>
                    <a:pt x="1502" y="4206"/>
                  </a:lnTo>
                  <a:cubicBezTo>
                    <a:pt x="1471" y="4214"/>
                    <a:pt x="1494" y="4198"/>
                    <a:pt x="1464" y="4183"/>
                  </a:cubicBezTo>
                  <a:lnTo>
                    <a:pt x="1464" y="4137"/>
                  </a:lnTo>
                  <a:cubicBezTo>
                    <a:pt x="1403" y="4283"/>
                    <a:pt x="1395" y="4443"/>
                    <a:pt x="1357" y="4620"/>
                  </a:cubicBezTo>
                  <a:cubicBezTo>
                    <a:pt x="1403" y="4627"/>
                    <a:pt x="1387" y="4681"/>
                    <a:pt x="1349" y="4696"/>
                  </a:cubicBezTo>
                  <a:lnTo>
                    <a:pt x="1426" y="4696"/>
                  </a:lnTo>
                  <a:cubicBezTo>
                    <a:pt x="1433" y="4719"/>
                    <a:pt x="1387" y="4719"/>
                    <a:pt x="1403" y="4750"/>
                  </a:cubicBezTo>
                  <a:lnTo>
                    <a:pt x="1380" y="4742"/>
                  </a:lnTo>
                  <a:cubicBezTo>
                    <a:pt x="1364" y="4773"/>
                    <a:pt x="1403" y="4788"/>
                    <a:pt x="1387" y="4819"/>
                  </a:cubicBezTo>
                  <a:cubicBezTo>
                    <a:pt x="1318" y="4788"/>
                    <a:pt x="1357" y="4888"/>
                    <a:pt x="1311" y="4934"/>
                  </a:cubicBezTo>
                  <a:lnTo>
                    <a:pt x="1349" y="4911"/>
                  </a:lnTo>
                  <a:cubicBezTo>
                    <a:pt x="1349" y="4964"/>
                    <a:pt x="1341" y="4941"/>
                    <a:pt x="1326" y="4980"/>
                  </a:cubicBezTo>
                  <a:lnTo>
                    <a:pt x="1357" y="4972"/>
                  </a:lnTo>
                  <a:lnTo>
                    <a:pt x="1349" y="5010"/>
                  </a:lnTo>
                  <a:lnTo>
                    <a:pt x="1387" y="5026"/>
                  </a:lnTo>
                  <a:cubicBezTo>
                    <a:pt x="1403" y="5049"/>
                    <a:pt x="1357" y="5049"/>
                    <a:pt x="1395" y="5079"/>
                  </a:cubicBezTo>
                  <a:lnTo>
                    <a:pt x="1357" y="5064"/>
                  </a:lnTo>
                  <a:cubicBezTo>
                    <a:pt x="1349" y="5133"/>
                    <a:pt x="1364" y="5056"/>
                    <a:pt x="1364" y="5056"/>
                  </a:cubicBezTo>
                  <a:lnTo>
                    <a:pt x="1341" y="5056"/>
                  </a:lnTo>
                  <a:cubicBezTo>
                    <a:pt x="1341" y="5056"/>
                    <a:pt x="1357" y="5317"/>
                    <a:pt x="1395" y="5355"/>
                  </a:cubicBezTo>
                  <a:lnTo>
                    <a:pt x="1380" y="5363"/>
                  </a:lnTo>
                  <a:cubicBezTo>
                    <a:pt x="1380" y="5386"/>
                    <a:pt x="1403" y="5401"/>
                    <a:pt x="1433" y="5409"/>
                  </a:cubicBezTo>
                  <a:lnTo>
                    <a:pt x="1395" y="5424"/>
                  </a:lnTo>
                  <a:cubicBezTo>
                    <a:pt x="1426" y="5478"/>
                    <a:pt x="1380" y="5562"/>
                    <a:pt x="1464" y="5616"/>
                  </a:cubicBezTo>
                  <a:lnTo>
                    <a:pt x="1426" y="5639"/>
                  </a:lnTo>
                  <a:lnTo>
                    <a:pt x="1403" y="5616"/>
                  </a:lnTo>
                  <a:cubicBezTo>
                    <a:pt x="1433" y="5662"/>
                    <a:pt x="1479" y="5708"/>
                    <a:pt x="1479" y="5784"/>
                  </a:cubicBezTo>
                  <a:cubicBezTo>
                    <a:pt x="1510" y="5784"/>
                    <a:pt x="1479" y="5738"/>
                    <a:pt x="1517" y="5754"/>
                  </a:cubicBezTo>
                  <a:cubicBezTo>
                    <a:pt x="1510" y="5792"/>
                    <a:pt x="1502" y="5822"/>
                    <a:pt x="1510" y="5845"/>
                  </a:cubicBezTo>
                  <a:cubicBezTo>
                    <a:pt x="1548" y="5845"/>
                    <a:pt x="1502" y="5822"/>
                    <a:pt x="1510" y="5792"/>
                  </a:cubicBezTo>
                  <a:cubicBezTo>
                    <a:pt x="1540" y="5807"/>
                    <a:pt x="1540" y="5830"/>
                    <a:pt x="1548" y="5845"/>
                  </a:cubicBezTo>
                  <a:lnTo>
                    <a:pt x="1494" y="5853"/>
                  </a:lnTo>
                  <a:cubicBezTo>
                    <a:pt x="1517" y="5899"/>
                    <a:pt x="1579" y="5922"/>
                    <a:pt x="1586" y="5999"/>
                  </a:cubicBezTo>
                  <a:lnTo>
                    <a:pt x="1571" y="6006"/>
                  </a:lnTo>
                  <a:lnTo>
                    <a:pt x="1571" y="6045"/>
                  </a:lnTo>
                  <a:cubicBezTo>
                    <a:pt x="1594" y="6052"/>
                    <a:pt x="1594" y="6045"/>
                    <a:pt x="1617" y="6060"/>
                  </a:cubicBezTo>
                  <a:lnTo>
                    <a:pt x="1594" y="6098"/>
                  </a:lnTo>
                  <a:lnTo>
                    <a:pt x="1648" y="6175"/>
                  </a:lnTo>
                  <a:lnTo>
                    <a:pt x="1625" y="6160"/>
                  </a:lnTo>
                  <a:cubicBezTo>
                    <a:pt x="1609" y="6198"/>
                    <a:pt x="1663" y="6213"/>
                    <a:pt x="1701" y="6213"/>
                  </a:cubicBezTo>
                  <a:cubicBezTo>
                    <a:pt x="1701" y="6244"/>
                    <a:pt x="1671" y="6236"/>
                    <a:pt x="1655" y="6228"/>
                  </a:cubicBezTo>
                  <a:cubicBezTo>
                    <a:pt x="1671" y="6267"/>
                    <a:pt x="1740" y="6274"/>
                    <a:pt x="1740" y="6313"/>
                  </a:cubicBezTo>
                  <a:lnTo>
                    <a:pt x="1671" y="6305"/>
                  </a:lnTo>
                  <a:lnTo>
                    <a:pt x="1671" y="6366"/>
                  </a:lnTo>
                  <a:cubicBezTo>
                    <a:pt x="1701" y="6359"/>
                    <a:pt x="1694" y="6343"/>
                    <a:pt x="1686" y="6366"/>
                  </a:cubicBezTo>
                  <a:cubicBezTo>
                    <a:pt x="1671" y="6359"/>
                    <a:pt x="1686" y="6343"/>
                    <a:pt x="1655" y="6351"/>
                  </a:cubicBezTo>
                  <a:cubicBezTo>
                    <a:pt x="1648" y="6382"/>
                    <a:pt x="1671" y="6382"/>
                    <a:pt x="1671" y="6405"/>
                  </a:cubicBezTo>
                  <a:lnTo>
                    <a:pt x="1709" y="6420"/>
                  </a:lnTo>
                  <a:lnTo>
                    <a:pt x="1724" y="6389"/>
                  </a:lnTo>
                  <a:cubicBezTo>
                    <a:pt x="1740" y="6397"/>
                    <a:pt x="1763" y="6420"/>
                    <a:pt x="1801" y="6420"/>
                  </a:cubicBezTo>
                  <a:cubicBezTo>
                    <a:pt x="1801" y="6443"/>
                    <a:pt x="1770" y="6428"/>
                    <a:pt x="1770" y="6458"/>
                  </a:cubicBezTo>
                  <a:lnTo>
                    <a:pt x="1839" y="6466"/>
                  </a:lnTo>
                  <a:cubicBezTo>
                    <a:pt x="1855" y="6512"/>
                    <a:pt x="1885" y="6558"/>
                    <a:pt x="1916" y="6581"/>
                  </a:cubicBezTo>
                  <a:lnTo>
                    <a:pt x="1954" y="6573"/>
                  </a:lnTo>
                  <a:cubicBezTo>
                    <a:pt x="1931" y="6612"/>
                    <a:pt x="1900" y="6589"/>
                    <a:pt x="1923" y="6635"/>
                  </a:cubicBezTo>
                  <a:cubicBezTo>
                    <a:pt x="1893" y="6635"/>
                    <a:pt x="1893" y="6619"/>
                    <a:pt x="1885" y="6612"/>
                  </a:cubicBezTo>
                  <a:lnTo>
                    <a:pt x="1923" y="6673"/>
                  </a:lnTo>
                  <a:lnTo>
                    <a:pt x="1954" y="6658"/>
                  </a:lnTo>
                  <a:cubicBezTo>
                    <a:pt x="1954" y="6673"/>
                    <a:pt x="1969" y="6688"/>
                    <a:pt x="1954" y="6711"/>
                  </a:cubicBezTo>
                  <a:lnTo>
                    <a:pt x="2000" y="6703"/>
                  </a:lnTo>
                  <a:cubicBezTo>
                    <a:pt x="2008" y="6711"/>
                    <a:pt x="1977" y="6765"/>
                    <a:pt x="2038" y="6749"/>
                  </a:cubicBezTo>
                  <a:lnTo>
                    <a:pt x="2031" y="6788"/>
                  </a:lnTo>
                  <a:lnTo>
                    <a:pt x="2000" y="6765"/>
                  </a:lnTo>
                  <a:cubicBezTo>
                    <a:pt x="2015" y="6864"/>
                    <a:pt x="2153" y="6926"/>
                    <a:pt x="2230" y="7002"/>
                  </a:cubicBezTo>
                  <a:lnTo>
                    <a:pt x="2184" y="7018"/>
                  </a:lnTo>
                  <a:cubicBezTo>
                    <a:pt x="2192" y="7041"/>
                    <a:pt x="2222" y="7041"/>
                    <a:pt x="2230" y="7071"/>
                  </a:cubicBezTo>
                  <a:lnTo>
                    <a:pt x="2261" y="7041"/>
                  </a:lnTo>
                  <a:cubicBezTo>
                    <a:pt x="2299" y="7071"/>
                    <a:pt x="2345" y="7171"/>
                    <a:pt x="2429" y="7132"/>
                  </a:cubicBezTo>
                  <a:cubicBezTo>
                    <a:pt x="2429" y="7163"/>
                    <a:pt x="2398" y="7148"/>
                    <a:pt x="2391" y="7163"/>
                  </a:cubicBezTo>
                  <a:cubicBezTo>
                    <a:pt x="2421" y="7186"/>
                    <a:pt x="2429" y="7186"/>
                    <a:pt x="2460" y="7209"/>
                  </a:cubicBezTo>
                  <a:lnTo>
                    <a:pt x="2475" y="7194"/>
                  </a:lnTo>
                  <a:cubicBezTo>
                    <a:pt x="2513" y="7201"/>
                    <a:pt x="2536" y="7301"/>
                    <a:pt x="2582" y="7263"/>
                  </a:cubicBezTo>
                  <a:lnTo>
                    <a:pt x="2590" y="7309"/>
                  </a:lnTo>
                  <a:cubicBezTo>
                    <a:pt x="2613" y="7309"/>
                    <a:pt x="2644" y="7286"/>
                    <a:pt x="2644" y="7324"/>
                  </a:cubicBezTo>
                  <a:cubicBezTo>
                    <a:pt x="2690" y="7278"/>
                    <a:pt x="2728" y="7385"/>
                    <a:pt x="2781" y="7355"/>
                  </a:cubicBezTo>
                  <a:lnTo>
                    <a:pt x="2781" y="7393"/>
                  </a:lnTo>
                  <a:cubicBezTo>
                    <a:pt x="2812" y="7393"/>
                    <a:pt x="2850" y="7385"/>
                    <a:pt x="2873" y="7431"/>
                  </a:cubicBezTo>
                  <a:lnTo>
                    <a:pt x="2912" y="7424"/>
                  </a:lnTo>
                  <a:lnTo>
                    <a:pt x="2912" y="7454"/>
                  </a:lnTo>
                  <a:lnTo>
                    <a:pt x="2927" y="7462"/>
                  </a:lnTo>
                  <a:cubicBezTo>
                    <a:pt x="2950" y="7454"/>
                    <a:pt x="2973" y="7462"/>
                    <a:pt x="3011" y="7477"/>
                  </a:cubicBezTo>
                  <a:cubicBezTo>
                    <a:pt x="3011" y="7454"/>
                    <a:pt x="3034" y="7454"/>
                    <a:pt x="3050" y="7462"/>
                  </a:cubicBezTo>
                  <a:lnTo>
                    <a:pt x="3034" y="7477"/>
                  </a:lnTo>
                  <a:cubicBezTo>
                    <a:pt x="3065" y="7500"/>
                    <a:pt x="3088" y="7493"/>
                    <a:pt x="3119" y="7508"/>
                  </a:cubicBezTo>
                  <a:cubicBezTo>
                    <a:pt x="3088" y="7539"/>
                    <a:pt x="3088" y="7500"/>
                    <a:pt x="3073" y="7531"/>
                  </a:cubicBezTo>
                  <a:lnTo>
                    <a:pt x="3126" y="7546"/>
                  </a:lnTo>
                  <a:lnTo>
                    <a:pt x="3103" y="7577"/>
                  </a:lnTo>
                  <a:cubicBezTo>
                    <a:pt x="3080" y="7577"/>
                    <a:pt x="3065" y="7531"/>
                    <a:pt x="3034" y="7554"/>
                  </a:cubicBezTo>
                  <a:cubicBezTo>
                    <a:pt x="3065" y="7554"/>
                    <a:pt x="3042" y="7607"/>
                    <a:pt x="3073" y="7592"/>
                  </a:cubicBezTo>
                  <a:cubicBezTo>
                    <a:pt x="3073" y="7623"/>
                    <a:pt x="3050" y="7623"/>
                    <a:pt x="3027" y="7623"/>
                  </a:cubicBezTo>
                  <a:lnTo>
                    <a:pt x="3042" y="7584"/>
                  </a:lnTo>
                  <a:lnTo>
                    <a:pt x="2996" y="7607"/>
                  </a:lnTo>
                  <a:cubicBezTo>
                    <a:pt x="2973" y="7592"/>
                    <a:pt x="2950" y="7607"/>
                    <a:pt x="2935" y="7577"/>
                  </a:cubicBezTo>
                  <a:cubicBezTo>
                    <a:pt x="2988" y="7592"/>
                    <a:pt x="2988" y="7546"/>
                    <a:pt x="3011" y="7569"/>
                  </a:cubicBezTo>
                  <a:cubicBezTo>
                    <a:pt x="3034" y="7546"/>
                    <a:pt x="2973" y="7546"/>
                    <a:pt x="3027" y="7531"/>
                  </a:cubicBezTo>
                  <a:cubicBezTo>
                    <a:pt x="3050" y="7516"/>
                    <a:pt x="3011" y="7569"/>
                    <a:pt x="3034" y="7546"/>
                  </a:cubicBezTo>
                  <a:cubicBezTo>
                    <a:pt x="3073" y="7531"/>
                    <a:pt x="3042" y="7539"/>
                    <a:pt x="3034" y="7508"/>
                  </a:cubicBezTo>
                  <a:lnTo>
                    <a:pt x="3065" y="7516"/>
                  </a:lnTo>
                  <a:cubicBezTo>
                    <a:pt x="3042" y="7493"/>
                    <a:pt x="2958" y="7508"/>
                    <a:pt x="2919" y="7470"/>
                  </a:cubicBezTo>
                  <a:cubicBezTo>
                    <a:pt x="2919" y="7508"/>
                    <a:pt x="2889" y="7470"/>
                    <a:pt x="2881" y="7500"/>
                  </a:cubicBezTo>
                  <a:cubicBezTo>
                    <a:pt x="2912" y="7508"/>
                    <a:pt x="2935" y="7508"/>
                    <a:pt x="2965" y="7500"/>
                  </a:cubicBezTo>
                  <a:cubicBezTo>
                    <a:pt x="2958" y="7584"/>
                    <a:pt x="2873" y="7531"/>
                    <a:pt x="2835" y="7539"/>
                  </a:cubicBezTo>
                  <a:cubicBezTo>
                    <a:pt x="2797" y="7493"/>
                    <a:pt x="2850" y="7477"/>
                    <a:pt x="2835" y="7439"/>
                  </a:cubicBezTo>
                  <a:cubicBezTo>
                    <a:pt x="2812" y="7477"/>
                    <a:pt x="2797" y="7424"/>
                    <a:pt x="2766" y="7439"/>
                  </a:cubicBezTo>
                  <a:cubicBezTo>
                    <a:pt x="2781" y="7439"/>
                    <a:pt x="2835" y="7470"/>
                    <a:pt x="2804" y="7500"/>
                  </a:cubicBezTo>
                  <a:cubicBezTo>
                    <a:pt x="2781" y="7454"/>
                    <a:pt x="2766" y="7508"/>
                    <a:pt x="2728" y="7462"/>
                  </a:cubicBezTo>
                  <a:lnTo>
                    <a:pt x="2728" y="7401"/>
                  </a:lnTo>
                  <a:lnTo>
                    <a:pt x="2690" y="7424"/>
                  </a:lnTo>
                  <a:lnTo>
                    <a:pt x="2690" y="7454"/>
                  </a:lnTo>
                  <a:cubicBezTo>
                    <a:pt x="2621" y="7462"/>
                    <a:pt x="2575" y="7424"/>
                    <a:pt x="2513" y="7401"/>
                  </a:cubicBezTo>
                  <a:cubicBezTo>
                    <a:pt x="2513" y="7439"/>
                    <a:pt x="2544" y="7424"/>
                    <a:pt x="2567" y="7439"/>
                  </a:cubicBezTo>
                  <a:cubicBezTo>
                    <a:pt x="2529" y="7439"/>
                    <a:pt x="2460" y="7431"/>
                    <a:pt x="2467" y="7385"/>
                  </a:cubicBezTo>
                  <a:lnTo>
                    <a:pt x="2529" y="7385"/>
                  </a:lnTo>
                  <a:lnTo>
                    <a:pt x="2529" y="7347"/>
                  </a:lnTo>
                  <a:cubicBezTo>
                    <a:pt x="2490" y="7339"/>
                    <a:pt x="2437" y="7355"/>
                    <a:pt x="2437" y="7301"/>
                  </a:cubicBezTo>
                  <a:lnTo>
                    <a:pt x="2398" y="7278"/>
                  </a:lnTo>
                  <a:lnTo>
                    <a:pt x="2383" y="7301"/>
                  </a:lnTo>
                  <a:cubicBezTo>
                    <a:pt x="2352" y="7263"/>
                    <a:pt x="2268" y="7247"/>
                    <a:pt x="2268" y="7194"/>
                  </a:cubicBezTo>
                  <a:lnTo>
                    <a:pt x="2192" y="7163"/>
                  </a:lnTo>
                  <a:lnTo>
                    <a:pt x="2207" y="7148"/>
                  </a:lnTo>
                  <a:lnTo>
                    <a:pt x="2161" y="7155"/>
                  </a:lnTo>
                  <a:cubicBezTo>
                    <a:pt x="2153" y="7125"/>
                    <a:pt x="2184" y="7117"/>
                    <a:pt x="2199" y="7109"/>
                  </a:cubicBezTo>
                  <a:cubicBezTo>
                    <a:pt x="2192" y="7079"/>
                    <a:pt x="2153" y="7071"/>
                    <a:pt x="2169" y="7033"/>
                  </a:cubicBezTo>
                  <a:cubicBezTo>
                    <a:pt x="2153" y="7041"/>
                    <a:pt x="2153" y="7079"/>
                    <a:pt x="2115" y="7079"/>
                  </a:cubicBezTo>
                  <a:cubicBezTo>
                    <a:pt x="2130" y="7117"/>
                    <a:pt x="2161" y="7048"/>
                    <a:pt x="2169" y="7094"/>
                  </a:cubicBezTo>
                  <a:lnTo>
                    <a:pt x="2123" y="7117"/>
                  </a:lnTo>
                  <a:cubicBezTo>
                    <a:pt x="2077" y="7094"/>
                    <a:pt x="2084" y="7018"/>
                    <a:pt x="2038" y="7002"/>
                  </a:cubicBezTo>
                  <a:cubicBezTo>
                    <a:pt x="2046" y="6964"/>
                    <a:pt x="2069" y="7002"/>
                    <a:pt x="2084" y="7002"/>
                  </a:cubicBezTo>
                  <a:lnTo>
                    <a:pt x="2038" y="6972"/>
                  </a:lnTo>
                  <a:lnTo>
                    <a:pt x="2031" y="7002"/>
                  </a:lnTo>
                  <a:lnTo>
                    <a:pt x="2000" y="6995"/>
                  </a:lnTo>
                  <a:cubicBezTo>
                    <a:pt x="1992" y="6956"/>
                    <a:pt x="1923" y="6972"/>
                    <a:pt x="1939" y="6903"/>
                  </a:cubicBezTo>
                  <a:lnTo>
                    <a:pt x="1900" y="6857"/>
                  </a:lnTo>
                  <a:cubicBezTo>
                    <a:pt x="1855" y="6880"/>
                    <a:pt x="1816" y="6826"/>
                    <a:pt x="1809" y="6788"/>
                  </a:cubicBezTo>
                  <a:lnTo>
                    <a:pt x="1778" y="6803"/>
                  </a:lnTo>
                  <a:cubicBezTo>
                    <a:pt x="1770" y="6765"/>
                    <a:pt x="1740" y="6742"/>
                    <a:pt x="1770" y="6726"/>
                  </a:cubicBezTo>
                  <a:lnTo>
                    <a:pt x="1709" y="6711"/>
                  </a:lnTo>
                  <a:cubicBezTo>
                    <a:pt x="1701" y="6665"/>
                    <a:pt x="1747" y="6696"/>
                    <a:pt x="1747" y="6665"/>
                  </a:cubicBezTo>
                  <a:cubicBezTo>
                    <a:pt x="1709" y="6658"/>
                    <a:pt x="1701" y="6635"/>
                    <a:pt x="1701" y="6612"/>
                  </a:cubicBezTo>
                  <a:lnTo>
                    <a:pt x="1632" y="6612"/>
                  </a:lnTo>
                  <a:cubicBezTo>
                    <a:pt x="1648" y="6581"/>
                    <a:pt x="1694" y="6612"/>
                    <a:pt x="1694" y="6573"/>
                  </a:cubicBezTo>
                  <a:cubicBezTo>
                    <a:pt x="1648" y="6612"/>
                    <a:pt x="1609" y="6535"/>
                    <a:pt x="1609" y="6497"/>
                  </a:cubicBezTo>
                  <a:cubicBezTo>
                    <a:pt x="1579" y="6474"/>
                    <a:pt x="1548" y="6497"/>
                    <a:pt x="1540" y="6466"/>
                  </a:cubicBezTo>
                  <a:cubicBezTo>
                    <a:pt x="1556" y="6458"/>
                    <a:pt x="1586" y="6466"/>
                    <a:pt x="1571" y="6435"/>
                  </a:cubicBezTo>
                  <a:lnTo>
                    <a:pt x="1625" y="6435"/>
                  </a:lnTo>
                  <a:lnTo>
                    <a:pt x="1625" y="6405"/>
                  </a:lnTo>
                  <a:lnTo>
                    <a:pt x="1571" y="6405"/>
                  </a:lnTo>
                  <a:cubicBezTo>
                    <a:pt x="1540" y="6389"/>
                    <a:pt x="1579" y="6366"/>
                    <a:pt x="1579" y="6328"/>
                  </a:cubicBezTo>
                  <a:cubicBezTo>
                    <a:pt x="1548" y="6320"/>
                    <a:pt x="1571" y="6290"/>
                    <a:pt x="1540" y="6274"/>
                  </a:cubicBezTo>
                  <a:cubicBezTo>
                    <a:pt x="1517" y="6313"/>
                    <a:pt x="1540" y="6328"/>
                    <a:pt x="1571" y="6343"/>
                  </a:cubicBezTo>
                  <a:lnTo>
                    <a:pt x="1548" y="6389"/>
                  </a:lnTo>
                  <a:cubicBezTo>
                    <a:pt x="1540" y="6359"/>
                    <a:pt x="1517" y="6382"/>
                    <a:pt x="1533" y="6343"/>
                  </a:cubicBezTo>
                  <a:lnTo>
                    <a:pt x="1494" y="6351"/>
                  </a:lnTo>
                  <a:cubicBezTo>
                    <a:pt x="1502" y="6313"/>
                    <a:pt x="1471" y="6267"/>
                    <a:pt x="1456" y="6228"/>
                  </a:cubicBezTo>
                  <a:lnTo>
                    <a:pt x="1464" y="6274"/>
                  </a:lnTo>
                  <a:cubicBezTo>
                    <a:pt x="1426" y="6305"/>
                    <a:pt x="1403" y="6244"/>
                    <a:pt x="1395" y="6213"/>
                  </a:cubicBezTo>
                  <a:cubicBezTo>
                    <a:pt x="1418" y="6190"/>
                    <a:pt x="1418" y="6251"/>
                    <a:pt x="1426" y="6228"/>
                  </a:cubicBezTo>
                  <a:cubicBezTo>
                    <a:pt x="1433" y="6190"/>
                    <a:pt x="1395" y="6213"/>
                    <a:pt x="1395" y="6175"/>
                  </a:cubicBezTo>
                  <a:cubicBezTo>
                    <a:pt x="1464" y="6190"/>
                    <a:pt x="1349" y="6098"/>
                    <a:pt x="1387" y="6037"/>
                  </a:cubicBezTo>
                  <a:cubicBezTo>
                    <a:pt x="1357" y="6037"/>
                    <a:pt x="1326" y="5999"/>
                    <a:pt x="1288" y="5976"/>
                  </a:cubicBezTo>
                  <a:cubicBezTo>
                    <a:pt x="1341" y="5960"/>
                    <a:pt x="1265" y="5884"/>
                    <a:pt x="1242" y="5884"/>
                  </a:cubicBezTo>
                  <a:lnTo>
                    <a:pt x="1265" y="5861"/>
                  </a:lnTo>
                  <a:cubicBezTo>
                    <a:pt x="1242" y="5861"/>
                    <a:pt x="1249" y="5830"/>
                    <a:pt x="1211" y="5815"/>
                  </a:cubicBezTo>
                  <a:cubicBezTo>
                    <a:pt x="1249" y="5784"/>
                    <a:pt x="1203" y="5776"/>
                    <a:pt x="1173" y="5738"/>
                  </a:cubicBezTo>
                  <a:cubicBezTo>
                    <a:pt x="1188" y="5731"/>
                    <a:pt x="1203" y="5738"/>
                    <a:pt x="1211" y="5708"/>
                  </a:cubicBezTo>
                  <a:cubicBezTo>
                    <a:pt x="1157" y="5654"/>
                    <a:pt x="1173" y="5593"/>
                    <a:pt x="1134" y="5524"/>
                  </a:cubicBezTo>
                  <a:lnTo>
                    <a:pt x="1165" y="5501"/>
                  </a:lnTo>
                  <a:cubicBezTo>
                    <a:pt x="1119" y="5508"/>
                    <a:pt x="1134" y="5462"/>
                    <a:pt x="1165" y="5439"/>
                  </a:cubicBezTo>
                  <a:cubicBezTo>
                    <a:pt x="1134" y="5462"/>
                    <a:pt x="1096" y="5432"/>
                    <a:pt x="1111" y="5393"/>
                  </a:cubicBezTo>
                  <a:cubicBezTo>
                    <a:pt x="1134" y="5370"/>
                    <a:pt x="1119" y="5432"/>
                    <a:pt x="1150" y="5409"/>
                  </a:cubicBezTo>
                  <a:lnTo>
                    <a:pt x="1157" y="5386"/>
                  </a:lnTo>
                  <a:lnTo>
                    <a:pt x="1127" y="5370"/>
                  </a:lnTo>
                  <a:lnTo>
                    <a:pt x="1157" y="5370"/>
                  </a:lnTo>
                  <a:cubicBezTo>
                    <a:pt x="1165" y="5332"/>
                    <a:pt x="1150" y="5324"/>
                    <a:pt x="1119" y="5332"/>
                  </a:cubicBezTo>
                  <a:cubicBezTo>
                    <a:pt x="1096" y="5309"/>
                    <a:pt x="1157" y="5324"/>
                    <a:pt x="1134" y="5294"/>
                  </a:cubicBezTo>
                  <a:cubicBezTo>
                    <a:pt x="1111" y="5309"/>
                    <a:pt x="1096" y="5286"/>
                    <a:pt x="1081" y="5256"/>
                  </a:cubicBezTo>
                  <a:cubicBezTo>
                    <a:pt x="1111" y="5240"/>
                    <a:pt x="1081" y="5240"/>
                    <a:pt x="1096" y="5210"/>
                  </a:cubicBezTo>
                  <a:lnTo>
                    <a:pt x="1081" y="5164"/>
                  </a:lnTo>
                  <a:lnTo>
                    <a:pt x="1111" y="5164"/>
                  </a:lnTo>
                  <a:cubicBezTo>
                    <a:pt x="1073" y="5164"/>
                    <a:pt x="1096" y="5056"/>
                    <a:pt x="1042" y="5079"/>
                  </a:cubicBezTo>
                  <a:lnTo>
                    <a:pt x="1012" y="5010"/>
                  </a:lnTo>
                  <a:cubicBezTo>
                    <a:pt x="1042" y="4987"/>
                    <a:pt x="1035" y="5026"/>
                    <a:pt x="1058" y="5041"/>
                  </a:cubicBezTo>
                  <a:lnTo>
                    <a:pt x="1058" y="4972"/>
                  </a:lnTo>
                  <a:cubicBezTo>
                    <a:pt x="981" y="4972"/>
                    <a:pt x="1012" y="4888"/>
                    <a:pt x="996" y="4865"/>
                  </a:cubicBezTo>
                  <a:lnTo>
                    <a:pt x="1042" y="4903"/>
                  </a:lnTo>
                  <a:lnTo>
                    <a:pt x="1019" y="4903"/>
                  </a:lnTo>
                  <a:cubicBezTo>
                    <a:pt x="1012" y="4934"/>
                    <a:pt x="1042" y="4926"/>
                    <a:pt x="1050" y="4949"/>
                  </a:cubicBezTo>
                  <a:cubicBezTo>
                    <a:pt x="1050" y="4911"/>
                    <a:pt x="1042" y="4903"/>
                    <a:pt x="1088" y="4865"/>
                  </a:cubicBezTo>
                  <a:lnTo>
                    <a:pt x="1050" y="4865"/>
                  </a:lnTo>
                  <a:cubicBezTo>
                    <a:pt x="1088" y="4827"/>
                    <a:pt x="1035" y="4696"/>
                    <a:pt x="1050" y="4635"/>
                  </a:cubicBezTo>
                  <a:lnTo>
                    <a:pt x="1012" y="4604"/>
                  </a:lnTo>
                  <a:cubicBezTo>
                    <a:pt x="981" y="4581"/>
                    <a:pt x="1042" y="4551"/>
                    <a:pt x="981" y="4466"/>
                  </a:cubicBezTo>
                  <a:lnTo>
                    <a:pt x="1035" y="4466"/>
                  </a:lnTo>
                  <a:lnTo>
                    <a:pt x="1012" y="4566"/>
                  </a:lnTo>
                  <a:cubicBezTo>
                    <a:pt x="1035" y="4589"/>
                    <a:pt x="1050" y="4551"/>
                    <a:pt x="1058" y="4589"/>
                  </a:cubicBezTo>
                  <a:cubicBezTo>
                    <a:pt x="1058" y="4558"/>
                    <a:pt x="1042" y="4551"/>
                    <a:pt x="1019" y="4520"/>
                  </a:cubicBezTo>
                  <a:lnTo>
                    <a:pt x="1050" y="4512"/>
                  </a:lnTo>
                  <a:cubicBezTo>
                    <a:pt x="1035" y="4489"/>
                    <a:pt x="1035" y="4520"/>
                    <a:pt x="1012" y="4520"/>
                  </a:cubicBezTo>
                  <a:cubicBezTo>
                    <a:pt x="1004" y="4505"/>
                    <a:pt x="1019" y="4482"/>
                    <a:pt x="996" y="4466"/>
                  </a:cubicBezTo>
                  <a:cubicBezTo>
                    <a:pt x="966" y="4558"/>
                    <a:pt x="966" y="4643"/>
                    <a:pt x="966" y="4742"/>
                  </a:cubicBezTo>
                  <a:cubicBezTo>
                    <a:pt x="958" y="4773"/>
                    <a:pt x="935" y="4735"/>
                    <a:pt x="928" y="4750"/>
                  </a:cubicBezTo>
                  <a:lnTo>
                    <a:pt x="958" y="4781"/>
                  </a:lnTo>
                  <a:lnTo>
                    <a:pt x="882" y="4750"/>
                  </a:lnTo>
                  <a:cubicBezTo>
                    <a:pt x="882" y="4696"/>
                    <a:pt x="928" y="4635"/>
                    <a:pt x="889" y="4566"/>
                  </a:cubicBezTo>
                  <a:lnTo>
                    <a:pt x="905" y="4512"/>
                  </a:lnTo>
                  <a:cubicBezTo>
                    <a:pt x="882" y="4528"/>
                    <a:pt x="889" y="4520"/>
                    <a:pt x="897" y="4482"/>
                  </a:cubicBezTo>
                  <a:lnTo>
                    <a:pt x="859" y="4474"/>
                  </a:lnTo>
                  <a:cubicBezTo>
                    <a:pt x="905" y="4428"/>
                    <a:pt x="866" y="4413"/>
                    <a:pt x="882" y="4375"/>
                  </a:cubicBezTo>
                  <a:lnTo>
                    <a:pt x="920" y="4359"/>
                  </a:lnTo>
                  <a:lnTo>
                    <a:pt x="889" y="4313"/>
                  </a:lnTo>
                  <a:cubicBezTo>
                    <a:pt x="897" y="4290"/>
                    <a:pt x="905" y="4336"/>
                    <a:pt x="928" y="4313"/>
                  </a:cubicBezTo>
                  <a:lnTo>
                    <a:pt x="928" y="4283"/>
                  </a:lnTo>
                  <a:lnTo>
                    <a:pt x="897" y="4260"/>
                  </a:lnTo>
                  <a:cubicBezTo>
                    <a:pt x="920" y="4214"/>
                    <a:pt x="928" y="4183"/>
                    <a:pt x="958" y="4145"/>
                  </a:cubicBezTo>
                  <a:cubicBezTo>
                    <a:pt x="905" y="4129"/>
                    <a:pt x="974" y="4106"/>
                    <a:pt x="943" y="4083"/>
                  </a:cubicBezTo>
                  <a:lnTo>
                    <a:pt x="974" y="4122"/>
                  </a:lnTo>
                  <a:lnTo>
                    <a:pt x="996" y="4053"/>
                  </a:lnTo>
                  <a:lnTo>
                    <a:pt x="974" y="4014"/>
                  </a:lnTo>
                  <a:cubicBezTo>
                    <a:pt x="943" y="4014"/>
                    <a:pt x="943" y="4014"/>
                    <a:pt x="928" y="3976"/>
                  </a:cubicBezTo>
                  <a:cubicBezTo>
                    <a:pt x="928" y="4022"/>
                    <a:pt x="882" y="4030"/>
                    <a:pt x="897" y="4083"/>
                  </a:cubicBezTo>
                  <a:cubicBezTo>
                    <a:pt x="866" y="4099"/>
                    <a:pt x="882" y="4060"/>
                    <a:pt x="859" y="4083"/>
                  </a:cubicBezTo>
                  <a:cubicBezTo>
                    <a:pt x="866" y="4106"/>
                    <a:pt x="889" y="4106"/>
                    <a:pt x="905" y="4106"/>
                  </a:cubicBezTo>
                  <a:lnTo>
                    <a:pt x="920" y="4160"/>
                  </a:lnTo>
                  <a:cubicBezTo>
                    <a:pt x="882" y="4160"/>
                    <a:pt x="889" y="4198"/>
                    <a:pt x="897" y="4214"/>
                  </a:cubicBezTo>
                  <a:cubicBezTo>
                    <a:pt x="866" y="4221"/>
                    <a:pt x="882" y="4183"/>
                    <a:pt x="851" y="4175"/>
                  </a:cubicBezTo>
                  <a:lnTo>
                    <a:pt x="866" y="4214"/>
                  </a:lnTo>
                  <a:cubicBezTo>
                    <a:pt x="859" y="4221"/>
                    <a:pt x="828" y="4237"/>
                    <a:pt x="828" y="4275"/>
                  </a:cubicBezTo>
                  <a:lnTo>
                    <a:pt x="882" y="4313"/>
                  </a:lnTo>
                  <a:lnTo>
                    <a:pt x="820" y="4329"/>
                  </a:lnTo>
                  <a:lnTo>
                    <a:pt x="820" y="4375"/>
                  </a:lnTo>
                  <a:lnTo>
                    <a:pt x="782" y="4375"/>
                  </a:lnTo>
                  <a:cubicBezTo>
                    <a:pt x="790" y="4443"/>
                    <a:pt x="782" y="4512"/>
                    <a:pt x="767" y="4589"/>
                  </a:cubicBezTo>
                  <a:cubicBezTo>
                    <a:pt x="805" y="4627"/>
                    <a:pt x="751" y="4666"/>
                    <a:pt x="782" y="4704"/>
                  </a:cubicBezTo>
                  <a:cubicBezTo>
                    <a:pt x="728" y="4773"/>
                    <a:pt x="828" y="4865"/>
                    <a:pt x="751" y="4926"/>
                  </a:cubicBezTo>
                  <a:lnTo>
                    <a:pt x="782" y="4964"/>
                  </a:lnTo>
                  <a:lnTo>
                    <a:pt x="751" y="5018"/>
                  </a:lnTo>
                  <a:cubicBezTo>
                    <a:pt x="736" y="4987"/>
                    <a:pt x="751" y="4972"/>
                    <a:pt x="713" y="4964"/>
                  </a:cubicBezTo>
                  <a:cubicBezTo>
                    <a:pt x="744" y="4972"/>
                    <a:pt x="728" y="4941"/>
                    <a:pt x="736" y="4926"/>
                  </a:cubicBezTo>
                  <a:cubicBezTo>
                    <a:pt x="705" y="4911"/>
                    <a:pt x="713" y="4934"/>
                    <a:pt x="713" y="4949"/>
                  </a:cubicBezTo>
                  <a:cubicBezTo>
                    <a:pt x="690" y="4926"/>
                    <a:pt x="698" y="4895"/>
                    <a:pt x="698" y="4865"/>
                  </a:cubicBezTo>
                  <a:lnTo>
                    <a:pt x="713" y="4903"/>
                  </a:lnTo>
                  <a:cubicBezTo>
                    <a:pt x="744" y="4895"/>
                    <a:pt x="705" y="4827"/>
                    <a:pt x="713" y="4788"/>
                  </a:cubicBezTo>
                  <a:lnTo>
                    <a:pt x="698" y="4834"/>
                  </a:lnTo>
                  <a:cubicBezTo>
                    <a:pt x="698" y="4781"/>
                    <a:pt x="667" y="4750"/>
                    <a:pt x="659" y="4704"/>
                  </a:cubicBezTo>
                  <a:cubicBezTo>
                    <a:pt x="667" y="4681"/>
                    <a:pt x="690" y="4742"/>
                    <a:pt x="698" y="4712"/>
                  </a:cubicBezTo>
                  <a:lnTo>
                    <a:pt x="667" y="4681"/>
                  </a:lnTo>
                  <a:cubicBezTo>
                    <a:pt x="690" y="4627"/>
                    <a:pt x="667" y="4558"/>
                    <a:pt x="652" y="4520"/>
                  </a:cubicBezTo>
                  <a:cubicBezTo>
                    <a:pt x="675" y="4558"/>
                    <a:pt x="675" y="4489"/>
                    <a:pt x="675" y="4466"/>
                  </a:cubicBezTo>
                  <a:cubicBezTo>
                    <a:pt x="659" y="4466"/>
                    <a:pt x="652" y="4443"/>
                    <a:pt x="652" y="4474"/>
                  </a:cubicBezTo>
                  <a:cubicBezTo>
                    <a:pt x="598" y="4428"/>
                    <a:pt x="675" y="4428"/>
                    <a:pt x="636" y="4375"/>
                  </a:cubicBezTo>
                  <a:lnTo>
                    <a:pt x="698" y="4375"/>
                  </a:lnTo>
                  <a:lnTo>
                    <a:pt x="659" y="4329"/>
                  </a:lnTo>
                  <a:cubicBezTo>
                    <a:pt x="652" y="4298"/>
                    <a:pt x="705" y="4252"/>
                    <a:pt x="659" y="4244"/>
                  </a:cubicBezTo>
                  <a:lnTo>
                    <a:pt x="698" y="4198"/>
                  </a:lnTo>
                  <a:cubicBezTo>
                    <a:pt x="667" y="4168"/>
                    <a:pt x="675" y="4091"/>
                    <a:pt x="705" y="4030"/>
                  </a:cubicBezTo>
                  <a:cubicBezTo>
                    <a:pt x="713" y="4068"/>
                    <a:pt x="705" y="4060"/>
                    <a:pt x="736" y="4099"/>
                  </a:cubicBezTo>
                  <a:lnTo>
                    <a:pt x="782" y="4045"/>
                  </a:lnTo>
                  <a:lnTo>
                    <a:pt x="751" y="4030"/>
                  </a:lnTo>
                  <a:cubicBezTo>
                    <a:pt x="728" y="4014"/>
                    <a:pt x="751" y="4060"/>
                    <a:pt x="744" y="4068"/>
                  </a:cubicBezTo>
                  <a:cubicBezTo>
                    <a:pt x="705" y="4068"/>
                    <a:pt x="690" y="3984"/>
                    <a:pt x="744" y="3969"/>
                  </a:cubicBezTo>
                  <a:cubicBezTo>
                    <a:pt x="751" y="3930"/>
                    <a:pt x="690" y="3861"/>
                    <a:pt x="736" y="3823"/>
                  </a:cubicBezTo>
                  <a:lnTo>
                    <a:pt x="713" y="3792"/>
                  </a:lnTo>
                  <a:lnTo>
                    <a:pt x="751" y="3800"/>
                  </a:lnTo>
                  <a:cubicBezTo>
                    <a:pt x="774" y="3785"/>
                    <a:pt x="736" y="3739"/>
                    <a:pt x="767" y="3716"/>
                  </a:cubicBezTo>
                  <a:lnTo>
                    <a:pt x="782" y="3754"/>
                  </a:lnTo>
                  <a:cubicBezTo>
                    <a:pt x="782" y="3677"/>
                    <a:pt x="782" y="3601"/>
                    <a:pt x="851" y="3570"/>
                  </a:cubicBezTo>
                  <a:cubicBezTo>
                    <a:pt x="859" y="3555"/>
                    <a:pt x="866" y="3532"/>
                    <a:pt x="851" y="3509"/>
                  </a:cubicBezTo>
                  <a:lnTo>
                    <a:pt x="820" y="3494"/>
                  </a:lnTo>
                  <a:cubicBezTo>
                    <a:pt x="859" y="3486"/>
                    <a:pt x="851" y="3402"/>
                    <a:pt x="905" y="3371"/>
                  </a:cubicBezTo>
                  <a:lnTo>
                    <a:pt x="905" y="3417"/>
                  </a:lnTo>
                  <a:cubicBezTo>
                    <a:pt x="935" y="3417"/>
                    <a:pt x="966" y="3356"/>
                    <a:pt x="981" y="3325"/>
                  </a:cubicBezTo>
                  <a:cubicBezTo>
                    <a:pt x="974" y="3287"/>
                    <a:pt x="974" y="3340"/>
                    <a:pt x="943" y="3340"/>
                  </a:cubicBezTo>
                  <a:cubicBezTo>
                    <a:pt x="935" y="3317"/>
                    <a:pt x="966" y="3302"/>
                    <a:pt x="958" y="3279"/>
                  </a:cubicBezTo>
                  <a:lnTo>
                    <a:pt x="935" y="3256"/>
                  </a:lnTo>
                  <a:lnTo>
                    <a:pt x="897" y="3264"/>
                  </a:lnTo>
                  <a:lnTo>
                    <a:pt x="897" y="3241"/>
                  </a:lnTo>
                  <a:cubicBezTo>
                    <a:pt x="958" y="3225"/>
                    <a:pt x="943" y="3218"/>
                    <a:pt x="981" y="3187"/>
                  </a:cubicBezTo>
                  <a:cubicBezTo>
                    <a:pt x="996" y="3225"/>
                    <a:pt x="943" y="3218"/>
                    <a:pt x="966" y="3256"/>
                  </a:cubicBezTo>
                  <a:cubicBezTo>
                    <a:pt x="996" y="3256"/>
                    <a:pt x="981" y="3225"/>
                    <a:pt x="1012" y="3225"/>
                  </a:cubicBezTo>
                  <a:cubicBezTo>
                    <a:pt x="981" y="3225"/>
                    <a:pt x="1004" y="3164"/>
                    <a:pt x="1012" y="3141"/>
                  </a:cubicBezTo>
                  <a:lnTo>
                    <a:pt x="1019" y="3172"/>
                  </a:lnTo>
                  <a:cubicBezTo>
                    <a:pt x="1058" y="3172"/>
                    <a:pt x="1042" y="3141"/>
                    <a:pt x="1073" y="3141"/>
                  </a:cubicBezTo>
                  <a:lnTo>
                    <a:pt x="1035" y="3133"/>
                  </a:lnTo>
                  <a:cubicBezTo>
                    <a:pt x="1042" y="3087"/>
                    <a:pt x="1088" y="3057"/>
                    <a:pt x="1111" y="3011"/>
                  </a:cubicBezTo>
                  <a:lnTo>
                    <a:pt x="1073" y="3049"/>
                  </a:lnTo>
                  <a:lnTo>
                    <a:pt x="1050" y="3049"/>
                  </a:lnTo>
                  <a:cubicBezTo>
                    <a:pt x="1081" y="3026"/>
                    <a:pt x="1073" y="2996"/>
                    <a:pt x="1081" y="2957"/>
                  </a:cubicBezTo>
                  <a:cubicBezTo>
                    <a:pt x="1050" y="2942"/>
                    <a:pt x="1042" y="2980"/>
                    <a:pt x="1058" y="3011"/>
                  </a:cubicBezTo>
                  <a:cubicBezTo>
                    <a:pt x="1035" y="3026"/>
                    <a:pt x="1050" y="2957"/>
                    <a:pt x="1019" y="2996"/>
                  </a:cubicBezTo>
                  <a:cubicBezTo>
                    <a:pt x="1219" y="3072"/>
                    <a:pt x="1234" y="3042"/>
                    <a:pt x="1196" y="304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 name="Google Shape;24;p2"/>
          <p:cNvGrpSpPr/>
          <p:nvPr/>
        </p:nvGrpSpPr>
        <p:grpSpPr>
          <a:xfrm>
            <a:off x="792354" y="339171"/>
            <a:ext cx="276552" cy="367523"/>
            <a:chOff x="1358275" y="708000"/>
            <a:chExt cx="47725" cy="63425"/>
          </a:xfrm>
        </p:grpSpPr>
        <p:sp>
          <p:nvSpPr>
            <p:cNvPr id="25" name="Google Shape;25;p2"/>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 name="Google Shape;31;p2"/>
          <p:cNvGrpSpPr/>
          <p:nvPr/>
        </p:nvGrpSpPr>
        <p:grpSpPr>
          <a:xfrm>
            <a:off x="1095919" y="-64407"/>
            <a:ext cx="3408653" cy="6229923"/>
            <a:chOff x="1095919" y="-64407"/>
            <a:chExt cx="3408653" cy="6229923"/>
          </a:xfrm>
        </p:grpSpPr>
        <p:grpSp>
          <p:nvGrpSpPr>
            <p:cNvPr id="32" name="Google Shape;32;p2"/>
            <p:cNvGrpSpPr/>
            <p:nvPr/>
          </p:nvGrpSpPr>
          <p:grpSpPr>
            <a:xfrm rot="-843842">
              <a:off x="1949889" y="4177243"/>
              <a:ext cx="2380790" cy="1724850"/>
              <a:chOff x="7685668" y="4503289"/>
              <a:chExt cx="2380851" cy="1724894"/>
            </a:xfrm>
          </p:grpSpPr>
          <p:sp>
            <p:nvSpPr>
              <p:cNvPr id="33" name="Google Shape;33;p2"/>
              <p:cNvSpPr/>
              <p:nvPr/>
            </p:nvSpPr>
            <p:spPr>
              <a:xfrm>
                <a:off x="7896139" y="4503289"/>
                <a:ext cx="2010911" cy="1724894"/>
              </a:xfrm>
              <a:custGeom>
                <a:rect b="b" l="l" r="r" t="t"/>
                <a:pathLst>
                  <a:path extrusionOk="0" h="17079" w="19911">
                    <a:moveTo>
                      <a:pt x="3066" y="1"/>
                    </a:moveTo>
                    <a:cubicBezTo>
                      <a:pt x="3063" y="1"/>
                      <a:pt x="3060" y="1"/>
                      <a:pt x="3057" y="2"/>
                    </a:cubicBezTo>
                    <a:cubicBezTo>
                      <a:pt x="1977" y="285"/>
                      <a:pt x="682" y="684"/>
                      <a:pt x="337" y="1894"/>
                    </a:cubicBezTo>
                    <a:cubicBezTo>
                      <a:pt x="0" y="3051"/>
                      <a:pt x="1057" y="3710"/>
                      <a:pt x="1923" y="4177"/>
                    </a:cubicBezTo>
                    <a:cubicBezTo>
                      <a:pt x="2635" y="4553"/>
                      <a:pt x="3149" y="5035"/>
                      <a:pt x="3011" y="5901"/>
                    </a:cubicBezTo>
                    <a:cubicBezTo>
                      <a:pt x="2919" y="6460"/>
                      <a:pt x="2666" y="6996"/>
                      <a:pt x="2743" y="7571"/>
                    </a:cubicBezTo>
                    <a:cubicBezTo>
                      <a:pt x="2858" y="8506"/>
                      <a:pt x="3823" y="9057"/>
                      <a:pt x="4681" y="9172"/>
                    </a:cubicBezTo>
                    <a:cubicBezTo>
                      <a:pt x="4858" y="9197"/>
                      <a:pt x="5034" y="9207"/>
                      <a:pt x="5209" y="9207"/>
                    </a:cubicBezTo>
                    <a:cubicBezTo>
                      <a:pt x="6258" y="9207"/>
                      <a:pt x="7286" y="8833"/>
                      <a:pt x="8338" y="8833"/>
                    </a:cubicBezTo>
                    <a:cubicBezTo>
                      <a:pt x="8543" y="8833"/>
                      <a:pt x="8749" y="8847"/>
                      <a:pt x="8956" y="8881"/>
                    </a:cubicBezTo>
                    <a:cubicBezTo>
                      <a:pt x="10442" y="9134"/>
                      <a:pt x="11637" y="10222"/>
                      <a:pt x="11652" y="11785"/>
                    </a:cubicBezTo>
                    <a:cubicBezTo>
                      <a:pt x="11652" y="12198"/>
                      <a:pt x="11706" y="12620"/>
                      <a:pt x="12143" y="12757"/>
                    </a:cubicBezTo>
                    <a:cubicBezTo>
                      <a:pt x="12411" y="12849"/>
                      <a:pt x="12717" y="12849"/>
                      <a:pt x="12993" y="12872"/>
                    </a:cubicBezTo>
                    <a:cubicBezTo>
                      <a:pt x="13391" y="12911"/>
                      <a:pt x="13782" y="12964"/>
                      <a:pt x="14173" y="13003"/>
                    </a:cubicBezTo>
                    <a:cubicBezTo>
                      <a:pt x="14847" y="13079"/>
                      <a:pt x="15590" y="13079"/>
                      <a:pt x="16241" y="13317"/>
                    </a:cubicBezTo>
                    <a:cubicBezTo>
                      <a:pt x="16586" y="13439"/>
                      <a:pt x="16892" y="13661"/>
                      <a:pt x="17015" y="14014"/>
                    </a:cubicBezTo>
                    <a:cubicBezTo>
                      <a:pt x="17130" y="14343"/>
                      <a:pt x="17069" y="14703"/>
                      <a:pt x="17007" y="15040"/>
                    </a:cubicBezTo>
                    <a:cubicBezTo>
                      <a:pt x="16931" y="15538"/>
                      <a:pt x="16824" y="16090"/>
                      <a:pt x="17191" y="16504"/>
                    </a:cubicBezTo>
                    <a:cubicBezTo>
                      <a:pt x="17628" y="16994"/>
                      <a:pt x="18432" y="16963"/>
                      <a:pt x="18999" y="17063"/>
                    </a:cubicBezTo>
                    <a:cubicBezTo>
                      <a:pt x="19068" y="17071"/>
                      <a:pt x="19137" y="17071"/>
                      <a:pt x="19198" y="17078"/>
                    </a:cubicBezTo>
                    <a:lnTo>
                      <a:pt x="19911" y="17078"/>
                    </a:lnTo>
                    <a:cubicBezTo>
                      <a:pt x="19528" y="17032"/>
                      <a:pt x="19152" y="16986"/>
                      <a:pt x="18777" y="16940"/>
                    </a:cubicBezTo>
                    <a:cubicBezTo>
                      <a:pt x="18157" y="16864"/>
                      <a:pt x="17260" y="16810"/>
                      <a:pt x="17053" y="16075"/>
                    </a:cubicBezTo>
                    <a:cubicBezTo>
                      <a:pt x="16915" y="15538"/>
                      <a:pt x="17168" y="14971"/>
                      <a:pt x="17168" y="14435"/>
                    </a:cubicBezTo>
                    <a:cubicBezTo>
                      <a:pt x="17168" y="13470"/>
                      <a:pt x="16287" y="13156"/>
                      <a:pt x="15475" y="13049"/>
                    </a:cubicBezTo>
                    <a:cubicBezTo>
                      <a:pt x="14809" y="12964"/>
                      <a:pt x="14135" y="12903"/>
                      <a:pt x="13476" y="12834"/>
                    </a:cubicBezTo>
                    <a:cubicBezTo>
                      <a:pt x="13123" y="12803"/>
                      <a:pt x="12756" y="12773"/>
                      <a:pt x="12403" y="12719"/>
                    </a:cubicBezTo>
                    <a:cubicBezTo>
                      <a:pt x="11898" y="12643"/>
                      <a:pt x="11744" y="12313"/>
                      <a:pt x="11729" y="11830"/>
                    </a:cubicBezTo>
                    <a:cubicBezTo>
                      <a:pt x="11721" y="10819"/>
                      <a:pt x="11285" y="9923"/>
                      <a:pt x="10419" y="9348"/>
                    </a:cubicBezTo>
                    <a:cubicBezTo>
                      <a:pt x="9748" y="8904"/>
                      <a:pt x="8976" y="8742"/>
                      <a:pt x="8197" y="8742"/>
                    </a:cubicBezTo>
                    <a:cubicBezTo>
                      <a:pt x="7820" y="8742"/>
                      <a:pt x="7441" y="8780"/>
                      <a:pt x="7071" y="8843"/>
                    </a:cubicBezTo>
                    <a:cubicBezTo>
                      <a:pt x="6442" y="8951"/>
                      <a:pt x="5766" y="9099"/>
                      <a:pt x="5116" y="9099"/>
                    </a:cubicBezTo>
                    <a:cubicBezTo>
                      <a:pt x="4482" y="9099"/>
                      <a:pt x="3873" y="8959"/>
                      <a:pt x="3356" y="8506"/>
                    </a:cubicBezTo>
                    <a:cubicBezTo>
                      <a:pt x="2858" y="8077"/>
                      <a:pt x="2743" y="7494"/>
                      <a:pt x="2873" y="6859"/>
                    </a:cubicBezTo>
                    <a:cubicBezTo>
                      <a:pt x="2980" y="6384"/>
                      <a:pt x="3179" y="5886"/>
                      <a:pt x="3110" y="5380"/>
                    </a:cubicBezTo>
                    <a:cubicBezTo>
                      <a:pt x="2950" y="4139"/>
                      <a:pt x="1256" y="4024"/>
                      <a:pt x="621" y="3128"/>
                    </a:cubicBezTo>
                    <a:cubicBezTo>
                      <a:pt x="146" y="2446"/>
                      <a:pt x="391" y="1595"/>
                      <a:pt x="958" y="1052"/>
                    </a:cubicBezTo>
                    <a:cubicBezTo>
                      <a:pt x="1502" y="500"/>
                      <a:pt x="2298" y="293"/>
                      <a:pt x="3026" y="102"/>
                    </a:cubicBezTo>
                    <a:lnTo>
                      <a:pt x="3072" y="94"/>
                    </a:lnTo>
                    <a:lnTo>
                      <a:pt x="3103" y="56"/>
                    </a:lnTo>
                    <a:cubicBezTo>
                      <a:pt x="3110" y="28"/>
                      <a:pt x="3092" y="1"/>
                      <a:pt x="30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8206393" y="4517428"/>
                <a:ext cx="1860126" cy="1598549"/>
              </a:xfrm>
              <a:custGeom>
                <a:rect b="b" l="l" r="r" t="t"/>
                <a:pathLst>
                  <a:path extrusionOk="0" h="15828" w="18418">
                    <a:moveTo>
                      <a:pt x="353" y="0"/>
                    </a:moveTo>
                    <a:cubicBezTo>
                      <a:pt x="265" y="0"/>
                      <a:pt x="173" y="10"/>
                      <a:pt x="77" y="30"/>
                    </a:cubicBezTo>
                    <a:lnTo>
                      <a:pt x="31" y="38"/>
                    </a:lnTo>
                    <a:lnTo>
                      <a:pt x="0" y="76"/>
                    </a:lnTo>
                    <a:cubicBezTo>
                      <a:pt x="0" y="103"/>
                      <a:pt x="23" y="124"/>
                      <a:pt x="49" y="124"/>
                    </a:cubicBezTo>
                    <a:cubicBezTo>
                      <a:pt x="53" y="124"/>
                      <a:pt x="57" y="123"/>
                      <a:pt x="61" y="122"/>
                    </a:cubicBezTo>
                    <a:cubicBezTo>
                      <a:pt x="152" y="101"/>
                      <a:pt x="240" y="91"/>
                      <a:pt x="325" y="91"/>
                    </a:cubicBezTo>
                    <a:cubicBezTo>
                      <a:pt x="921" y="91"/>
                      <a:pt x="1390" y="575"/>
                      <a:pt x="1624" y="1111"/>
                    </a:cubicBezTo>
                    <a:cubicBezTo>
                      <a:pt x="1839" y="1609"/>
                      <a:pt x="1908" y="2153"/>
                      <a:pt x="2069" y="2674"/>
                    </a:cubicBezTo>
                    <a:cubicBezTo>
                      <a:pt x="2367" y="3608"/>
                      <a:pt x="2973" y="4114"/>
                      <a:pt x="3907" y="4367"/>
                    </a:cubicBezTo>
                    <a:cubicBezTo>
                      <a:pt x="4819" y="4612"/>
                      <a:pt x="6098" y="4719"/>
                      <a:pt x="6481" y="5746"/>
                    </a:cubicBezTo>
                    <a:cubicBezTo>
                      <a:pt x="6627" y="6144"/>
                      <a:pt x="6612" y="6604"/>
                      <a:pt x="6903" y="6948"/>
                    </a:cubicBezTo>
                    <a:cubicBezTo>
                      <a:pt x="7132" y="7209"/>
                      <a:pt x="7454" y="7347"/>
                      <a:pt x="7768" y="7462"/>
                    </a:cubicBezTo>
                    <a:cubicBezTo>
                      <a:pt x="8151" y="7592"/>
                      <a:pt x="8565" y="7691"/>
                      <a:pt x="8910" y="7921"/>
                    </a:cubicBezTo>
                    <a:cubicBezTo>
                      <a:pt x="9392" y="8243"/>
                      <a:pt x="9392" y="8779"/>
                      <a:pt x="9622" y="9262"/>
                    </a:cubicBezTo>
                    <a:cubicBezTo>
                      <a:pt x="9990" y="10036"/>
                      <a:pt x="10840" y="10411"/>
                      <a:pt x="11599" y="10695"/>
                    </a:cubicBezTo>
                    <a:cubicBezTo>
                      <a:pt x="12104" y="10878"/>
                      <a:pt x="12625" y="11062"/>
                      <a:pt x="13070" y="11346"/>
                    </a:cubicBezTo>
                    <a:cubicBezTo>
                      <a:pt x="13560" y="11660"/>
                      <a:pt x="13797" y="12096"/>
                      <a:pt x="14096" y="12571"/>
                    </a:cubicBezTo>
                    <a:cubicBezTo>
                      <a:pt x="14334" y="12947"/>
                      <a:pt x="14617" y="13069"/>
                      <a:pt x="15008" y="13230"/>
                    </a:cubicBezTo>
                    <a:cubicBezTo>
                      <a:pt x="15728" y="13529"/>
                      <a:pt x="15590" y="14180"/>
                      <a:pt x="15514" y="14816"/>
                    </a:cubicBezTo>
                    <a:cubicBezTo>
                      <a:pt x="15445" y="15391"/>
                      <a:pt x="15927" y="15322"/>
                      <a:pt x="16387" y="15437"/>
                    </a:cubicBezTo>
                    <a:cubicBezTo>
                      <a:pt x="16655" y="15506"/>
                      <a:pt x="16931" y="15582"/>
                      <a:pt x="17214" y="15628"/>
                    </a:cubicBezTo>
                    <a:lnTo>
                      <a:pt x="18417" y="15827"/>
                    </a:lnTo>
                    <a:lnTo>
                      <a:pt x="18417" y="15743"/>
                    </a:lnTo>
                    <a:cubicBezTo>
                      <a:pt x="17927" y="15644"/>
                      <a:pt x="17429" y="15552"/>
                      <a:pt x="16915" y="15444"/>
                    </a:cubicBezTo>
                    <a:cubicBezTo>
                      <a:pt x="16609" y="15391"/>
                      <a:pt x="16310" y="15329"/>
                      <a:pt x="16004" y="15276"/>
                    </a:cubicBezTo>
                    <a:cubicBezTo>
                      <a:pt x="15805" y="15237"/>
                      <a:pt x="15590" y="15146"/>
                      <a:pt x="15567" y="14916"/>
                    </a:cubicBezTo>
                    <a:cubicBezTo>
                      <a:pt x="15552" y="14793"/>
                      <a:pt x="15605" y="14640"/>
                      <a:pt x="15621" y="14510"/>
                    </a:cubicBezTo>
                    <a:cubicBezTo>
                      <a:pt x="15667" y="14150"/>
                      <a:pt x="15697" y="13751"/>
                      <a:pt x="15468" y="13452"/>
                    </a:cubicBezTo>
                    <a:cubicBezTo>
                      <a:pt x="15345" y="13307"/>
                      <a:pt x="15184" y="13223"/>
                      <a:pt x="15008" y="13154"/>
                    </a:cubicBezTo>
                    <a:cubicBezTo>
                      <a:pt x="14671" y="13023"/>
                      <a:pt x="14395" y="12901"/>
                      <a:pt x="14188" y="12579"/>
                    </a:cubicBezTo>
                    <a:cubicBezTo>
                      <a:pt x="13920" y="12188"/>
                      <a:pt x="13744" y="11775"/>
                      <a:pt x="13361" y="11468"/>
                    </a:cubicBezTo>
                    <a:cubicBezTo>
                      <a:pt x="13016" y="11193"/>
                      <a:pt x="12618" y="11009"/>
                      <a:pt x="12212" y="10848"/>
                    </a:cubicBezTo>
                    <a:cubicBezTo>
                      <a:pt x="11277" y="10465"/>
                      <a:pt x="10059" y="10158"/>
                      <a:pt x="9645" y="9116"/>
                    </a:cubicBezTo>
                    <a:cubicBezTo>
                      <a:pt x="9477" y="8695"/>
                      <a:pt x="9438" y="8251"/>
                      <a:pt x="9071" y="7944"/>
                    </a:cubicBezTo>
                    <a:cubicBezTo>
                      <a:pt x="8826" y="7737"/>
                      <a:pt x="8496" y="7623"/>
                      <a:pt x="8190" y="7515"/>
                    </a:cubicBezTo>
                    <a:cubicBezTo>
                      <a:pt x="7791" y="7370"/>
                      <a:pt x="7332" y="7255"/>
                      <a:pt x="7010" y="6948"/>
                    </a:cubicBezTo>
                    <a:cubicBezTo>
                      <a:pt x="6627" y="6558"/>
                      <a:pt x="6726" y="5975"/>
                      <a:pt x="6466" y="5516"/>
                    </a:cubicBezTo>
                    <a:cubicBezTo>
                      <a:pt x="6052" y="4765"/>
                      <a:pt x="5118" y="4558"/>
                      <a:pt x="4352" y="4382"/>
                    </a:cubicBezTo>
                    <a:cubicBezTo>
                      <a:pt x="3754" y="4252"/>
                      <a:pt x="3126" y="4098"/>
                      <a:pt x="2681" y="3639"/>
                    </a:cubicBezTo>
                    <a:cubicBezTo>
                      <a:pt x="2214" y="3141"/>
                      <a:pt x="2099" y="2428"/>
                      <a:pt x="1938" y="1800"/>
                    </a:cubicBezTo>
                    <a:cubicBezTo>
                      <a:pt x="1736" y="1005"/>
                      <a:pt x="1248" y="0"/>
                      <a:pt x="35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7786258" y="4881009"/>
                <a:ext cx="40297" cy="57365"/>
              </a:xfrm>
              <a:custGeom>
                <a:rect b="b" l="l" r="r" t="t"/>
                <a:pathLst>
                  <a:path extrusionOk="0" h="568" w="399">
                    <a:moveTo>
                      <a:pt x="115" y="1"/>
                    </a:moveTo>
                    <a:cubicBezTo>
                      <a:pt x="54" y="1"/>
                      <a:pt x="0" y="46"/>
                      <a:pt x="0" y="115"/>
                    </a:cubicBezTo>
                    <a:lnTo>
                      <a:pt x="100" y="115"/>
                    </a:lnTo>
                    <a:lnTo>
                      <a:pt x="100" y="452"/>
                    </a:lnTo>
                    <a:cubicBezTo>
                      <a:pt x="0" y="506"/>
                      <a:pt x="46" y="567"/>
                      <a:pt x="115" y="567"/>
                    </a:cubicBezTo>
                    <a:cubicBezTo>
                      <a:pt x="169" y="567"/>
                      <a:pt x="230" y="521"/>
                      <a:pt x="399" y="452"/>
                    </a:cubicBezTo>
                    <a:lnTo>
                      <a:pt x="399" y="115"/>
                    </a:lnTo>
                    <a:cubicBezTo>
                      <a:pt x="215" y="62"/>
                      <a:pt x="169" y="1"/>
                      <a:pt x="11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7838876" y="4919185"/>
                <a:ext cx="26360" cy="38984"/>
              </a:xfrm>
              <a:custGeom>
                <a:rect b="b" l="l" r="r" t="t"/>
                <a:pathLst>
                  <a:path extrusionOk="0" h="386" w="261">
                    <a:moveTo>
                      <a:pt x="139" y="1"/>
                    </a:moveTo>
                    <a:cubicBezTo>
                      <a:pt x="122" y="1"/>
                      <a:pt x="106" y="4"/>
                      <a:pt x="92" y="13"/>
                    </a:cubicBezTo>
                    <a:cubicBezTo>
                      <a:pt x="69" y="36"/>
                      <a:pt x="38" y="52"/>
                      <a:pt x="38" y="82"/>
                    </a:cubicBezTo>
                    <a:cubicBezTo>
                      <a:pt x="31" y="143"/>
                      <a:pt x="23" y="189"/>
                      <a:pt x="15" y="243"/>
                    </a:cubicBezTo>
                    <a:cubicBezTo>
                      <a:pt x="0" y="274"/>
                      <a:pt x="15" y="304"/>
                      <a:pt x="23" y="335"/>
                    </a:cubicBezTo>
                    <a:lnTo>
                      <a:pt x="84" y="381"/>
                    </a:lnTo>
                    <a:cubicBezTo>
                      <a:pt x="97" y="384"/>
                      <a:pt x="110" y="386"/>
                      <a:pt x="123" y="386"/>
                    </a:cubicBezTo>
                    <a:cubicBezTo>
                      <a:pt x="140" y="386"/>
                      <a:pt x="158" y="382"/>
                      <a:pt x="176" y="373"/>
                    </a:cubicBezTo>
                    <a:cubicBezTo>
                      <a:pt x="192" y="350"/>
                      <a:pt x="222" y="335"/>
                      <a:pt x="222" y="304"/>
                    </a:cubicBezTo>
                    <a:cubicBezTo>
                      <a:pt x="230" y="243"/>
                      <a:pt x="238" y="197"/>
                      <a:pt x="253" y="143"/>
                    </a:cubicBezTo>
                    <a:cubicBezTo>
                      <a:pt x="261" y="113"/>
                      <a:pt x="253" y="82"/>
                      <a:pt x="245" y="52"/>
                    </a:cubicBezTo>
                    <a:lnTo>
                      <a:pt x="176" y="6"/>
                    </a:lnTo>
                    <a:cubicBezTo>
                      <a:pt x="164" y="2"/>
                      <a:pt x="151" y="1"/>
                      <a:pt x="1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7736670" y="4948372"/>
                <a:ext cx="27976" cy="58375"/>
              </a:xfrm>
              <a:custGeom>
                <a:rect b="b" l="l" r="r" t="t"/>
                <a:pathLst>
                  <a:path extrusionOk="0" h="578" w="277">
                    <a:moveTo>
                      <a:pt x="136" y="1"/>
                    </a:moveTo>
                    <a:cubicBezTo>
                      <a:pt x="125" y="1"/>
                      <a:pt x="113" y="3"/>
                      <a:pt x="101" y="8"/>
                    </a:cubicBezTo>
                    <a:cubicBezTo>
                      <a:pt x="39" y="23"/>
                      <a:pt x="1" y="84"/>
                      <a:pt x="16" y="138"/>
                    </a:cubicBezTo>
                    <a:cubicBezTo>
                      <a:pt x="32" y="169"/>
                      <a:pt x="32" y="199"/>
                      <a:pt x="39" y="222"/>
                    </a:cubicBezTo>
                    <a:lnTo>
                      <a:pt x="39" y="199"/>
                    </a:lnTo>
                    <a:cubicBezTo>
                      <a:pt x="47" y="245"/>
                      <a:pt x="47" y="291"/>
                      <a:pt x="39" y="337"/>
                    </a:cubicBezTo>
                    <a:lnTo>
                      <a:pt x="39" y="314"/>
                    </a:lnTo>
                    <a:cubicBezTo>
                      <a:pt x="32" y="352"/>
                      <a:pt x="16" y="398"/>
                      <a:pt x="9" y="437"/>
                    </a:cubicBezTo>
                    <a:lnTo>
                      <a:pt x="16" y="521"/>
                    </a:lnTo>
                    <a:lnTo>
                      <a:pt x="85" y="567"/>
                    </a:lnTo>
                    <a:cubicBezTo>
                      <a:pt x="99" y="574"/>
                      <a:pt x="111" y="578"/>
                      <a:pt x="123" y="578"/>
                    </a:cubicBezTo>
                    <a:cubicBezTo>
                      <a:pt x="138" y="578"/>
                      <a:pt x="153" y="572"/>
                      <a:pt x="169" y="559"/>
                    </a:cubicBezTo>
                    <a:cubicBezTo>
                      <a:pt x="200" y="544"/>
                      <a:pt x="208" y="521"/>
                      <a:pt x="215" y="490"/>
                    </a:cubicBezTo>
                    <a:cubicBezTo>
                      <a:pt x="269" y="368"/>
                      <a:pt x="277" y="215"/>
                      <a:pt x="238" y="84"/>
                    </a:cubicBezTo>
                    <a:cubicBezTo>
                      <a:pt x="220" y="35"/>
                      <a:pt x="182" y="1"/>
                      <a:pt x="13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7685668" y="5066738"/>
                <a:ext cx="25653" cy="46155"/>
              </a:xfrm>
              <a:custGeom>
                <a:rect b="b" l="l" r="r" t="t"/>
                <a:pathLst>
                  <a:path extrusionOk="0" h="457" w="254">
                    <a:moveTo>
                      <a:pt x="92" y="0"/>
                    </a:moveTo>
                    <a:cubicBezTo>
                      <a:pt x="39" y="8"/>
                      <a:pt x="0" y="69"/>
                      <a:pt x="16" y="138"/>
                    </a:cubicBezTo>
                    <a:lnTo>
                      <a:pt x="23" y="192"/>
                    </a:lnTo>
                    <a:lnTo>
                      <a:pt x="23" y="161"/>
                    </a:lnTo>
                    <a:cubicBezTo>
                      <a:pt x="39" y="199"/>
                      <a:pt x="39" y="245"/>
                      <a:pt x="23" y="291"/>
                    </a:cubicBezTo>
                    <a:lnTo>
                      <a:pt x="23" y="261"/>
                    </a:lnTo>
                    <a:lnTo>
                      <a:pt x="16" y="314"/>
                    </a:lnTo>
                    <a:cubicBezTo>
                      <a:pt x="8" y="345"/>
                      <a:pt x="16" y="376"/>
                      <a:pt x="23" y="399"/>
                    </a:cubicBezTo>
                    <a:lnTo>
                      <a:pt x="92" y="452"/>
                    </a:lnTo>
                    <a:cubicBezTo>
                      <a:pt x="103" y="455"/>
                      <a:pt x="114" y="457"/>
                      <a:pt x="124" y="457"/>
                    </a:cubicBezTo>
                    <a:cubicBezTo>
                      <a:pt x="141" y="457"/>
                      <a:pt x="157" y="451"/>
                      <a:pt x="176" y="437"/>
                    </a:cubicBezTo>
                    <a:cubicBezTo>
                      <a:pt x="207" y="421"/>
                      <a:pt x="230" y="399"/>
                      <a:pt x="230" y="376"/>
                    </a:cubicBezTo>
                    <a:cubicBezTo>
                      <a:pt x="253" y="276"/>
                      <a:pt x="253" y="176"/>
                      <a:pt x="230" y="77"/>
                    </a:cubicBezTo>
                    <a:cubicBezTo>
                      <a:pt x="215" y="46"/>
                      <a:pt x="199" y="31"/>
                      <a:pt x="176" y="8"/>
                    </a:cubicBezTo>
                    <a:lnTo>
                      <a:pt x="9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2"/>
              <p:cNvGrpSpPr/>
              <p:nvPr/>
            </p:nvGrpSpPr>
            <p:grpSpPr>
              <a:xfrm>
                <a:off x="8194015" y="4753061"/>
                <a:ext cx="108469" cy="163612"/>
                <a:chOff x="1095125" y="669925"/>
                <a:chExt cx="26850" cy="40500"/>
              </a:xfrm>
            </p:grpSpPr>
            <p:sp>
              <p:nvSpPr>
                <p:cNvPr id="40" name="Google Shape;40;p2"/>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 name="Google Shape;43;p2"/>
            <p:cNvGrpSpPr/>
            <p:nvPr/>
          </p:nvGrpSpPr>
          <p:grpSpPr>
            <a:xfrm>
              <a:off x="1095919" y="-64407"/>
              <a:ext cx="985815" cy="828812"/>
              <a:chOff x="1233425" y="332700"/>
              <a:chExt cx="727270" cy="611444"/>
            </a:xfrm>
          </p:grpSpPr>
          <p:sp>
            <p:nvSpPr>
              <p:cNvPr id="44" name="Google Shape;44;p2"/>
              <p:cNvSpPr/>
              <p:nvPr/>
            </p:nvSpPr>
            <p:spPr>
              <a:xfrm>
                <a:off x="1233425" y="332700"/>
                <a:ext cx="617325" cy="589302"/>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1712014" y="781705"/>
                <a:ext cx="22602" cy="53656"/>
              </a:xfrm>
              <a:custGeom>
                <a:rect b="b" l="l" r="r" t="t"/>
                <a:pathLst>
                  <a:path extrusionOk="0" h="584" w="246">
                    <a:moveTo>
                      <a:pt x="116" y="1"/>
                    </a:moveTo>
                    <a:cubicBezTo>
                      <a:pt x="54" y="9"/>
                      <a:pt x="1" y="47"/>
                      <a:pt x="1" y="116"/>
                    </a:cubicBezTo>
                    <a:cubicBezTo>
                      <a:pt x="8" y="231"/>
                      <a:pt x="8" y="346"/>
                      <a:pt x="16" y="468"/>
                    </a:cubicBezTo>
                    <a:cubicBezTo>
                      <a:pt x="16" y="530"/>
                      <a:pt x="62" y="583"/>
                      <a:pt x="131" y="583"/>
                    </a:cubicBezTo>
                    <a:cubicBezTo>
                      <a:pt x="185" y="583"/>
                      <a:pt x="246" y="537"/>
                      <a:pt x="246" y="468"/>
                    </a:cubicBezTo>
                    <a:cubicBezTo>
                      <a:pt x="238" y="353"/>
                      <a:pt x="238" y="238"/>
                      <a:pt x="223" y="116"/>
                    </a:cubicBezTo>
                    <a:cubicBezTo>
                      <a:pt x="223" y="55"/>
                      <a:pt x="177" y="1"/>
                      <a:pt x="11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1740221" y="873950"/>
                <a:ext cx="36659" cy="52186"/>
              </a:xfrm>
              <a:custGeom>
                <a:rect b="b" l="l" r="r" t="t"/>
                <a:pathLst>
                  <a:path extrusionOk="0" h="568" w="399">
                    <a:moveTo>
                      <a:pt x="115" y="1"/>
                    </a:moveTo>
                    <a:cubicBezTo>
                      <a:pt x="54" y="1"/>
                      <a:pt x="0" y="46"/>
                      <a:pt x="0" y="115"/>
                    </a:cubicBezTo>
                    <a:lnTo>
                      <a:pt x="100" y="115"/>
                    </a:lnTo>
                    <a:lnTo>
                      <a:pt x="100" y="452"/>
                    </a:lnTo>
                    <a:cubicBezTo>
                      <a:pt x="0" y="506"/>
                      <a:pt x="46" y="567"/>
                      <a:pt x="115" y="567"/>
                    </a:cubicBezTo>
                    <a:cubicBezTo>
                      <a:pt x="169" y="567"/>
                      <a:pt x="230" y="521"/>
                      <a:pt x="399" y="452"/>
                    </a:cubicBezTo>
                    <a:lnTo>
                      <a:pt x="399" y="115"/>
                    </a:lnTo>
                    <a:cubicBezTo>
                      <a:pt x="215" y="62"/>
                      <a:pt x="169" y="1"/>
                      <a:pt x="11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1788089" y="908679"/>
                <a:ext cx="23980" cy="35465"/>
              </a:xfrm>
              <a:custGeom>
                <a:rect b="b" l="l" r="r" t="t"/>
                <a:pathLst>
                  <a:path extrusionOk="0" h="386" w="261">
                    <a:moveTo>
                      <a:pt x="139" y="1"/>
                    </a:moveTo>
                    <a:cubicBezTo>
                      <a:pt x="122" y="1"/>
                      <a:pt x="106" y="4"/>
                      <a:pt x="92" y="13"/>
                    </a:cubicBezTo>
                    <a:cubicBezTo>
                      <a:pt x="69" y="36"/>
                      <a:pt x="38" y="52"/>
                      <a:pt x="38" y="82"/>
                    </a:cubicBezTo>
                    <a:cubicBezTo>
                      <a:pt x="31" y="143"/>
                      <a:pt x="23" y="189"/>
                      <a:pt x="15" y="243"/>
                    </a:cubicBezTo>
                    <a:cubicBezTo>
                      <a:pt x="0" y="274"/>
                      <a:pt x="15" y="304"/>
                      <a:pt x="23" y="335"/>
                    </a:cubicBezTo>
                    <a:lnTo>
                      <a:pt x="84" y="381"/>
                    </a:lnTo>
                    <a:cubicBezTo>
                      <a:pt x="97" y="384"/>
                      <a:pt x="110" y="386"/>
                      <a:pt x="123" y="386"/>
                    </a:cubicBezTo>
                    <a:cubicBezTo>
                      <a:pt x="140" y="386"/>
                      <a:pt x="158" y="382"/>
                      <a:pt x="176" y="373"/>
                    </a:cubicBezTo>
                    <a:cubicBezTo>
                      <a:pt x="192" y="350"/>
                      <a:pt x="222" y="335"/>
                      <a:pt x="222" y="304"/>
                    </a:cubicBezTo>
                    <a:cubicBezTo>
                      <a:pt x="230" y="243"/>
                      <a:pt x="238" y="197"/>
                      <a:pt x="253" y="143"/>
                    </a:cubicBezTo>
                    <a:cubicBezTo>
                      <a:pt x="261" y="113"/>
                      <a:pt x="253" y="82"/>
                      <a:pt x="245" y="52"/>
                    </a:cubicBezTo>
                    <a:lnTo>
                      <a:pt x="176" y="6"/>
                    </a:lnTo>
                    <a:cubicBezTo>
                      <a:pt x="164" y="2"/>
                      <a:pt x="151" y="1"/>
                      <a:pt x="1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1825304" y="728592"/>
                <a:ext cx="25450" cy="53105"/>
              </a:xfrm>
              <a:custGeom>
                <a:rect b="b" l="l" r="r" t="t"/>
                <a:pathLst>
                  <a:path extrusionOk="0" h="578" w="277">
                    <a:moveTo>
                      <a:pt x="136" y="1"/>
                    </a:moveTo>
                    <a:cubicBezTo>
                      <a:pt x="125" y="1"/>
                      <a:pt x="113" y="3"/>
                      <a:pt x="101" y="8"/>
                    </a:cubicBezTo>
                    <a:cubicBezTo>
                      <a:pt x="39" y="23"/>
                      <a:pt x="1" y="84"/>
                      <a:pt x="16" y="138"/>
                    </a:cubicBezTo>
                    <a:cubicBezTo>
                      <a:pt x="32" y="169"/>
                      <a:pt x="32" y="199"/>
                      <a:pt x="39" y="222"/>
                    </a:cubicBezTo>
                    <a:lnTo>
                      <a:pt x="39" y="199"/>
                    </a:lnTo>
                    <a:cubicBezTo>
                      <a:pt x="47" y="245"/>
                      <a:pt x="47" y="291"/>
                      <a:pt x="39" y="337"/>
                    </a:cubicBezTo>
                    <a:lnTo>
                      <a:pt x="39" y="314"/>
                    </a:lnTo>
                    <a:cubicBezTo>
                      <a:pt x="32" y="352"/>
                      <a:pt x="16" y="398"/>
                      <a:pt x="9" y="437"/>
                    </a:cubicBezTo>
                    <a:lnTo>
                      <a:pt x="16" y="521"/>
                    </a:lnTo>
                    <a:lnTo>
                      <a:pt x="85" y="567"/>
                    </a:lnTo>
                    <a:cubicBezTo>
                      <a:pt x="99" y="574"/>
                      <a:pt x="111" y="578"/>
                      <a:pt x="123" y="578"/>
                    </a:cubicBezTo>
                    <a:cubicBezTo>
                      <a:pt x="138" y="578"/>
                      <a:pt x="153" y="572"/>
                      <a:pt x="169" y="559"/>
                    </a:cubicBezTo>
                    <a:cubicBezTo>
                      <a:pt x="200" y="544"/>
                      <a:pt x="208" y="521"/>
                      <a:pt x="215" y="490"/>
                    </a:cubicBezTo>
                    <a:cubicBezTo>
                      <a:pt x="269" y="368"/>
                      <a:pt x="277" y="215"/>
                      <a:pt x="238" y="84"/>
                    </a:cubicBezTo>
                    <a:cubicBezTo>
                      <a:pt x="220" y="35"/>
                      <a:pt x="182" y="1"/>
                      <a:pt x="13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1937359" y="665474"/>
                <a:ext cx="23337" cy="41988"/>
              </a:xfrm>
              <a:custGeom>
                <a:rect b="b" l="l" r="r" t="t"/>
                <a:pathLst>
                  <a:path extrusionOk="0" h="457" w="254">
                    <a:moveTo>
                      <a:pt x="92" y="0"/>
                    </a:moveTo>
                    <a:cubicBezTo>
                      <a:pt x="39" y="8"/>
                      <a:pt x="0" y="69"/>
                      <a:pt x="16" y="138"/>
                    </a:cubicBezTo>
                    <a:lnTo>
                      <a:pt x="23" y="192"/>
                    </a:lnTo>
                    <a:lnTo>
                      <a:pt x="23" y="161"/>
                    </a:lnTo>
                    <a:cubicBezTo>
                      <a:pt x="39" y="199"/>
                      <a:pt x="39" y="245"/>
                      <a:pt x="23" y="291"/>
                    </a:cubicBezTo>
                    <a:lnTo>
                      <a:pt x="23" y="261"/>
                    </a:lnTo>
                    <a:lnTo>
                      <a:pt x="16" y="314"/>
                    </a:lnTo>
                    <a:cubicBezTo>
                      <a:pt x="8" y="345"/>
                      <a:pt x="16" y="376"/>
                      <a:pt x="23" y="399"/>
                    </a:cubicBezTo>
                    <a:lnTo>
                      <a:pt x="92" y="452"/>
                    </a:lnTo>
                    <a:cubicBezTo>
                      <a:pt x="103" y="455"/>
                      <a:pt x="114" y="457"/>
                      <a:pt x="124" y="457"/>
                    </a:cubicBezTo>
                    <a:cubicBezTo>
                      <a:pt x="141" y="457"/>
                      <a:pt x="157" y="451"/>
                      <a:pt x="176" y="437"/>
                    </a:cubicBezTo>
                    <a:cubicBezTo>
                      <a:pt x="207" y="421"/>
                      <a:pt x="230" y="399"/>
                      <a:pt x="230" y="376"/>
                    </a:cubicBezTo>
                    <a:cubicBezTo>
                      <a:pt x="253" y="276"/>
                      <a:pt x="253" y="176"/>
                      <a:pt x="230" y="77"/>
                    </a:cubicBezTo>
                    <a:cubicBezTo>
                      <a:pt x="215" y="46"/>
                      <a:pt x="199" y="31"/>
                      <a:pt x="176" y="8"/>
                    </a:cubicBezTo>
                    <a:lnTo>
                      <a:pt x="9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0" name="Shape 50"/>
        <p:cNvGrpSpPr/>
        <p:nvPr/>
      </p:nvGrpSpPr>
      <p:grpSpPr>
        <a:xfrm>
          <a:off x="0" y="0"/>
          <a:ext cx="0" cy="0"/>
          <a:chOff x="0" y="0"/>
          <a:chExt cx="0" cy="0"/>
        </a:xfrm>
      </p:grpSpPr>
      <p:grpSp>
        <p:nvGrpSpPr>
          <p:cNvPr id="51" name="Google Shape;51;p3"/>
          <p:cNvGrpSpPr/>
          <p:nvPr/>
        </p:nvGrpSpPr>
        <p:grpSpPr>
          <a:xfrm>
            <a:off x="-907617" y="-1712455"/>
            <a:ext cx="10157941" cy="7449629"/>
            <a:chOff x="-907617" y="-1712455"/>
            <a:chExt cx="10157941" cy="7449629"/>
          </a:xfrm>
        </p:grpSpPr>
        <p:sp>
          <p:nvSpPr>
            <p:cNvPr id="52" name="Google Shape;52;p3"/>
            <p:cNvSpPr/>
            <p:nvPr/>
          </p:nvSpPr>
          <p:spPr>
            <a:xfrm flipH="1" rot="-3654410">
              <a:off x="-729892" y="4029247"/>
              <a:ext cx="1608641" cy="1352552"/>
            </a:xfrm>
            <a:custGeom>
              <a:rect b="b" l="l" r="r" t="t"/>
              <a:pathLst>
                <a:path extrusionOk="0" h="10964" w="13040">
                  <a:moveTo>
                    <a:pt x="10075" y="2092"/>
                  </a:moveTo>
                  <a:lnTo>
                    <a:pt x="10128" y="2138"/>
                  </a:lnTo>
                  <a:cubicBezTo>
                    <a:pt x="10113" y="2146"/>
                    <a:pt x="10067" y="2123"/>
                    <a:pt x="10075" y="2092"/>
                  </a:cubicBezTo>
                  <a:close/>
                  <a:moveTo>
                    <a:pt x="10465" y="3502"/>
                  </a:moveTo>
                  <a:cubicBezTo>
                    <a:pt x="10473" y="3471"/>
                    <a:pt x="10465" y="3463"/>
                    <a:pt x="10458" y="3471"/>
                  </a:cubicBezTo>
                  <a:cubicBezTo>
                    <a:pt x="10458" y="3433"/>
                    <a:pt x="10511" y="3479"/>
                    <a:pt x="10504" y="3509"/>
                  </a:cubicBezTo>
                  <a:close/>
                  <a:moveTo>
                    <a:pt x="10573" y="3433"/>
                  </a:moveTo>
                  <a:cubicBezTo>
                    <a:pt x="10588" y="3448"/>
                    <a:pt x="10611" y="3463"/>
                    <a:pt x="10603" y="3486"/>
                  </a:cubicBezTo>
                  <a:close/>
                  <a:moveTo>
                    <a:pt x="10626" y="3586"/>
                  </a:moveTo>
                  <a:cubicBezTo>
                    <a:pt x="10665" y="3617"/>
                    <a:pt x="10695" y="3640"/>
                    <a:pt x="10695" y="3693"/>
                  </a:cubicBezTo>
                  <a:cubicBezTo>
                    <a:pt x="10680" y="3655"/>
                    <a:pt x="10626" y="3624"/>
                    <a:pt x="10626" y="3586"/>
                  </a:cubicBezTo>
                  <a:close/>
                  <a:moveTo>
                    <a:pt x="10734" y="3785"/>
                  </a:moveTo>
                  <a:cubicBezTo>
                    <a:pt x="10726" y="3816"/>
                    <a:pt x="10772" y="3816"/>
                    <a:pt x="10749" y="3847"/>
                  </a:cubicBezTo>
                  <a:cubicBezTo>
                    <a:pt x="10726" y="3831"/>
                    <a:pt x="10703" y="3785"/>
                    <a:pt x="10734" y="3785"/>
                  </a:cubicBezTo>
                  <a:close/>
                  <a:moveTo>
                    <a:pt x="11109" y="3249"/>
                  </a:moveTo>
                  <a:lnTo>
                    <a:pt x="11040" y="3234"/>
                  </a:lnTo>
                  <a:cubicBezTo>
                    <a:pt x="11040" y="3195"/>
                    <a:pt x="11063" y="3211"/>
                    <a:pt x="11071" y="3203"/>
                  </a:cubicBezTo>
                  <a:lnTo>
                    <a:pt x="11063" y="3180"/>
                  </a:lnTo>
                  <a:cubicBezTo>
                    <a:pt x="11078" y="3211"/>
                    <a:pt x="11101" y="3249"/>
                    <a:pt x="11124" y="3211"/>
                  </a:cubicBezTo>
                  <a:close/>
                  <a:moveTo>
                    <a:pt x="11415" y="2759"/>
                  </a:moveTo>
                  <a:cubicBezTo>
                    <a:pt x="11415" y="2736"/>
                    <a:pt x="11446" y="2751"/>
                    <a:pt x="11461" y="2743"/>
                  </a:cubicBezTo>
                  <a:lnTo>
                    <a:pt x="11469" y="2797"/>
                  </a:lnTo>
                  <a:cubicBezTo>
                    <a:pt x="11446" y="2789"/>
                    <a:pt x="11446" y="2774"/>
                    <a:pt x="11415" y="2759"/>
                  </a:cubicBezTo>
                  <a:close/>
                  <a:moveTo>
                    <a:pt x="10956" y="4544"/>
                  </a:moveTo>
                  <a:lnTo>
                    <a:pt x="10933" y="4536"/>
                  </a:lnTo>
                  <a:cubicBezTo>
                    <a:pt x="10956" y="4505"/>
                    <a:pt x="10994" y="4521"/>
                    <a:pt x="11009" y="4482"/>
                  </a:cubicBezTo>
                  <a:lnTo>
                    <a:pt x="11032" y="4513"/>
                  </a:lnTo>
                  <a:cubicBezTo>
                    <a:pt x="11025" y="4505"/>
                    <a:pt x="10971" y="4513"/>
                    <a:pt x="10956" y="4544"/>
                  </a:cubicBezTo>
                  <a:close/>
                  <a:moveTo>
                    <a:pt x="11653" y="3280"/>
                  </a:moveTo>
                  <a:cubicBezTo>
                    <a:pt x="11707" y="3326"/>
                    <a:pt x="11752" y="3364"/>
                    <a:pt x="11806" y="3372"/>
                  </a:cubicBezTo>
                  <a:lnTo>
                    <a:pt x="11798" y="3410"/>
                  </a:lnTo>
                  <a:cubicBezTo>
                    <a:pt x="11768" y="3372"/>
                    <a:pt x="11676" y="3364"/>
                    <a:pt x="11653" y="3280"/>
                  </a:cubicBezTo>
                  <a:close/>
                  <a:moveTo>
                    <a:pt x="11147" y="4659"/>
                  </a:moveTo>
                  <a:lnTo>
                    <a:pt x="11186" y="4705"/>
                  </a:lnTo>
                  <a:cubicBezTo>
                    <a:pt x="11155" y="4689"/>
                    <a:pt x="11155" y="4674"/>
                    <a:pt x="11147" y="4659"/>
                  </a:cubicBezTo>
                  <a:close/>
                  <a:moveTo>
                    <a:pt x="11806" y="3463"/>
                  </a:moveTo>
                  <a:lnTo>
                    <a:pt x="11837" y="3433"/>
                  </a:lnTo>
                  <a:cubicBezTo>
                    <a:pt x="11867" y="3471"/>
                    <a:pt x="11913" y="3509"/>
                    <a:pt x="11929" y="3555"/>
                  </a:cubicBezTo>
                  <a:cubicBezTo>
                    <a:pt x="11883" y="3525"/>
                    <a:pt x="11852" y="3486"/>
                    <a:pt x="11806" y="3463"/>
                  </a:cubicBezTo>
                  <a:close/>
                  <a:moveTo>
                    <a:pt x="11913" y="3640"/>
                  </a:moveTo>
                  <a:cubicBezTo>
                    <a:pt x="11921" y="3617"/>
                    <a:pt x="11944" y="3617"/>
                    <a:pt x="11967" y="3632"/>
                  </a:cubicBezTo>
                  <a:cubicBezTo>
                    <a:pt x="11998" y="3663"/>
                    <a:pt x="12028" y="3709"/>
                    <a:pt x="12074" y="3747"/>
                  </a:cubicBezTo>
                  <a:lnTo>
                    <a:pt x="12059" y="3778"/>
                  </a:lnTo>
                  <a:cubicBezTo>
                    <a:pt x="12021" y="3747"/>
                    <a:pt x="11959" y="3678"/>
                    <a:pt x="11913" y="3640"/>
                  </a:cubicBezTo>
                  <a:close/>
                  <a:moveTo>
                    <a:pt x="11040" y="5662"/>
                  </a:moveTo>
                  <a:lnTo>
                    <a:pt x="11048" y="5693"/>
                  </a:lnTo>
                  <a:lnTo>
                    <a:pt x="11032" y="5700"/>
                  </a:lnTo>
                  <a:close/>
                  <a:moveTo>
                    <a:pt x="11048" y="5708"/>
                  </a:moveTo>
                  <a:cubicBezTo>
                    <a:pt x="11040" y="5739"/>
                    <a:pt x="11040" y="5777"/>
                    <a:pt x="11009" y="5800"/>
                  </a:cubicBezTo>
                  <a:cubicBezTo>
                    <a:pt x="10994" y="5762"/>
                    <a:pt x="11009" y="5731"/>
                    <a:pt x="11048" y="5708"/>
                  </a:cubicBezTo>
                  <a:close/>
                  <a:moveTo>
                    <a:pt x="11025" y="5808"/>
                  </a:moveTo>
                  <a:lnTo>
                    <a:pt x="11002" y="5877"/>
                  </a:lnTo>
                  <a:cubicBezTo>
                    <a:pt x="10971" y="5846"/>
                    <a:pt x="10994" y="5800"/>
                    <a:pt x="11025" y="5808"/>
                  </a:cubicBezTo>
                  <a:close/>
                  <a:moveTo>
                    <a:pt x="12794" y="6620"/>
                  </a:moveTo>
                  <a:lnTo>
                    <a:pt x="12810" y="6574"/>
                  </a:lnTo>
                  <a:lnTo>
                    <a:pt x="12817" y="6620"/>
                  </a:lnTo>
                  <a:close/>
                  <a:moveTo>
                    <a:pt x="10105" y="7447"/>
                  </a:moveTo>
                  <a:cubicBezTo>
                    <a:pt x="10075" y="7455"/>
                    <a:pt x="10105" y="7485"/>
                    <a:pt x="10075" y="7493"/>
                  </a:cubicBezTo>
                  <a:cubicBezTo>
                    <a:pt x="10052" y="7485"/>
                    <a:pt x="10075" y="7409"/>
                    <a:pt x="10105" y="7447"/>
                  </a:cubicBezTo>
                  <a:close/>
                  <a:moveTo>
                    <a:pt x="12787" y="6643"/>
                  </a:moveTo>
                  <a:cubicBezTo>
                    <a:pt x="12810" y="6620"/>
                    <a:pt x="12825" y="6650"/>
                    <a:pt x="12840" y="6650"/>
                  </a:cubicBezTo>
                  <a:cubicBezTo>
                    <a:pt x="12825" y="6666"/>
                    <a:pt x="12840" y="6704"/>
                    <a:pt x="12810" y="6719"/>
                  </a:cubicBezTo>
                  <a:cubicBezTo>
                    <a:pt x="12794" y="6689"/>
                    <a:pt x="12802" y="6681"/>
                    <a:pt x="12787" y="6643"/>
                  </a:cubicBezTo>
                  <a:close/>
                  <a:moveTo>
                    <a:pt x="9983" y="7524"/>
                  </a:moveTo>
                  <a:lnTo>
                    <a:pt x="10029" y="7470"/>
                  </a:lnTo>
                  <a:cubicBezTo>
                    <a:pt x="10036" y="7493"/>
                    <a:pt x="10013" y="7501"/>
                    <a:pt x="10013" y="7531"/>
                  </a:cubicBezTo>
                  <a:close/>
                  <a:moveTo>
                    <a:pt x="12756" y="6888"/>
                  </a:moveTo>
                  <a:lnTo>
                    <a:pt x="12725" y="6919"/>
                  </a:lnTo>
                  <a:cubicBezTo>
                    <a:pt x="12733" y="6934"/>
                    <a:pt x="12771" y="6934"/>
                    <a:pt x="12756" y="6972"/>
                  </a:cubicBezTo>
                  <a:lnTo>
                    <a:pt x="12718" y="6965"/>
                  </a:lnTo>
                  <a:cubicBezTo>
                    <a:pt x="12733" y="6919"/>
                    <a:pt x="12687" y="6896"/>
                    <a:pt x="12710" y="6857"/>
                  </a:cubicBezTo>
                  <a:cubicBezTo>
                    <a:pt x="12725" y="6850"/>
                    <a:pt x="12756" y="6842"/>
                    <a:pt x="12756" y="6888"/>
                  </a:cubicBezTo>
                  <a:close/>
                  <a:moveTo>
                    <a:pt x="12725" y="6773"/>
                  </a:moveTo>
                  <a:cubicBezTo>
                    <a:pt x="12725" y="6873"/>
                    <a:pt x="12771" y="6696"/>
                    <a:pt x="12794" y="6804"/>
                  </a:cubicBezTo>
                  <a:cubicBezTo>
                    <a:pt x="12756" y="6819"/>
                    <a:pt x="12756" y="6811"/>
                    <a:pt x="12733" y="6850"/>
                  </a:cubicBezTo>
                  <a:cubicBezTo>
                    <a:pt x="12725" y="6834"/>
                    <a:pt x="12695" y="6804"/>
                    <a:pt x="12725" y="6773"/>
                  </a:cubicBezTo>
                  <a:close/>
                  <a:moveTo>
                    <a:pt x="9531" y="7953"/>
                  </a:moveTo>
                  <a:cubicBezTo>
                    <a:pt x="9492" y="7945"/>
                    <a:pt x="9492" y="8006"/>
                    <a:pt x="9462" y="7960"/>
                  </a:cubicBezTo>
                  <a:cubicBezTo>
                    <a:pt x="9477" y="7960"/>
                    <a:pt x="9508" y="7922"/>
                    <a:pt x="9531" y="7953"/>
                  </a:cubicBezTo>
                  <a:close/>
                  <a:moveTo>
                    <a:pt x="9324" y="8037"/>
                  </a:moveTo>
                  <a:lnTo>
                    <a:pt x="9385" y="8029"/>
                  </a:lnTo>
                  <a:cubicBezTo>
                    <a:pt x="9378" y="8068"/>
                    <a:pt x="9355" y="8083"/>
                    <a:pt x="9339" y="8098"/>
                  </a:cubicBezTo>
                  <a:lnTo>
                    <a:pt x="9309" y="8083"/>
                  </a:lnTo>
                  <a:cubicBezTo>
                    <a:pt x="9339" y="8068"/>
                    <a:pt x="9339" y="8075"/>
                    <a:pt x="9324" y="8037"/>
                  </a:cubicBezTo>
                  <a:close/>
                  <a:moveTo>
                    <a:pt x="6972" y="8566"/>
                  </a:moveTo>
                  <a:lnTo>
                    <a:pt x="6987" y="8596"/>
                  </a:lnTo>
                  <a:lnTo>
                    <a:pt x="6949" y="8566"/>
                  </a:lnTo>
                  <a:close/>
                  <a:moveTo>
                    <a:pt x="6566" y="8558"/>
                  </a:moveTo>
                  <a:lnTo>
                    <a:pt x="6581" y="8596"/>
                  </a:lnTo>
                  <a:cubicBezTo>
                    <a:pt x="6535" y="8604"/>
                    <a:pt x="6512" y="8612"/>
                    <a:pt x="6489" y="8573"/>
                  </a:cubicBezTo>
                  <a:cubicBezTo>
                    <a:pt x="6528" y="8573"/>
                    <a:pt x="6566" y="8566"/>
                    <a:pt x="6566" y="8558"/>
                  </a:cubicBezTo>
                  <a:close/>
                  <a:moveTo>
                    <a:pt x="6436" y="8428"/>
                  </a:moveTo>
                  <a:cubicBezTo>
                    <a:pt x="6405" y="8466"/>
                    <a:pt x="6367" y="8451"/>
                    <a:pt x="6336" y="8428"/>
                  </a:cubicBezTo>
                  <a:cubicBezTo>
                    <a:pt x="6374" y="8412"/>
                    <a:pt x="6405" y="8405"/>
                    <a:pt x="6436" y="8428"/>
                  </a:cubicBezTo>
                  <a:close/>
                  <a:moveTo>
                    <a:pt x="6390" y="8489"/>
                  </a:moveTo>
                  <a:cubicBezTo>
                    <a:pt x="6336" y="8504"/>
                    <a:pt x="6313" y="8489"/>
                    <a:pt x="6275" y="8466"/>
                  </a:cubicBezTo>
                  <a:cubicBezTo>
                    <a:pt x="6329" y="8451"/>
                    <a:pt x="6351" y="8489"/>
                    <a:pt x="6390" y="8489"/>
                  </a:cubicBezTo>
                  <a:close/>
                  <a:moveTo>
                    <a:pt x="6244" y="8428"/>
                  </a:moveTo>
                  <a:lnTo>
                    <a:pt x="6260" y="8428"/>
                  </a:lnTo>
                  <a:lnTo>
                    <a:pt x="6260" y="8466"/>
                  </a:lnTo>
                  <a:lnTo>
                    <a:pt x="6237" y="8451"/>
                  </a:lnTo>
                  <a:close/>
                  <a:moveTo>
                    <a:pt x="6252" y="8420"/>
                  </a:moveTo>
                  <a:cubicBezTo>
                    <a:pt x="6237" y="8405"/>
                    <a:pt x="6206" y="8412"/>
                    <a:pt x="6183" y="8382"/>
                  </a:cubicBezTo>
                  <a:close/>
                  <a:moveTo>
                    <a:pt x="6122" y="8328"/>
                  </a:moveTo>
                  <a:lnTo>
                    <a:pt x="6183" y="8344"/>
                  </a:lnTo>
                  <a:cubicBezTo>
                    <a:pt x="6145" y="8366"/>
                    <a:pt x="6137" y="8336"/>
                    <a:pt x="6122" y="8328"/>
                  </a:cubicBezTo>
                  <a:lnTo>
                    <a:pt x="6129" y="8351"/>
                  </a:lnTo>
                  <a:close/>
                  <a:moveTo>
                    <a:pt x="5945" y="8328"/>
                  </a:moveTo>
                  <a:cubicBezTo>
                    <a:pt x="5976" y="8313"/>
                    <a:pt x="5991" y="8344"/>
                    <a:pt x="6014" y="8351"/>
                  </a:cubicBezTo>
                  <a:cubicBezTo>
                    <a:pt x="5984" y="8366"/>
                    <a:pt x="5938" y="8351"/>
                    <a:pt x="5945" y="8328"/>
                  </a:cubicBezTo>
                  <a:close/>
                  <a:moveTo>
                    <a:pt x="5892" y="8213"/>
                  </a:moveTo>
                  <a:lnTo>
                    <a:pt x="5900" y="8252"/>
                  </a:lnTo>
                  <a:lnTo>
                    <a:pt x="5907" y="8236"/>
                  </a:lnTo>
                  <a:lnTo>
                    <a:pt x="5892" y="8275"/>
                  </a:lnTo>
                  <a:lnTo>
                    <a:pt x="5869" y="8259"/>
                  </a:lnTo>
                  <a:lnTo>
                    <a:pt x="5846" y="8275"/>
                  </a:lnTo>
                  <a:lnTo>
                    <a:pt x="5838" y="8252"/>
                  </a:lnTo>
                  <a:cubicBezTo>
                    <a:pt x="5869" y="8229"/>
                    <a:pt x="5869" y="8229"/>
                    <a:pt x="5892" y="8213"/>
                  </a:cubicBezTo>
                  <a:close/>
                  <a:moveTo>
                    <a:pt x="7922" y="10573"/>
                  </a:moveTo>
                  <a:cubicBezTo>
                    <a:pt x="7876" y="10596"/>
                    <a:pt x="7853" y="10611"/>
                    <a:pt x="7868" y="10634"/>
                  </a:cubicBezTo>
                  <a:cubicBezTo>
                    <a:pt x="7845" y="10611"/>
                    <a:pt x="7815" y="10642"/>
                    <a:pt x="7776" y="10634"/>
                  </a:cubicBezTo>
                  <a:cubicBezTo>
                    <a:pt x="7830" y="10596"/>
                    <a:pt x="7746" y="10611"/>
                    <a:pt x="7776" y="10588"/>
                  </a:cubicBezTo>
                  <a:cubicBezTo>
                    <a:pt x="7822" y="10596"/>
                    <a:pt x="7868" y="10565"/>
                    <a:pt x="7922" y="10573"/>
                  </a:cubicBezTo>
                  <a:close/>
                  <a:moveTo>
                    <a:pt x="5815" y="8252"/>
                  </a:moveTo>
                  <a:lnTo>
                    <a:pt x="5815" y="8275"/>
                  </a:lnTo>
                  <a:cubicBezTo>
                    <a:pt x="5762" y="8290"/>
                    <a:pt x="5723" y="8267"/>
                    <a:pt x="5700" y="8236"/>
                  </a:cubicBezTo>
                  <a:cubicBezTo>
                    <a:pt x="5723" y="8229"/>
                    <a:pt x="5716" y="8213"/>
                    <a:pt x="5746" y="8198"/>
                  </a:cubicBezTo>
                  <a:close/>
                  <a:moveTo>
                    <a:pt x="5647" y="8213"/>
                  </a:moveTo>
                  <a:cubicBezTo>
                    <a:pt x="5608" y="8198"/>
                    <a:pt x="5570" y="8198"/>
                    <a:pt x="5547" y="8175"/>
                  </a:cubicBezTo>
                  <a:cubicBezTo>
                    <a:pt x="5585" y="8183"/>
                    <a:pt x="5593" y="8175"/>
                    <a:pt x="5624" y="8183"/>
                  </a:cubicBezTo>
                  <a:lnTo>
                    <a:pt x="5624" y="8198"/>
                  </a:lnTo>
                  <a:close/>
                  <a:moveTo>
                    <a:pt x="7662" y="10619"/>
                  </a:moveTo>
                  <a:lnTo>
                    <a:pt x="7593" y="10634"/>
                  </a:lnTo>
                  <a:close/>
                  <a:moveTo>
                    <a:pt x="5677" y="8190"/>
                  </a:moveTo>
                  <a:cubicBezTo>
                    <a:pt x="5700" y="8229"/>
                    <a:pt x="5685" y="8252"/>
                    <a:pt x="5670" y="8267"/>
                  </a:cubicBezTo>
                  <a:lnTo>
                    <a:pt x="5647" y="8252"/>
                  </a:lnTo>
                  <a:cubicBezTo>
                    <a:pt x="5670" y="8236"/>
                    <a:pt x="5631" y="8198"/>
                    <a:pt x="5677" y="8190"/>
                  </a:cubicBezTo>
                  <a:close/>
                  <a:moveTo>
                    <a:pt x="7577" y="10588"/>
                  </a:moveTo>
                  <a:cubicBezTo>
                    <a:pt x="7554" y="10596"/>
                    <a:pt x="7562" y="10611"/>
                    <a:pt x="7547" y="10619"/>
                  </a:cubicBezTo>
                  <a:cubicBezTo>
                    <a:pt x="7516" y="10611"/>
                    <a:pt x="7524" y="10565"/>
                    <a:pt x="7577" y="10588"/>
                  </a:cubicBezTo>
                  <a:close/>
                  <a:moveTo>
                    <a:pt x="5547" y="8114"/>
                  </a:moveTo>
                  <a:cubicBezTo>
                    <a:pt x="5570" y="8129"/>
                    <a:pt x="5639" y="8144"/>
                    <a:pt x="5639" y="8175"/>
                  </a:cubicBezTo>
                  <a:lnTo>
                    <a:pt x="5570" y="8152"/>
                  </a:lnTo>
                  <a:lnTo>
                    <a:pt x="5601" y="8183"/>
                  </a:lnTo>
                  <a:lnTo>
                    <a:pt x="5532" y="8198"/>
                  </a:lnTo>
                  <a:cubicBezTo>
                    <a:pt x="5532" y="8160"/>
                    <a:pt x="5547" y="8137"/>
                    <a:pt x="5547" y="8114"/>
                  </a:cubicBezTo>
                  <a:close/>
                  <a:moveTo>
                    <a:pt x="7386" y="10573"/>
                  </a:moveTo>
                  <a:lnTo>
                    <a:pt x="7447" y="10596"/>
                  </a:lnTo>
                  <a:cubicBezTo>
                    <a:pt x="7432" y="10603"/>
                    <a:pt x="7462" y="10634"/>
                    <a:pt x="7424" y="10619"/>
                  </a:cubicBezTo>
                  <a:cubicBezTo>
                    <a:pt x="7439" y="10603"/>
                    <a:pt x="7424" y="10596"/>
                    <a:pt x="7393" y="10603"/>
                  </a:cubicBezTo>
                  <a:lnTo>
                    <a:pt x="7393" y="10642"/>
                  </a:lnTo>
                  <a:lnTo>
                    <a:pt x="7332" y="10619"/>
                  </a:lnTo>
                  <a:cubicBezTo>
                    <a:pt x="7370" y="10611"/>
                    <a:pt x="7324" y="10596"/>
                    <a:pt x="7386" y="10573"/>
                  </a:cubicBezTo>
                  <a:close/>
                  <a:moveTo>
                    <a:pt x="5325" y="8083"/>
                  </a:moveTo>
                  <a:cubicBezTo>
                    <a:pt x="5340" y="8083"/>
                    <a:pt x="5371" y="8083"/>
                    <a:pt x="5379" y="8114"/>
                  </a:cubicBezTo>
                  <a:cubicBezTo>
                    <a:pt x="5356" y="8121"/>
                    <a:pt x="5333" y="8114"/>
                    <a:pt x="5325" y="8098"/>
                  </a:cubicBezTo>
                  <a:close/>
                  <a:moveTo>
                    <a:pt x="6941" y="10634"/>
                  </a:moveTo>
                  <a:lnTo>
                    <a:pt x="6911" y="10603"/>
                  </a:lnTo>
                  <a:cubicBezTo>
                    <a:pt x="6941" y="10573"/>
                    <a:pt x="6987" y="10611"/>
                    <a:pt x="6941" y="10634"/>
                  </a:cubicBezTo>
                  <a:close/>
                  <a:moveTo>
                    <a:pt x="5164" y="7991"/>
                  </a:moveTo>
                  <a:lnTo>
                    <a:pt x="5187" y="8022"/>
                  </a:lnTo>
                  <a:lnTo>
                    <a:pt x="5210" y="7991"/>
                  </a:lnTo>
                  <a:cubicBezTo>
                    <a:pt x="5248" y="7999"/>
                    <a:pt x="5248" y="8037"/>
                    <a:pt x="5210" y="8045"/>
                  </a:cubicBezTo>
                  <a:cubicBezTo>
                    <a:pt x="5179" y="8029"/>
                    <a:pt x="5141" y="8022"/>
                    <a:pt x="5110" y="7991"/>
                  </a:cubicBezTo>
                  <a:cubicBezTo>
                    <a:pt x="5133" y="7999"/>
                    <a:pt x="5149" y="7983"/>
                    <a:pt x="5164" y="7991"/>
                  </a:cubicBezTo>
                  <a:close/>
                  <a:moveTo>
                    <a:pt x="6788" y="10558"/>
                  </a:moveTo>
                  <a:lnTo>
                    <a:pt x="6750" y="10588"/>
                  </a:lnTo>
                  <a:cubicBezTo>
                    <a:pt x="6727" y="10558"/>
                    <a:pt x="6712" y="10565"/>
                    <a:pt x="6696" y="10558"/>
                  </a:cubicBezTo>
                  <a:cubicBezTo>
                    <a:pt x="6735" y="10535"/>
                    <a:pt x="6758" y="10527"/>
                    <a:pt x="6788" y="10558"/>
                  </a:cubicBezTo>
                  <a:close/>
                  <a:moveTo>
                    <a:pt x="4934" y="7754"/>
                  </a:moveTo>
                  <a:lnTo>
                    <a:pt x="4934" y="7792"/>
                  </a:lnTo>
                  <a:lnTo>
                    <a:pt x="4911" y="7769"/>
                  </a:lnTo>
                  <a:lnTo>
                    <a:pt x="4896" y="7769"/>
                  </a:lnTo>
                  <a:close/>
                  <a:moveTo>
                    <a:pt x="4919" y="7892"/>
                  </a:moveTo>
                  <a:cubicBezTo>
                    <a:pt x="4934" y="7922"/>
                    <a:pt x="4957" y="7892"/>
                    <a:pt x="4957" y="7930"/>
                  </a:cubicBezTo>
                  <a:cubicBezTo>
                    <a:pt x="4942" y="7930"/>
                    <a:pt x="4896" y="7907"/>
                    <a:pt x="4919" y="7892"/>
                  </a:cubicBezTo>
                  <a:close/>
                  <a:moveTo>
                    <a:pt x="4835" y="7777"/>
                  </a:moveTo>
                  <a:lnTo>
                    <a:pt x="4842" y="7815"/>
                  </a:lnTo>
                  <a:cubicBezTo>
                    <a:pt x="4819" y="7792"/>
                    <a:pt x="4804" y="7792"/>
                    <a:pt x="4781" y="7807"/>
                  </a:cubicBezTo>
                  <a:cubicBezTo>
                    <a:pt x="4766" y="7761"/>
                    <a:pt x="4804" y="7777"/>
                    <a:pt x="4835" y="7777"/>
                  </a:cubicBezTo>
                  <a:close/>
                  <a:moveTo>
                    <a:pt x="6336" y="10473"/>
                  </a:moveTo>
                  <a:cubicBezTo>
                    <a:pt x="6374" y="10496"/>
                    <a:pt x="6474" y="10458"/>
                    <a:pt x="6466" y="10512"/>
                  </a:cubicBezTo>
                  <a:cubicBezTo>
                    <a:pt x="6428" y="10496"/>
                    <a:pt x="6336" y="10519"/>
                    <a:pt x="6336" y="10473"/>
                  </a:cubicBezTo>
                  <a:close/>
                  <a:moveTo>
                    <a:pt x="4712" y="7738"/>
                  </a:moveTo>
                  <a:cubicBezTo>
                    <a:pt x="4674" y="7738"/>
                    <a:pt x="4643" y="7723"/>
                    <a:pt x="4605" y="7715"/>
                  </a:cubicBezTo>
                  <a:cubicBezTo>
                    <a:pt x="4643" y="7715"/>
                    <a:pt x="4681" y="7715"/>
                    <a:pt x="4712" y="7738"/>
                  </a:cubicBezTo>
                  <a:close/>
                  <a:moveTo>
                    <a:pt x="4643" y="7777"/>
                  </a:moveTo>
                  <a:cubicBezTo>
                    <a:pt x="4681" y="7738"/>
                    <a:pt x="4674" y="7792"/>
                    <a:pt x="4689" y="7807"/>
                  </a:cubicBezTo>
                  <a:cubicBezTo>
                    <a:pt x="4689" y="7769"/>
                    <a:pt x="4727" y="7769"/>
                    <a:pt x="4750" y="7761"/>
                  </a:cubicBezTo>
                  <a:cubicBezTo>
                    <a:pt x="4766" y="7800"/>
                    <a:pt x="4689" y="7792"/>
                    <a:pt x="4712" y="7830"/>
                  </a:cubicBezTo>
                  <a:lnTo>
                    <a:pt x="4743" y="7807"/>
                  </a:lnTo>
                  <a:lnTo>
                    <a:pt x="4758" y="7853"/>
                  </a:lnTo>
                  <a:cubicBezTo>
                    <a:pt x="4727" y="7815"/>
                    <a:pt x="4551" y="7853"/>
                    <a:pt x="4612" y="7792"/>
                  </a:cubicBezTo>
                  <a:cubicBezTo>
                    <a:pt x="4589" y="7777"/>
                    <a:pt x="4521" y="7769"/>
                    <a:pt x="4528" y="7731"/>
                  </a:cubicBezTo>
                  <a:cubicBezTo>
                    <a:pt x="4566" y="7715"/>
                    <a:pt x="4643" y="7738"/>
                    <a:pt x="4643" y="7777"/>
                  </a:cubicBezTo>
                  <a:close/>
                  <a:moveTo>
                    <a:pt x="4513" y="7754"/>
                  </a:moveTo>
                  <a:cubicBezTo>
                    <a:pt x="4482" y="7754"/>
                    <a:pt x="4459" y="7738"/>
                    <a:pt x="4444" y="7723"/>
                  </a:cubicBezTo>
                  <a:cubicBezTo>
                    <a:pt x="4482" y="7715"/>
                    <a:pt x="4498" y="7731"/>
                    <a:pt x="4513" y="7754"/>
                  </a:cubicBezTo>
                  <a:close/>
                  <a:moveTo>
                    <a:pt x="5754" y="10404"/>
                  </a:moveTo>
                  <a:lnTo>
                    <a:pt x="5685" y="10381"/>
                  </a:lnTo>
                  <a:cubicBezTo>
                    <a:pt x="5700" y="10343"/>
                    <a:pt x="5792" y="10381"/>
                    <a:pt x="5754" y="10404"/>
                  </a:cubicBezTo>
                  <a:close/>
                  <a:moveTo>
                    <a:pt x="5509" y="10328"/>
                  </a:moveTo>
                  <a:cubicBezTo>
                    <a:pt x="5555" y="10328"/>
                    <a:pt x="5639" y="10335"/>
                    <a:pt x="5647" y="10381"/>
                  </a:cubicBezTo>
                  <a:cubicBezTo>
                    <a:pt x="5601" y="10343"/>
                    <a:pt x="5608" y="10404"/>
                    <a:pt x="5585" y="10412"/>
                  </a:cubicBezTo>
                  <a:cubicBezTo>
                    <a:pt x="5562" y="10381"/>
                    <a:pt x="5585" y="10366"/>
                    <a:pt x="5585" y="10343"/>
                  </a:cubicBezTo>
                  <a:cubicBezTo>
                    <a:pt x="5547" y="10366"/>
                    <a:pt x="5493" y="10366"/>
                    <a:pt x="5509" y="10328"/>
                  </a:cubicBezTo>
                  <a:close/>
                  <a:moveTo>
                    <a:pt x="4298" y="8190"/>
                  </a:moveTo>
                  <a:cubicBezTo>
                    <a:pt x="4321" y="8236"/>
                    <a:pt x="4191" y="8229"/>
                    <a:pt x="4222" y="8190"/>
                  </a:cubicBezTo>
                  <a:cubicBezTo>
                    <a:pt x="4252" y="8221"/>
                    <a:pt x="4260" y="8183"/>
                    <a:pt x="4298" y="8190"/>
                  </a:cubicBezTo>
                  <a:close/>
                  <a:moveTo>
                    <a:pt x="5371" y="10297"/>
                  </a:moveTo>
                  <a:lnTo>
                    <a:pt x="5440" y="10328"/>
                  </a:lnTo>
                  <a:lnTo>
                    <a:pt x="5379" y="10335"/>
                  </a:lnTo>
                  <a:close/>
                  <a:moveTo>
                    <a:pt x="3900" y="8083"/>
                  </a:moveTo>
                  <a:cubicBezTo>
                    <a:pt x="3869" y="8083"/>
                    <a:pt x="3846" y="8083"/>
                    <a:pt x="3839" y="8060"/>
                  </a:cubicBezTo>
                  <a:cubicBezTo>
                    <a:pt x="3869" y="8060"/>
                    <a:pt x="3885" y="8068"/>
                    <a:pt x="3900" y="8083"/>
                  </a:cubicBezTo>
                  <a:close/>
                  <a:moveTo>
                    <a:pt x="3808" y="7884"/>
                  </a:moveTo>
                  <a:cubicBezTo>
                    <a:pt x="3831" y="7922"/>
                    <a:pt x="3793" y="7922"/>
                    <a:pt x="3754" y="7930"/>
                  </a:cubicBezTo>
                  <a:lnTo>
                    <a:pt x="3724" y="7914"/>
                  </a:lnTo>
                  <a:cubicBezTo>
                    <a:pt x="3770" y="7884"/>
                    <a:pt x="3770" y="7914"/>
                    <a:pt x="3808" y="7884"/>
                  </a:cubicBezTo>
                  <a:close/>
                  <a:moveTo>
                    <a:pt x="3716" y="7876"/>
                  </a:moveTo>
                  <a:cubicBezTo>
                    <a:pt x="3731" y="7922"/>
                    <a:pt x="3640" y="7907"/>
                    <a:pt x="3632" y="7869"/>
                  </a:cubicBezTo>
                  <a:lnTo>
                    <a:pt x="3647" y="7846"/>
                  </a:lnTo>
                  <a:cubicBezTo>
                    <a:pt x="3708" y="7869"/>
                    <a:pt x="3670" y="7907"/>
                    <a:pt x="3716" y="7876"/>
                  </a:cubicBezTo>
                  <a:close/>
                  <a:moveTo>
                    <a:pt x="3517" y="7715"/>
                  </a:moveTo>
                  <a:cubicBezTo>
                    <a:pt x="3540" y="7723"/>
                    <a:pt x="3601" y="7754"/>
                    <a:pt x="3601" y="7792"/>
                  </a:cubicBezTo>
                  <a:cubicBezTo>
                    <a:pt x="3632" y="7792"/>
                    <a:pt x="3655" y="7838"/>
                    <a:pt x="3685" y="7807"/>
                  </a:cubicBezTo>
                  <a:lnTo>
                    <a:pt x="3693" y="7846"/>
                  </a:lnTo>
                  <a:cubicBezTo>
                    <a:pt x="3670" y="7853"/>
                    <a:pt x="3655" y="7838"/>
                    <a:pt x="3647" y="7853"/>
                  </a:cubicBezTo>
                  <a:cubicBezTo>
                    <a:pt x="3617" y="7815"/>
                    <a:pt x="3601" y="7807"/>
                    <a:pt x="3571" y="7838"/>
                  </a:cubicBezTo>
                  <a:lnTo>
                    <a:pt x="3578" y="7800"/>
                  </a:lnTo>
                  <a:lnTo>
                    <a:pt x="3532" y="7807"/>
                  </a:lnTo>
                  <a:cubicBezTo>
                    <a:pt x="3517" y="7738"/>
                    <a:pt x="3563" y="7754"/>
                    <a:pt x="3517" y="7715"/>
                  </a:cubicBezTo>
                  <a:close/>
                  <a:moveTo>
                    <a:pt x="3387" y="7125"/>
                  </a:moveTo>
                  <a:lnTo>
                    <a:pt x="3348" y="7110"/>
                  </a:lnTo>
                  <a:close/>
                  <a:moveTo>
                    <a:pt x="3517" y="7869"/>
                  </a:moveTo>
                  <a:lnTo>
                    <a:pt x="3471" y="7838"/>
                  </a:lnTo>
                  <a:cubicBezTo>
                    <a:pt x="3486" y="7853"/>
                    <a:pt x="3517" y="7838"/>
                    <a:pt x="3517" y="7869"/>
                  </a:cubicBezTo>
                  <a:close/>
                  <a:moveTo>
                    <a:pt x="3371" y="6995"/>
                  </a:moveTo>
                  <a:lnTo>
                    <a:pt x="3325" y="7026"/>
                  </a:lnTo>
                  <a:lnTo>
                    <a:pt x="3341" y="7064"/>
                  </a:lnTo>
                  <a:cubicBezTo>
                    <a:pt x="3310" y="7049"/>
                    <a:pt x="3264" y="7064"/>
                    <a:pt x="3256" y="7033"/>
                  </a:cubicBezTo>
                  <a:cubicBezTo>
                    <a:pt x="3310" y="7041"/>
                    <a:pt x="3348" y="6949"/>
                    <a:pt x="3371" y="6995"/>
                  </a:cubicBezTo>
                  <a:close/>
                  <a:moveTo>
                    <a:pt x="3302" y="7102"/>
                  </a:moveTo>
                  <a:lnTo>
                    <a:pt x="3295" y="7141"/>
                  </a:lnTo>
                  <a:lnTo>
                    <a:pt x="3256" y="7118"/>
                  </a:lnTo>
                  <a:cubicBezTo>
                    <a:pt x="3272" y="7118"/>
                    <a:pt x="3287" y="7072"/>
                    <a:pt x="3302" y="7102"/>
                  </a:cubicBezTo>
                  <a:close/>
                  <a:moveTo>
                    <a:pt x="3272" y="6995"/>
                  </a:moveTo>
                  <a:lnTo>
                    <a:pt x="3249" y="6957"/>
                  </a:lnTo>
                  <a:cubicBezTo>
                    <a:pt x="3249" y="6972"/>
                    <a:pt x="3287" y="6957"/>
                    <a:pt x="3272" y="6995"/>
                  </a:cubicBezTo>
                  <a:close/>
                  <a:moveTo>
                    <a:pt x="3264" y="7026"/>
                  </a:moveTo>
                  <a:cubicBezTo>
                    <a:pt x="3226" y="7033"/>
                    <a:pt x="3226" y="7003"/>
                    <a:pt x="3218" y="6995"/>
                  </a:cubicBezTo>
                  <a:close/>
                  <a:moveTo>
                    <a:pt x="3341" y="7639"/>
                  </a:moveTo>
                  <a:cubicBezTo>
                    <a:pt x="3310" y="7646"/>
                    <a:pt x="3295" y="7639"/>
                    <a:pt x="3272" y="7616"/>
                  </a:cubicBezTo>
                  <a:cubicBezTo>
                    <a:pt x="3295" y="7600"/>
                    <a:pt x="3341" y="7600"/>
                    <a:pt x="3341" y="7639"/>
                  </a:cubicBezTo>
                  <a:close/>
                  <a:moveTo>
                    <a:pt x="3157" y="7493"/>
                  </a:moveTo>
                  <a:cubicBezTo>
                    <a:pt x="3172" y="7539"/>
                    <a:pt x="3226" y="7485"/>
                    <a:pt x="3249" y="7531"/>
                  </a:cubicBezTo>
                  <a:cubicBezTo>
                    <a:pt x="3211" y="7524"/>
                    <a:pt x="3218" y="7531"/>
                    <a:pt x="3188" y="7539"/>
                  </a:cubicBezTo>
                  <a:cubicBezTo>
                    <a:pt x="3172" y="7531"/>
                    <a:pt x="3119" y="7508"/>
                    <a:pt x="3157" y="7493"/>
                  </a:cubicBezTo>
                  <a:close/>
                  <a:moveTo>
                    <a:pt x="3134" y="7501"/>
                  </a:moveTo>
                  <a:cubicBezTo>
                    <a:pt x="3134" y="7570"/>
                    <a:pt x="3188" y="7562"/>
                    <a:pt x="3211" y="7600"/>
                  </a:cubicBezTo>
                  <a:cubicBezTo>
                    <a:pt x="3165" y="7616"/>
                    <a:pt x="3119" y="7539"/>
                    <a:pt x="3080" y="7508"/>
                  </a:cubicBezTo>
                  <a:cubicBezTo>
                    <a:pt x="3111" y="7524"/>
                    <a:pt x="3103" y="7501"/>
                    <a:pt x="3134" y="7501"/>
                  </a:cubicBezTo>
                  <a:close/>
                  <a:moveTo>
                    <a:pt x="3119" y="7608"/>
                  </a:moveTo>
                  <a:cubicBezTo>
                    <a:pt x="3096" y="7616"/>
                    <a:pt x="3080" y="7600"/>
                    <a:pt x="3073" y="7577"/>
                  </a:cubicBezTo>
                  <a:close/>
                  <a:moveTo>
                    <a:pt x="3027" y="7340"/>
                  </a:moveTo>
                  <a:cubicBezTo>
                    <a:pt x="3004" y="7302"/>
                    <a:pt x="2904" y="7271"/>
                    <a:pt x="2942" y="7225"/>
                  </a:cubicBezTo>
                  <a:cubicBezTo>
                    <a:pt x="2950" y="7279"/>
                    <a:pt x="3034" y="7302"/>
                    <a:pt x="3027" y="7340"/>
                  </a:cubicBezTo>
                  <a:close/>
                  <a:moveTo>
                    <a:pt x="2981" y="7386"/>
                  </a:moveTo>
                  <a:lnTo>
                    <a:pt x="2927" y="7355"/>
                  </a:lnTo>
                  <a:cubicBezTo>
                    <a:pt x="2942" y="7348"/>
                    <a:pt x="2965" y="7355"/>
                    <a:pt x="2981" y="7386"/>
                  </a:cubicBezTo>
                  <a:close/>
                  <a:moveTo>
                    <a:pt x="2889" y="7187"/>
                  </a:moveTo>
                  <a:cubicBezTo>
                    <a:pt x="2873" y="7164"/>
                    <a:pt x="2774" y="7148"/>
                    <a:pt x="2827" y="7118"/>
                  </a:cubicBezTo>
                  <a:cubicBezTo>
                    <a:pt x="2827" y="7156"/>
                    <a:pt x="2889" y="7141"/>
                    <a:pt x="2889" y="7187"/>
                  </a:cubicBezTo>
                  <a:close/>
                  <a:moveTo>
                    <a:pt x="2996" y="6581"/>
                  </a:moveTo>
                  <a:lnTo>
                    <a:pt x="2958" y="6581"/>
                  </a:lnTo>
                  <a:lnTo>
                    <a:pt x="2958" y="6536"/>
                  </a:lnTo>
                  <a:lnTo>
                    <a:pt x="2981" y="6536"/>
                  </a:lnTo>
                  <a:close/>
                  <a:moveTo>
                    <a:pt x="2950" y="6436"/>
                  </a:moveTo>
                  <a:cubicBezTo>
                    <a:pt x="2958" y="6467"/>
                    <a:pt x="2988" y="6467"/>
                    <a:pt x="2981" y="6505"/>
                  </a:cubicBezTo>
                  <a:lnTo>
                    <a:pt x="2919" y="6497"/>
                  </a:lnTo>
                  <a:cubicBezTo>
                    <a:pt x="2919" y="6467"/>
                    <a:pt x="2965" y="6467"/>
                    <a:pt x="2950" y="6459"/>
                  </a:cubicBezTo>
                  <a:lnTo>
                    <a:pt x="2912" y="6467"/>
                  </a:lnTo>
                  <a:close/>
                  <a:moveTo>
                    <a:pt x="2759" y="7026"/>
                  </a:moveTo>
                  <a:cubicBezTo>
                    <a:pt x="2804" y="7033"/>
                    <a:pt x="2789" y="7049"/>
                    <a:pt x="2774" y="7087"/>
                  </a:cubicBezTo>
                  <a:lnTo>
                    <a:pt x="2736" y="7102"/>
                  </a:lnTo>
                  <a:lnTo>
                    <a:pt x="2736" y="7079"/>
                  </a:lnTo>
                  <a:cubicBezTo>
                    <a:pt x="2774" y="7072"/>
                    <a:pt x="2774" y="7049"/>
                    <a:pt x="2759" y="7026"/>
                  </a:cubicBezTo>
                  <a:close/>
                  <a:moveTo>
                    <a:pt x="2904" y="6528"/>
                  </a:moveTo>
                  <a:cubicBezTo>
                    <a:pt x="2873" y="6528"/>
                    <a:pt x="2866" y="6505"/>
                    <a:pt x="2866" y="6490"/>
                  </a:cubicBezTo>
                  <a:close/>
                  <a:moveTo>
                    <a:pt x="2873" y="6436"/>
                  </a:moveTo>
                  <a:lnTo>
                    <a:pt x="2850" y="6459"/>
                  </a:lnTo>
                  <a:lnTo>
                    <a:pt x="2843" y="6421"/>
                  </a:lnTo>
                  <a:close/>
                  <a:moveTo>
                    <a:pt x="2697" y="7072"/>
                  </a:moveTo>
                  <a:cubicBezTo>
                    <a:pt x="2697" y="7110"/>
                    <a:pt x="2736" y="7118"/>
                    <a:pt x="2751" y="7156"/>
                  </a:cubicBezTo>
                  <a:cubicBezTo>
                    <a:pt x="2697" y="7148"/>
                    <a:pt x="2674" y="7087"/>
                    <a:pt x="2674" y="7064"/>
                  </a:cubicBezTo>
                  <a:close/>
                  <a:moveTo>
                    <a:pt x="2651" y="7202"/>
                  </a:moveTo>
                  <a:lnTo>
                    <a:pt x="2613" y="7118"/>
                  </a:lnTo>
                  <a:cubicBezTo>
                    <a:pt x="2613" y="7148"/>
                    <a:pt x="2682" y="7164"/>
                    <a:pt x="2651" y="7202"/>
                  </a:cubicBezTo>
                  <a:close/>
                  <a:moveTo>
                    <a:pt x="2843" y="6413"/>
                  </a:moveTo>
                  <a:cubicBezTo>
                    <a:pt x="2812" y="6390"/>
                    <a:pt x="2812" y="6352"/>
                    <a:pt x="2804" y="6321"/>
                  </a:cubicBezTo>
                  <a:lnTo>
                    <a:pt x="2827" y="6336"/>
                  </a:lnTo>
                  <a:cubicBezTo>
                    <a:pt x="2827" y="6359"/>
                    <a:pt x="2850" y="6382"/>
                    <a:pt x="2843" y="6413"/>
                  </a:cubicBezTo>
                  <a:close/>
                  <a:moveTo>
                    <a:pt x="2736" y="7853"/>
                  </a:moveTo>
                  <a:lnTo>
                    <a:pt x="2774" y="7884"/>
                  </a:lnTo>
                  <a:cubicBezTo>
                    <a:pt x="2774" y="7930"/>
                    <a:pt x="2690" y="7914"/>
                    <a:pt x="2659" y="7876"/>
                  </a:cubicBezTo>
                  <a:cubicBezTo>
                    <a:pt x="2720" y="7884"/>
                    <a:pt x="2720" y="7876"/>
                    <a:pt x="2736" y="7853"/>
                  </a:cubicBezTo>
                  <a:close/>
                  <a:moveTo>
                    <a:pt x="3348" y="9531"/>
                  </a:moveTo>
                  <a:cubicBezTo>
                    <a:pt x="3333" y="9516"/>
                    <a:pt x="3287" y="9531"/>
                    <a:pt x="3272" y="9493"/>
                  </a:cubicBezTo>
                  <a:close/>
                  <a:moveTo>
                    <a:pt x="2728" y="6995"/>
                  </a:moveTo>
                  <a:cubicBezTo>
                    <a:pt x="2690" y="6972"/>
                    <a:pt x="2651" y="6934"/>
                    <a:pt x="2621" y="6896"/>
                  </a:cubicBezTo>
                  <a:lnTo>
                    <a:pt x="2598" y="6926"/>
                  </a:lnTo>
                  <a:cubicBezTo>
                    <a:pt x="2636" y="6888"/>
                    <a:pt x="2598" y="6896"/>
                    <a:pt x="2598" y="6857"/>
                  </a:cubicBezTo>
                  <a:cubicBezTo>
                    <a:pt x="2621" y="6857"/>
                    <a:pt x="2636" y="6880"/>
                    <a:pt x="2659" y="6850"/>
                  </a:cubicBezTo>
                  <a:cubicBezTo>
                    <a:pt x="2621" y="6911"/>
                    <a:pt x="2713" y="6934"/>
                    <a:pt x="2728" y="6995"/>
                  </a:cubicBezTo>
                  <a:close/>
                  <a:moveTo>
                    <a:pt x="2812" y="6313"/>
                  </a:moveTo>
                  <a:lnTo>
                    <a:pt x="2789" y="6313"/>
                  </a:lnTo>
                  <a:lnTo>
                    <a:pt x="2797" y="6260"/>
                  </a:lnTo>
                  <a:cubicBezTo>
                    <a:pt x="2789" y="6275"/>
                    <a:pt x="2835" y="6283"/>
                    <a:pt x="2812" y="6313"/>
                  </a:cubicBezTo>
                  <a:close/>
                  <a:moveTo>
                    <a:pt x="2697" y="6581"/>
                  </a:moveTo>
                  <a:lnTo>
                    <a:pt x="2659" y="6536"/>
                  </a:lnTo>
                  <a:close/>
                  <a:moveTo>
                    <a:pt x="2575" y="6804"/>
                  </a:moveTo>
                  <a:cubicBezTo>
                    <a:pt x="2559" y="6834"/>
                    <a:pt x="2613" y="6834"/>
                    <a:pt x="2582" y="6850"/>
                  </a:cubicBezTo>
                  <a:cubicBezTo>
                    <a:pt x="2567" y="6834"/>
                    <a:pt x="2536" y="6804"/>
                    <a:pt x="2575" y="6804"/>
                  </a:cubicBezTo>
                  <a:close/>
                  <a:moveTo>
                    <a:pt x="2835" y="6244"/>
                  </a:moveTo>
                  <a:lnTo>
                    <a:pt x="2797" y="6229"/>
                  </a:lnTo>
                  <a:lnTo>
                    <a:pt x="2774" y="6260"/>
                  </a:lnTo>
                  <a:cubicBezTo>
                    <a:pt x="2774" y="6237"/>
                    <a:pt x="2751" y="6198"/>
                    <a:pt x="2781" y="6191"/>
                  </a:cubicBezTo>
                  <a:cubicBezTo>
                    <a:pt x="2804" y="6198"/>
                    <a:pt x="2843" y="6206"/>
                    <a:pt x="2835" y="6244"/>
                  </a:cubicBezTo>
                  <a:close/>
                  <a:moveTo>
                    <a:pt x="2736" y="6321"/>
                  </a:moveTo>
                  <a:lnTo>
                    <a:pt x="2697" y="6306"/>
                  </a:lnTo>
                  <a:close/>
                  <a:moveTo>
                    <a:pt x="2559" y="6650"/>
                  </a:moveTo>
                  <a:cubicBezTo>
                    <a:pt x="2559" y="6681"/>
                    <a:pt x="2575" y="6696"/>
                    <a:pt x="2575" y="6727"/>
                  </a:cubicBezTo>
                  <a:lnTo>
                    <a:pt x="2536" y="6689"/>
                  </a:lnTo>
                  <a:cubicBezTo>
                    <a:pt x="2544" y="6696"/>
                    <a:pt x="2521" y="6643"/>
                    <a:pt x="2559" y="6650"/>
                  </a:cubicBezTo>
                  <a:close/>
                  <a:moveTo>
                    <a:pt x="2759" y="6107"/>
                  </a:moveTo>
                  <a:cubicBezTo>
                    <a:pt x="2751" y="6145"/>
                    <a:pt x="2804" y="6145"/>
                    <a:pt x="2812" y="6152"/>
                  </a:cubicBezTo>
                  <a:cubicBezTo>
                    <a:pt x="2797" y="6183"/>
                    <a:pt x="2789" y="6152"/>
                    <a:pt x="2751" y="6152"/>
                  </a:cubicBezTo>
                  <a:lnTo>
                    <a:pt x="2728" y="6122"/>
                  </a:lnTo>
                  <a:close/>
                  <a:moveTo>
                    <a:pt x="2467" y="6719"/>
                  </a:moveTo>
                  <a:lnTo>
                    <a:pt x="2490" y="6681"/>
                  </a:lnTo>
                  <a:cubicBezTo>
                    <a:pt x="2444" y="6658"/>
                    <a:pt x="2421" y="6581"/>
                    <a:pt x="2452" y="6543"/>
                  </a:cubicBezTo>
                  <a:cubicBezTo>
                    <a:pt x="2452" y="6597"/>
                    <a:pt x="2490" y="6650"/>
                    <a:pt x="2529" y="6666"/>
                  </a:cubicBezTo>
                  <a:lnTo>
                    <a:pt x="2490" y="6704"/>
                  </a:lnTo>
                  <a:lnTo>
                    <a:pt x="2529" y="6719"/>
                  </a:lnTo>
                  <a:lnTo>
                    <a:pt x="2506" y="6735"/>
                  </a:lnTo>
                  <a:cubicBezTo>
                    <a:pt x="2544" y="6727"/>
                    <a:pt x="2529" y="6742"/>
                    <a:pt x="2536" y="6765"/>
                  </a:cubicBezTo>
                  <a:cubicBezTo>
                    <a:pt x="2544" y="6735"/>
                    <a:pt x="2575" y="6765"/>
                    <a:pt x="2567" y="6796"/>
                  </a:cubicBezTo>
                  <a:cubicBezTo>
                    <a:pt x="2544" y="6804"/>
                    <a:pt x="2536" y="6781"/>
                    <a:pt x="2506" y="6781"/>
                  </a:cubicBezTo>
                  <a:cubicBezTo>
                    <a:pt x="2490" y="6719"/>
                    <a:pt x="2506" y="6704"/>
                    <a:pt x="2467" y="6719"/>
                  </a:cubicBezTo>
                  <a:close/>
                  <a:moveTo>
                    <a:pt x="2337" y="7493"/>
                  </a:moveTo>
                  <a:cubicBezTo>
                    <a:pt x="2368" y="7501"/>
                    <a:pt x="2375" y="7524"/>
                    <a:pt x="2383" y="7554"/>
                  </a:cubicBezTo>
                  <a:cubicBezTo>
                    <a:pt x="2352" y="7554"/>
                    <a:pt x="2314" y="7585"/>
                    <a:pt x="2307" y="7539"/>
                  </a:cubicBezTo>
                  <a:cubicBezTo>
                    <a:pt x="2337" y="7531"/>
                    <a:pt x="2352" y="7531"/>
                    <a:pt x="2337" y="7493"/>
                  </a:cubicBezTo>
                  <a:close/>
                  <a:moveTo>
                    <a:pt x="2866" y="9270"/>
                  </a:moveTo>
                  <a:cubicBezTo>
                    <a:pt x="2881" y="9301"/>
                    <a:pt x="2850" y="9301"/>
                    <a:pt x="2827" y="9301"/>
                  </a:cubicBezTo>
                  <a:lnTo>
                    <a:pt x="2804" y="9270"/>
                  </a:lnTo>
                  <a:close/>
                  <a:moveTo>
                    <a:pt x="2483" y="6467"/>
                  </a:moveTo>
                  <a:lnTo>
                    <a:pt x="2460" y="6497"/>
                  </a:lnTo>
                  <a:cubicBezTo>
                    <a:pt x="2460" y="6467"/>
                    <a:pt x="2414" y="6459"/>
                    <a:pt x="2444" y="6413"/>
                  </a:cubicBezTo>
                  <a:cubicBezTo>
                    <a:pt x="2467" y="6436"/>
                    <a:pt x="2452" y="6459"/>
                    <a:pt x="2483" y="6467"/>
                  </a:cubicBezTo>
                  <a:close/>
                  <a:moveTo>
                    <a:pt x="2414" y="6581"/>
                  </a:moveTo>
                  <a:lnTo>
                    <a:pt x="2414" y="6620"/>
                  </a:lnTo>
                  <a:lnTo>
                    <a:pt x="2391" y="6612"/>
                  </a:lnTo>
                  <a:lnTo>
                    <a:pt x="2383" y="6620"/>
                  </a:lnTo>
                  <a:cubicBezTo>
                    <a:pt x="2391" y="6581"/>
                    <a:pt x="2352" y="6620"/>
                    <a:pt x="2337" y="6612"/>
                  </a:cubicBezTo>
                  <a:lnTo>
                    <a:pt x="2337" y="6566"/>
                  </a:lnTo>
                  <a:cubicBezTo>
                    <a:pt x="2375" y="6581"/>
                    <a:pt x="2391" y="6574"/>
                    <a:pt x="2414" y="6581"/>
                  </a:cubicBezTo>
                  <a:close/>
                  <a:moveTo>
                    <a:pt x="2414" y="6436"/>
                  </a:moveTo>
                  <a:lnTo>
                    <a:pt x="2429" y="6490"/>
                  </a:lnTo>
                  <a:cubicBezTo>
                    <a:pt x="2406" y="6474"/>
                    <a:pt x="2383" y="6490"/>
                    <a:pt x="2375" y="6459"/>
                  </a:cubicBezTo>
                  <a:close/>
                  <a:moveTo>
                    <a:pt x="2529" y="6007"/>
                  </a:moveTo>
                  <a:lnTo>
                    <a:pt x="2506" y="5969"/>
                  </a:lnTo>
                  <a:close/>
                  <a:moveTo>
                    <a:pt x="2383" y="6168"/>
                  </a:moveTo>
                  <a:cubicBezTo>
                    <a:pt x="2375" y="6160"/>
                    <a:pt x="2337" y="6122"/>
                    <a:pt x="2375" y="6114"/>
                  </a:cubicBezTo>
                  <a:close/>
                  <a:moveTo>
                    <a:pt x="2107" y="7233"/>
                  </a:moveTo>
                  <a:cubicBezTo>
                    <a:pt x="2084" y="7256"/>
                    <a:pt x="2069" y="7217"/>
                    <a:pt x="2031" y="7202"/>
                  </a:cubicBezTo>
                  <a:lnTo>
                    <a:pt x="2031" y="7171"/>
                  </a:lnTo>
                  <a:cubicBezTo>
                    <a:pt x="2061" y="7187"/>
                    <a:pt x="2100" y="7194"/>
                    <a:pt x="2107" y="7233"/>
                  </a:cubicBezTo>
                  <a:close/>
                  <a:moveTo>
                    <a:pt x="2046" y="7164"/>
                  </a:moveTo>
                  <a:cubicBezTo>
                    <a:pt x="2023" y="7179"/>
                    <a:pt x="2023" y="7125"/>
                    <a:pt x="1992" y="7156"/>
                  </a:cubicBezTo>
                  <a:cubicBezTo>
                    <a:pt x="1992" y="7110"/>
                    <a:pt x="2046" y="7141"/>
                    <a:pt x="2046" y="7164"/>
                  </a:cubicBezTo>
                  <a:close/>
                  <a:moveTo>
                    <a:pt x="2498" y="5731"/>
                  </a:moveTo>
                  <a:lnTo>
                    <a:pt x="2483" y="5685"/>
                  </a:lnTo>
                  <a:close/>
                  <a:moveTo>
                    <a:pt x="2337" y="6007"/>
                  </a:moveTo>
                  <a:cubicBezTo>
                    <a:pt x="2314" y="5999"/>
                    <a:pt x="2299" y="5953"/>
                    <a:pt x="2329" y="5953"/>
                  </a:cubicBezTo>
                  <a:close/>
                  <a:moveTo>
                    <a:pt x="2329" y="5884"/>
                  </a:moveTo>
                  <a:lnTo>
                    <a:pt x="2329" y="5846"/>
                  </a:lnTo>
                  <a:cubicBezTo>
                    <a:pt x="2352" y="5846"/>
                    <a:pt x="2337" y="5892"/>
                    <a:pt x="2329" y="5884"/>
                  </a:cubicBezTo>
                  <a:close/>
                  <a:moveTo>
                    <a:pt x="2467" y="5570"/>
                  </a:moveTo>
                  <a:cubicBezTo>
                    <a:pt x="2490" y="5593"/>
                    <a:pt x="2490" y="5632"/>
                    <a:pt x="2490" y="5662"/>
                  </a:cubicBezTo>
                  <a:cubicBezTo>
                    <a:pt x="2460" y="5647"/>
                    <a:pt x="2429" y="5586"/>
                    <a:pt x="2467" y="5570"/>
                  </a:cubicBezTo>
                  <a:close/>
                  <a:moveTo>
                    <a:pt x="2391" y="6313"/>
                  </a:moveTo>
                  <a:lnTo>
                    <a:pt x="2444" y="6344"/>
                  </a:lnTo>
                  <a:lnTo>
                    <a:pt x="2429" y="6382"/>
                  </a:lnTo>
                  <a:cubicBezTo>
                    <a:pt x="2406" y="6375"/>
                    <a:pt x="2406" y="6344"/>
                    <a:pt x="2391" y="6313"/>
                  </a:cubicBezTo>
                  <a:close/>
                  <a:moveTo>
                    <a:pt x="2329" y="6313"/>
                  </a:moveTo>
                  <a:lnTo>
                    <a:pt x="2337" y="6344"/>
                  </a:lnTo>
                  <a:cubicBezTo>
                    <a:pt x="2291" y="6313"/>
                    <a:pt x="2352" y="6260"/>
                    <a:pt x="2352" y="6237"/>
                  </a:cubicBezTo>
                  <a:lnTo>
                    <a:pt x="2314" y="6221"/>
                  </a:lnTo>
                  <a:cubicBezTo>
                    <a:pt x="2337" y="6160"/>
                    <a:pt x="2314" y="6114"/>
                    <a:pt x="2291" y="6068"/>
                  </a:cubicBezTo>
                  <a:cubicBezTo>
                    <a:pt x="2261" y="6068"/>
                    <a:pt x="2230" y="6053"/>
                    <a:pt x="2222" y="6045"/>
                  </a:cubicBezTo>
                  <a:cubicBezTo>
                    <a:pt x="2268" y="6030"/>
                    <a:pt x="2199" y="6030"/>
                    <a:pt x="2222" y="5992"/>
                  </a:cubicBezTo>
                  <a:cubicBezTo>
                    <a:pt x="2261" y="6015"/>
                    <a:pt x="2291" y="6045"/>
                    <a:pt x="2337" y="6053"/>
                  </a:cubicBezTo>
                  <a:cubicBezTo>
                    <a:pt x="2299" y="6114"/>
                    <a:pt x="2375" y="6160"/>
                    <a:pt x="2406" y="6206"/>
                  </a:cubicBezTo>
                  <a:lnTo>
                    <a:pt x="2368" y="6198"/>
                  </a:lnTo>
                  <a:lnTo>
                    <a:pt x="2414" y="6260"/>
                  </a:lnTo>
                  <a:lnTo>
                    <a:pt x="2421" y="6237"/>
                  </a:lnTo>
                  <a:cubicBezTo>
                    <a:pt x="2414" y="6267"/>
                    <a:pt x="2467" y="6306"/>
                    <a:pt x="2429" y="6321"/>
                  </a:cubicBezTo>
                  <a:cubicBezTo>
                    <a:pt x="2429" y="6298"/>
                    <a:pt x="2375" y="6267"/>
                    <a:pt x="2352" y="6298"/>
                  </a:cubicBezTo>
                  <a:cubicBezTo>
                    <a:pt x="2391" y="6283"/>
                    <a:pt x="2398" y="6375"/>
                    <a:pt x="2383" y="6382"/>
                  </a:cubicBezTo>
                  <a:cubicBezTo>
                    <a:pt x="2375" y="6352"/>
                    <a:pt x="2368" y="6283"/>
                    <a:pt x="2329" y="6313"/>
                  </a:cubicBezTo>
                  <a:close/>
                  <a:moveTo>
                    <a:pt x="2123" y="6168"/>
                  </a:moveTo>
                  <a:lnTo>
                    <a:pt x="2100" y="6152"/>
                  </a:lnTo>
                  <a:lnTo>
                    <a:pt x="2107" y="6122"/>
                  </a:lnTo>
                  <a:close/>
                  <a:moveTo>
                    <a:pt x="2483" y="5570"/>
                  </a:moveTo>
                  <a:lnTo>
                    <a:pt x="2444" y="5509"/>
                  </a:lnTo>
                  <a:close/>
                  <a:moveTo>
                    <a:pt x="2291" y="5854"/>
                  </a:moveTo>
                  <a:cubicBezTo>
                    <a:pt x="2261" y="5892"/>
                    <a:pt x="2299" y="5915"/>
                    <a:pt x="2291" y="5953"/>
                  </a:cubicBezTo>
                  <a:cubicBezTo>
                    <a:pt x="2261" y="5938"/>
                    <a:pt x="2253" y="5969"/>
                    <a:pt x="2230" y="5930"/>
                  </a:cubicBezTo>
                  <a:cubicBezTo>
                    <a:pt x="2238" y="5892"/>
                    <a:pt x="2261" y="5915"/>
                    <a:pt x="2276" y="5900"/>
                  </a:cubicBezTo>
                  <a:lnTo>
                    <a:pt x="2253" y="5846"/>
                  </a:lnTo>
                  <a:cubicBezTo>
                    <a:pt x="2253" y="5823"/>
                    <a:pt x="2268" y="5846"/>
                    <a:pt x="2291" y="5854"/>
                  </a:cubicBezTo>
                  <a:close/>
                  <a:moveTo>
                    <a:pt x="1885" y="6850"/>
                  </a:moveTo>
                  <a:lnTo>
                    <a:pt x="1878" y="6796"/>
                  </a:lnTo>
                  <a:cubicBezTo>
                    <a:pt x="1923" y="6888"/>
                    <a:pt x="1985" y="6972"/>
                    <a:pt x="2023" y="7079"/>
                  </a:cubicBezTo>
                  <a:cubicBezTo>
                    <a:pt x="1962" y="7079"/>
                    <a:pt x="2008" y="7010"/>
                    <a:pt x="1962" y="7003"/>
                  </a:cubicBezTo>
                  <a:cubicBezTo>
                    <a:pt x="1962" y="7033"/>
                    <a:pt x="1969" y="7041"/>
                    <a:pt x="1946" y="7041"/>
                  </a:cubicBezTo>
                  <a:cubicBezTo>
                    <a:pt x="1923" y="7010"/>
                    <a:pt x="1954" y="7010"/>
                    <a:pt x="1954" y="6972"/>
                  </a:cubicBezTo>
                  <a:cubicBezTo>
                    <a:pt x="1908" y="6957"/>
                    <a:pt x="1931" y="6911"/>
                    <a:pt x="1885" y="6896"/>
                  </a:cubicBezTo>
                  <a:cubicBezTo>
                    <a:pt x="1885" y="6919"/>
                    <a:pt x="1908" y="6934"/>
                    <a:pt x="1893" y="6965"/>
                  </a:cubicBezTo>
                  <a:cubicBezTo>
                    <a:pt x="1878" y="6957"/>
                    <a:pt x="1878" y="6934"/>
                    <a:pt x="1855" y="6934"/>
                  </a:cubicBezTo>
                  <a:cubicBezTo>
                    <a:pt x="1855" y="6903"/>
                    <a:pt x="1900" y="6919"/>
                    <a:pt x="1878" y="6888"/>
                  </a:cubicBezTo>
                  <a:cubicBezTo>
                    <a:pt x="1855" y="6880"/>
                    <a:pt x="1870" y="6926"/>
                    <a:pt x="1839" y="6896"/>
                  </a:cubicBezTo>
                  <a:lnTo>
                    <a:pt x="1824" y="6850"/>
                  </a:lnTo>
                  <a:close/>
                  <a:moveTo>
                    <a:pt x="2192" y="5969"/>
                  </a:moveTo>
                  <a:lnTo>
                    <a:pt x="2176" y="5999"/>
                  </a:lnTo>
                  <a:cubicBezTo>
                    <a:pt x="2146" y="5992"/>
                    <a:pt x="2123" y="5938"/>
                    <a:pt x="2161" y="5953"/>
                  </a:cubicBezTo>
                  <a:close/>
                  <a:moveTo>
                    <a:pt x="2199" y="5877"/>
                  </a:moveTo>
                  <a:cubicBezTo>
                    <a:pt x="2238" y="5900"/>
                    <a:pt x="2192" y="5915"/>
                    <a:pt x="2192" y="5938"/>
                  </a:cubicBezTo>
                  <a:close/>
                  <a:moveTo>
                    <a:pt x="2291" y="5731"/>
                  </a:moveTo>
                  <a:lnTo>
                    <a:pt x="2261" y="5708"/>
                  </a:lnTo>
                  <a:lnTo>
                    <a:pt x="2268" y="5693"/>
                  </a:lnTo>
                  <a:cubicBezTo>
                    <a:pt x="2307" y="5693"/>
                    <a:pt x="2291" y="5708"/>
                    <a:pt x="2291" y="5731"/>
                  </a:cubicBezTo>
                  <a:close/>
                  <a:moveTo>
                    <a:pt x="2467" y="5417"/>
                  </a:moveTo>
                  <a:cubicBezTo>
                    <a:pt x="2444" y="5440"/>
                    <a:pt x="2490" y="5455"/>
                    <a:pt x="2460" y="5478"/>
                  </a:cubicBezTo>
                  <a:cubicBezTo>
                    <a:pt x="2429" y="5448"/>
                    <a:pt x="2429" y="5417"/>
                    <a:pt x="2421" y="5386"/>
                  </a:cubicBezTo>
                  <a:close/>
                  <a:moveTo>
                    <a:pt x="2253" y="5739"/>
                  </a:moveTo>
                  <a:cubicBezTo>
                    <a:pt x="2238" y="5777"/>
                    <a:pt x="2192" y="5762"/>
                    <a:pt x="2199" y="5731"/>
                  </a:cubicBezTo>
                  <a:close/>
                  <a:moveTo>
                    <a:pt x="2192" y="5731"/>
                  </a:moveTo>
                  <a:lnTo>
                    <a:pt x="2192" y="5685"/>
                  </a:lnTo>
                  <a:lnTo>
                    <a:pt x="2238" y="5708"/>
                  </a:lnTo>
                  <a:close/>
                  <a:moveTo>
                    <a:pt x="1778" y="6627"/>
                  </a:moveTo>
                  <a:cubicBezTo>
                    <a:pt x="1778" y="6666"/>
                    <a:pt x="1732" y="6643"/>
                    <a:pt x="1732" y="6612"/>
                  </a:cubicBezTo>
                  <a:close/>
                  <a:moveTo>
                    <a:pt x="2368" y="5762"/>
                  </a:moveTo>
                  <a:cubicBezTo>
                    <a:pt x="2153" y="5739"/>
                    <a:pt x="2107" y="5670"/>
                    <a:pt x="2069" y="5685"/>
                  </a:cubicBezTo>
                  <a:close/>
                  <a:moveTo>
                    <a:pt x="2444" y="5080"/>
                  </a:moveTo>
                  <a:lnTo>
                    <a:pt x="2429" y="5126"/>
                  </a:lnTo>
                  <a:lnTo>
                    <a:pt x="2414" y="5072"/>
                  </a:lnTo>
                  <a:close/>
                  <a:moveTo>
                    <a:pt x="2391" y="4842"/>
                  </a:moveTo>
                  <a:lnTo>
                    <a:pt x="2352" y="4827"/>
                  </a:lnTo>
                  <a:lnTo>
                    <a:pt x="2368" y="4789"/>
                  </a:lnTo>
                  <a:cubicBezTo>
                    <a:pt x="2383" y="4819"/>
                    <a:pt x="2406" y="4812"/>
                    <a:pt x="2391" y="4842"/>
                  </a:cubicBezTo>
                  <a:close/>
                  <a:moveTo>
                    <a:pt x="2391" y="4888"/>
                  </a:moveTo>
                  <a:cubicBezTo>
                    <a:pt x="2429" y="4842"/>
                    <a:pt x="2368" y="4766"/>
                    <a:pt x="2406" y="4743"/>
                  </a:cubicBezTo>
                  <a:cubicBezTo>
                    <a:pt x="2414" y="4773"/>
                    <a:pt x="2460" y="4881"/>
                    <a:pt x="2391" y="4888"/>
                  </a:cubicBezTo>
                  <a:close/>
                  <a:moveTo>
                    <a:pt x="2429" y="4689"/>
                  </a:moveTo>
                  <a:lnTo>
                    <a:pt x="2421" y="4728"/>
                  </a:lnTo>
                  <a:cubicBezTo>
                    <a:pt x="2406" y="4697"/>
                    <a:pt x="2429" y="4689"/>
                    <a:pt x="2383" y="4666"/>
                  </a:cubicBezTo>
                  <a:cubicBezTo>
                    <a:pt x="2421" y="4659"/>
                    <a:pt x="2383" y="4628"/>
                    <a:pt x="2414" y="4597"/>
                  </a:cubicBezTo>
                  <a:cubicBezTo>
                    <a:pt x="2429" y="4620"/>
                    <a:pt x="2406" y="4659"/>
                    <a:pt x="2429" y="4689"/>
                  </a:cubicBezTo>
                  <a:close/>
                  <a:moveTo>
                    <a:pt x="2100" y="4965"/>
                  </a:moveTo>
                  <a:cubicBezTo>
                    <a:pt x="2123" y="4980"/>
                    <a:pt x="2100" y="5019"/>
                    <a:pt x="2077" y="5019"/>
                  </a:cubicBezTo>
                  <a:cubicBezTo>
                    <a:pt x="2046" y="4996"/>
                    <a:pt x="2084" y="5003"/>
                    <a:pt x="2100" y="4965"/>
                  </a:cubicBezTo>
                  <a:close/>
                  <a:moveTo>
                    <a:pt x="2414" y="4574"/>
                  </a:moveTo>
                  <a:lnTo>
                    <a:pt x="2345" y="4574"/>
                  </a:lnTo>
                  <a:cubicBezTo>
                    <a:pt x="2368" y="4536"/>
                    <a:pt x="2414" y="4544"/>
                    <a:pt x="2414" y="4574"/>
                  </a:cubicBezTo>
                  <a:close/>
                  <a:moveTo>
                    <a:pt x="2291" y="4697"/>
                  </a:moveTo>
                  <a:lnTo>
                    <a:pt x="2253" y="4697"/>
                  </a:lnTo>
                  <a:lnTo>
                    <a:pt x="2261" y="4666"/>
                  </a:lnTo>
                  <a:close/>
                  <a:moveTo>
                    <a:pt x="2038" y="5011"/>
                  </a:moveTo>
                  <a:lnTo>
                    <a:pt x="2000" y="4980"/>
                  </a:lnTo>
                  <a:lnTo>
                    <a:pt x="2023" y="4965"/>
                  </a:lnTo>
                  <a:cubicBezTo>
                    <a:pt x="2008" y="4980"/>
                    <a:pt x="2069" y="4996"/>
                    <a:pt x="2038" y="5011"/>
                  </a:cubicBezTo>
                  <a:close/>
                  <a:moveTo>
                    <a:pt x="1962" y="5011"/>
                  </a:moveTo>
                  <a:cubicBezTo>
                    <a:pt x="2000" y="5049"/>
                    <a:pt x="1954" y="5111"/>
                    <a:pt x="1916" y="5095"/>
                  </a:cubicBezTo>
                  <a:cubicBezTo>
                    <a:pt x="1931" y="5072"/>
                    <a:pt x="1954" y="5080"/>
                    <a:pt x="1962" y="5011"/>
                  </a:cubicBezTo>
                  <a:close/>
                  <a:moveTo>
                    <a:pt x="2460" y="4383"/>
                  </a:moveTo>
                  <a:cubicBezTo>
                    <a:pt x="2452" y="4421"/>
                    <a:pt x="2429" y="4352"/>
                    <a:pt x="2421" y="4383"/>
                  </a:cubicBezTo>
                  <a:lnTo>
                    <a:pt x="2421" y="4436"/>
                  </a:lnTo>
                  <a:cubicBezTo>
                    <a:pt x="2391" y="4398"/>
                    <a:pt x="2398" y="4360"/>
                    <a:pt x="2398" y="4322"/>
                  </a:cubicBezTo>
                  <a:cubicBezTo>
                    <a:pt x="2429" y="4329"/>
                    <a:pt x="2421" y="4367"/>
                    <a:pt x="2460" y="4383"/>
                  </a:cubicBezTo>
                  <a:close/>
                  <a:moveTo>
                    <a:pt x="2329" y="4436"/>
                  </a:moveTo>
                  <a:cubicBezTo>
                    <a:pt x="2307" y="4436"/>
                    <a:pt x="2276" y="4436"/>
                    <a:pt x="2299" y="4406"/>
                  </a:cubicBezTo>
                  <a:close/>
                  <a:moveTo>
                    <a:pt x="2490" y="4214"/>
                  </a:moveTo>
                  <a:cubicBezTo>
                    <a:pt x="2483" y="4176"/>
                    <a:pt x="2490" y="4153"/>
                    <a:pt x="2490" y="4115"/>
                  </a:cubicBezTo>
                  <a:cubicBezTo>
                    <a:pt x="2506" y="4153"/>
                    <a:pt x="2521" y="4176"/>
                    <a:pt x="2490" y="4214"/>
                  </a:cubicBezTo>
                  <a:close/>
                  <a:moveTo>
                    <a:pt x="2023" y="4942"/>
                  </a:moveTo>
                  <a:cubicBezTo>
                    <a:pt x="1992" y="4896"/>
                    <a:pt x="1992" y="4850"/>
                    <a:pt x="1992" y="4804"/>
                  </a:cubicBezTo>
                  <a:cubicBezTo>
                    <a:pt x="2046" y="4804"/>
                    <a:pt x="2038" y="4896"/>
                    <a:pt x="2023" y="4942"/>
                  </a:cubicBezTo>
                  <a:close/>
                  <a:moveTo>
                    <a:pt x="2077" y="4827"/>
                  </a:moveTo>
                  <a:cubicBezTo>
                    <a:pt x="2046" y="4789"/>
                    <a:pt x="2046" y="4781"/>
                    <a:pt x="2008" y="4781"/>
                  </a:cubicBezTo>
                  <a:lnTo>
                    <a:pt x="2038" y="4751"/>
                  </a:lnTo>
                  <a:lnTo>
                    <a:pt x="2069" y="4812"/>
                  </a:lnTo>
                  <a:lnTo>
                    <a:pt x="2084" y="4789"/>
                  </a:lnTo>
                  <a:cubicBezTo>
                    <a:pt x="2107" y="4827"/>
                    <a:pt x="2084" y="4858"/>
                    <a:pt x="2069" y="4888"/>
                  </a:cubicBezTo>
                  <a:lnTo>
                    <a:pt x="2038" y="4865"/>
                  </a:lnTo>
                  <a:cubicBezTo>
                    <a:pt x="2046" y="4827"/>
                    <a:pt x="2061" y="4842"/>
                    <a:pt x="2077" y="4827"/>
                  </a:cubicBezTo>
                  <a:close/>
                  <a:moveTo>
                    <a:pt x="2023" y="4751"/>
                  </a:moveTo>
                  <a:lnTo>
                    <a:pt x="2000" y="4697"/>
                  </a:lnTo>
                  <a:cubicBezTo>
                    <a:pt x="2031" y="4697"/>
                    <a:pt x="2038" y="4728"/>
                    <a:pt x="2023" y="4751"/>
                  </a:cubicBezTo>
                  <a:close/>
                  <a:moveTo>
                    <a:pt x="2307" y="4245"/>
                  </a:moveTo>
                  <a:cubicBezTo>
                    <a:pt x="2276" y="4230"/>
                    <a:pt x="2299" y="4207"/>
                    <a:pt x="2314" y="4191"/>
                  </a:cubicBezTo>
                  <a:close/>
                  <a:moveTo>
                    <a:pt x="1946" y="4705"/>
                  </a:moveTo>
                  <a:cubicBezTo>
                    <a:pt x="1923" y="4735"/>
                    <a:pt x="1969" y="4766"/>
                    <a:pt x="1946" y="4789"/>
                  </a:cubicBezTo>
                  <a:cubicBezTo>
                    <a:pt x="1908" y="4773"/>
                    <a:pt x="1916" y="4705"/>
                    <a:pt x="1946" y="4705"/>
                  </a:cubicBezTo>
                  <a:close/>
                  <a:moveTo>
                    <a:pt x="1954" y="4865"/>
                  </a:moveTo>
                  <a:cubicBezTo>
                    <a:pt x="1923" y="4842"/>
                    <a:pt x="1954" y="4827"/>
                    <a:pt x="1916" y="4819"/>
                  </a:cubicBezTo>
                  <a:lnTo>
                    <a:pt x="1939" y="4789"/>
                  </a:lnTo>
                  <a:close/>
                  <a:moveTo>
                    <a:pt x="2031" y="4651"/>
                  </a:moveTo>
                  <a:lnTo>
                    <a:pt x="2000" y="4582"/>
                  </a:lnTo>
                  <a:close/>
                  <a:moveTo>
                    <a:pt x="2375" y="4153"/>
                  </a:moveTo>
                  <a:lnTo>
                    <a:pt x="2345" y="4138"/>
                  </a:lnTo>
                  <a:lnTo>
                    <a:pt x="2368" y="4092"/>
                  </a:lnTo>
                  <a:close/>
                  <a:moveTo>
                    <a:pt x="2031" y="4505"/>
                  </a:moveTo>
                  <a:lnTo>
                    <a:pt x="2008" y="4551"/>
                  </a:lnTo>
                  <a:cubicBezTo>
                    <a:pt x="1985" y="4536"/>
                    <a:pt x="2008" y="4482"/>
                    <a:pt x="2031" y="4505"/>
                  </a:cubicBezTo>
                  <a:close/>
                  <a:moveTo>
                    <a:pt x="1563" y="5126"/>
                  </a:moveTo>
                  <a:cubicBezTo>
                    <a:pt x="1563" y="5157"/>
                    <a:pt x="1602" y="5187"/>
                    <a:pt x="1571" y="5225"/>
                  </a:cubicBezTo>
                  <a:cubicBezTo>
                    <a:pt x="1540" y="5195"/>
                    <a:pt x="1548" y="5164"/>
                    <a:pt x="1533" y="5149"/>
                  </a:cubicBezTo>
                  <a:close/>
                  <a:moveTo>
                    <a:pt x="2375" y="4038"/>
                  </a:moveTo>
                  <a:lnTo>
                    <a:pt x="2352" y="4015"/>
                  </a:lnTo>
                  <a:cubicBezTo>
                    <a:pt x="2352" y="3984"/>
                    <a:pt x="2391" y="3977"/>
                    <a:pt x="2368" y="3938"/>
                  </a:cubicBezTo>
                  <a:cubicBezTo>
                    <a:pt x="2345" y="3938"/>
                    <a:pt x="2352" y="3977"/>
                    <a:pt x="2322" y="3961"/>
                  </a:cubicBezTo>
                  <a:cubicBezTo>
                    <a:pt x="2322" y="3931"/>
                    <a:pt x="2337" y="3908"/>
                    <a:pt x="2352" y="3900"/>
                  </a:cubicBezTo>
                  <a:cubicBezTo>
                    <a:pt x="2383" y="3946"/>
                    <a:pt x="2406" y="4023"/>
                    <a:pt x="2375" y="4038"/>
                  </a:cubicBezTo>
                  <a:close/>
                  <a:moveTo>
                    <a:pt x="1380" y="5386"/>
                  </a:moveTo>
                  <a:cubicBezTo>
                    <a:pt x="1357" y="5356"/>
                    <a:pt x="1349" y="5325"/>
                    <a:pt x="1372" y="5287"/>
                  </a:cubicBezTo>
                  <a:cubicBezTo>
                    <a:pt x="1387" y="5317"/>
                    <a:pt x="1387" y="5348"/>
                    <a:pt x="1380" y="5386"/>
                  </a:cubicBezTo>
                  <a:close/>
                  <a:moveTo>
                    <a:pt x="2406" y="3755"/>
                  </a:moveTo>
                  <a:lnTo>
                    <a:pt x="2421" y="3693"/>
                  </a:lnTo>
                  <a:cubicBezTo>
                    <a:pt x="2452" y="3709"/>
                    <a:pt x="2414" y="3770"/>
                    <a:pt x="2406" y="3755"/>
                  </a:cubicBezTo>
                  <a:close/>
                  <a:moveTo>
                    <a:pt x="652" y="6842"/>
                  </a:moveTo>
                  <a:lnTo>
                    <a:pt x="652" y="6888"/>
                  </a:lnTo>
                  <a:cubicBezTo>
                    <a:pt x="613" y="6880"/>
                    <a:pt x="621" y="6819"/>
                    <a:pt x="652" y="6842"/>
                  </a:cubicBezTo>
                  <a:close/>
                  <a:moveTo>
                    <a:pt x="1203" y="5586"/>
                  </a:moveTo>
                  <a:cubicBezTo>
                    <a:pt x="1180" y="5570"/>
                    <a:pt x="1180" y="5532"/>
                    <a:pt x="1157" y="5540"/>
                  </a:cubicBezTo>
                  <a:lnTo>
                    <a:pt x="1165" y="5517"/>
                  </a:lnTo>
                  <a:lnTo>
                    <a:pt x="1165" y="5501"/>
                  </a:lnTo>
                  <a:cubicBezTo>
                    <a:pt x="1196" y="5509"/>
                    <a:pt x="1219" y="5547"/>
                    <a:pt x="1203" y="5586"/>
                  </a:cubicBezTo>
                  <a:close/>
                  <a:moveTo>
                    <a:pt x="1931" y="4291"/>
                  </a:moveTo>
                  <a:lnTo>
                    <a:pt x="1962" y="4352"/>
                  </a:lnTo>
                  <a:lnTo>
                    <a:pt x="1939" y="4406"/>
                  </a:lnTo>
                  <a:cubicBezTo>
                    <a:pt x="1923" y="4383"/>
                    <a:pt x="1923" y="4390"/>
                    <a:pt x="1900" y="4367"/>
                  </a:cubicBezTo>
                  <a:cubicBezTo>
                    <a:pt x="1923" y="4352"/>
                    <a:pt x="1931" y="4344"/>
                    <a:pt x="1900" y="4322"/>
                  </a:cubicBezTo>
                  <a:close/>
                  <a:moveTo>
                    <a:pt x="2038" y="4122"/>
                  </a:moveTo>
                  <a:cubicBezTo>
                    <a:pt x="2061" y="4138"/>
                    <a:pt x="2069" y="4099"/>
                    <a:pt x="2077" y="4130"/>
                  </a:cubicBezTo>
                  <a:cubicBezTo>
                    <a:pt x="2069" y="4161"/>
                    <a:pt x="2031" y="4153"/>
                    <a:pt x="2038" y="4122"/>
                  </a:cubicBezTo>
                  <a:close/>
                  <a:moveTo>
                    <a:pt x="2046" y="4207"/>
                  </a:moveTo>
                  <a:lnTo>
                    <a:pt x="2061" y="4153"/>
                  </a:lnTo>
                  <a:close/>
                  <a:moveTo>
                    <a:pt x="2368" y="3693"/>
                  </a:moveTo>
                  <a:cubicBezTo>
                    <a:pt x="2391" y="3670"/>
                    <a:pt x="2352" y="3624"/>
                    <a:pt x="2383" y="3632"/>
                  </a:cubicBezTo>
                  <a:cubicBezTo>
                    <a:pt x="2383" y="3663"/>
                    <a:pt x="2391" y="3693"/>
                    <a:pt x="2368" y="3709"/>
                  </a:cubicBezTo>
                  <a:lnTo>
                    <a:pt x="2337" y="3716"/>
                  </a:lnTo>
                  <a:lnTo>
                    <a:pt x="2314" y="3640"/>
                  </a:lnTo>
                  <a:close/>
                  <a:moveTo>
                    <a:pt x="2391" y="3563"/>
                  </a:moveTo>
                  <a:cubicBezTo>
                    <a:pt x="2421" y="3555"/>
                    <a:pt x="2414" y="3532"/>
                    <a:pt x="2429" y="3509"/>
                  </a:cubicBezTo>
                  <a:cubicBezTo>
                    <a:pt x="2444" y="3555"/>
                    <a:pt x="2506" y="3594"/>
                    <a:pt x="2460" y="3624"/>
                  </a:cubicBezTo>
                  <a:cubicBezTo>
                    <a:pt x="2444" y="3586"/>
                    <a:pt x="2421" y="3586"/>
                    <a:pt x="2391" y="3563"/>
                  </a:cubicBezTo>
                  <a:close/>
                  <a:moveTo>
                    <a:pt x="2421" y="3678"/>
                  </a:moveTo>
                  <a:lnTo>
                    <a:pt x="2414" y="3624"/>
                  </a:lnTo>
                  <a:lnTo>
                    <a:pt x="2467" y="3632"/>
                  </a:lnTo>
                  <a:cubicBezTo>
                    <a:pt x="2452" y="3670"/>
                    <a:pt x="2429" y="3663"/>
                    <a:pt x="2421" y="3678"/>
                  </a:cubicBezTo>
                  <a:close/>
                  <a:moveTo>
                    <a:pt x="1579" y="4789"/>
                  </a:moveTo>
                  <a:cubicBezTo>
                    <a:pt x="1548" y="4751"/>
                    <a:pt x="1548" y="4712"/>
                    <a:pt x="1548" y="4674"/>
                  </a:cubicBezTo>
                  <a:cubicBezTo>
                    <a:pt x="1579" y="4712"/>
                    <a:pt x="1571" y="4751"/>
                    <a:pt x="1579" y="4789"/>
                  </a:cubicBezTo>
                  <a:close/>
                  <a:moveTo>
                    <a:pt x="1954" y="4130"/>
                  </a:moveTo>
                  <a:cubicBezTo>
                    <a:pt x="1931" y="4168"/>
                    <a:pt x="1969" y="4207"/>
                    <a:pt x="1962" y="4245"/>
                  </a:cubicBezTo>
                  <a:cubicBezTo>
                    <a:pt x="1916" y="4230"/>
                    <a:pt x="1931" y="4176"/>
                    <a:pt x="1923" y="4122"/>
                  </a:cubicBezTo>
                  <a:lnTo>
                    <a:pt x="1916" y="4099"/>
                  </a:lnTo>
                  <a:close/>
                  <a:moveTo>
                    <a:pt x="2046" y="3931"/>
                  </a:moveTo>
                  <a:cubicBezTo>
                    <a:pt x="2031" y="3900"/>
                    <a:pt x="2023" y="3870"/>
                    <a:pt x="2038" y="3854"/>
                  </a:cubicBezTo>
                  <a:cubicBezTo>
                    <a:pt x="2061" y="3885"/>
                    <a:pt x="2046" y="3908"/>
                    <a:pt x="2046" y="3931"/>
                  </a:cubicBezTo>
                  <a:close/>
                  <a:moveTo>
                    <a:pt x="1839" y="4161"/>
                  </a:moveTo>
                  <a:lnTo>
                    <a:pt x="1839" y="4115"/>
                  </a:lnTo>
                  <a:close/>
                  <a:moveTo>
                    <a:pt x="2368" y="3517"/>
                  </a:moveTo>
                  <a:cubicBezTo>
                    <a:pt x="2345" y="3486"/>
                    <a:pt x="2322" y="3463"/>
                    <a:pt x="2337" y="3440"/>
                  </a:cubicBezTo>
                  <a:cubicBezTo>
                    <a:pt x="2345" y="3471"/>
                    <a:pt x="2383" y="3486"/>
                    <a:pt x="2368" y="3517"/>
                  </a:cubicBezTo>
                  <a:close/>
                  <a:moveTo>
                    <a:pt x="1311" y="4728"/>
                  </a:moveTo>
                  <a:cubicBezTo>
                    <a:pt x="1295" y="4751"/>
                    <a:pt x="1280" y="4773"/>
                    <a:pt x="1257" y="4735"/>
                  </a:cubicBezTo>
                  <a:cubicBezTo>
                    <a:pt x="1257" y="4705"/>
                    <a:pt x="1280" y="4697"/>
                    <a:pt x="1272" y="4666"/>
                  </a:cubicBezTo>
                  <a:cubicBezTo>
                    <a:pt x="1311" y="4689"/>
                    <a:pt x="1280" y="4705"/>
                    <a:pt x="1311" y="4728"/>
                  </a:cubicBezTo>
                  <a:close/>
                  <a:moveTo>
                    <a:pt x="2077" y="3617"/>
                  </a:moveTo>
                  <a:cubicBezTo>
                    <a:pt x="2046" y="3640"/>
                    <a:pt x="2061" y="3663"/>
                    <a:pt x="2038" y="3693"/>
                  </a:cubicBezTo>
                  <a:cubicBezTo>
                    <a:pt x="2015" y="3663"/>
                    <a:pt x="2046" y="3632"/>
                    <a:pt x="2008" y="3617"/>
                  </a:cubicBezTo>
                  <a:lnTo>
                    <a:pt x="2031" y="3563"/>
                  </a:lnTo>
                  <a:cubicBezTo>
                    <a:pt x="2046" y="3594"/>
                    <a:pt x="2046" y="3586"/>
                    <a:pt x="2077" y="3617"/>
                  </a:cubicBezTo>
                  <a:close/>
                  <a:moveTo>
                    <a:pt x="2406" y="2988"/>
                  </a:moveTo>
                  <a:lnTo>
                    <a:pt x="2444" y="2935"/>
                  </a:lnTo>
                  <a:close/>
                  <a:moveTo>
                    <a:pt x="414" y="6122"/>
                  </a:moveTo>
                  <a:cubicBezTo>
                    <a:pt x="391" y="6084"/>
                    <a:pt x="384" y="6045"/>
                    <a:pt x="391" y="6007"/>
                  </a:cubicBezTo>
                  <a:cubicBezTo>
                    <a:pt x="414" y="6038"/>
                    <a:pt x="437" y="6107"/>
                    <a:pt x="414" y="6122"/>
                  </a:cubicBezTo>
                  <a:close/>
                  <a:moveTo>
                    <a:pt x="1533" y="3931"/>
                  </a:moveTo>
                  <a:cubicBezTo>
                    <a:pt x="1563" y="3961"/>
                    <a:pt x="1548" y="4038"/>
                    <a:pt x="1525" y="4046"/>
                  </a:cubicBezTo>
                  <a:cubicBezTo>
                    <a:pt x="1548" y="4015"/>
                    <a:pt x="1510" y="3977"/>
                    <a:pt x="1510" y="3946"/>
                  </a:cubicBezTo>
                  <a:close/>
                  <a:moveTo>
                    <a:pt x="1081" y="4505"/>
                  </a:moveTo>
                  <a:cubicBezTo>
                    <a:pt x="1065" y="4544"/>
                    <a:pt x="1035" y="4505"/>
                    <a:pt x="1050" y="4475"/>
                  </a:cubicBezTo>
                  <a:cubicBezTo>
                    <a:pt x="1073" y="4498"/>
                    <a:pt x="1073" y="4475"/>
                    <a:pt x="1081" y="4505"/>
                  </a:cubicBezTo>
                  <a:close/>
                  <a:moveTo>
                    <a:pt x="1563" y="3808"/>
                  </a:moveTo>
                  <a:lnTo>
                    <a:pt x="1563" y="3747"/>
                  </a:lnTo>
                  <a:close/>
                  <a:moveTo>
                    <a:pt x="353" y="5685"/>
                  </a:moveTo>
                  <a:lnTo>
                    <a:pt x="345" y="5616"/>
                  </a:lnTo>
                  <a:close/>
                  <a:moveTo>
                    <a:pt x="2498" y="2330"/>
                  </a:moveTo>
                  <a:lnTo>
                    <a:pt x="2506" y="2353"/>
                  </a:lnTo>
                  <a:lnTo>
                    <a:pt x="2467" y="2360"/>
                  </a:lnTo>
                  <a:cubicBezTo>
                    <a:pt x="2475" y="2330"/>
                    <a:pt x="2460" y="2330"/>
                    <a:pt x="2467" y="2284"/>
                  </a:cubicBezTo>
                  <a:close/>
                  <a:moveTo>
                    <a:pt x="1234" y="3885"/>
                  </a:moveTo>
                  <a:lnTo>
                    <a:pt x="1234" y="3808"/>
                  </a:lnTo>
                  <a:cubicBezTo>
                    <a:pt x="1257" y="3831"/>
                    <a:pt x="1272" y="3892"/>
                    <a:pt x="1234" y="3885"/>
                  </a:cubicBezTo>
                  <a:close/>
                  <a:moveTo>
                    <a:pt x="1127" y="4053"/>
                  </a:moveTo>
                  <a:lnTo>
                    <a:pt x="1119" y="4053"/>
                  </a:lnTo>
                  <a:lnTo>
                    <a:pt x="1127" y="4092"/>
                  </a:lnTo>
                  <a:lnTo>
                    <a:pt x="1111" y="4015"/>
                  </a:lnTo>
                  <a:close/>
                  <a:moveTo>
                    <a:pt x="2138" y="2559"/>
                  </a:moveTo>
                  <a:lnTo>
                    <a:pt x="2100" y="2575"/>
                  </a:lnTo>
                  <a:close/>
                  <a:moveTo>
                    <a:pt x="1563" y="3333"/>
                  </a:moveTo>
                  <a:cubicBezTo>
                    <a:pt x="1533" y="3372"/>
                    <a:pt x="1510" y="3310"/>
                    <a:pt x="1533" y="3280"/>
                  </a:cubicBezTo>
                  <a:close/>
                  <a:moveTo>
                    <a:pt x="1088" y="3862"/>
                  </a:moveTo>
                  <a:lnTo>
                    <a:pt x="1065" y="3885"/>
                  </a:lnTo>
                  <a:lnTo>
                    <a:pt x="1073" y="3831"/>
                  </a:lnTo>
                  <a:close/>
                  <a:moveTo>
                    <a:pt x="1893" y="2866"/>
                  </a:moveTo>
                  <a:lnTo>
                    <a:pt x="1847" y="2812"/>
                  </a:lnTo>
                  <a:lnTo>
                    <a:pt x="1855" y="2782"/>
                  </a:lnTo>
                  <a:cubicBezTo>
                    <a:pt x="1885" y="2774"/>
                    <a:pt x="1916" y="2835"/>
                    <a:pt x="1893" y="2866"/>
                  </a:cubicBezTo>
                  <a:close/>
                  <a:moveTo>
                    <a:pt x="2253" y="2337"/>
                  </a:moveTo>
                  <a:lnTo>
                    <a:pt x="2215" y="2337"/>
                  </a:lnTo>
                  <a:cubicBezTo>
                    <a:pt x="2199" y="2299"/>
                    <a:pt x="2261" y="2299"/>
                    <a:pt x="2253" y="2337"/>
                  </a:cubicBezTo>
                  <a:close/>
                  <a:moveTo>
                    <a:pt x="1104" y="3808"/>
                  </a:moveTo>
                  <a:cubicBezTo>
                    <a:pt x="1073" y="3793"/>
                    <a:pt x="1073" y="3770"/>
                    <a:pt x="1081" y="3739"/>
                  </a:cubicBezTo>
                  <a:close/>
                  <a:moveTo>
                    <a:pt x="307" y="5111"/>
                  </a:moveTo>
                  <a:cubicBezTo>
                    <a:pt x="299" y="5118"/>
                    <a:pt x="276" y="5072"/>
                    <a:pt x="269" y="5111"/>
                  </a:cubicBezTo>
                  <a:cubicBezTo>
                    <a:pt x="284" y="5157"/>
                    <a:pt x="307" y="5126"/>
                    <a:pt x="322" y="5149"/>
                  </a:cubicBezTo>
                  <a:lnTo>
                    <a:pt x="315" y="5195"/>
                  </a:lnTo>
                  <a:cubicBezTo>
                    <a:pt x="269" y="5172"/>
                    <a:pt x="246" y="5134"/>
                    <a:pt x="207" y="5118"/>
                  </a:cubicBezTo>
                  <a:cubicBezTo>
                    <a:pt x="246" y="5049"/>
                    <a:pt x="246" y="5042"/>
                    <a:pt x="261" y="4980"/>
                  </a:cubicBezTo>
                  <a:cubicBezTo>
                    <a:pt x="276" y="5003"/>
                    <a:pt x="307" y="5049"/>
                    <a:pt x="307" y="5111"/>
                  </a:cubicBezTo>
                  <a:close/>
                  <a:moveTo>
                    <a:pt x="1969" y="2720"/>
                  </a:moveTo>
                  <a:lnTo>
                    <a:pt x="2000" y="2774"/>
                  </a:lnTo>
                  <a:cubicBezTo>
                    <a:pt x="1962" y="2782"/>
                    <a:pt x="1992" y="2828"/>
                    <a:pt x="1985" y="2858"/>
                  </a:cubicBezTo>
                  <a:cubicBezTo>
                    <a:pt x="1939" y="2820"/>
                    <a:pt x="1985" y="2889"/>
                    <a:pt x="1939" y="2904"/>
                  </a:cubicBezTo>
                  <a:cubicBezTo>
                    <a:pt x="1931" y="2874"/>
                    <a:pt x="1954" y="2835"/>
                    <a:pt x="1954" y="2812"/>
                  </a:cubicBezTo>
                  <a:cubicBezTo>
                    <a:pt x="1916" y="2751"/>
                    <a:pt x="1847" y="2759"/>
                    <a:pt x="1862" y="2705"/>
                  </a:cubicBezTo>
                  <a:cubicBezTo>
                    <a:pt x="1885" y="2743"/>
                    <a:pt x="1954" y="2797"/>
                    <a:pt x="1969" y="2720"/>
                  </a:cubicBezTo>
                  <a:close/>
                  <a:moveTo>
                    <a:pt x="2184" y="2506"/>
                  </a:moveTo>
                  <a:cubicBezTo>
                    <a:pt x="2161" y="2475"/>
                    <a:pt x="2176" y="2506"/>
                    <a:pt x="2153" y="2521"/>
                  </a:cubicBezTo>
                  <a:lnTo>
                    <a:pt x="2146" y="2475"/>
                  </a:lnTo>
                  <a:cubicBezTo>
                    <a:pt x="2115" y="2506"/>
                    <a:pt x="2123" y="2521"/>
                    <a:pt x="2107" y="2552"/>
                  </a:cubicBezTo>
                  <a:cubicBezTo>
                    <a:pt x="2100" y="2559"/>
                    <a:pt x="2061" y="2582"/>
                    <a:pt x="2069" y="2544"/>
                  </a:cubicBezTo>
                  <a:lnTo>
                    <a:pt x="2100" y="2506"/>
                  </a:lnTo>
                  <a:cubicBezTo>
                    <a:pt x="2061" y="2475"/>
                    <a:pt x="2107" y="2445"/>
                    <a:pt x="2084" y="2414"/>
                  </a:cubicBezTo>
                  <a:cubicBezTo>
                    <a:pt x="2115" y="2399"/>
                    <a:pt x="2123" y="2376"/>
                    <a:pt x="2123" y="2337"/>
                  </a:cubicBezTo>
                  <a:lnTo>
                    <a:pt x="2100" y="2345"/>
                  </a:lnTo>
                  <a:cubicBezTo>
                    <a:pt x="2123" y="2284"/>
                    <a:pt x="2153" y="2322"/>
                    <a:pt x="2199" y="2345"/>
                  </a:cubicBezTo>
                  <a:lnTo>
                    <a:pt x="2176" y="2360"/>
                  </a:lnTo>
                  <a:lnTo>
                    <a:pt x="2161" y="2399"/>
                  </a:lnTo>
                  <a:lnTo>
                    <a:pt x="2192" y="2376"/>
                  </a:lnTo>
                  <a:cubicBezTo>
                    <a:pt x="2215" y="2406"/>
                    <a:pt x="2192" y="2429"/>
                    <a:pt x="2222" y="2414"/>
                  </a:cubicBezTo>
                  <a:lnTo>
                    <a:pt x="2199" y="2468"/>
                  </a:lnTo>
                  <a:lnTo>
                    <a:pt x="2184" y="2445"/>
                  </a:lnTo>
                  <a:close/>
                  <a:moveTo>
                    <a:pt x="1088" y="3624"/>
                  </a:moveTo>
                  <a:cubicBezTo>
                    <a:pt x="1104" y="3663"/>
                    <a:pt x="1088" y="3701"/>
                    <a:pt x="1081" y="3732"/>
                  </a:cubicBezTo>
                  <a:cubicBezTo>
                    <a:pt x="1050" y="3693"/>
                    <a:pt x="1042" y="3601"/>
                    <a:pt x="1088" y="3624"/>
                  </a:cubicBezTo>
                  <a:close/>
                  <a:moveTo>
                    <a:pt x="1694" y="2851"/>
                  </a:moveTo>
                  <a:cubicBezTo>
                    <a:pt x="1701" y="2820"/>
                    <a:pt x="1694" y="2789"/>
                    <a:pt x="1717" y="2759"/>
                  </a:cubicBezTo>
                  <a:close/>
                  <a:moveTo>
                    <a:pt x="238" y="4827"/>
                  </a:moveTo>
                  <a:lnTo>
                    <a:pt x="230" y="4773"/>
                  </a:lnTo>
                  <a:close/>
                  <a:moveTo>
                    <a:pt x="1809" y="2628"/>
                  </a:moveTo>
                  <a:cubicBezTo>
                    <a:pt x="1809" y="2598"/>
                    <a:pt x="1793" y="2567"/>
                    <a:pt x="1801" y="2544"/>
                  </a:cubicBezTo>
                  <a:cubicBezTo>
                    <a:pt x="1839" y="2567"/>
                    <a:pt x="1816" y="2598"/>
                    <a:pt x="1809" y="2628"/>
                  </a:cubicBezTo>
                  <a:close/>
                  <a:moveTo>
                    <a:pt x="1081" y="3448"/>
                  </a:moveTo>
                  <a:cubicBezTo>
                    <a:pt x="1088" y="3425"/>
                    <a:pt x="1050" y="3425"/>
                    <a:pt x="1073" y="3387"/>
                  </a:cubicBezTo>
                  <a:cubicBezTo>
                    <a:pt x="1104" y="3402"/>
                    <a:pt x="1119" y="3463"/>
                    <a:pt x="1081" y="3448"/>
                  </a:cubicBezTo>
                  <a:close/>
                  <a:moveTo>
                    <a:pt x="2031" y="2215"/>
                  </a:moveTo>
                  <a:cubicBezTo>
                    <a:pt x="2046" y="2222"/>
                    <a:pt x="2061" y="2169"/>
                    <a:pt x="2077" y="2207"/>
                  </a:cubicBezTo>
                  <a:cubicBezTo>
                    <a:pt x="2077" y="2245"/>
                    <a:pt x="2046" y="2207"/>
                    <a:pt x="2038" y="2245"/>
                  </a:cubicBezTo>
                  <a:lnTo>
                    <a:pt x="2008" y="2207"/>
                  </a:lnTo>
                  <a:lnTo>
                    <a:pt x="2038" y="2169"/>
                  </a:lnTo>
                  <a:close/>
                  <a:moveTo>
                    <a:pt x="1832" y="2429"/>
                  </a:moveTo>
                  <a:lnTo>
                    <a:pt x="1855" y="2452"/>
                  </a:lnTo>
                  <a:lnTo>
                    <a:pt x="1816" y="2475"/>
                  </a:lnTo>
                  <a:close/>
                  <a:moveTo>
                    <a:pt x="1962" y="2245"/>
                  </a:moveTo>
                  <a:cubicBezTo>
                    <a:pt x="1946" y="2284"/>
                    <a:pt x="1969" y="2322"/>
                    <a:pt x="1954" y="2360"/>
                  </a:cubicBezTo>
                  <a:cubicBezTo>
                    <a:pt x="1962" y="2322"/>
                    <a:pt x="1916" y="2284"/>
                    <a:pt x="1946" y="2245"/>
                  </a:cubicBezTo>
                  <a:close/>
                  <a:moveTo>
                    <a:pt x="1571" y="2782"/>
                  </a:moveTo>
                  <a:lnTo>
                    <a:pt x="1540" y="2797"/>
                  </a:lnTo>
                  <a:cubicBezTo>
                    <a:pt x="1533" y="2766"/>
                    <a:pt x="1525" y="2736"/>
                    <a:pt x="1548" y="2705"/>
                  </a:cubicBezTo>
                  <a:cubicBezTo>
                    <a:pt x="1571" y="2736"/>
                    <a:pt x="1540" y="2751"/>
                    <a:pt x="1571" y="2782"/>
                  </a:cubicBezTo>
                  <a:close/>
                  <a:moveTo>
                    <a:pt x="2023" y="2130"/>
                  </a:moveTo>
                  <a:lnTo>
                    <a:pt x="1992" y="2146"/>
                  </a:lnTo>
                  <a:lnTo>
                    <a:pt x="2000" y="2100"/>
                  </a:lnTo>
                  <a:close/>
                  <a:moveTo>
                    <a:pt x="238" y="4475"/>
                  </a:moveTo>
                  <a:lnTo>
                    <a:pt x="223" y="4406"/>
                  </a:lnTo>
                  <a:close/>
                  <a:moveTo>
                    <a:pt x="1969" y="2169"/>
                  </a:moveTo>
                  <a:cubicBezTo>
                    <a:pt x="1962" y="2199"/>
                    <a:pt x="1954" y="2146"/>
                    <a:pt x="1931" y="2176"/>
                  </a:cubicBezTo>
                  <a:lnTo>
                    <a:pt x="1931" y="2123"/>
                  </a:lnTo>
                  <a:close/>
                  <a:moveTo>
                    <a:pt x="1081" y="3180"/>
                  </a:moveTo>
                  <a:lnTo>
                    <a:pt x="1088" y="3103"/>
                  </a:lnTo>
                  <a:close/>
                  <a:moveTo>
                    <a:pt x="1111" y="3165"/>
                  </a:moveTo>
                  <a:lnTo>
                    <a:pt x="1119" y="3203"/>
                  </a:lnTo>
                  <a:lnTo>
                    <a:pt x="1088" y="3241"/>
                  </a:lnTo>
                  <a:cubicBezTo>
                    <a:pt x="1119" y="3287"/>
                    <a:pt x="1088" y="3310"/>
                    <a:pt x="1119" y="3364"/>
                  </a:cubicBezTo>
                  <a:lnTo>
                    <a:pt x="1081" y="3349"/>
                  </a:lnTo>
                  <a:cubicBezTo>
                    <a:pt x="1104" y="3318"/>
                    <a:pt x="1088" y="3287"/>
                    <a:pt x="1081" y="3249"/>
                  </a:cubicBezTo>
                  <a:cubicBezTo>
                    <a:pt x="1058" y="3257"/>
                    <a:pt x="1042" y="3272"/>
                    <a:pt x="1027" y="3234"/>
                  </a:cubicBezTo>
                  <a:lnTo>
                    <a:pt x="1050" y="3165"/>
                  </a:lnTo>
                  <a:lnTo>
                    <a:pt x="1081" y="3234"/>
                  </a:lnTo>
                  <a:close/>
                  <a:moveTo>
                    <a:pt x="2031" y="1985"/>
                  </a:moveTo>
                  <a:lnTo>
                    <a:pt x="2008" y="2031"/>
                  </a:lnTo>
                  <a:close/>
                  <a:moveTo>
                    <a:pt x="1809" y="2253"/>
                  </a:moveTo>
                  <a:cubicBezTo>
                    <a:pt x="1778" y="2245"/>
                    <a:pt x="1763" y="2222"/>
                    <a:pt x="1778" y="2184"/>
                  </a:cubicBezTo>
                  <a:cubicBezTo>
                    <a:pt x="1778" y="2245"/>
                    <a:pt x="1816" y="2207"/>
                    <a:pt x="1809" y="2253"/>
                  </a:cubicBezTo>
                  <a:close/>
                  <a:moveTo>
                    <a:pt x="2100" y="1878"/>
                  </a:moveTo>
                  <a:lnTo>
                    <a:pt x="2138" y="1901"/>
                  </a:lnTo>
                  <a:lnTo>
                    <a:pt x="2138" y="1954"/>
                  </a:lnTo>
                  <a:lnTo>
                    <a:pt x="2077" y="1947"/>
                  </a:lnTo>
                  <a:cubicBezTo>
                    <a:pt x="2115" y="1985"/>
                    <a:pt x="2107" y="2016"/>
                    <a:pt x="2107" y="2054"/>
                  </a:cubicBezTo>
                  <a:cubicBezTo>
                    <a:pt x="2069" y="2085"/>
                    <a:pt x="2069" y="2107"/>
                    <a:pt x="2046" y="2153"/>
                  </a:cubicBezTo>
                  <a:cubicBezTo>
                    <a:pt x="2023" y="2138"/>
                    <a:pt x="2038" y="2062"/>
                    <a:pt x="2046" y="2016"/>
                  </a:cubicBezTo>
                  <a:lnTo>
                    <a:pt x="2023" y="2023"/>
                  </a:lnTo>
                  <a:cubicBezTo>
                    <a:pt x="2023" y="1985"/>
                    <a:pt x="2031" y="1962"/>
                    <a:pt x="2046" y="1985"/>
                  </a:cubicBezTo>
                  <a:cubicBezTo>
                    <a:pt x="2038" y="1954"/>
                    <a:pt x="2023" y="1847"/>
                    <a:pt x="2084" y="1824"/>
                  </a:cubicBezTo>
                  <a:cubicBezTo>
                    <a:pt x="2084" y="1862"/>
                    <a:pt x="2107" y="1855"/>
                    <a:pt x="2100" y="1878"/>
                  </a:cubicBezTo>
                  <a:close/>
                  <a:moveTo>
                    <a:pt x="376" y="4122"/>
                  </a:moveTo>
                  <a:cubicBezTo>
                    <a:pt x="353" y="4084"/>
                    <a:pt x="384" y="4038"/>
                    <a:pt x="361" y="4000"/>
                  </a:cubicBezTo>
                  <a:cubicBezTo>
                    <a:pt x="414" y="4007"/>
                    <a:pt x="391" y="4076"/>
                    <a:pt x="376" y="4122"/>
                  </a:cubicBezTo>
                  <a:close/>
                  <a:moveTo>
                    <a:pt x="1923" y="2031"/>
                  </a:moveTo>
                  <a:lnTo>
                    <a:pt x="1946" y="1970"/>
                  </a:lnTo>
                  <a:close/>
                  <a:moveTo>
                    <a:pt x="1203" y="3057"/>
                  </a:moveTo>
                  <a:lnTo>
                    <a:pt x="1180" y="3027"/>
                  </a:lnTo>
                  <a:lnTo>
                    <a:pt x="1180" y="2973"/>
                  </a:lnTo>
                  <a:lnTo>
                    <a:pt x="1196" y="2950"/>
                  </a:lnTo>
                  <a:cubicBezTo>
                    <a:pt x="1226" y="2981"/>
                    <a:pt x="1219" y="3019"/>
                    <a:pt x="1203" y="3057"/>
                  </a:cubicBezTo>
                  <a:close/>
                  <a:moveTo>
                    <a:pt x="1985" y="1878"/>
                  </a:moveTo>
                  <a:cubicBezTo>
                    <a:pt x="1992" y="1916"/>
                    <a:pt x="1954" y="1947"/>
                    <a:pt x="1969" y="1985"/>
                  </a:cubicBezTo>
                  <a:cubicBezTo>
                    <a:pt x="1946" y="1954"/>
                    <a:pt x="1954" y="1939"/>
                    <a:pt x="1954" y="1893"/>
                  </a:cubicBezTo>
                  <a:close/>
                  <a:moveTo>
                    <a:pt x="1571" y="2414"/>
                  </a:moveTo>
                  <a:cubicBezTo>
                    <a:pt x="1540" y="2383"/>
                    <a:pt x="1548" y="2353"/>
                    <a:pt x="1579" y="2322"/>
                  </a:cubicBezTo>
                  <a:cubicBezTo>
                    <a:pt x="1586" y="2353"/>
                    <a:pt x="1586" y="2391"/>
                    <a:pt x="1571" y="2414"/>
                  </a:cubicBezTo>
                  <a:close/>
                  <a:moveTo>
                    <a:pt x="1724" y="2207"/>
                  </a:moveTo>
                  <a:cubicBezTo>
                    <a:pt x="1717" y="2238"/>
                    <a:pt x="1686" y="2215"/>
                    <a:pt x="1694" y="2238"/>
                  </a:cubicBezTo>
                  <a:lnTo>
                    <a:pt x="1732" y="2245"/>
                  </a:lnTo>
                  <a:lnTo>
                    <a:pt x="1701" y="2276"/>
                  </a:lnTo>
                  <a:lnTo>
                    <a:pt x="1678" y="2261"/>
                  </a:lnTo>
                  <a:lnTo>
                    <a:pt x="1655" y="2207"/>
                  </a:lnTo>
                  <a:lnTo>
                    <a:pt x="1686" y="2207"/>
                  </a:lnTo>
                  <a:cubicBezTo>
                    <a:pt x="1678" y="2176"/>
                    <a:pt x="1663" y="2199"/>
                    <a:pt x="1648" y="2176"/>
                  </a:cubicBezTo>
                  <a:cubicBezTo>
                    <a:pt x="1686" y="2146"/>
                    <a:pt x="1701" y="2207"/>
                    <a:pt x="1724" y="2207"/>
                  </a:cubicBezTo>
                  <a:close/>
                  <a:moveTo>
                    <a:pt x="1740" y="2146"/>
                  </a:moveTo>
                  <a:cubicBezTo>
                    <a:pt x="1793" y="2138"/>
                    <a:pt x="1740" y="2100"/>
                    <a:pt x="1763" y="2069"/>
                  </a:cubicBezTo>
                  <a:cubicBezTo>
                    <a:pt x="1809" y="2092"/>
                    <a:pt x="1778" y="2176"/>
                    <a:pt x="1740" y="2146"/>
                  </a:cubicBezTo>
                  <a:close/>
                  <a:moveTo>
                    <a:pt x="1985" y="1778"/>
                  </a:moveTo>
                  <a:lnTo>
                    <a:pt x="2038" y="1786"/>
                  </a:lnTo>
                  <a:lnTo>
                    <a:pt x="2031" y="1824"/>
                  </a:lnTo>
                  <a:cubicBezTo>
                    <a:pt x="1992" y="1763"/>
                    <a:pt x="2008" y="1870"/>
                    <a:pt x="1969" y="1855"/>
                  </a:cubicBezTo>
                  <a:cubicBezTo>
                    <a:pt x="1992" y="1824"/>
                    <a:pt x="1954" y="1755"/>
                    <a:pt x="2000" y="1755"/>
                  </a:cubicBezTo>
                  <a:close/>
                  <a:moveTo>
                    <a:pt x="1832" y="2023"/>
                  </a:moveTo>
                  <a:lnTo>
                    <a:pt x="1801" y="2031"/>
                  </a:lnTo>
                  <a:lnTo>
                    <a:pt x="1770" y="1993"/>
                  </a:lnTo>
                  <a:lnTo>
                    <a:pt x="1801" y="1931"/>
                  </a:lnTo>
                  <a:cubicBezTo>
                    <a:pt x="1801" y="1954"/>
                    <a:pt x="1816" y="1993"/>
                    <a:pt x="1832" y="2023"/>
                  </a:cubicBezTo>
                  <a:close/>
                  <a:moveTo>
                    <a:pt x="1969" y="1755"/>
                  </a:moveTo>
                  <a:lnTo>
                    <a:pt x="1954" y="1724"/>
                  </a:lnTo>
                  <a:lnTo>
                    <a:pt x="1985" y="1717"/>
                  </a:lnTo>
                  <a:cubicBezTo>
                    <a:pt x="1962" y="1724"/>
                    <a:pt x="2000" y="1724"/>
                    <a:pt x="1969" y="1755"/>
                  </a:cubicBezTo>
                  <a:close/>
                  <a:moveTo>
                    <a:pt x="391" y="3716"/>
                  </a:moveTo>
                  <a:cubicBezTo>
                    <a:pt x="353" y="3701"/>
                    <a:pt x="399" y="3617"/>
                    <a:pt x="391" y="3655"/>
                  </a:cubicBezTo>
                  <a:close/>
                  <a:moveTo>
                    <a:pt x="16" y="4115"/>
                  </a:moveTo>
                  <a:lnTo>
                    <a:pt x="1" y="4053"/>
                  </a:lnTo>
                  <a:close/>
                  <a:moveTo>
                    <a:pt x="1740" y="1824"/>
                  </a:moveTo>
                  <a:lnTo>
                    <a:pt x="1778" y="1824"/>
                  </a:lnTo>
                  <a:cubicBezTo>
                    <a:pt x="1755" y="1832"/>
                    <a:pt x="1793" y="1855"/>
                    <a:pt x="1770" y="1862"/>
                  </a:cubicBezTo>
                  <a:cubicBezTo>
                    <a:pt x="1755" y="1839"/>
                    <a:pt x="1732" y="1839"/>
                    <a:pt x="1717" y="1816"/>
                  </a:cubicBezTo>
                  <a:lnTo>
                    <a:pt x="1732" y="1793"/>
                  </a:lnTo>
                  <a:close/>
                  <a:moveTo>
                    <a:pt x="1042" y="2866"/>
                  </a:moveTo>
                  <a:cubicBezTo>
                    <a:pt x="1073" y="2866"/>
                    <a:pt x="1050" y="2835"/>
                    <a:pt x="1035" y="2820"/>
                  </a:cubicBezTo>
                  <a:lnTo>
                    <a:pt x="1050" y="2789"/>
                  </a:lnTo>
                  <a:cubicBezTo>
                    <a:pt x="1027" y="2736"/>
                    <a:pt x="1065" y="2682"/>
                    <a:pt x="1035" y="2628"/>
                  </a:cubicBezTo>
                  <a:cubicBezTo>
                    <a:pt x="1050" y="2598"/>
                    <a:pt x="1088" y="2628"/>
                    <a:pt x="1050" y="2590"/>
                  </a:cubicBezTo>
                  <a:cubicBezTo>
                    <a:pt x="1073" y="2559"/>
                    <a:pt x="1119" y="2559"/>
                    <a:pt x="1104" y="2605"/>
                  </a:cubicBezTo>
                  <a:lnTo>
                    <a:pt x="1073" y="2605"/>
                  </a:lnTo>
                  <a:cubicBezTo>
                    <a:pt x="1142" y="2621"/>
                    <a:pt x="1119" y="2705"/>
                    <a:pt x="1142" y="2751"/>
                  </a:cubicBezTo>
                  <a:lnTo>
                    <a:pt x="1111" y="2789"/>
                  </a:lnTo>
                  <a:cubicBezTo>
                    <a:pt x="1111" y="2820"/>
                    <a:pt x="1150" y="2851"/>
                    <a:pt x="1119" y="2889"/>
                  </a:cubicBezTo>
                  <a:cubicBezTo>
                    <a:pt x="1081" y="2866"/>
                    <a:pt x="1073" y="2797"/>
                    <a:pt x="1081" y="2759"/>
                  </a:cubicBezTo>
                  <a:lnTo>
                    <a:pt x="1073" y="2743"/>
                  </a:lnTo>
                  <a:lnTo>
                    <a:pt x="1050" y="2820"/>
                  </a:lnTo>
                  <a:cubicBezTo>
                    <a:pt x="1088" y="2858"/>
                    <a:pt x="1111" y="2897"/>
                    <a:pt x="1081" y="2935"/>
                  </a:cubicBezTo>
                  <a:cubicBezTo>
                    <a:pt x="1081" y="2866"/>
                    <a:pt x="1050" y="2889"/>
                    <a:pt x="1042" y="2866"/>
                  </a:cubicBezTo>
                  <a:close/>
                  <a:moveTo>
                    <a:pt x="1969" y="1510"/>
                  </a:moveTo>
                  <a:cubicBezTo>
                    <a:pt x="2008" y="1487"/>
                    <a:pt x="2046" y="1556"/>
                    <a:pt x="2023" y="1587"/>
                  </a:cubicBezTo>
                  <a:lnTo>
                    <a:pt x="1985" y="1548"/>
                  </a:lnTo>
                  <a:cubicBezTo>
                    <a:pt x="2008" y="1548"/>
                    <a:pt x="1992" y="1518"/>
                    <a:pt x="1969" y="1510"/>
                  </a:cubicBezTo>
                  <a:close/>
                  <a:moveTo>
                    <a:pt x="1724" y="1763"/>
                  </a:moveTo>
                  <a:lnTo>
                    <a:pt x="1701" y="1701"/>
                  </a:lnTo>
                  <a:close/>
                  <a:moveTo>
                    <a:pt x="2100" y="1380"/>
                  </a:moveTo>
                  <a:cubicBezTo>
                    <a:pt x="2069" y="1364"/>
                    <a:pt x="2123" y="1341"/>
                    <a:pt x="2100" y="1326"/>
                  </a:cubicBezTo>
                  <a:cubicBezTo>
                    <a:pt x="2115" y="1303"/>
                    <a:pt x="2138" y="1334"/>
                    <a:pt x="2146" y="1295"/>
                  </a:cubicBezTo>
                  <a:cubicBezTo>
                    <a:pt x="2184" y="1341"/>
                    <a:pt x="2107" y="1341"/>
                    <a:pt x="2100" y="1380"/>
                  </a:cubicBezTo>
                  <a:close/>
                  <a:moveTo>
                    <a:pt x="1226" y="2222"/>
                  </a:moveTo>
                  <a:lnTo>
                    <a:pt x="1196" y="2253"/>
                  </a:lnTo>
                  <a:lnTo>
                    <a:pt x="1188" y="2207"/>
                  </a:lnTo>
                  <a:cubicBezTo>
                    <a:pt x="1196" y="2245"/>
                    <a:pt x="1203" y="2184"/>
                    <a:pt x="1226" y="2222"/>
                  </a:cubicBezTo>
                  <a:close/>
                  <a:moveTo>
                    <a:pt x="422" y="3234"/>
                  </a:moveTo>
                  <a:cubicBezTo>
                    <a:pt x="391" y="3234"/>
                    <a:pt x="399" y="3180"/>
                    <a:pt x="399" y="3165"/>
                  </a:cubicBezTo>
                  <a:close/>
                  <a:moveTo>
                    <a:pt x="1142" y="2391"/>
                  </a:moveTo>
                  <a:cubicBezTo>
                    <a:pt x="1111" y="2437"/>
                    <a:pt x="1165" y="2506"/>
                    <a:pt x="1111" y="2521"/>
                  </a:cubicBezTo>
                  <a:cubicBezTo>
                    <a:pt x="1150" y="2521"/>
                    <a:pt x="1150" y="2582"/>
                    <a:pt x="1127" y="2605"/>
                  </a:cubicBezTo>
                  <a:cubicBezTo>
                    <a:pt x="1119" y="2529"/>
                    <a:pt x="1081" y="2552"/>
                    <a:pt x="1050" y="2475"/>
                  </a:cubicBezTo>
                  <a:cubicBezTo>
                    <a:pt x="1104" y="2445"/>
                    <a:pt x="1042" y="2445"/>
                    <a:pt x="1088" y="2429"/>
                  </a:cubicBezTo>
                  <a:cubicBezTo>
                    <a:pt x="1081" y="2391"/>
                    <a:pt x="1050" y="2314"/>
                    <a:pt x="1081" y="2291"/>
                  </a:cubicBezTo>
                  <a:lnTo>
                    <a:pt x="1088" y="2322"/>
                  </a:lnTo>
                  <a:lnTo>
                    <a:pt x="1104" y="2245"/>
                  </a:lnTo>
                  <a:lnTo>
                    <a:pt x="1088" y="2299"/>
                  </a:lnTo>
                  <a:cubicBezTo>
                    <a:pt x="1111" y="2337"/>
                    <a:pt x="1104" y="2391"/>
                    <a:pt x="1142" y="2391"/>
                  </a:cubicBezTo>
                  <a:close/>
                  <a:moveTo>
                    <a:pt x="2176" y="1165"/>
                  </a:moveTo>
                  <a:cubicBezTo>
                    <a:pt x="2215" y="1150"/>
                    <a:pt x="2176" y="1135"/>
                    <a:pt x="2192" y="1112"/>
                  </a:cubicBezTo>
                  <a:cubicBezTo>
                    <a:pt x="2230" y="1112"/>
                    <a:pt x="2199" y="1211"/>
                    <a:pt x="2176" y="1165"/>
                  </a:cubicBezTo>
                  <a:close/>
                  <a:moveTo>
                    <a:pt x="1770" y="1533"/>
                  </a:moveTo>
                  <a:lnTo>
                    <a:pt x="1755" y="1510"/>
                  </a:lnTo>
                  <a:lnTo>
                    <a:pt x="1770" y="1487"/>
                  </a:lnTo>
                  <a:close/>
                  <a:moveTo>
                    <a:pt x="1127" y="2215"/>
                  </a:moveTo>
                  <a:lnTo>
                    <a:pt x="1142" y="2261"/>
                  </a:lnTo>
                  <a:cubicBezTo>
                    <a:pt x="1119" y="2222"/>
                    <a:pt x="1065" y="2253"/>
                    <a:pt x="1081" y="2199"/>
                  </a:cubicBezTo>
                  <a:cubicBezTo>
                    <a:pt x="1104" y="2184"/>
                    <a:pt x="1104" y="2245"/>
                    <a:pt x="1127" y="2215"/>
                  </a:cubicBezTo>
                  <a:close/>
                  <a:moveTo>
                    <a:pt x="1770" y="1311"/>
                  </a:moveTo>
                  <a:cubicBezTo>
                    <a:pt x="1770" y="1295"/>
                    <a:pt x="1755" y="1265"/>
                    <a:pt x="1778" y="1249"/>
                  </a:cubicBezTo>
                  <a:cubicBezTo>
                    <a:pt x="1809" y="1265"/>
                    <a:pt x="1801" y="1295"/>
                    <a:pt x="1770" y="1311"/>
                  </a:cubicBezTo>
                  <a:close/>
                  <a:moveTo>
                    <a:pt x="1870" y="1188"/>
                  </a:moveTo>
                  <a:cubicBezTo>
                    <a:pt x="1832" y="1203"/>
                    <a:pt x="1855" y="1211"/>
                    <a:pt x="1839" y="1242"/>
                  </a:cubicBezTo>
                  <a:lnTo>
                    <a:pt x="1809" y="1242"/>
                  </a:lnTo>
                  <a:cubicBezTo>
                    <a:pt x="1816" y="1211"/>
                    <a:pt x="1839" y="1219"/>
                    <a:pt x="1816" y="1181"/>
                  </a:cubicBezTo>
                  <a:lnTo>
                    <a:pt x="1839" y="1165"/>
                  </a:lnTo>
                  <a:close/>
                  <a:moveTo>
                    <a:pt x="1847" y="1142"/>
                  </a:moveTo>
                  <a:cubicBezTo>
                    <a:pt x="1870" y="1135"/>
                    <a:pt x="1847" y="1089"/>
                    <a:pt x="1878" y="1104"/>
                  </a:cubicBezTo>
                  <a:cubicBezTo>
                    <a:pt x="1878" y="1119"/>
                    <a:pt x="1885" y="1165"/>
                    <a:pt x="1847" y="1142"/>
                  </a:cubicBezTo>
                  <a:close/>
                  <a:moveTo>
                    <a:pt x="889" y="2253"/>
                  </a:moveTo>
                  <a:lnTo>
                    <a:pt x="889" y="2176"/>
                  </a:lnTo>
                  <a:cubicBezTo>
                    <a:pt x="912" y="2199"/>
                    <a:pt x="920" y="2261"/>
                    <a:pt x="889" y="2253"/>
                  </a:cubicBezTo>
                  <a:close/>
                  <a:moveTo>
                    <a:pt x="31" y="3295"/>
                  </a:moveTo>
                  <a:cubicBezTo>
                    <a:pt x="1" y="3295"/>
                    <a:pt x="1" y="3241"/>
                    <a:pt x="16" y="3211"/>
                  </a:cubicBezTo>
                  <a:cubicBezTo>
                    <a:pt x="54" y="3241"/>
                    <a:pt x="47" y="3272"/>
                    <a:pt x="31" y="3295"/>
                  </a:cubicBezTo>
                  <a:close/>
                  <a:moveTo>
                    <a:pt x="1740" y="1119"/>
                  </a:moveTo>
                  <a:cubicBezTo>
                    <a:pt x="1732" y="1173"/>
                    <a:pt x="1740" y="1219"/>
                    <a:pt x="1724" y="1265"/>
                  </a:cubicBezTo>
                  <a:cubicBezTo>
                    <a:pt x="1701" y="1219"/>
                    <a:pt x="1724" y="1142"/>
                    <a:pt x="1740" y="1119"/>
                  </a:cubicBezTo>
                  <a:close/>
                  <a:moveTo>
                    <a:pt x="430" y="2605"/>
                  </a:moveTo>
                  <a:cubicBezTo>
                    <a:pt x="414" y="2575"/>
                    <a:pt x="422" y="2514"/>
                    <a:pt x="460" y="2514"/>
                  </a:cubicBezTo>
                  <a:cubicBezTo>
                    <a:pt x="437" y="2552"/>
                    <a:pt x="468" y="2582"/>
                    <a:pt x="430" y="2605"/>
                  </a:cubicBezTo>
                  <a:close/>
                  <a:moveTo>
                    <a:pt x="299" y="2376"/>
                  </a:moveTo>
                  <a:lnTo>
                    <a:pt x="299" y="2299"/>
                  </a:lnTo>
                  <a:cubicBezTo>
                    <a:pt x="322" y="2330"/>
                    <a:pt x="307" y="2360"/>
                    <a:pt x="299" y="2376"/>
                  </a:cubicBezTo>
                  <a:close/>
                  <a:moveTo>
                    <a:pt x="682" y="1288"/>
                  </a:moveTo>
                  <a:lnTo>
                    <a:pt x="690" y="1219"/>
                  </a:lnTo>
                  <a:cubicBezTo>
                    <a:pt x="705" y="1265"/>
                    <a:pt x="682" y="1288"/>
                    <a:pt x="682" y="1288"/>
                  </a:cubicBezTo>
                  <a:close/>
                  <a:moveTo>
                    <a:pt x="1027" y="192"/>
                  </a:moveTo>
                  <a:lnTo>
                    <a:pt x="1012" y="162"/>
                  </a:lnTo>
                  <a:cubicBezTo>
                    <a:pt x="1065" y="154"/>
                    <a:pt x="1004" y="108"/>
                    <a:pt x="1050" y="100"/>
                  </a:cubicBezTo>
                  <a:cubicBezTo>
                    <a:pt x="1073" y="139"/>
                    <a:pt x="1042" y="192"/>
                    <a:pt x="1027" y="192"/>
                  </a:cubicBezTo>
                  <a:close/>
                  <a:moveTo>
                    <a:pt x="1234" y="2161"/>
                  </a:moveTo>
                  <a:cubicBezTo>
                    <a:pt x="1226" y="2161"/>
                    <a:pt x="1188" y="2130"/>
                    <a:pt x="1219" y="2107"/>
                  </a:cubicBezTo>
                  <a:close/>
                  <a:moveTo>
                    <a:pt x="1196" y="2912"/>
                  </a:moveTo>
                  <a:lnTo>
                    <a:pt x="1219" y="2828"/>
                  </a:lnTo>
                  <a:cubicBezTo>
                    <a:pt x="1219" y="2851"/>
                    <a:pt x="1226" y="2912"/>
                    <a:pt x="1196" y="2912"/>
                  </a:cubicBezTo>
                  <a:close/>
                  <a:moveTo>
                    <a:pt x="1257" y="4390"/>
                  </a:moveTo>
                  <a:cubicBezTo>
                    <a:pt x="1242" y="4322"/>
                    <a:pt x="1242" y="4283"/>
                    <a:pt x="1242" y="4230"/>
                  </a:cubicBezTo>
                  <a:cubicBezTo>
                    <a:pt x="1272" y="4283"/>
                    <a:pt x="1272" y="4344"/>
                    <a:pt x="1257" y="4390"/>
                  </a:cubicBezTo>
                  <a:close/>
                  <a:moveTo>
                    <a:pt x="2215" y="997"/>
                  </a:moveTo>
                  <a:lnTo>
                    <a:pt x="2238" y="1027"/>
                  </a:lnTo>
                  <a:lnTo>
                    <a:pt x="2222" y="1058"/>
                  </a:lnTo>
                  <a:close/>
                  <a:moveTo>
                    <a:pt x="2046" y="3509"/>
                  </a:moveTo>
                  <a:cubicBezTo>
                    <a:pt x="2023" y="3509"/>
                    <a:pt x="2023" y="3372"/>
                    <a:pt x="2069" y="3395"/>
                  </a:cubicBezTo>
                  <a:cubicBezTo>
                    <a:pt x="2031" y="3433"/>
                    <a:pt x="2077" y="3471"/>
                    <a:pt x="2046" y="3509"/>
                  </a:cubicBezTo>
                  <a:close/>
                  <a:moveTo>
                    <a:pt x="2429" y="2874"/>
                  </a:moveTo>
                  <a:cubicBezTo>
                    <a:pt x="2429" y="2851"/>
                    <a:pt x="2429" y="2812"/>
                    <a:pt x="2452" y="2782"/>
                  </a:cubicBezTo>
                  <a:cubicBezTo>
                    <a:pt x="2444" y="2812"/>
                    <a:pt x="2460" y="2874"/>
                    <a:pt x="2429" y="2874"/>
                  </a:cubicBezTo>
                  <a:close/>
                  <a:moveTo>
                    <a:pt x="7715" y="8635"/>
                  </a:moveTo>
                  <a:cubicBezTo>
                    <a:pt x="7738" y="8642"/>
                    <a:pt x="7746" y="8612"/>
                    <a:pt x="7769" y="8642"/>
                  </a:cubicBezTo>
                  <a:close/>
                  <a:moveTo>
                    <a:pt x="9086" y="8236"/>
                  </a:moveTo>
                  <a:cubicBezTo>
                    <a:pt x="9071" y="8229"/>
                    <a:pt x="9033" y="8252"/>
                    <a:pt x="9033" y="8221"/>
                  </a:cubicBezTo>
                  <a:cubicBezTo>
                    <a:pt x="9056" y="8236"/>
                    <a:pt x="9086" y="8198"/>
                    <a:pt x="9086" y="8236"/>
                  </a:cubicBezTo>
                  <a:close/>
                  <a:moveTo>
                    <a:pt x="10542" y="6850"/>
                  </a:moveTo>
                  <a:cubicBezTo>
                    <a:pt x="10542" y="6880"/>
                    <a:pt x="10511" y="6888"/>
                    <a:pt x="10504" y="6911"/>
                  </a:cubicBezTo>
                  <a:cubicBezTo>
                    <a:pt x="10496" y="6873"/>
                    <a:pt x="10511" y="6857"/>
                    <a:pt x="10542" y="6850"/>
                  </a:cubicBezTo>
                  <a:close/>
                  <a:moveTo>
                    <a:pt x="10550" y="3486"/>
                  </a:moveTo>
                  <a:cubicBezTo>
                    <a:pt x="10511" y="3448"/>
                    <a:pt x="10504" y="3448"/>
                    <a:pt x="10458" y="3425"/>
                  </a:cubicBezTo>
                  <a:cubicBezTo>
                    <a:pt x="10473" y="3395"/>
                    <a:pt x="10450" y="3387"/>
                    <a:pt x="10427" y="3372"/>
                  </a:cubicBezTo>
                  <a:cubicBezTo>
                    <a:pt x="10435" y="3333"/>
                    <a:pt x="10435" y="3333"/>
                    <a:pt x="10465" y="3310"/>
                  </a:cubicBezTo>
                  <a:cubicBezTo>
                    <a:pt x="10427" y="3280"/>
                    <a:pt x="10419" y="3318"/>
                    <a:pt x="10396" y="3333"/>
                  </a:cubicBezTo>
                  <a:cubicBezTo>
                    <a:pt x="10381" y="3272"/>
                    <a:pt x="10435" y="3249"/>
                    <a:pt x="10488" y="3272"/>
                  </a:cubicBezTo>
                  <a:cubicBezTo>
                    <a:pt x="10465" y="3333"/>
                    <a:pt x="10573" y="3356"/>
                    <a:pt x="10573" y="3410"/>
                  </a:cubicBezTo>
                  <a:cubicBezTo>
                    <a:pt x="10565" y="3448"/>
                    <a:pt x="10542" y="3395"/>
                    <a:pt x="10534" y="3410"/>
                  </a:cubicBezTo>
                  <a:close/>
                  <a:moveTo>
                    <a:pt x="11117" y="3165"/>
                  </a:moveTo>
                  <a:cubicBezTo>
                    <a:pt x="11086" y="3142"/>
                    <a:pt x="11071" y="3165"/>
                    <a:pt x="11078" y="3126"/>
                  </a:cubicBezTo>
                  <a:cubicBezTo>
                    <a:pt x="11086" y="3103"/>
                    <a:pt x="11117" y="3134"/>
                    <a:pt x="11117" y="3165"/>
                  </a:cubicBezTo>
                  <a:close/>
                  <a:moveTo>
                    <a:pt x="338" y="5394"/>
                  </a:moveTo>
                  <a:cubicBezTo>
                    <a:pt x="307" y="5379"/>
                    <a:pt x="315" y="5310"/>
                    <a:pt x="284" y="5356"/>
                  </a:cubicBezTo>
                  <a:cubicBezTo>
                    <a:pt x="269" y="5310"/>
                    <a:pt x="269" y="5264"/>
                    <a:pt x="276" y="5210"/>
                  </a:cubicBezTo>
                  <a:cubicBezTo>
                    <a:pt x="307" y="5233"/>
                    <a:pt x="284" y="5241"/>
                    <a:pt x="338" y="5264"/>
                  </a:cubicBezTo>
                  <a:lnTo>
                    <a:pt x="322" y="5310"/>
                  </a:lnTo>
                  <a:lnTo>
                    <a:pt x="353" y="5310"/>
                  </a:lnTo>
                  <a:cubicBezTo>
                    <a:pt x="338" y="5325"/>
                    <a:pt x="361" y="5356"/>
                    <a:pt x="338" y="5394"/>
                  </a:cubicBezTo>
                  <a:close/>
                  <a:moveTo>
                    <a:pt x="391" y="2912"/>
                  </a:moveTo>
                  <a:cubicBezTo>
                    <a:pt x="422" y="2943"/>
                    <a:pt x="391" y="2973"/>
                    <a:pt x="384" y="3004"/>
                  </a:cubicBezTo>
                  <a:cubicBezTo>
                    <a:pt x="361" y="2973"/>
                    <a:pt x="376" y="2943"/>
                    <a:pt x="391" y="2912"/>
                  </a:cubicBezTo>
                  <a:close/>
                  <a:moveTo>
                    <a:pt x="1219" y="93"/>
                  </a:moveTo>
                  <a:lnTo>
                    <a:pt x="1234" y="108"/>
                  </a:lnTo>
                  <a:lnTo>
                    <a:pt x="1219" y="139"/>
                  </a:lnTo>
                  <a:cubicBezTo>
                    <a:pt x="1219" y="177"/>
                    <a:pt x="1234" y="169"/>
                    <a:pt x="1234" y="192"/>
                  </a:cubicBezTo>
                  <a:cubicBezTo>
                    <a:pt x="1219" y="246"/>
                    <a:pt x="1196" y="284"/>
                    <a:pt x="1203" y="338"/>
                  </a:cubicBezTo>
                  <a:cubicBezTo>
                    <a:pt x="1127" y="376"/>
                    <a:pt x="1165" y="453"/>
                    <a:pt x="1142" y="499"/>
                  </a:cubicBezTo>
                  <a:cubicBezTo>
                    <a:pt x="1088" y="483"/>
                    <a:pt x="1150" y="407"/>
                    <a:pt x="1111" y="399"/>
                  </a:cubicBezTo>
                  <a:cubicBezTo>
                    <a:pt x="1104" y="491"/>
                    <a:pt x="1050" y="529"/>
                    <a:pt x="1073" y="637"/>
                  </a:cubicBezTo>
                  <a:cubicBezTo>
                    <a:pt x="1042" y="652"/>
                    <a:pt x="1012" y="667"/>
                    <a:pt x="1042" y="713"/>
                  </a:cubicBezTo>
                  <a:cubicBezTo>
                    <a:pt x="1012" y="729"/>
                    <a:pt x="989" y="713"/>
                    <a:pt x="989" y="675"/>
                  </a:cubicBezTo>
                  <a:lnTo>
                    <a:pt x="974" y="713"/>
                  </a:lnTo>
                  <a:cubicBezTo>
                    <a:pt x="996" y="706"/>
                    <a:pt x="1004" y="759"/>
                    <a:pt x="1035" y="721"/>
                  </a:cubicBezTo>
                  <a:cubicBezTo>
                    <a:pt x="996" y="767"/>
                    <a:pt x="1027" y="836"/>
                    <a:pt x="1004" y="882"/>
                  </a:cubicBezTo>
                  <a:cubicBezTo>
                    <a:pt x="996" y="805"/>
                    <a:pt x="974" y="759"/>
                    <a:pt x="974" y="736"/>
                  </a:cubicBezTo>
                  <a:cubicBezTo>
                    <a:pt x="928" y="759"/>
                    <a:pt x="974" y="851"/>
                    <a:pt x="974" y="912"/>
                  </a:cubicBezTo>
                  <a:cubicBezTo>
                    <a:pt x="951" y="912"/>
                    <a:pt x="951" y="974"/>
                    <a:pt x="951" y="997"/>
                  </a:cubicBezTo>
                  <a:lnTo>
                    <a:pt x="966" y="997"/>
                  </a:lnTo>
                  <a:lnTo>
                    <a:pt x="966" y="1027"/>
                  </a:lnTo>
                  <a:lnTo>
                    <a:pt x="935" y="1027"/>
                  </a:lnTo>
                  <a:cubicBezTo>
                    <a:pt x="928" y="1096"/>
                    <a:pt x="935" y="1165"/>
                    <a:pt x="935" y="1226"/>
                  </a:cubicBezTo>
                  <a:lnTo>
                    <a:pt x="920" y="1242"/>
                  </a:lnTo>
                  <a:cubicBezTo>
                    <a:pt x="920" y="1173"/>
                    <a:pt x="897" y="1142"/>
                    <a:pt x="889" y="1073"/>
                  </a:cubicBezTo>
                  <a:cubicBezTo>
                    <a:pt x="859" y="1127"/>
                    <a:pt x="874" y="1181"/>
                    <a:pt x="851" y="1242"/>
                  </a:cubicBezTo>
                  <a:lnTo>
                    <a:pt x="882" y="1211"/>
                  </a:lnTo>
                  <a:lnTo>
                    <a:pt x="889" y="1249"/>
                  </a:lnTo>
                  <a:cubicBezTo>
                    <a:pt x="874" y="1288"/>
                    <a:pt x="843" y="1249"/>
                    <a:pt x="843" y="1288"/>
                  </a:cubicBezTo>
                  <a:lnTo>
                    <a:pt x="874" y="1318"/>
                  </a:lnTo>
                  <a:lnTo>
                    <a:pt x="874" y="1288"/>
                  </a:lnTo>
                  <a:cubicBezTo>
                    <a:pt x="889" y="1265"/>
                    <a:pt x="928" y="1280"/>
                    <a:pt x="897" y="1257"/>
                  </a:cubicBezTo>
                  <a:cubicBezTo>
                    <a:pt x="935" y="1219"/>
                    <a:pt x="951" y="1272"/>
                    <a:pt x="935" y="1303"/>
                  </a:cubicBezTo>
                  <a:cubicBezTo>
                    <a:pt x="928" y="1265"/>
                    <a:pt x="912" y="1341"/>
                    <a:pt x="889" y="1311"/>
                  </a:cubicBezTo>
                  <a:lnTo>
                    <a:pt x="912" y="1380"/>
                  </a:lnTo>
                  <a:lnTo>
                    <a:pt x="874" y="1326"/>
                  </a:lnTo>
                  <a:lnTo>
                    <a:pt x="820" y="1311"/>
                  </a:lnTo>
                  <a:cubicBezTo>
                    <a:pt x="805" y="1341"/>
                    <a:pt x="836" y="1372"/>
                    <a:pt x="805" y="1403"/>
                  </a:cubicBezTo>
                  <a:cubicBezTo>
                    <a:pt x="774" y="1403"/>
                    <a:pt x="782" y="1364"/>
                    <a:pt x="767" y="1341"/>
                  </a:cubicBezTo>
                  <a:cubicBezTo>
                    <a:pt x="728" y="1372"/>
                    <a:pt x="774" y="1403"/>
                    <a:pt x="736" y="1433"/>
                  </a:cubicBezTo>
                  <a:lnTo>
                    <a:pt x="774" y="1395"/>
                  </a:lnTo>
                  <a:lnTo>
                    <a:pt x="767" y="1456"/>
                  </a:lnTo>
                  <a:cubicBezTo>
                    <a:pt x="797" y="1426"/>
                    <a:pt x="805" y="1449"/>
                    <a:pt x="836" y="1456"/>
                  </a:cubicBezTo>
                  <a:lnTo>
                    <a:pt x="836" y="1487"/>
                  </a:lnTo>
                  <a:cubicBezTo>
                    <a:pt x="813" y="1525"/>
                    <a:pt x="813" y="1472"/>
                    <a:pt x="797" y="1495"/>
                  </a:cubicBezTo>
                  <a:cubicBezTo>
                    <a:pt x="836" y="1533"/>
                    <a:pt x="782" y="1717"/>
                    <a:pt x="744" y="1701"/>
                  </a:cubicBezTo>
                  <a:lnTo>
                    <a:pt x="774" y="1747"/>
                  </a:lnTo>
                  <a:cubicBezTo>
                    <a:pt x="759" y="1786"/>
                    <a:pt x="736" y="1755"/>
                    <a:pt x="721" y="1786"/>
                  </a:cubicBezTo>
                  <a:cubicBezTo>
                    <a:pt x="728" y="1747"/>
                    <a:pt x="705" y="1709"/>
                    <a:pt x="721" y="1671"/>
                  </a:cubicBezTo>
                  <a:cubicBezTo>
                    <a:pt x="690" y="1686"/>
                    <a:pt x="682" y="1786"/>
                    <a:pt x="690" y="1832"/>
                  </a:cubicBezTo>
                  <a:cubicBezTo>
                    <a:pt x="682" y="1855"/>
                    <a:pt x="667" y="1824"/>
                    <a:pt x="652" y="1839"/>
                  </a:cubicBezTo>
                  <a:cubicBezTo>
                    <a:pt x="667" y="1878"/>
                    <a:pt x="690" y="1908"/>
                    <a:pt x="652" y="1954"/>
                  </a:cubicBezTo>
                  <a:cubicBezTo>
                    <a:pt x="682" y="1962"/>
                    <a:pt x="682" y="1993"/>
                    <a:pt x="705" y="1977"/>
                  </a:cubicBezTo>
                  <a:cubicBezTo>
                    <a:pt x="682" y="1993"/>
                    <a:pt x="721" y="2031"/>
                    <a:pt x="690" y="2069"/>
                  </a:cubicBezTo>
                  <a:cubicBezTo>
                    <a:pt x="728" y="2054"/>
                    <a:pt x="705" y="2138"/>
                    <a:pt x="736" y="2138"/>
                  </a:cubicBezTo>
                  <a:cubicBezTo>
                    <a:pt x="721" y="2192"/>
                    <a:pt x="698" y="2100"/>
                    <a:pt x="690" y="2146"/>
                  </a:cubicBezTo>
                  <a:lnTo>
                    <a:pt x="705" y="2215"/>
                  </a:lnTo>
                  <a:lnTo>
                    <a:pt x="667" y="2207"/>
                  </a:lnTo>
                  <a:cubicBezTo>
                    <a:pt x="659" y="2130"/>
                    <a:pt x="675" y="2054"/>
                    <a:pt x="652" y="1985"/>
                  </a:cubicBezTo>
                  <a:cubicBezTo>
                    <a:pt x="629" y="2000"/>
                    <a:pt x="659" y="2023"/>
                    <a:pt x="629" y="2039"/>
                  </a:cubicBezTo>
                  <a:cubicBezTo>
                    <a:pt x="698" y="2146"/>
                    <a:pt x="590" y="2245"/>
                    <a:pt x="636" y="2345"/>
                  </a:cubicBezTo>
                  <a:cubicBezTo>
                    <a:pt x="583" y="2445"/>
                    <a:pt x="636" y="2628"/>
                    <a:pt x="583" y="2667"/>
                  </a:cubicBezTo>
                  <a:cubicBezTo>
                    <a:pt x="583" y="2690"/>
                    <a:pt x="583" y="2720"/>
                    <a:pt x="575" y="2751"/>
                  </a:cubicBezTo>
                  <a:cubicBezTo>
                    <a:pt x="621" y="2766"/>
                    <a:pt x="583" y="2820"/>
                    <a:pt x="590" y="2858"/>
                  </a:cubicBezTo>
                  <a:lnTo>
                    <a:pt x="567" y="2866"/>
                  </a:lnTo>
                  <a:cubicBezTo>
                    <a:pt x="590" y="2866"/>
                    <a:pt x="590" y="2920"/>
                    <a:pt x="575" y="2912"/>
                  </a:cubicBezTo>
                  <a:cubicBezTo>
                    <a:pt x="613" y="2996"/>
                    <a:pt x="552" y="3073"/>
                    <a:pt x="583" y="3165"/>
                  </a:cubicBezTo>
                  <a:lnTo>
                    <a:pt x="621" y="3188"/>
                  </a:lnTo>
                  <a:lnTo>
                    <a:pt x="583" y="3172"/>
                  </a:lnTo>
                  <a:cubicBezTo>
                    <a:pt x="552" y="3241"/>
                    <a:pt x="590" y="3318"/>
                    <a:pt x="598" y="3379"/>
                  </a:cubicBezTo>
                  <a:cubicBezTo>
                    <a:pt x="552" y="3379"/>
                    <a:pt x="552" y="3471"/>
                    <a:pt x="583" y="3479"/>
                  </a:cubicBezTo>
                  <a:lnTo>
                    <a:pt x="560" y="3525"/>
                  </a:lnTo>
                  <a:cubicBezTo>
                    <a:pt x="629" y="3563"/>
                    <a:pt x="544" y="3716"/>
                    <a:pt x="598" y="3801"/>
                  </a:cubicBezTo>
                  <a:cubicBezTo>
                    <a:pt x="544" y="3870"/>
                    <a:pt x="652" y="3992"/>
                    <a:pt x="590" y="4053"/>
                  </a:cubicBezTo>
                  <a:lnTo>
                    <a:pt x="583" y="3984"/>
                  </a:lnTo>
                  <a:cubicBezTo>
                    <a:pt x="552" y="4007"/>
                    <a:pt x="606" y="4084"/>
                    <a:pt x="590" y="4138"/>
                  </a:cubicBezTo>
                  <a:cubicBezTo>
                    <a:pt x="590" y="4168"/>
                    <a:pt x="552" y="4253"/>
                    <a:pt x="590" y="4253"/>
                  </a:cubicBezTo>
                  <a:lnTo>
                    <a:pt x="575" y="4299"/>
                  </a:lnTo>
                  <a:cubicBezTo>
                    <a:pt x="598" y="4360"/>
                    <a:pt x="583" y="4406"/>
                    <a:pt x="613" y="4467"/>
                  </a:cubicBezTo>
                  <a:cubicBezTo>
                    <a:pt x="590" y="4528"/>
                    <a:pt x="613" y="4666"/>
                    <a:pt x="621" y="4773"/>
                  </a:cubicBezTo>
                  <a:cubicBezTo>
                    <a:pt x="659" y="5440"/>
                    <a:pt x="728" y="6099"/>
                    <a:pt x="981" y="6842"/>
                  </a:cubicBezTo>
                  <a:cubicBezTo>
                    <a:pt x="1119" y="7202"/>
                    <a:pt x="1311" y="7585"/>
                    <a:pt x="1586" y="7930"/>
                  </a:cubicBezTo>
                  <a:cubicBezTo>
                    <a:pt x="1870" y="8275"/>
                    <a:pt x="2192" y="8535"/>
                    <a:pt x="2506" y="8742"/>
                  </a:cubicBezTo>
                  <a:cubicBezTo>
                    <a:pt x="2820" y="8956"/>
                    <a:pt x="3119" y="9110"/>
                    <a:pt x="3425" y="9270"/>
                  </a:cubicBezTo>
                  <a:cubicBezTo>
                    <a:pt x="3731" y="9424"/>
                    <a:pt x="4038" y="9562"/>
                    <a:pt x="4352" y="9684"/>
                  </a:cubicBezTo>
                  <a:cubicBezTo>
                    <a:pt x="4674" y="9807"/>
                    <a:pt x="4988" y="9914"/>
                    <a:pt x="5302" y="10021"/>
                  </a:cubicBezTo>
                  <a:cubicBezTo>
                    <a:pt x="5616" y="10113"/>
                    <a:pt x="5945" y="10213"/>
                    <a:pt x="6298" y="10289"/>
                  </a:cubicBezTo>
                  <a:lnTo>
                    <a:pt x="6283" y="10328"/>
                  </a:lnTo>
                  <a:cubicBezTo>
                    <a:pt x="6083" y="10236"/>
                    <a:pt x="5861" y="10251"/>
                    <a:pt x="5670" y="10151"/>
                  </a:cubicBezTo>
                  <a:cubicBezTo>
                    <a:pt x="5647" y="10174"/>
                    <a:pt x="5639" y="10159"/>
                    <a:pt x="5601" y="10159"/>
                  </a:cubicBezTo>
                  <a:lnTo>
                    <a:pt x="5631" y="10151"/>
                  </a:lnTo>
                  <a:cubicBezTo>
                    <a:pt x="5601" y="10136"/>
                    <a:pt x="5562" y="10159"/>
                    <a:pt x="5539" y="10121"/>
                  </a:cubicBezTo>
                  <a:cubicBezTo>
                    <a:pt x="5516" y="10136"/>
                    <a:pt x="5532" y="10151"/>
                    <a:pt x="5516" y="10159"/>
                  </a:cubicBezTo>
                  <a:cubicBezTo>
                    <a:pt x="5448" y="10083"/>
                    <a:pt x="5310" y="10060"/>
                    <a:pt x="5195" y="10044"/>
                  </a:cubicBezTo>
                  <a:cubicBezTo>
                    <a:pt x="5110" y="10006"/>
                    <a:pt x="5034" y="9960"/>
                    <a:pt x="4942" y="9960"/>
                  </a:cubicBezTo>
                  <a:lnTo>
                    <a:pt x="4942" y="9945"/>
                  </a:lnTo>
                  <a:cubicBezTo>
                    <a:pt x="4796" y="9922"/>
                    <a:pt x="4620" y="9814"/>
                    <a:pt x="4521" y="9814"/>
                  </a:cubicBezTo>
                  <a:cubicBezTo>
                    <a:pt x="4505" y="9799"/>
                    <a:pt x="4528" y="9799"/>
                    <a:pt x="4498" y="9776"/>
                  </a:cubicBezTo>
                  <a:lnTo>
                    <a:pt x="4505" y="9807"/>
                  </a:lnTo>
                  <a:cubicBezTo>
                    <a:pt x="4352" y="9699"/>
                    <a:pt x="4191" y="9715"/>
                    <a:pt x="4038" y="9600"/>
                  </a:cubicBezTo>
                  <a:cubicBezTo>
                    <a:pt x="4007" y="9623"/>
                    <a:pt x="3946" y="9562"/>
                    <a:pt x="3892" y="9539"/>
                  </a:cubicBezTo>
                  <a:cubicBezTo>
                    <a:pt x="3831" y="9508"/>
                    <a:pt x="3762" y="9523"/>
                    <a:pt x="3739" y="9485"/>
                  </a:cubicBezTo>
                  <a:cubicBezTo>
                    <a:pt x="3678" y="9470"/>
                    <a:pt x="3609" y="9454"/>
                    <a:pt x="3571" y="9393"/>
                  </a:cubicBezTo>
                  <a:cubicBezTo>
                    <a:pt x="3532" y="9385"/>
                    <a:pt x="3578" y="9424"/>
                    <a:pt x="3540" y="9416"/>
                  </a:cubicBezTo>
                  <a:lnTo>
                    <a:pt x="3525" y="9378"/>
                  </a:lnTo>
                  <a:cubicBezTo>
                    <a:pt x="3463" y="9385"/>
                    <a:pt x="3448" y="9339"/>
                    <a:pt x="3394" y="9339"/>
                  </a:cubicBezTo>
                  <a:lnTo>
                    <a:pt x="3410" y="9316"/>
                  </a:lnTo>
                  <a:cubicBezTo>
                    <a:pt x="3341" y="9316"/>
                    <a:pt x="3302" y="9270"/>
                    <a:pt x="3241" y="9263"/>
                  </a:cubicBezTo>
                  <a:cubicBezTo>
                    <a:pt x="3264" y="9225"/>
                    <a:pt x="3241" y="9255"/>
                    <a:pt x="3218" y="9217"/>
                  </a:cubicBezTo>
                  <a:lnTo>
                    <a:pt x="3165" y="9217"/>
                  </a:lnTo>
                  <a:lnTo>
                    <a:pt x="3157" y="9179"/>
                  </a:lnTo>
                  <a:cubicBezTo>
                    <a:pt x="3103" y="9194"/>
                    <a:pt x="3065" y="9110"/>
                    <a:pt x="2965" y="9110"/>
                  </a:cubicBezTo>
                  <a:lnTo>
                    <a:pt x="2973" y="9079"/>
                  </a:lnTo>
                  <a:cubicBezTo>
                    <a:pt x="2889" y="9041"/>
                    <a:pt x="2690" y="8918"/>
                    <a:pt x="2659" y="8926"/>
                  </a:cubicBezTo>
                  <a:cubicBezTo>
                    <a:pt x="2613" y="8910"/>
                    <a:pt x="2590" y="8841"/>
                    <a:pt x="2513" y="8849"/>
                  </a:cubicBezTo>
                  <a:cubicBezTo>
                    <a:pt x="2490" y="8803"/>
                    <a:pt x="2429" y="8734"/>
                    <a:pt x="2391" y="8742"/>
                  </a:cubicBezTo>
                  <a:cubicBezTo>
                    <a:pt x="2123" y="8535"/>
                    <a:pt x="1839" y="8344"/>
                    <a:pt x="1579" y="8014"/>
                  </a:cubicBezTo>
                  <a:lnTo>
                    <a:pt x="1548" y="8014"/>
                  </a:lnTo>
                  <a:cubicBezTo>
                    <a:pt x="1540" y="7976"/>
                    <a:pt x="1533" y="7976"/>
                    <a:pt x="1510" y="7922"/>
                  </a:cubicBezTo>
                  <a:cubicBezTo>
                    <a:pt x="1341" y="7769"/>
                    <a:pt x="1234" y="7478"/>
                    <a:pt x="1081" y="7286"/>
                  </a:cubicBezTo>
                  <a:lnTo>
                    <a:pt x="1088" y="7248"/>
                  </a:lnTo>
                  <a:cubicBezTo>
                    <a:pt x="1042" y="7171"/>
                    <a:pt x="996" y="7095"/>
                    <a:pt x="966" y="7010"/>
                  </a:cubicBezTo>
                  <a:cubicBezTo>
                    <a:pt x="958" y="7018"/>
                    <a:pt x="920" y="7056"/>
                    <a:pt x="866" y="6980"/>
                  </a:cubicBezTo>
                  <a:cubicBezTo>
                    <a:pt x="882" y="6957"/>
                    <a:pt x="897" y="6965"/>
                    <a:pt x="889" y="6919"/>
                  </a:cubicBezTo>
                  <a:lnTo>
                    <a:pt x="928" y="6972"/>
                  </a:lnTo>
                  <a:cubicBezTo>
                    <a:pt x="966" y="6995"/>
                    <a:pt x="935" y="6896"/>
                    <a:pt x="920" y="6919"/>
                  </a:cubicBezTo>
                  <a:cubicBezTo>
                    <a:pt x="920" y="6788"/>
                    <a:pt x="820" y="6696"/>
                    <a:pt x="828" y="6581"/>
                  </a:cubicBezTo>
                  <a:cubicBezTo>
                    <a:pt x="782" y="6574"/>
                    <a:pt x="774" y="6497"/>
                    <a:pt x="790" y="6436"/>
                  </a:cubicBezTo>
                  <a:lnTo>
                    <a:pt x="774" y="6444"/>
                  </a:lnTo>
                  <a:cubicBezTo>
                    <a:pt x="767" y="6352"/>
                    <a:pt x="728" y="6252"/>
                    <a:pt x="728" y="6160"/>
                  </a:cubicBezTo>
                  <a:lnTo>
                    <a:pt x="698" y="6160"/>
                  </a:lnTo>
                  <a:cubicBezTo>
                    <a:pt x="690" y="6022"/>
                    <a:pt x="613" y="5846"/>
                    <a:pt x="636" y="5739"/>
                  </a:cubicBezTo>
                  <a:lnTo>
                    <a:pt x="621" y="5746"/>
                  </a:lnTo>
                  <a:cubicBezTo>
                    <a:pt x="598" y="5601"/>
                    <a:pt x="560" y="5463"/>
                    <a:pt x="575" y="5310"/>
                  </a:cubicBezTo>
                  <a:cubicBezTo>
                    <a:pt x="537" y="5210"/>
                    <a:pt x="537" y="5042"/>
                    <a:pt x="522" y="4904"/>
                  </a:cubicBezTo>
                  <a:cubicBezTo>
                    <a:pt x="506" y="4873"/>
                    <a:pt x="499" y="4911"/>
                    <a:pt x="483" y="4888"/>
                  </a:cubicBezTo>
                  <a:lnTo>
                    <a:pt x="483" y="4858"/>
                  </a:lnTo>
                  <a:cubicBezTo>
                    <a:pt x="552" y="4888"/>
                    <a:pt x="506" y="4758"/>
                    <a:pt x="514" y="4712"/>
                  </a:cubicBezTo>
                  <a:cubicBezTo>
                    <a:pt x="483" y="4705"/>
                    <a:pt x="514" y="4751"/>
                    <a:pt x="499" y="4758"/>
                  </a:cubicBezTo>
                  <a:lnTo>
                    <a:pt x="468" y="4712"/>
                  </a:lnTo>
                  <a:cubicBezTo>
                    <a:pt x="537" y="4659"/>
                    <a:pt x="476" y="4551"/>
                    <a:pt x="506" y="4475"/>
                  </a:cubicBezTo>
                  <a:cubicBezTo>
                    <a:pt x="483" y="4444"/>
                    <a:pt x="476" y="4482"/>
                    <a:pt x="468" y="4452"/>
                  </a:cubicBezTo>
                  <a:lnTo>
                    <a:pt x="468" y="4429"/>
                  </a:lnTo>
                  <a:lnTo>
                    <a:pt x="499" y="4444"/>
                  </a:lnTo>
                  <a:lnTo>
                    <a:pt x="483" y="4375"/>
                  </a:lnTo>
                  <a:cubicBezTo>
                    <a:pt x="476" y="4375"/>
                    <a:pt x="468" y="4406"/>
                    <a:pt x="445" y="4375"/>
                  </a:cubicBezTo>
                  <a:lnTo>
                    <a:pt x="437" y="4429"/>
                  </a:lnTo>
                  <a:cubicBezTo>
                    <a:pt x="407" y="4398"/>
                    <a:pt x="445" y="4375"/>
                    <a:pt x="407" y="4352"/>
                  </a:cubicBezTo>
                  <a:cubicBezTo>
                    <a:pt x="437" y="4322"/>
                    <a:pt x="430" y="4291"/>
                    <a:pt x="430" y="4276"/>
                  </a:cubicBezTo>
                  <a:cubicBezTo>
                    <a:pt x="460" y="4260"/>
                    <a:pt x="430" y="4322"/>
                    <a:pt x="445" y="4337"/>
                  </a:cubicBezTo>
                  <a:cubicBezTo>
                    <a:pt x="483" y="4291"/>
                    <a:pt x="468" y="4360"/>
                    <a:pt x="476" y="4375"/>
                  </a:cubicBezTo>
                  <a:cubicBezTo>
                    <a:pt x="514" y="4299"/>
                    <a:pt x="468" y="4314"/>
                    <a:pt x="499" y="4237"/>
                  </a:cubicBezTo>
                  <a:lnTo>
                    <a:pt x="460" y="4253"/>
                  </a:lnTo>
                  <a:lnTo>
                    <a:pt x="460" y="4237"/>
                  </a:lnTo>
                  <a:lnTo>
                    <a:pt x="437" y="4253"/>
                  </a:lnTo>
                  <a:cubicBezTo>
                    <a:pt x="399" y="4214"/>
                    <a:pt x="407" y="4176"/>
                    <a:pt x="384" y="4138"/>
                  </a:cubicBezTo>
                  <a:lnTo>
                    <a:pt x="407" y="4107"/>
                  </a:lnTo>
                  <a:cubicBezTo>
                    <a:pt x="407" y="4069"/>
                    <a:pt x="361" y="4046"/>
                    <a:pt x="384" y="4007"/>
                  </a:cubicBezTo>
                  <a:lnTo>
                    <a:pt x="422" y="4030"/>
                  </a:lnTo>
                  <a:cubicBezTo>
                    <a:pt x="437" y="4007"/>
                    <a:pt x="399" y="3984"/>
                    <a:pt x="391" y="3992"/>
                  </a:cubicBezTo>
                  <a:lnTo>
                    <a:pt x="391" y="3931"/>
                  </a:lnTo>
                  <a:cubicBezTo>
                    <a:pt x="399" y="3915"/>
                    <a:pt x="407" y="3946"/>
                    <a:pt x="430" y="3908"/>
                  </a:cubicBezTo>
                  <a:cubicBezTo>
                    <a:pt x="384" y="3870"/>
                    <a:pt x="368" y="3755"/>
                    <a:pt x="407" y="3755"/>
                  </a:cubicBezTo>
                  <a:cubicBezTo>
                    <a:pt x="407" y="3724"/>
                    <a:pt x="430" y="3686"/>
                    <a:pt x="391" y="3663"/>
                  </a:cubicBezTo>
                  <a:cubicBezTo>
                    <a:pt x="437" y="3624"/>
                    <a:pt x="384" y="3555"/>
                    <a:pt x="422" y="3532"/>
                  </a:cubicBezTo>
                  <a:cubicBezTo>
                    <a:pt x="353" y="3494"/>
                    <a:pt x="445" y="3395"/>
                    <a:pt x="399" y="3333"/>
                  </a:cubicBezTo>
                  <a:cubicBezTo>
                    <a:pt x="407" y="3264"/>
                    <a:pt x="391" y="3211"/>
                    <a:pt x="422" y="3142"/>
                  </a:cubicBezTo>
                  <a:cubicBezTo>
                    <a:pt x="437" y="3126"/>
                    <a:pt x="422" y="3180"/>
                    <a:pt x="437" y="3142"/>
                  </a:cubicBezTo>
                  <a:cubicBezTo>
                    <a:pt x="384" y="3034"/>
                    <a:pt x="460" y="2943"/>
                    <a:pt x="430" y="2843"/>
                  </a:cubicBezTo>
                  <a:lnTo>
                    <a:pt x="407" y="2881"/>
                  </a:lnTo>
                  <a:lnTo>
                    <a:pt x="391" y="2881"/>
                  </a:lnTo>
                  <a:cubicBezTo>
                    <a:pt x="399" y="2835"/>
                    <a:pt x="422" y="2797"/>
                    <a:pt x="430" y="2751"/>
                  </a:cubicBezTo>
                  <a:lnTo>
                    <a:pt x="407" y="2766"/>
                  </a:lnTo>
                  <a:cubicBezTo>
                    <a:pt x="391" y="2782"/>
                    <a:pt x="407" y="2728"/>
                    <a:pt x="391" y="2720"/>
                  </a:cubicBezTo>
                  <a:lnTo>
                    <a:pt x="407" y="2690"/>
                  </a:lnTo>
                  <a:cubicBezTo>
                    <a:pt x="345" y="2651"/>
                    <a:pt x="430" y="2567"/>
                    <a:pt x="391" y="2514"/>
                  </a:cubicBezTo>
                  <a:cubicBezTo>
                    <a:pt x="407" y="2483"/>
                    <a:pt x="422" y="2483"/>
                    <a:pt x="437" y="2514"/>
                  </a:cubicBezTo>
                  <a:lnTo>
                    <a:pt x="445" y="2452"/>
                  </a:lnTo>
                  <a:lnTo>
                    <a:pt x="422" y="2475"/>
                  </a:lnTo>
                  <a:lnTo>
                    <a:pt x="399" y="2406"/>
                  </a:lnTo>
                  <a:lnTo>
                    <a:pt x="437" y="2422"/>
                  </a:lnTo>
                  <a:cubicBezTo>
                    <a:pt x="422" y="2368"/>
                    <a:pt x="437" y="2322"/>
                    <a:pt x="437" y="2261"/>
                  </a:cubicBezTo>
                  <a:cubicBezTo>
                    <a:pt x="445" y="2253"/>
                    <a:pt x="460" y="2284"/>
                    <a:pt x="476" y="2253"/>
                  </a:cubicBezTo>
                  <a:cubicBezTo>
                    <a:pt x="422" y="2215"/>
                    <a:pt x="468" y="2054"/>
                    <a:pt x="437" y="1993"/>
                  </a:cubicBezTo>
                  <a:cubicBezTo>
                    <a:pt x="468" y="1977"/>
                    <a:pt x="460" y="1916"/>
                    <a:pt x="483" y="1962"/>
                  </a:cubicBezTo>
                  <a:cubicBezTo>
                    <a:pt x="499" y="1924"/>
                    <a:pt x="476" y="1924"/>
                    <a:pt x="460" y="1924"/>
                  </a:cubicBezTo>
                  <a:cubicBezTo>
                    <a:pt x="460" y="1885"/>
                    <a:pt x="514" y="1885"/>
                    <a:pt x="483" y="1839"/>
                  </a:cubicBezTo>
                  <a:lnTo>
                    <a:pt x="476" y="1885"/>
                  </a:lnTo>
                  <a:lnTo>
                    <a:pt x="460" y="1878"/>
                  </a:lnTo>
                  <a:cubicBezTo>
                    <a:pt x="468" y="1801"/>
                    <a:pt x="506" y="1724"/>
                    <a:pt x="460" y="1640"/>
                  </a:cubicBezTo>
                  <a:cubicBezTo>
                    <a:pt x="483" y="1648"/>
                    <a:pt x="483" y="1640"/>
                    <a:pt x="514" y="1610"/>
                  </a:cubicBezTo>
                  <a:cubicBezTo>
                    <a:pt x="499" y="1579"/>
                    <a:pt x="476" y="1610"/>
                    <a:pt x="460" y="1633"/>
                  </a:cubicBezTo>
                  <a:cubicBezTo>
                    <a:pt x="407" y="1579"/>
                    <a:pt x="499" y="1541"/>
                    <a:pt x="460" y="1495"/>
                  </a:cubicBezTo>
                  <a:cubicBezTo>
                    <a:pt x="483" y="1449"/>
                    <a:pt x="499" y="1525"/>
                    <a:pt x="522" y="1495"/>
                  </a:cubicBezTo>
                  <a:cubicBezTo>
                    <a:pt x="506" y="1464"/>
                    <a:pt x="483" y="1479"/>
                    <a:pt x="468" y="1464"/>
                  </a:cubicBezTo>
                  <a:cubicBezTo>
                    <a:pt x="445" y="1426"/>
                    <a:pt x="499" y="1441"/>
                    <a:pt x="483" y="1418"/>
                  </a:cubicBezTo>
                  <a:lnTo>
                    <a:pt x="514" y="1449"/>
                  </a:lnTo>
                  <a:cubicBezTo>
                    <a:pt x="522" y="1418"/>
                    <a:pt x="514" y="1372"/>
                    <a:pt x="499" y="1387"/>
                  </a:cubicBezTo>
                  <a:cubicBezTo>
                    <a:pt x="544" y="1341"/>
                    <a:pt x="506" y="1334"/>
                    <a:pt x="552" y="1295"/>
                  </a:cubicBezTo>
                  <a:cubicBezTo>
                    <a:pt x="537" y="1234"/>
                    <a:pt x="544" y="1234"/>
                    <a:pt x="560" y="1181"/>
                  </a:cubicBezTo>
                  <a:cubicBezTo>
                    <a:pt x="552" y="1173"/>
                    <a:pt x="522" y="1196"/>
                    <a:pt x="514" y="1150"/>
                  </a:cubicBezTo>
                  <a:lnTo>
                    <a:pt x="476" y="1188"/>
                  </a:lnTo>
                  <a:cubicBezTo>
                    <a:pt x="468" y="1219"/>
                    <a:pt x="506" y="1211"/>
                    <a:pt x="468" y="1234"/>
                  </a:cubicBezTo>
                  <a:lnTo>
                    <a:pt x="483" y="1234"/>
                  </a:lnTo>
                  <a:cubicBezTo>
                    <a:pt x="476" y="1288"/>
                    <a:pt x="476" y="1449"/>
                    <a:pt x="422" y="1410"/>
                  </a:cubicBezTo>
                  <a:lnTo>
                    <a:pt x="437" y="1456"/>
                  </a:lnTo>
                  <a:cubicBezTo>
                    <a:pt x="407" y="1487"/>
                    <a:pt x="391" y="1456"/>
                    <a:pt x="391" y="1426"/>
                  </a:cubicBezTo>
                  <a:cubicBezTo>
                    <a:pt x="384" y="1449"/>
                    <a:pt x="384" y="1533"/>
                    <a:pt x="407" y="1495"/>
                  </a:cubicBezTo>
                  <a:cubicBezTo>
                    <a:pt x="422" y="1533"/>
                    <a:pt x="391" y="1564"/>
                    <a:pt x="422" y="1602"/>
                  </a:cubicBezTo>
                  <a:lnTo>
                    <a:pt x="384" y="1571"/>
                  </a:lnTo>
                  <a:cubicBezTo>
                    <a:pt x="353" y="1602"/>
                    <a:pt x="391" y="1686"/>
                    <a:pt x="345" y="1655"/>
                  </a:cubicBezTo>
                  <a:lnTo>
                    <a:pt x="361" y="1678"/>
                  </a:lnTo>
                  <a:cubicBezTo>
                    <a:pt x="361" y="1709"/>
                    <a:pt x="361" y="1732"/>
                    <a:pt x="345" y="1763"/>
                  </a:cubicBezTo>
                  <a:lnTo>
                    <a:pt x="368" y="1770"/>
                  </a:lnTo>
                  <a:lnTo>
                    <a:pt x="368" y="1832"/>
                  </a:lnTo>
                  <a:lnTo>
                    <a:pt x="345" y="1824"/>
                  </a:lnTo>
                  <a:cubicBezTo>
                    <a:pt x="361" y="1901"/>
                    <a:pt x="361" y="1962"/>
                    <a:pt x="345" y="2031"/>
                  </a:cubicBezTo>
                  <a:lnTo>
                    <a:pt x="322" y="1993"/>
                  </a:lnTo>
                  <a:cubicBezTo>
                    <a:pt x="307" y="2016"/>
                    <a:pt x="330" y="2039"/>
                    <a:pt x="307" y="2062"/>
                  </a:cubicBezTo>
                  <a:cubicBezTo>
                    <a:pt x="292" y="2031"/>
                    <a:pt x="292" y="1993"/>
                    <a:pt x="322" y="1962"/>
                  </a:cubicBezTo>
                  <a:cubicBezTo>
                    <a:pt x="276" y="1939"/>
                    <a:pt x="330" y="1847"/>
                    <a:pt x="307" y="1801"/>
                  </a:cubicBezTo>
                  <a:cubicBezTo>
                    <a:pt x="284" y="1908"/>
                    <a:pt x="292" y="2000"/>
                    <a:pt x="284" y="2092"/>
                  </a:cubicBezTo>
                  <a:lnTo>
                    <a:pt x="307" y="2062"/>
                  </a:lnTo>
                  <a:cubicBezTo>
                    <a:pt x="330" y="2107"/>
                    <a:pt x="253" y="2107"/>
                    <a:pt x="284" y="2169"/>
                  </a:cubicBezTo>
                  <a:lnTo>
                    <a:pt x="292" y="2115"/>
                  </a:lnTo>
                  <a:cubicBezTo>
                    <a:pt x="322" y="2138"/>
                    <a:pt x="284" y="2153"/>
                    <a:pt x="315" y="2184"/>
                  </a:cubicBezTo>
                  <a:lnTo>
                    <a:pt x="284" y="2176"/>
                  </a:lnTo>
                  <a:lnTo>
                    <a:pt x="276" y="2215"/>
                  </a:lnTo>
                  <a:cubicBezTo>
                    <a:pt x="315" y="2230"/>
                    <a:pt x="284" y="2368"/>
                    <a:pt x="276" y="2422"/>
                  </a:cubicBezTo>
                  <a:cubicBezTo>
                    <a:pt x="246" y="2437"/>
                    <a:pt x="284" y="2383"/>
                    <a:pt x="269" y="2376"/>
                  </a:cubicBezTo>
                  <a:cubicBezTo>
                    <a:pt x="276" y="2483"/>
                    <a:pt x="276" y="2590"/>
                    <a:pt x="253" y="2690"/>
                  </a:cubicBezTo>
                  <a:lnTo>
                    <a:pt x="230" y="2674"/>
                  </a:lnTo>
                  <a:cubicBezTo>
                    <a:pt x="200" y="2705"/>
                    <a:pt x="238" y="2728"/>
                    <a:pt x="253" y="2728"/>
                  </a:cubicBezTo>
                  <a:cubicBezTo>
                    <a:pt x="269" y="2782"/>
                    <a:pt x="215" y="2728"/>
                    <a:pt x="207" y="2782"/>
                  </a:cubicBezTo>
                  <a:cubicBezTo>
                    <a:pt x="215" y="2820"/>
                    <a:pt x="238" y="2751"/>
                    <a:pt x="246" y="2766"/>
                  </a:cubicBezTo>
                  <a:cubicBezTo>
                    <a:pt x="246" y="2835"/>
                    <a:pt x="284" y="2897"/>
                    <a:pt x="238" y="2958"/>
                  </a:cubicBezTo>
                  <a:cubicBezTo>
                    <a:pt x="276" y="2981"/>
                    <a:pt x="253" y="3011"/>
                    <a:pt x="276" y="3057"/>
                  </a:cubicBezTo>
                  <a:cubicBezTo>
                    <a:pt x="269" y="3088"/>
                    <a:pt x="253" y="3065"/>
                    <a:pt x="238" y="3088"/>
                  </a:cubicBezTo>
                  <a:cubicBezTo>
                    <a:pt x="269" y="3134"/>
                    <a:pt x="253" y="3180"/>
                    <a:pt x="253" y="3226"/>
                  </a:cubicBezTo>
                  <a:lnTo>
                    <a:pt x="238" y="3172"/>
                  </a:lnTo>
                  <a:cubicBezTo>
                    <a:pt x="215" y="3203"/>
                    <a:pt x="230" y="3257"/>
                    <a:pt x="253" y="3295"/>
                  </a:cubicBezTo>
                  <a:cubicBezTo>
                    <a:pt x="246" y="3326"/>
                    <a:pt x="230" y="3287"/>
                    <a:pt x="215" y="3318"/>
                  </a:cubicBezTo>
                  <a:lnTo>
                    <a:pt x="192" y="3257"/>
                  </a:lnTo>
                  <a:cubicBezTo>
                    <a:pt x="192" y="3356"/>
                    <a:pt x="207" y="3418"/>
                    <a:pt x="238" y="3509"/>
                  </a:cubicBezTo>
                  <a:cubicBezTo>
                    <a:pt x="215" y="3548"/>
                    <a:pt x="200" y="3479"/>
                    <a:pt x="192" y="3517"/>
                  </a:cubicBezTo>
                  <a:cubicBezTo>
                    <a:pt x="200" y="3601"/>
                    <a:pt x="207" y="3678"/>
                    <a:pt x="169" y="3762"/>
                  </a:cubicBezTo>
                  <a:cubicBezTo>
                    <a:pt x="207" y="3801"/>
                    <a:pt x="177" y="3831"/>
                    <a:pt x="169" y="3862"/>
                  </a:cubicBezTo>
                  <a:cubicBezTo>
                    <a:pt x="177" y="3877"/>
                    <a:pt x="192" y="3854"/>
                    <a:pt x="207" y="3877"/>
                  </a:cubicBezTo>
                  <a:cubicBezTo>
                    <a:pt x="169" y="3938"/>
                    <a:pt x="238" y="4084"/>
                    <a:pt x="192" y="4092"/>
                  </a:cubicBezTo>
                  <a:cubicBezTo>
                    <a:pt x="200" y="4184"/>
                    <a:pt x="169" y="4329"/>
                    <a:pt x="207" y="4398"/>
                  </a:cubicBezTo>
                  <a:cubicBezTo>
                    <a:pt x="177" y="4444"/>
                    <a:pt x="215" y="4505"/>
                    <a:pt x="177" y="4551"/>
                  </a:cubicBezTo>
                  <a:cubicBezTo>
                    <a:pt x="215" y="4582"/>
                    <a:pt x="192" y="4620"/>
                    <a:pt x="230" y="4659"/>
                  </a:cubicBezTo>
                  <a:cubicBezTo>
                    <a:pt x="215" y="4682"/>
                    <a:pt x="207" y="4666"/>
                    <a:pt x="200" y="4697"/>
                  </a:cubicBezTo>
                  <a:cubicBezTo>
                    <a:pt x="215" y="4888"/>
                    <a:pt x="246" y="5065"/>
                    <a:pt x="238" y="5256"/>
                  </a:cubicBezTo>
                  <a:cubicBezTo>
                    <a:pt x="261" y="5256"/>
                    <a:pt x="269" y="5279"/>
                    <a:pt x="269" y="5248"/>
                  </a:cubicBezTo>
                  <a:cubicBezTo>
                    <a:pt x="269" y="5409"/>
                    <a:pt x="276" y="5578"/>
                    <a:pt x="322" y="5731"/>
                  </a:cubicBezTo>
                  <a:cubicBezTo>
                    <a:pt x="345" y="5769"/>
                    <a:pt x="315" y="5808"/>
                    <a:pt x="322" y="5846"/>
                  </a:cubicBezTo>
                  <a:lnTo>
                    <a:pt x="345" y="5846"/>
                  </a:lnTo>
                  <a:cubicBezTo>
                    <a:pt x="345" y="5892"/>
                    <a:pt x="345" y="5961"/>
                    <a:pt x="384" y="6022"/>
                  </a:cubicBezTo>
                  <a:lnTo>
                    <a:pt x="353" y="6084"/>
                  </a:lnTo>
                  <a:cubicBezTo>
                    <a:pt x="422" y="6244"/>
                    <a:pt x="437" y="6428"/>
                    <a:pt x="476" y="6620"/>
                  </a:cubicBezTo>
                  <a:lnTo>
                    <a:pt x="499" y="6627"/>
                  </a:lnTo>
                  <a:cubicBezTo>
                    <a:pt x="567" y="6957"/>
                    <a:pt x="721" y="7279"/>
                    <a:pt x="889" y="7623"/>
                  </a:cubicBezTo>
                  <a:cubicBezTo>
                    <a:pt x="943" y="7662"/>
                    <a:pt x="1050" y="7899"/>
                    <a:pt x="1165" y="8045"/>
                  </a:cubicBezTo>
                  <a:cubicBezTo>
                    <a:pt x="1226" y="8121"/>
                    <a:pt x="1295" y="8167"/>
                    <a:pt x="1311" y="8236"/>
                  </a:cubicBezTo>
                  <a:lnTo>
                    <a:pt x="1357" y="8259"/>
                  </a:lnTo>
                  <a:cubicBezTo>
                    <a:pt x="1357" y="8313"/>
                    <a:pt x="1464" y="8359"/>
                    <a:pt x="1494" y="8435"/>
                  </a:cubicBezTo>
                  <a:cubicBezTo>
                    <a:pt x="1655" y="8543"/>
                    <a:pt x="1809" y="8757"/>
                    <a:pt x="1992" y="8849"/>
                  </a:cubicBezTo>
                  <a:lnTo>
                    <a:pt x="2008" y="8887"/>
                  </a:lnTo>
                  <a:cubicBezTo>
                    <a:pt x="2238" y="9010"/>
                    <a:pt x="2414" y="9186"/>
                    <a:pt x="2636" y="9263"/>
                  </a:cubicBezTo>
                  <a:cubicBezTo>
                    <a:pt x="2697" y="9347"/>
                    <a:pt x="2812" y="9347"/>
                    <a:pt x="2873" y="9424"/>
                  </a:cubicBezTo>
                  <a:cubicBezTo>
                    <a:pt x="2942" y="9424"/>
                    <a:pt x="2965" y="9485"/>
                    <a:pt x="3027" y="9493"/>
                  </a:cubicBezTo>
                  <a:cubicBezTo>
                    <a:pt x="3149" y="9585"/>
                    <a:pt x="3295" y="9646"/>
                    <a:pt x="3440" y="9699"/>
                  </a:cubicBezTo>
                  <a:cubicBezTo>
                    <a:pt x="3731" y="9868"/>
                    <a:pt x="4069" y="9968"/>
                    <a:pt x="4375" y="10106"/>
                  </a:cubicBezTo>
                  <a:lnTo>
                    <a:pt x="4413" y="10098"/>
                  </a:lnTo>
                  <a:lnTo>
                    <a:pt x="4413" y="10312"/>
                  </a:lnTo>
                  <a:cubicBezTo>
                    <a:pt x="4413" y="10312"/>
                    <a:pt x="4666" y="10420"/>
                    <a:pt x="4842" y="10458"/>
                  </a:cubicBezTo>
                  <a:lnTo>
                    <a:pt x="4865" y="10496"/>
                  </a:lnTo>
                  <a:cubicBezTo>
                    <a:pt x="4904" y="10504"/>
                    <a:pt x="4896" y="10458"/>
                    <a:pt x="4942" y="10496"/>
                  </a:cubicBezTo>
                  <a:lnTo>
                    <a:pt x="4911" y="10504"/>
                  </a:lnTo>
                  <a:lnTo>
                    <a:pt x="4973" y="10504"/>
                  </a:lnTo>
                  <a:cubicBezTo>
                    <a:pt x="5601" y="10718"/>
                    <a:pt x="6298" y="10910"/>
                    <a:pt x="7125" y="10948"/>
                  </a:cubicBezTo>
                  <a:cubicBezTo>
                    <a:pt x="7524" y="10964"/>
                    <a:pt x="7976" y="10925"/>
                    <a:pt x="8389" y="10841"/>
                  </a:cubicBezTo>
                  <a:cubicBezTo>
                    <a:pt x="8803" y="10749"/>
                    <a:pt x="9186" y="10611"/>
                    <a:pt x="9546" y="10450"/>
                  </a:cubicBezTo>
                  <a:lnTo>
                    <a:pt x="9561" y="10420"/>
                  </a:lnTo>
                  <a:cubicBezTo>
                    <a:pt x="9768" y="10351"/>
                    <a:pt x="9937" y="10197"/>
                    <a:pt x="10128" y="10121"/>
                  </a:cubicBezTo>
                  <a:cubicBezTo>
                    <a:pt x="10159" y="10098"/>
                    <a:pt x="10167" y="10044"/>
                    <a:pt x="10190" y="10075"/>
                  </a:cubicBezTo>
                  <a:cubicBezTo>
                    <a:pt x="10205" y="10044"/>
                    <a:pt x="10274" y="9991"/>
                    <a:pt x="10328" y="9983"/>
                  </a:cubicBezTo>
                  <a:lnTo>
                    <a:pt x="10351" y="9945"/>
                  </a:lnTo>
                  <a:cubicBezTo>
                    <a:pt x="10404" y="9906"/>
                    <a:pt x="10473" y="9876"/>
                    <a:pt x="10519" y="9807"/>
                  </a:cubicBezTo>
                  <a:cubicBezTo>
                    <a:pt x="10825" y="9638"/>
                    <a:pt x="11055" y="9355"/>
                    <a:pt x="11346" y="9163"/>
                  </a:cubicBezTo>
                  <a:lnTo>
                    <a:pt x="11354" y="9117"/>
                  </a:lnTo>
                  <a:cubicBezTo>
                    <a:pt x="11415" y="9102"/>
                    <a:pt x="11492" y="9025"/>
                    <a:pt x="11492" y="8987"/>
                  </a:cubicBezTo>
                  <a:lnTo>
                    <a:pt x="11530" y="8987"/>
                  </a:lnTo>
                  <a:cubicBezTo>
                    <a:pt x="11515" y="8933"/>
                    <a:pt x="11561" y="8926"/>
                    <a:pt x="11584" y="8918"/>
                  </a:cubicBezTo>
                  <a:cubicBezTo>
                    <a:pt x="11622" y="8834"/>
                    <a:pt x="11699" y="8757"/>
                    <a:pt x="11783" y="8658"/>
                  </a:cubicBezTo>
                  <a:lnTo>
                    <a:pt x="11814" y="8681"/>
                  </a:lnTo>
                  <a:cubicBezTo>
                    <a:pt x="11837" y="8658"/>
                    <a:pt x="11806" y="8619"/>
                    <a:pt x="11860" y="8604"/>
                  </a:cubicBezTo>
                  <a:lnTo>
                    <a:pt x="11844" y="8589"/>
                  </a:lnTo>
                  <a:cubicBezTo>
                    <a:pt x="11852" y="8566"/>
                    <a:pt x="11890" y="8550"/>
                    <a:pt x="11890" y="8512"/>
                  </a:cubicBezTo>
                  <a:lnTo>
                    <a:pt x="11913" y="8535"/>
                  </a:lnTo>
                  <a:cubicBezTo>
                    <a:pt x="11921" y="8497"/>
                    <a:pt x="11952" y="8435"/>
                    <a:pt x="11975" y="8397"/>
                  </a:cubicBezTo>
                  <a:cubicBezTo>
                    <a:pt x="12013" y="8397"/>
                    <a:pt x="11967" y="8435"/>
                    <a:pt x="11967" y="8466"/>
                  </a:cubicBezTo>
                  <a:cubicBezTo>
                    <a:pt x="12013" y="8359"/>
                    <a:pt x="12074" y="8267"/>
                    <a:pt x="12128" y="8160"/>
                  </a:cubicBezTo>
                  <a:lnTo>
                    <a:pt x="12181" y="8144"/>
                  </a:lnTo>
                  <a:cubicBezTo>
                    <a:pt x="12197" y="8167"/>
                    <a:pt x="12181" y="8114"/>
                    <a:pt x="12151" y="8144"/>
                  </a:cubicBezTo>
                  <a:cubicBezTo>
                    <a:pt x="12158" y="8083"/>
                    <a:pt x="12189" y="8045"/>
                    <a:pt x="12204" y="7976"/>
                  </a:cubicBezTo>
                  <a:cubicBezTo>
                    <a:pt x="12235" y="7991"/>
                    <a:pt x="12266" y="7922"/>
                    <a:pt x="12258" y="7968"/>
                  </a:cubicBezTo>
                  <a:cubicBezTo>
                    <a:pt x="12281" y="7953"/>
                    <a:pt x="12243" y="7922"/>
                    <a:pt x="12312" y="7892"/>
                  </a:cubicBezTo>
                  <a:cubicBezTo>
                    <a:pt x="12312" y="7846"/>
                    <a:pt x="12281" y="7899"/>
                    <a:pt x="12273" y="7914"/>
                  </a:cubicBezTo>
                  <a:cubicBezTo>
                    <a:pt x="12281" y="7846"/>
                    <a:pt x="12342" y="7807"/>
                    <a:pt x="12350" y="7731"/>
                  </a:cubicBezTo>
                  <a:lnTo>
                    <a:pt x="12358" y="7761"/>
                  </a:lnTo>
                  <a:cubicBezTo>
                    <a:pt x="12381" y="7746"/>
                    <a:pt x="12373" y="7723"/>
                    <a:pt x="12396" y="7723"/>
                  </a:cubicBezTo>
                  <a:cubicBezTo>
                    <a:pt x="12358" y="7723"/>
                    <a:pt x="12411" y="7685"/>
                    <a:pt x="12396" y="7646"/>
                  </a:cubicBezTo>
                  <a:cubicBezTo>
                    <a:pt x="12526" y="7531"/>
                    <a:pt x="12496" y="7309"/>
                    <a:pt x="12626" y="7225"/>
                  </a:cubicBezTo>
                  <a:cubicBezTo>
                    <a:pt x="12588" y="7164"/>
                    <a:pt x="12649" y="7087"/>
                    <a:pt x="12656" y="7033"/>
                  </a:cubicBezTo>
                  <a:cubicBezTo>
                    <a:pt x="12687" y="7049"/>
                    <a:pt x="12626" y="7110"/>
                    <a:pt x="12641" y="7148"/>
                  </a:cubicBezTo>
                  <a:lnTo>
                    <a:pt x="12679" y="7118"/>
                  </a:lnTo>
                  <a:cubicBezTo>
                    <a:pt x="12664" y="7171"/>
                    <a:pt x="12679" y="7240"/>
                    <a:pt x="12656" y="7286"/>
                  </a:cubicBezTo>
                  <a:cubicBezTo>
                    <a:pt x="12610" y="7248"/>
                    <a:pt x="12595" y="7417"/>
                    <a:pt x="12580" y="7440"/>
                  </a:cubicBezTo>
                  <a:cubicBezTo>
                    <a:pt x="12656" y="7363"/>
                    <a:pt x="12725" y="7194"/>
                    <a:pt x="12718" y="7079"/>
                  </a:cubicBezTo>
                  <a:lnTo>
                    <a:pt x="12725" y="7118"/>
                  </a:lnTo>
                  <a:cubicBezTo>
                    <a:pt x="12741" y="7056"/>
                    <a:pt x="12794" y="6957"/>
                    <a:pt x="12741" y="6926"/>
                  </a:cubicBezTo>
                  <a:cubicBezTo>
                    <a:pt x="12741" y="6888"/>
                    <a:pt x="12771" y="6919"/>
                    <a:pt x="12794" y="6896"/>
                  </a:cubicBezTo>
                  <a:cubicBezTo>
                    <a:pt x="12802" y="6781"/>
                    <a:pt x="12817" y="6727"/>
                    <a:pt x="12833" y="6597"/>
                  </a:cubicBezTo>
                  <a:cubicBezTo>
                    <a:pt x="12879" y="6467"/>
                    <a:pt x="12925" y="6329"/>
                    <a:pt x="12917" y="6175"/>
                  </a:cubicBezTo>
                  <a:cubicBezTo>
                    <a:pt x="12948" y="6099"/>
                    <a:pt x="12955" y="5969"/>
                    <a:pt x="12932" y="5907"/>
                  </a:cubicBezTo>
                  <a:cubicBezTo>
                    <a:pt x="13001" y="5739"/>
                    <a:pt x="12925" y="5425"/>
                    <a:pt x="13040" y="5195"/>
                  </a:cubicBezTo>
                  <a:cubicBezTo>
                    <a:pt x="12955" y="5241"/>
                    <a:pt x="13009" y="5042"/>
                    <a:pt x="12948" y="5049"/>
                  </a:cubicBezTo>
                  <a:cubicBezTo>
                    <a:pt x="12955" y="5003"/>
                    <a:pt x="12886" y="4934"/>
                    <a:pt x="12932" y="4888"/>
                  </a:cubicBezTo>
                  <a:cubicBezTo>
                    <a:pt x="12879" y="4666"/>
                    <a:pt x="12856" y="4452"/>
                    <a:pt x="12871" y="4214"/>
                  </a:cubicBezTo>
                  <a:cubicBezTo>
                    <a:pt x="12840" y="4184"/>
                    <a:pt x="12817" y="4161"/>
                    <a:pt x="12802" y="4176"/>
                  </a:cubicBezTo>
                  <a:cubicBezTo>
                    <a:pt x="12787" y="4138"/>
                    <a:pt x="12787" y="4107"/>
                    <a:pt x="12802" y="4061"/>
                  </a:cubicBezTo>
                  <a:cubicBezTo>
                    <a:pt x="12764" y="4030"/>
                    <a:pt x="12764" y="4007"/>
                    <a:pt x="12756" y="3969"/>
                  </a:cubicBezTo>
                  <a:cubicBezTo>
                    <a:pt x="12718" y="3969"/>
                    <a:pt x="12718" y="3931"/>
                    <a:pt x="12679" y="3915"/>
                  </a:cubicBezTo>
                  <a:lnTo>
                    <a:pt x="12695" y="3977"/>
                  </a:lnTo>
                  <a:cubicBezTo>
                    <a:pt x="12610" y="3854"/>
                    <a:pt x="12526" y="3670"/>
                    <a:pt x="12503" y="3517"/>
                  </a:cubicBezTo>
                  <a:cubicBezTo>
                    <a:pt x="12457" y="3525"/>
                    <a:pt x="12427" y="3479"/>
                    <a:pt x="12411" y="3433"/>
                  </a:cubicBezTo>
                  <a:cubicBezTo>
                    <a:pt x="12273" y="3379"/>
                    <a:pt x="12181" y="3303"/>
                    <a:pt x="12090" y="3211"/>
                  </a:cubicBezTo>
                  <a:lnTo>
                    <a:pt x="12105" y="3149"/>
                  </a:lnTo>
                  <a:cubicBezTo>
                    <a:pt x="12074" y="3180"/>
                    <a:pt x="12044" y="3103"/>
                    <a:pt x="12005" y="3088"/>
                  </a:cubicBezTo>
                  <a:lnTo>
                    <a:pt x="12028" y="3073"/>
                  </a:lnTo>
                  <a:cubicBezTo>
                    <a:pt x="11959" y="2988"/>
                    <a:pt x="11898" y="2904"/>
                    <a:pt x="11814" y="2858"/>
                  </a:cubicBezTo>
                  <a:cubicBezTo>
                    <a:pt x="11745" y="2759"/>
                    <a:pt x="11661" y="2636"/>
                    <a:pt x="11553" y="2575"/>
                  </a:cubicBezTo>
                  <a:cubicBezTo>
                    <a:pt x="11530" y="2498"/>
                    <a:pt x="11400" y="2406"/>
                    <a:pt x="11346" y="2360"/>
                  </a:cubicBezTo>
                  <a:cubicBezTo>
                    <a:pt x="11262" y="2284"/>
                    <a:pt x="11186" y="2215"/>
                    <a:pt x="11086" y="2169"/>
                  </a:cubicBezTo>
                  <a:cubicBezTo>
                    <a:pt x="11094" y="2192"/>
                    <a:pt x="11078" y="2207"/>
                    <a:pt x="11071" y="2222"/>
                  </a:cubicBezTo>
                  <a:lnTo>
                    <a:pt x="11025" y="2176"/>
                  </a:lnTo>
                  <a:cubicBezTo>
                    <a:pt x="11032" y="2215"/>
                    <a:pt x="11048" y="2222"/>
                    <a:pt x="11040" y="2253"/>
                  </a:cubicBezTo>
                  <a:cubicBezTo>
                    <a:pt x="11094" y="2268"/>
                    <a:pt x="11071" y="2345"/>
                    <a:pt x="11117" y="2345"/>
                  </a:cubicBezTo>
                  <a:lnTo>
                    <a:pt x="11109" y="2406"/>
                  </a:lnTo>
                  <a:cubicBezTo>
                    <a:pt x="11140" y="2445"/>
                    <a:pt x="11163" y="2491"/>
                    <a:pt x="11186" y="2529"/>
                  </a:cubicBezTo>
                  <a:cubicBezTo>
                    <a:pt x="11140" y="2498"/>
                    <a:pt x="11124" y="2483"/>
                    <a:pt x="11063" y="2452"/>
                  </a:cubicBezTo>
                  <a:cubicBezTo>
                    <a:pt x="11155" y="2613"/>
                    <a:pt x="11277" y="2835"/>
                    <a:pt x="11446" y="2981"/>
                  </a:cubicBezTo>
                  <a:lnTo>
                    <a:pt x="11461" y="3034"/>
                  </a:lnTo>
                  <a:lnTo>
                    <a:pt x="11492" y="3019"/>
                  </a:lnTo>
                  <a:lnTo>
                    <a:pt x="11538" y="3073"/>
                  </a:lnTo>
                  <a:cubicBezTo>
                    <a:pt x="11507" y="3134"/>
                    <a:pt x="11622" y="3172"/>
                    <a:pt x="11684" y="3188"/>
                  </a:cubicBezTo>
                  <a:cubicBezTo>
                    <a:pt x="11676" y="3218"/>
                    <a:pt x="11645" y="3203"/>
                    <a:pt x="11615" y="3188"/>
                  </a:cubicBezTo>
                  <a:lnTo>
                    <a:pt x="11615" y="3249"/>
                  </a:lnTo>
                  <a:cubicBezTo>
                    <a:pt x="11576" y="3226"/>
                    <a:pt x="11584" y="3211"/>
                    <a:pt x="11546" y="3203"/>
                  </a:cubicBezTo>
                  <a:cubicBezTo>
                    <a:pt x="11538" y="3218"/>
                    <a:pt x="11599" y="3218"/>
                    <a:pt x="11576" y="3249"/>
                  </a:cubicBezTo>
                  <a:lnTo>
                    <a:pt x="11622" y="3257"/>
                  </a:lnTo>
                  <a:lnTo>
                    <a:pt x="11638" y="3287"/>
                  </a:lnTo>
                  <a:lnTo>
                    <a:pt x="11569" y="3287"/>
                  </a:lnTo>
                  <a:lnTo>
                    <a:pt x="11546" y="3264"/>
                  </a:lnTo>
                  <a:cubicBezTo>
                    <a:pt x="11584" y="3264"/>
                    <a:pt x="11530" y="3218"/>
                    <a:pt x="11507" y="3203"/>
                  </a:cubicBezTo>
                  <a:lnTo>
                    <a:pt x="11530" y="3165"/>
                  </a:lnTo>
                  <a:cubicBezTo>
                    <a:pt x="11484" y="3111"/>
                    <a:pt x="11423" y="3126"/>
                    <a:pt x="11377" y="3073"/>
                  </a:cubicBezTo>
                  <a:cubicBezTo>
                    <a:pt x="11392" y="3057"/>
                    <a:pt x="11446" y="3103"/>
                    <a:pt x="11469" y="3111"/>
                  </a:cubicBezTo>
                  <a:lnTo>
                    <a:pt x="11408" y="3065"/>
                  </a:lnTo>
                  <a:cubicBezTo>
                    <a:pt x="11385" y="2988"/>
                    <a:pt x="11308" y="2943"/>
                    <a:pt x="11255" y="2897"/>
                  </a:cubicBezTo>
                  <a:cubicBezTo>
                    <a:pt x="11255" y="2943"/>
                    <a:pt x="11316" y="2958"/>
                    <a:pt x="11354" y="2996"/>
                  </a:cubicBezTo>
                  <a:cubicBezTo>
                    <a:pt x="11293" y="2996"/>
                    <a:pt x="11232" y="2920"/>
                    <a:pt x="11239" y="2866"/>
                  </a:cubicBezTo>
                  <a:cubicBezTo>
                    <a:pt x="11186" y="2828"/>
                    <a:pt x="11140" y="2782"/>
                    <a:pt x="11124" y="2720"/>
                  </a:cubicBezTo>
                  <a:cubicBezTo>
                    <a:pt x="10971" y="2590"/>
                    <a:pt x="10917" y="2414"/>
                    <a:pt x="10772" y="2268"/>
                  </a:cubicBezTo>
                  <a:cubicBezTo>
                    <a:pt x="10764" y="2322"/>
                    <a:pt x="10803" y="2345"/>
                    <a:pt x="10780" y="2406"/>
                  </a:cubicBezTo>
                  <a:cubicBezTo>
                    <a:pt x="10810" y="2445"/>
                    <a:pt x="10833" y="2483"/>
                    <a:pt x="10818" y="2529"/>
                  </a:cubicBezTo>
                  <a:lnTo>
                    <a:pt x="10848" y="2537"/>
                  </a:lnTo>
                  <a:cubicBezTo>
                    <a:pt x="10833" y="2590"/>
                    <a:pt x="10879" y="2605"/>
                    <a:pt x="10879" y="2636"/>
                  </a:cubicBezTo>
                  <a:lnTo>
                    <a:pt x="10833" y="2628"/>
                  </a:lnTo>
                  <a:cubicBezTo>
                    <a:pt x="10833" y="2674"/>
                    <a:pt x="10871" y="2705"/>
                    <a:pt x="10879" y="2743"/>
                  </a:cubicBezTo>
                  <a:cubicBezTo>
                    <a:pt x="10879" y="2782"/>
                    <a:pt x="10848" y="2743"/>
                    <a:pt x="10841" y="2759"/>
                  </a:cubicBezTo>
                  <a:cubicBezTo>
                    <a:pt x="10848" y="2828"/>
                    <a:pt x="10910" y="2835"/>
                    <a:pt x="10948" y="2897"/>
                  </a:cubicBezTo>
                  <a:cubicBezTo>
                    <a:pt x="10925" y="2920"/>
                    <a:pt x="10871" y="2866"/>
                    <a:pt x="10917" y="2843"/>
                  </a:cubicBezTo>
                  <a:lnTo>
                    <a:pt x="10917" y="2881"/>
                  </a:lnTo>
                  <a:lnTo>
                    <a:pt x="10848" y="2866"/>
                  </a:lnTo>
                  <a:cubicBezTo>
                    <a:pt x="10879" y="2881"/>
                    <a:pt x="10856" y="2912"/>
                    <a:pt x="10894" y="2912"/>
                  </a:cubicBezTo>
                  <a:lnTo>
                    <a:pt x="10879" y="2943"/>
                  </a:lnTo>
                  <a:cubicBezTo>
                    <a:pt x="10917" y="2981"/>
                    <a:pt x="10933" y="3027"/>
                    <a:pt x="10956" y="3073"/>
                  </a:cubicBezTo>
                  <a:lnTo>
                    <a:pt x="11002" y="3057"/>
                  </a:lnTo>
                  <a:lnTo>
                    <a:pt x="11040" y="3088"/>
                  </a:lnTo>
                  <a:lnTo>
                    <a:pt x="10994" y="3142"/>
                  </a:lnTo>
                  <a:cubicBezTo>
                    <a:pt x="10956" y="3088"/>
                    <a:pt x="10871" y="3027"/>
                    <a:pt x="10818" y="3027"/>
                  </a:cubicBezTo>
                  <a:cubicBezTo>
                    <a:pt x="10764" y="2943"/>
                    <a:pt x="10703" y="2866"/>
                    <a:pt x="10680" y="2766"/>
                  </a:cubicBezTo>
                  <a:cubicBezTo>
                    <a:pt x="10649" y="2805"/>
                    <a:pt x="10626" y="2743"/>
                    <a:pt x="10611" y="2705"/>
                  </a:cubicBezTo>
                  <a:lnTo>
                    <a:pt x="10649" y="2751"/>
                  </a:lnTo>
                  <a:cubicBezTo>
                    <a:pt x="10657" y="2705"/>
                    <a:pt x="10588" y="2682"/>
                    <a:pt x="10565" y="2644"/>
                  </a:cubicBezTo>
                  <a:cubicBezTo>
                    <a:pt x="10565" y="2605"/>
                    <a:pt x="10603" y="2644"/>
                    <a:pt x="10580" y="2613"/>
                  </a:cubicBezTo>
                  <a:cubicBezTo>
                    <a:pt x="10542" y="2628"/>
                    <a:pt x="10496" y="2529"/>
                    <a:pt x="10473" y="2475"/>
                  </a:cubicBezTo>
                  <a:cubicBezTo>
                    <a:pt x="10419" y="2445"/>
                    <a:pt x="10419" y="2383"/>
                    <a:pt x="10373" y="2337"/>
                  </a:cubicBezTo>
                  <a:cubicBezTo>
                    <a:pt x="10335" y="2345"/>
                    <a:pt x="10389" y="2399"/>
                    <a:pt x="10389" y="2414"/>
                  </a:cubicBezTo>
                  <a:cubicBezTo>
                    <a:pt x="10343" y="2376"/>
                    <a:pt x="10243" y="2268"/>
                    <a:pt x="10243" y="2169"/>
                  </a:cubicBezTo>
                  <a:cubicBezTo>
                    <a:pt x="10167" y="2130"/>
                    <a:pt x="10128" y="1901"/>
                    <a:pt x="10029" y="1916"/>
                  </a:cubicBezTo>
                  <a:cubicBezTo>
                    <a:pt x="10013" y="1862"/>
                    <a:pt x="9960" y="1862"/>
                    <a:pt x="9960" y="1801"/>
                  </a:cubicBezTo>
                  <a:lnTo>
                    <a:pt x="10006" y="1809"/>
                  </a:lnTo>
                  <a:cubicBezTo>
                    <a:pt x="9922" y="1709"/>
                    <a:pt x="9814" y="1610"/>
                    <a:pt x="9730" y="1640"/>
                  </a:cubicBezTo>
                  <a:cubicBezTo>
                    <a:pt x="9722" y="1678"/>
                    <a:pt x="9730" y="1732"/>
                    <a:pt x="9692" y="1724"/>
                  </a:cubicBezTo>
                  <a:cubicBezTo>
                    <a:pt x="9692" y="1801"/>
                    <a:pt x="9738" y="1901"/>
                    <a:pt x="9684" y="1947"/>
                  </a:cubicBezTo>
                  <a:cubicBezTo>
                    <a:pt x="9730" y="1962"/>
                    <a:pt x="9738" y="2023"/>
                    <a:pt x="9776" y="2016"/>
                  </a:cubicBezTo>
                  <a:lnTo>
                    <a:pt x="9761" y="1985"/>
                  </a:lnTo>
                  <a:lnTo>
                    <a:pt x="9799" y="1993"/>
                  </a:lnTo>
                  <a:cubicBezTo>
                    <a:pt x="9784" y="2023"/>
                    <a:pt x="9784" y="2039"/>
                    <a:pt x="9799" y="2062"/>
                  </a:cubicBezTo>
                  <a:cubicBezTo>
                    <a:pt x="9799" y="2092"/>
                    <a:pt x="9776" y="2092"/>
                    <a:pt x="9761" y="2069"/>
                  </a:cubicBezTo>
                  <a:lnTo>
                    <a:pt x="9784" y="2100"/>
                  </a:lnTo>
                  <a:cubicBezTo>
                    <a:pt x="9768" y="2169"/>
                    <a:pt x="9845" y="2253"/>
                    <a:pt x="9899" y="2322"/>
                  </a:cubicBezTo>
                  <a:cubicBezTo>
                    <a:pt x="9891" y="2422"/>
                    <a:pt x="9998" y="2483"/>
                    <a:pt x="10075" y="2552"/>
                  </a:cubicBezTo>
                  <a:lnTo>
                    <a:pt x="10067" y="2567"/>
                  </a:lnTo>
                  <a:cubicBezTo>
                    <a:pt x="9990" y="2559"/>
                    <a:pt x="9952" y="2483"/>
                    <a:pt x="9891" y="2452"/>
                  </a:cubicBezTo>
                  <a:lnTo>
                    <a:pt x="9891" y="2514"/>
                  </a:lnTo>
                  <a:cubicBezTo>
                    <a:pt x="10006" y="2605"/>
                    <a:pt x="10029" y="2705"/>
                    <a:pt x="10121" y="2805"/>
                  </a:cubicBezTo>
                  <a:lnTo>
                    <a:pt x="10113" y="2828"/>
                  </a:lnTo>
                  <a:cubicBezTo>
                    <a:pt x="10082" y="2789"/>
                    <a:pt x="10029" y="2728"/>
                    <a:pt x="9990" y="2720"/>
                  </a:cubicBezTo>
                  <a:cubicBezTo>
                    <a:pt x="9975" y="2751"/>
                    <a:pt x="10006" y="2759"/>
                    <a:pt x="10006" y="2789"/>
                  </a:cubicBezTo>
                  <a:cubicBezTo>
                    <a:pt x="10029" y="2766"/>
                    <a:pt x="10044" y="2789"/>
                    <a:pt x="10036" y="2820"/>
                  </a:cubicBezTo>
                  <a:lnTo>
                    <a:pt x="10082" y="2797"/>
                  </a:lnTo>
                  <a:cubicBezTo>
                    <a:pt x="10090" y="2843"/>
                    <a:pt x="10159" y="2935"/>
                    <a:pt x="10190" y="2897"/>
                  </a:cubicBezTo>
                  <a:cubicBezTo>
                    <a:pt x="10220" y="2904"/>
                    <a:pt x="10159" y="2912"/>
                    <a:pt x="10190" y="2943"/>
                  </a:cubicBezTo>
                  <a:lnTo>
                    <a:pt x="10151" y="2943"/>
                  </a:lnTo>
                  <a:cubicBezTo>
                    <a:pt x="10159" y="2973"/>
                    <a:pt x="10220" y="2981"/>
                    <a:pt x="10228" y="2958"/>
                  </a:cubicBezTo>
                  <a:lnTo>
                    <a:pt x="10205" y="3019"/>
                  </a:lnTo>
                  <a:cubicBezTo>
                    <a:pt x="10243" y="3050"/>
                    <a:pt x="10243" y="3019"/>
                    <a:pt x="10274" y="3034"/>
                  </a:cubicBezTo>
                  <a:lnTo>
                    <a:pt x="10259" y="3065"/>
                  </a:lnTo>
                  <a:cubicBezTo>
                    <a:pt x="10259" y="3103"/>
                    <a:pt x="10297" y="3073"/>
                    <a:pt x="10305" y="3088"/>
                  </a:cubicBezTo>
                  <a:lnTo>
                    <a:pt x="10297" y="3142"/>
                  </a:lnTo>
                  <a:cubicBezTo>
                    <a:pt x="10266" y="3134"/>
                    <a:pt x="10266" y="3111"/>
                    <a:pt x="10243" y="3103"/>
                  </a:cubicBezTo>
                  <a:cubicBezTo>
                    <a:pt x="10243" y="3149"/>
                    <a:pt x="10297" y="3165"/>
                    <a:pt x="10312" y="3142"/>
                  </a:cubicBezTo>
                  <a:cubicBezTo>
                    <a:pt x="10343" y="3188"/>
                    <a:pt x="10373" y="3241"/>
                    <a:pt x="10427" y="3249"/>
                  </a:cubicBezTo>
                  <a:cubicBezTo>
                    <a:pt x="10427" y="3295"/>
                    <a:pt x="10396" y="3257"/>
                    <a:pt x="10389" y="3287"/>
                  </a:cubicBezTo>
                  <a:lnTo>
                    <a:pt x="10320" y="3211"/>
                  </a:lnTo>
                  <a:cubicBezTo>
                    <a:pt x="10312" y="3249"/>
                    <a:pt x="10297" y="3257"/>
                    <a:pt x="10259" y="3241"/>
                  </a:cubicBezTo>
                  <a:lnTo>
                    <a:pt x="10297" y="3264"/>
                  </a:lnTo>
                  <a:cubicBezTo>
                    <a:pt x="10266" y="3287"/>
                    <a:pt x="10312" y="3303"/>
                    <a:pt x="10282" y="3326"/>
                  </a:cubicBezTo>
                  <a:cubicBezTo>
                    <a:pt x="10335" y="3356"/>
                    <a:pt x="10351" y="3395"/>
                    <a:pt x="10381" y="3440"/>
                  </a:cubicBezTo>
                  <a:lnTo>
                    <a:pt x="10351" y="3395"/>
                  </a:lnTo>
                  <a:lnTo>
                    <a:pt x="10343" y="3395"/>
                  </a:lnTo>
                  <a:lnTo>
                    <a:pt x="10320" y="3379"/>
                  </a:lnTo>
                  <a:cubicBezTo>
                    <a:pt x="10312" y="3418"/>
                    <a:pt x="10351" y="3440"/>
                    <a:pt x="10381" y="3471"/>
                  </a:cubicBezTo>
                  <a:lnTo>
                    <a:pt x="10320" y="3517"/>
                  </a:lnTo>
                  <a:cubicBezTo>
                    <a:pt x="10351" y="3517"/>
                    <a:pt x="10343" y="3525"/>
                    <a:pt x="10381" y="3548"/>
                  </a:cubicBezTo>
                  <a:cubicBezTo>
                    <a:pt x="10381" y="3571"/>
                    <a:pt x="10358" y="3571"/>
                    <a:pt x="10358" y="3601"/>
                  </a:cubicBezTo>
                  <a:lnTo>
                    <a:pt x="10396" y="3609"/>
                  </a:lnTo>
                  <a:cubicBezTo>
                    <a:pt x="10396" y="3640"/>
                    <a:pt x="10381" y="3624"/>
                    <a:pt x="10381" y="3663"/>
                  </a:cubicBezTo>
                  <a:cubicBezTo>
                    <a:pt x="10419" y="3701"/>
                    <a:pt x="10435" y="3747"/>
                    <a:pt x="10458" y="3785"/>
                  </a:cubicBezTo>
                  <a:cubicBezTo>
                    <a:pt x="10450" y="3816"/>
                    <a:pt x="10435" y="3778"/>
                    <a:pt x="10396" y="3762"/>
                  </a:cubicBezTo>
                  <a:cubicBezTo>
                    <a:pt x="10396" y="3793"/>
                    <a:pt x="10435" y="3801"/>
                    <a:pt x="10427" y="3831"/>
                  </a:cubicBezTo>
                  <a:lnTo>
                    <a:pt x="10458" y="3824"/>
                  </a:lnTo>
                  <a:cubicBezTo>
                    <a:pt x="10496" y="3938"/>
                    <a:pt x="10603" y="4023"/>
                    <a:pt x="10642" y="4130"/>
                  </a:cubicBezTo>
                  <a:lnTo>
                    <a:pt x="10649" y="4099"/>
                  </a:lnTo>
                  <a:lnTo>
                    <a:pt x="10703" y="4138"/>
                  </a:lnTo>
                  <a:cubicBezTo>
                    <a:pt x="10642" y="4214"/>
                    <a:pt x="10810" y="4276"/>
                    <a:pt x="10818" y="4322"/>
                  </a:cubicBezTo>
                  <a:cubicBezTo>
                    <a:pt x="10734" y="4352"/>
                    <a:pt x="10726" y="4276"/>
                    <a:pt x="10657" y="4222"/>
                  </a:cubicBezTo>
                  <a:cubicBezTo>
                    <a:pt x="10657" y="4260"/>
                    <a:pt x="10718" y="4283"/>
                    <a:pt x="10688" y="4314"/>
                  </a:cubicBezTo>
                  <a:lnTo>
                    <a:pt x="10741" y="4329"/>
                  </a:lnTo>
                  <a:lnTo>
                    <a:pt x="10726" y="4360"/>
                  </a:lnTo>
                  <a:lnTo>
                    <a:pt x="10688" y="4314"/>
                  </a:lnTo>
                  <a:lnTo>
                    <a:pt x="10642" y="4314"/>
                  </a:lnTo>
                  <a:cubicBezTo>
                    <a:pt x="10611" y="4360"/>
                    <a:pt x="10726" y="4352"/>
                    <a:pt x="10695" y="4398"/>
                  </a:cubicBezTo>
                  <a:cubicBezTo>
                    <a:pt x="10741" y="4406"/>
                    <a:pt x="10780" y="4413"/>
                    <a:pt x="10818" y="4429"/>
                  </a:cubicBezTo>
                  <a:cubicBezTo>
                    <a:pt x="10818" y="4452"/>
                    <a:pt x="10795" y="4452"/>
                    <a:pt x="10780" y="4444"/>
                  </a:cubicBezTo>
                  <a:cubicBezTo>
                    <a:pt x="10764" y="4475"/>
                    <a:pt x="10795" y="4482"/>
                    <a:pt x="10795" y="4490"/>
                  </a:cubicBezTo>
                  <a:lnTo>
                    <a:pt x="10841" y="4490"/>
                  </a:lnTo>
                  <a:lnTo>
                    <a:pt x="10841" y="4467"/>
                  </a:lnTo>
                  <a:lnTo>
                    <a:pt x="10856" y="4505"/>
                  </a:lnTo>
                  <a:lnTo>
                    <a:pt x="10917" y="4513"/>
                  </a:lnTo>
                  <a:cubicBezTo>
                    <a:pt x="10887" y="4528"/>
                    <a:pt x="10887" y="4521"/>
                    <a:pt x="10894" y="4544"/>
                  </a:cubicBezTo>
                  <a:lnTo>
                    <a:pt x="10856" y="4559"/>
                  </a:lnTo>
                  <a:cubicBezTo>
                    <a:pt x="10917" y="4544"/>
                    <a:pt x="10910" y="4559"/>
                    <a:pt x="10956" y="4559"/>
                  </a:cubicBezTo>
                  <a:lnTo>
                    <a:pt x="10933" y="4590"/>
                  </a:lnTo>
                  <a:cubicBezTo>
                    <a:pt x="10994" y="4582"/>
                    <a:pt x="11002" y="4590"/>
                    <a:pt x="11040" y="4590"/>
                  </a:cubicBezTo>
                  <a:lnTo>
                    <a:pt x="10994" y="4590"/>
                  </a:lnTo>
                  <a:cubicBezTo>
                    <a:pt x="11002" y="4597"/>
                    <a:pt x="11078" y="4620"/>
                    <a:pt x="11124" y="4628"/>
                  </a:cubicBezTo>
                  <a:cubicBezTo>
                    <a:pt x="11140" y="4597"/>
                    <a:pt x="11063" y="4597"/>
                    <a:pt x="11040" y="4590"/>
                  </a:cubicBezTo>
                  <a:lnTo>
                    <a:pt x="11071" y="4582"/>
                  </a:lnTo>
                  <a:lnTo>
                    <a:pt x="11032" y="4582"/>
                  </a:lnTo>
                  <a:cubicBezTo>
                    <a:pt x="11071" y="4551"/>
                    <a:pt x="10933" y="4567"/>
                    <a:pt x="10994" y="4521"/>
                  </a:cubicBezTo>
                  <a:cubicBezTo>
                    <a:pt x="11071" y="4513"/>
                    <a:pt x="11078" y="4544"/>
                    <a:pt x="11071" y="4559"/>
                  </a:cubicBezTo>
                  <a:cubicBezTo>
                    <a:pt x="11155" y="4559"/>
                    <a:pt x="11155" y="4597"/>
                    <a:pt x="11163" y="4636"/>
                  </a:cubicBezTo>
                  <a:cubicBezTo>
                    <a:pt x="11124" y="4628"/>
                    <a:pt x="11101" y="4628"/>
                    <a:pt x="11063" y="4628"/>
                  </a:cubicBezTo>
                  <a:lnTo>
                    <a:pt x="11101" y="4643"/>
                  </a:lnTo>
                  <a:cubicBezTo>
                    <a:pt x="11032" y="4674"/>
                    <a:pt x="11140" y="4682"/>
                    <a:pt x="11078" y="4720"/>
                  </a:cubicBezTo>
                  <a:cubicBezTo>
                    <a:pt x="11109" y="4758"/>
                    <a:pt x="11101" y="4751"/>
                    <a:pt x="11117" y="4789"/>
                  </a:cubicBezTo>
                  <a:lnTo>
                    <a:pt x="11147" y="4789"/>
                  </a:lnTo>
                  <a:lnTo>
                    <a:pt x="11163" y="4827"/>
                  </a:lnTo>
                  <a:lnTo>
                    <a:pt x="11140" y="4812"/>
                  </a:lnTo>
                  <a:cubicBezTo>
                    <a:pt x="11109" y="4812"/>
                    <a:pt x="11140" y="4865"/>
                    <a:pt x="11163" y="4865"/>
                  </a:cubicBezTo>
                  <a:cubicBezTo>
                    <a:pt x="11155" y="4888"/>
                    <a:pt x="11186" y="4911"/>
                    <a:pt x="11147" y="4927"/>
                  </a:cubicBezTo>
                  <a:cubicBezTo>
                    <a:pt x="11140" y="4950"/>
                    <a:pt x="11193" y="4988"/>
                    <a:pt x="11163" y="5019"/>
                  </a:cubicBezTo>
                  <a:cubicBezTo>
                    <a:pt x="11124" y="5026"/>
                    <a:pt x="11101" y="4988"/>
                    <a:pt x="11071" y="4973"/>
                  </a:cubicBezTo>
                  <a:cubicBezTo>
                    <a:pt x="11071" y="5011"/>
                    <a:pt x="11109" y="5042"/>
                    <a:pt x="11086" y="5095"/>
                  </a:cubicBezTo>
                  <a:cubicBezTo>
                    <a:pt x="11063" y="5118"/>
                    <a:pt x="11063" y="5095"/>
                    <a:pt x="11063" y="5126"/>
                  </a:cubicBezTo>
                  <a:lnTo>
                    <a:pt x="11101" y="5118"/>
                  </a:lnTo>
                  <a:lnTo>
                    <a:pt x="11109" y="5057"/>
                  </a:lnTo>
                  <a:cubicBezTo>
                    <a:pt x="11140" y="5057"/>
                    <a:pt x="11140" y="5057"/>
                    <a:pt x="11140" y="5026"/>
                  </a:cubicBezTo>
                  <a:lnTo>
                    <a:pt x="11155" y="5049"/>
                  </a:lnTo>
                  <a:lnTo>
                    <a:pt x="11117" y="5088"/>
                  </a:lnTo>
                  <a:lnTo>
                    <a:pt x="11147" y="5095"/>
                  </a:lnTo>
                  <a:lnTo>
                    <a:pt x="11124" y="5157"/>
                  </a:lnTo>
                  <a:lnTo>
                    <a:pt x="11109" y="5134"/>
                  </a:lnTo>
                  <a:lnTo>
                    <a:pt x="11124" y="5126"/>
                  </a:lnTo>
                  <a:lnTo>
                    <a:pt x="11071" y="5118"/>
                  </a:lnTo>
                  <a:cubicBezTo>
                    <a:pt x="11140" y="5218"/>
                    <a:pt x="11124" y="5294"/>
                    <a:pt x="11140" y="5394"/>
                  </a:cubicBezTo>
                  <a:lnTo>
                    <a:pt x="11109" y="5394"/>
                  </a:lnTo>
                  <a:cubicBezTo>
                    <a:pt x="11124" y="5402"/>
                    <a:pt x="11140" y="5478"/>
                    <a:pt x="11124" y="5517"/>
                  </a:cubicBezTo>
                  <a:cubicBezTo>
                    <a:pt x="11101" y="5517"/>
                    <a:pt x="11101" y="5440"/>
                    <a:pt x="11078" y="5440"/>
                  </a:cubicBezTo>
                  <a:cubicBezTo>
                    <a:pt x="11109" y="5432"/>
                    <a:pt x="11101" y="5409"/>
                    <a:pt x="11078" y="5432"/>
                  </a:cubicBezTo>
                  <a:cubicBezTo>
                    <a:pt x="11086" y="5509"/>
                    <a:pt x="11078" y="5578"/>
                    <a:pt x="11063" y="5624"/>
                  </a:cubicBezTo>
                  <a:cubicBezTo>
                    <a:pt x="11009" y="5632"/>
                    <a:pt x="11063" y="5555"/>
                    <a:pt x="11009" y="5540"/>
                  </a:cubicBezTo>
                  <a:lnTo>
                    <a:pt x="11009" y="5586"/>
                  </a:lnTo>
                  <a:cubicBezTo>
                    <a:pt x="10956" y="5655"/>
                    <a:pt x="10994" y="5823"/>
                    <a:pt x="10963" y="5900"/>
                  </a:cubicBezTo>
                  <a:cubicBezTo>
                    <a:pt x="10948" y="5907"/>
                    <a:pt x="10956" y="5846"/>
                    <a:pt x="10925" y="5869"/>
                  </a:cubicBezTo>
                  <a:cubicBezTo>
                    <a:pt x="10956" y="5900"/>
                    <a:pt x="10948" y="5930"/>
                    <a:pt x="10948" y="5961"/>
                  </a:cubicBezTo>
                  <a:lnTo>
                    <a:pt x="10971" y="5907"/>
                  </a:lnTo>
                  <a:lnTo>
                    <a:pt x="10994" y="5907"/>
                  </a:lnTo>
                  <a:cubicBezTo>
                    <a:pt x="10994" y="5961"/>
                    <a:pt x="10948" y="5969"/>
                    <a:pt x="10963" y="6022"/>
                  </a:cubicBezTo>
                  <a:lnTo>
                    <a:pt x="10925" y="6022"/>
                  </a:lnTo>
                  <a:cubicBezTo>
                    <a:pt x="10933" y="6061"/>
                    <a:pt x="10910" y="6084"/>
                    <a:pt x="10910" y="6114"/>
                  </a:cubicBezTo>
                  <a:lnTo>
                    <a:pt x="10879" y="6099"/>
                  </a:lnTo>
                  <a:cubicBezTo>
                    <a:pt x="10856" y="6114"/>
                    <a:pt x="10879" y="6137"/>
                    <a:pt x="10848" y="6137"/>
                  </a:cubicBezTo>
                  <a:lnTo>
                    <a:pt x="10871" y="6152"/>
                  </a:lnTo>
                  <a:cubicBezTo>
                    <a:pt x="10810" y="6252"/>
                    <a:pt x="10780" y="6321"/>
                    <a:pt x="10734" y="6436"/>
                  </a:cubicBezTo>
                  <a:lnTo>
                    <a:pt x="10718" y="6405"/>
                  </a:lnTo>
                  <a:lnTo>
                    <a:pt x="10688" y="6459"/>
                  </a:lnTo>
                  <a:cubicBezTo>
                    <a:pt x="10688" y="6497"/>
                    <a:pt x="10726" y="6467"/>
                    <a:pt x="10718" y="6497"/>
                  </a:cubicBezTo>
                  <a:cubicBezTo>
                    <a:pt x="10680" y="6505"/>
                    <a:pt x="10665" y="6536"/>
                    <a:pt x="10680" y="6398"/>
                  </a:cubicBezTo>
                  <a:lnTo>
                    <a:pt x="10626" y="6398"/>
                  </a:lnTo>
                  <a:lnTo>
                    <a:pt x="10657" y="6612"/>
                  </a:lnTo>
                  <a:cubicBezTo>
                    <a:pt x="10611" y="6620"/>
                    <a:pt x="10626" y="6696"/>
                    <a:pt x="10626" y="6696"/>
                  </a:cubicBezTo>
                  <a:lnTo>
                    <a:pt x="10412" y="6696"/>
                  </a:lnTo>
                  <a:lnTo>
                    <a:pt x="10435" y="6704"/>
                  </a:lnTo>
                  <a:cubicBezTo>
                    <a:pt x="10427" y="6742"/>
                    <a:pt x="10343" y="6788"/>
                    <a:pt x="10312" y="6773"/>
                  </a:cubicBezTo>
                  <a:cubicBezTo>
                    <a:pt x="10297" y="6827"/>
                    <a:pt x="10373" y="6750"/>
                    <a:pt x="10381" y="6804"/>
                  </a:cubicBezTo>
                  <a:cubicBezTo>
                    <a:pt x="10373" y="6819"/>
                    <a:pt x="10358" y="6804"/>
                    <a:pt x="10335" y="6819"/>
                  </a:cubicBezTo>
                  <a:cubicBezTo>
                    <a:pt x="10335" y="6857"/>
                    <a:pt x="10297" y="6865"/>
                    <a:pt x="10320" y="6903"/>
                  </a:cubicBezTo>
                  <a:cubicBezTo>
                    <a:pt x="10305" y="6926"/>
                    <a:pt x="10282" y="6957"/>
                    <a:pt x="10259" y="6942"/>
                  </a:cubicBezTo>
                  <a:lnTo>
                    <a:pt x="10259" y="6980"/>
                  </a:lnTo>
                  <a:cubicBezTo>
                    <a:pt x="10297" y="6980"/>
                    <a:pt x="10236" y="6965"/>
                    <a:pt x="10282" y="6965"/>
                  </a:cubicBezTo>
                  <a:cubicBezTo>
                    <a:pt x="10305" y="7003"/>
                    <a:pt x="10228" y="7056"/>
                    <a:pt x="10220" y="7118"/>
                  </a:cubicBezTo>
                  <a:cubicBezTo>
                    <a:pt x="10205" y="7095"/>
                    <a:pt x="10190" y="7087"/>
                    <a:pt x="10197" y="7056"/>
                  </a:cubicBezTo>
                  <a:cubicBezTo>
                    <a:pt x="10151" y="7072"/>
                    <a:pt x="10197" y="7125"/>
                    <a:pt x="10182" y="7164"/>
                  </a:cubicBezTo>
                  <a:cubicBezTo>
                    <a:pt x="10128" y="7164"/>
                    <a:pt x="10144" y="7202"/>
                    <a:pt x="10128" y="7240"/>
                  </a:cubicBezTo>
                  <a:cubicBezTo>
                    <a:pt x="10082" y="7240"/>
                    <a:pt x="10075" y="7279"/>
                    <a:pt x="10052" y="7317"/>
                  </a:cubicBezTo>
                  <a:lnTo>
                    <a:pt x="10067" y="7263"/>
                  </a:lnTo>
                  <a:lnTo>
                    <a:pt x="10036" y="7225"/>
                  </a:lnTo>
                  <a:cubicBezTo>
                    <a:pt x="10036" y="7271"/>
                    <a:pt x="10006" y="7309"/>
                    <a:pt x="10013" y="7355"/>
                  </a:cubicBezTo>
                  <a:lnTo>
                    <a:pt x="9967" y="7386"/>
                  </a:lnTo>
                  <a:cubicBezTo>
                    <a:pt x="9929" y="7363"/>
                    <a:pt x="10013" y="7325"/>
                    <a:pt x="9960" y="7340"/>
                  </a:cubicBezTo>
                  <a:cubicBezTo>
                    <a:pt x="9960" y="7309"/>
                    <a:pt x="9990" y="7317"/>
                    <a:pt x="9990" y="7286"/>
                  </a:cubicBezTo>
                  <a:cubicBezTo>
                    <a:pt x="9960" y="7279"/>
                    <a:pt x="9952" y="7355"/>
                    <a:pt x="9929" y="7325"/>
                  </a:cubicBezTo>
                  <a:cubicBezTo>
                    <a:pt x="9929" y="7355"/>
                    <a:pt x="9914" y="7363"/>
                    <a:pt x="9899" y="7401"/>
                  </a:cubicBezTo>
                  <a:cubicBezTo>
                    <a:pt x="9876" y="7363"/>
                    <a:pt x="9876" y="7432"/>
                    <a:pt x="9837" y="7432"/>
                  </a:cubicBezTo>
                  <a:cubicBezTo>
                    <a:pt x="9837" y="7478"/>
                    <a:pt x="9799" y="7501"/>
                    <a:pt x="9776" y="7539"/>
                  </a:cubicBezTo>
                  <a:lnTo>
                    <a:pt x="9837" y="7516"/>
                  </a:lnTo>
                  <a:cubicBezTo>
                    <a:pt x="9860" y="7547"/>
                    <a:pt x="9807" y="7570"/>
                    <a:pt x="9784" y="7585"/>
                  </a:cubicBezTo>
                  <a:lnTo>
                    <a:pt x="9776" y="7539"/>
                  </a:lnTo>
                  <a:lnTo>
                    <a:pt x="9730" y="7516"/>
                  </a:lnTo>
                  <a:cubicBezTo>
                    <a:pt x="9761" y="7554"/>
                    <a:pt x="9707" y="7554"/>
                    <a:pt x="9707" y="7608"/>
                  </a:cubicBezTo>
                  <a:cubicBezTo>
                    <a:pt x="9738" y="7616"/>
                    <a:pt x="9730" y="7585"/>
                    <a:pt x="9761" y="7585"/>
                  </a:cubicBezTo>
                  <a:cubicBezTo>
                    <a:pt x="9745" y="7608"/>
                    <a:pt x="9738" y="7631"/>
                    <a:pt x="9707" y="7623"/>
                  </a:cubicBezTo>
                  <a:lnTo>
                    <a:pt x="9707" y="7593"/>
                  </a:lnTo>
                  <a:lnTo>
                    <a:pt x="9684" y="7593"/>
                  </a:lnTo>
                  <a:cubicBezTo>
                    <a:pt x="9653" y="7593"/>
                    <a:pt x="9699" y="7631"/>
                    <a:pt x="9661" y="7616"/>
                  </a:cubicBezTo>
                  <a:cubicBezTo>
                    <a:pt x="9684" y="7623"/>
                    <a:pt x="9699" y="7631"/>
                    <a:pt x="9699" y="7662"/>
                  </a:cubicBezTo>
                  <a:cubicBezTo>
                    <a:pt x="9684" y="7685"/>
                    <a:pt x="9692" y="7654"/>
                    <a:pt x="9661" y="7654"/>
                  </a:cubicBezTo>
                  <a:lnTo>
                    <a:pt x="9684" y="7692"/>
                  </a:lnTo>
                  <a:lnTo>
                    <a:pt x="9661" y="7708"/>
                  </a:lnTo>
                  <a:cubicBezTo>
                    <a:pt x="9623" y="7708"/>
                    <a:pt x="9646" y="7662"/>
                    <a:pt x="9615" y="7654"/>
                  </a:cubicBezTo>
                  <a:lnTo>
                    <a:pt x="9630" y="7700"/>
                  </a:lnTo>
                  <a:cubicBezTo>
                    <a:pt x="9630" y="7738"/>
                    <a:pt x="9584" y="7708"/>
                    <a:pt x="9592" y="7746"/>
                  </a:cubicBezTo>
                  <a:cubicBezTo>
                    <a:pt x="9569" y="7746"/>
                    <a:pt x="9569" y="7738"/>
                    <a:pt x="9546" y="7738"/>
                  </a:cubicBezTo>
                  <a:cubicBezTo>
                    <a:pt x="9538" y="7777"/>
                    <a:pt x="9508" y="7777"/>
                    <a:pt x="9492" y="7784"/>
                  </a:cubicBezTo>
                  <a:cubicBezTo>
                    <a:pt x="9500" y="7823"/>
                    <a:pt x="9462" y="7846"/>
                    <a:pt x="9431" y="7861"/>
                  </a:cubicBezTo>
                  <a:cubicBezTo>
                    <a:pt x="9416" y="7861"/>
                    <a:pt x="9439" y="7823"/>
                    <a:pt x="9416" y="7838"/>
                  </a:cubicBezTo>
                  <a:cubicBezTo>
                    <a:pt x="9416" y="7884"/>
                    <a:pt x="9378" y="7884"/>
                    <a:pt x="9347" y="7914"/>
                  </a:cubicBezTo>
                  <a:lnTo>
                    <a:pt x="9362" y="7953"/>
                  </a:lnTo>
                  <a:cubicBezTo>
                    <a:pt x="9339" y="7976"/>
                    <a:pt x="9339" y="7922"/>
                    <a:pt x="9309" y="7930"/>
                  </a:cubicBezTo>
                  <a:lnTo>
                    <a:pt x="9301" y="7960"/>
                  </a:lnTo>
                  <a:cubicBezTo>
                    <a:pt x="9209" y="7937"/>
                    <a:pt x="9209" y="8052"/>
                    <a:pt x="9132" y="8052"/>
                  </a:cubicBezTo>
                  <a:cubicBezTo>
                    <a:pt x="9132" y="8106"/>
                    <a:pt x="9125" y="8106"/>
                    <a:pt x="9094" y="8144"/>
                  </a:cubicBezTo>
                  <a:lnTo>
                    <a:pt x="9048" y="8152"/>
                  </a:lnTo>
                  <a:lnTo>
                    <a:pt x="9079" y="8091"/>
                  </a:lnTo>
                  <a:cubicBezTo>
                    <a:pt x="9040" y="8091"/>
                    <a:pt x="9018" y="8129"/>
                    <a:pt x="9010" y="8160"/>
                  </a:cubicBezTo>
                  <a:cubicBezTo>
                    <a:pt x="8979" y="8167"/>
                    <a:pt x="8979" y="8152"/>
                    <a:pt x="8956" y="8129"/>
                  </a:cubicBezTo>
                  <a:cubicBezTo>
                    <a:pt x="8933" y="8152"/>
                    <a:pt x="8918" y="8144"/>
                    <a:pt x="8918" y="8183"/>
                  </a:cubicBezTo>
                  <a:lnTo>
                    <a:pt x="8887" y="8167"/>
                  </a:lnTo>
                  <a:cubicBezTo>
                    <a:pt x="8903" y="8190"/>
                    <a:pt x="8857" y="8236"/>
                    <a:pt x="8818" y="8206"/>
                  </a:cubicBezTo>
                  <a:cubicBezTo>
                    <a:pt x="8818" y="8259"/>
                    <a:pt x="8803" y="8244"/>
                    <a:pt x="8765" y="8259"/>
                  </a:cubicBezTo>
                  <a:cubicBezTo>
                    <a:pt x="8749" y="8282"/>
                    <a:pt x="8772" y="8267"/>
                    <a:pt x="8780" y="8275"/>
                  </a:cubicBezTo>
                  <a:lnTo>
                    <a:pt x="8742" y="8298"/>
                  </a:lnTo>
                  <a:cubicBezTo>
                    <a:pt x="8711" y="8275"/>
                    <a:pt x="8726" y="8275"/>
                    <a:pt x="8726" y="8244"/>
                  </a:cubicBezTo>
                  <a:cubicBezTo>
                    <a:pt x="8703" y="8259"/>
                    <a:pt x="8673" y="8267"/>
                    <a:pt x="8634" y="8236"/>
                  </a:cubicBezTo>
                  <a:lnTo>
                    <a:pt x="8657" y="8229"/>
                  </a:lnTo>
                  <a:lnTo>
                    <a:pt x="8573" y="8244"/>
                  </a:lnTo>
                  <a:cubicBezTo>
                    <a:pt x="8634" y="8236"/>
                    <a:pt x="8634" y="8275"/>
                    <a:pt x="8696" y="8267"/>
                  </a:cubicBezTo>
                  <a:cubicBezTo>
                    <a:pt x="8665" y="8336"/>
                    <a:pt x="8619" y="8259"/>
                    <a:pt x="8588" y="8282"/>
                  </a:cubicBezTo>
                  <a:lnTo>
                    <a:pt x="8657" y="8344"/>
                  </a:lnTo>
                  <a:lnTo>
                    <a:pt x="8573" y="8321"/>
                  </a:lnTo>
                  <a:cubicBezTo>
                    <a:pt x="8558" y="8351"/>
                    <a:pt x="8573" y="8382"/>
                    <a:pt x="8573" y="8412"/>
                  </a:cubicBezTo>
                  <a:cubicBezTo>
                    <a:pt x="8558" y="8374"/>
                    <a:pt x="8535" y="8382"/>
                    <a:pt x="8504" y="8374"/>
                  </a:cubicBezTo>
                  <a:cubicBezTo>
                    <a:pt x="8481" y="8359"/>
                    <a:pt x="8512" y="8336"/>
                    <a:pt x="8481" y="8321"/>
                  </a:cubicBezTo>
                  <a:lnTo>
                    <a:pt x="8481" y="8374"/>
                  </a:lnTo>
                  <a:lnTo>
                    <a:pt x="8466" y="8389"/>
                  </a:lnTo>
                  <a:lnTo>
                    <a:pt x="8405" y="8382"/>
                  </a:lnTo>
                  <a:cubicBezTo>
                    <a:pt x="8397" y="8359"/>
                    <a:pt x="8458" y="8359"/>
                    <a:pt x="8435" y="8336"/>
                  </a:cubicBezTo>
                  <a:cubicBezTo>
                    <a:pt x="8420" y="8359"/>
                    <a:pt x="8290" y="8458"/>
                    <a:pt x="8305" y="8382"/>
                  </a:cubicBezTo>
                  <a:lnTo>
                    <a:pt x="8251" y="8397"/>
                  </a:lnTo>
                  <a:cubicBezTo>
                    <a:pt x="8244" y="8458"/>
                    <a:pt x="8175" y="8428"/>
                    <a:pt x="8152" y="8497"/>
                  </a:cubicBezTo>
                  <a:cubicBezTo>
                    <a:pt x="8129" y="8458"/>
                    <a:pt x="8098" y="8497"/>
                    <a:pt x="8114" y="8458"/>
                  </a:cubicBezTo>
                  <a:lnTo>
                    <a:pt x="8083" y="8504"/>
                  </a:lnTo>
                  <a:cubicBezTo>
                    <a:pt x="8037" y="8512"/>
                    <a:pt x="7999" y="8504"/>
                    <a:pt x="7960" y="8543"/>
                  </a:cubicBezTo>
                  <a:cubicBezTo>
                    <a:pt x="7945" y="8512"/>
                    <a:pt x="7907" y="8527"/>
                    <a:pt x="7907" y="8550"/>
                  </a:cubicBezTo>
                  <a:cubicBezTo>
                    <a:pt x="7891" y="8527"/>
                    <a:pt x="7868" y="8543"/>
                    <a:pt x="7861" y="8535"/>
                  </a:cubicBezTo>
                  <a:cubicBezTo>
                    <a:pt x="7868" y="8550"/>
                    <a:pt x="7884" y="8550"/>
                    <a:pt x="7891" y="8581"/>
                  </a:cubicBezTo>
                  <a:lnTo>
                    <a:pt x="7830" y="8550"/>
                  </a:lnTo>
                  <a:cubicBezTo>
                    <a:pt x="7807" y="8550"/>
                    <a:pt x="7822" y="8589"/>
                    <a:pt x="7776" y="8550"/>
                  </a:cubicBezTo>
                  <a:lnTo>
                    <a:pt x="7776" y="8581"/>
                  </a:lnTo>
                  <a:lnTo>
                    <a:pt x="7853" y="8589"/>
                  </a:lnTo>
                  <a:cubicBezTo>
                    <a:pt x="7815" y="8589"/>
                    <a:pt x="7776" y="8589"/>
                    <a:pt x="7730" y="8604"/>
                  </a:cubicBezTo>
                  <a:lnTo>
                    <a:pt x="7715" y="8581"/>
                  </a:lnTo>
                  <a:cubicBezTo>
                    <a:pt x="7738" y="8573"/>
                    <a:pt x="7776" y="8589"/>
                    <a:pt x="7776" y="8550"/>
                  </a:cubicBezTo>
                  <a:cubicBezTo>
                    <a:pt x="7746" y="8535"/>
                    <a:pt x="7730" y="8581"/>
                    <a:pt x="7677" y="8550"/>
                  </a:cubicBezTo>
                  <a:lnTo>
                    <a:pt x="7662" y="8566"/>
                  </a:lnTo>
                  <a:lnTo>
                    <a:pt x="7669" y="8589"/>
                  </a:lnTo>
                  <a:lnTo>
                    <a:pt x="7593" y="8612"/>
                  </a:lnTo>
                  <a:lnTo>
                    <a:pt x="7577" y="8573"/>
                  </a:lnTo>
                  <a:cubicBezTo>
                    <a:pt x="7554" y="8589"/>
                    <a:pt x="7585" y="8604"/>
                    <a:pt x="7554" y="8604"/>
                  </a:cubicBezTo>
                  <a:cubicBezTo>
                    <a:pt x="7539" y="8581"/>
                    <a:pt x="7562" y="8573"/>
                    <a:pt x="7539" y="8573"/>
                  </a:cubicBezTo>
                  <a:lnTo>
                    <a:pt x="7524" y="8604"/>
                  </a:lnTo>
                  <a:cubicBezTo>
                    <a:pt x="7439" y="8527"/>
                    <a:pt x="7332" y="8589"/>
                    <a:pt x="7255" y="8550"/>
                  </a:cubicBezTo>
                  <a:lnTo>
                    <a:pt x="7278" y="8527"/>
                  </a:lnTo>
                  <a:cubicBezTo>
                    <a:pt x="7248" y="8504"/>
                    <a:pt x="7210" y="8550"/>
                    <a:pt x="7179" y="8504"/>
                  </a:cubicBezTo>
                  <a:lnTo>
                    <a:pt x="7179" y="8535"/>
                  </a:lnTo>
                  <a:lnTo>
                    <a:pt x="7141" y="8550"/>
                  </a:lnTo>
                  <a:lnTo>
                    <a:pt x="7156" y="8527"/>
                  </a:lnTo>
                  <a:lnTo>
                    <a:pt x="7102" y="8504"/>
                  </a:lnTo>
                  <a:lnTo>
                    <a:pt x="7118" y="8535"/>
                  </a:lnTo>
                  <a:lnTo>
                    <a:pt x="7079" y="8543"/>
                  </a:lnTo>
                  <a:lnTo>
                    <a:pt x="7079" y="8512"/>
                  </a:lnTo>
                  <a:lnTo>
                    <a:pt x="7049" y="8535"/>
                  </a:lnTo>
                  <a:lnTo>
                    <a:pt x="7026" y="8497"/>
                  </a:lnTo>
                  <a:cubicBezTo>
                    <a:pt x="6972" y="8497"/>
                    <a:pt x="6903" y="8497"/>
                    <a:pt x="6849" y="8474"/>
                  </a:cubicBezTo>
                  <a:lnTo>
                    <a:pt x="6857" y="8497"/>
                  </a:lnTo>
                  <a:lnTo>
                    <a:pt x="6811" y="8497"/>
                  </a:lnTo>
                  <a:lnTo>
                    <a:pt x="6819" y="8466"/>
                  </a:lnTo>
                  <a:cubicBezTo>
                    <a:pt x="6788" y="8451"/>
                    <a:pt x="6712" y="8458"/>
                    <a:pt x="6696" y="8466"/>
                  </a:cubicBezTo>
                  <a:cubicBezTo>
                    <a:pt x="6696" y="8435"/>
                    <a:pt x="6673" y="8428"/>
                    <a:pt x="6643" y="8435"/>
                  </a:cubicBezTo>
                  <a:cubicBezTo>
                    <a:pt x="6673" y="8466"/>
                    <a:pt x="6643" y="8458"/>
                    <a:pt x="6627" y="8466"/>
                  </a:cubicBezTo>
                  <a:cubicBezTo>
                    <a:pt x="6681" y="8466"/>
                    <a:pt x="6704" y="8512"/>
                    <a:pt x="6773" y="8512"/>
                  </a:cubicBezTo>
                  <a:lnTo>
                    <a:pt x="6758" y="8497"/>
                  </a:lnTo>
                  <a:lnTo>
                    <a:pt x="6796" y="8497"/>
                  </a:lnTo>
                  <a:cubicBezTo>
                    <a:pt x="6811" y="8527"/>
                    <a:pt x="6819" y="8527"/>
                    <a:pt x="6834" y="8550"/>
                  </a:cubicBezTo>
                  <a:cubicBezTo>
                    <a:pt x="6773" y="8512"/>
                    <a:pt x="6658" y="8535"/>
                    <a:pt x="6620" y="8489"/>
                  </a:cubicBezTo>
                  <a:lnTo>
                    <a:pt x="6604" y="8504"/>
                  </a:lnTo>
                  <a:cubicBezTo>
                    <a:pt x="6581" y="8504"/>
                    <a:pt x="6620" y="8489"/>
                    <a:pt x="6597" y="8474"/>
                  </a:cubicBezTo>
                  <a:cubicBezTo>
                    <a:pt x="6551" y="8512"/>
                    <a:pt x="6512" y="8474"/>
                    <a:pt x="6482" y="8458"/>
                  </a:cubicBezTo>
                  <a:cubicBezTo>
                    <a:pt x="6466" y="8489"/>
                    <a:pt x="6436" y="8474"/>
                    <a:pt x="6413" y="8458"/>
                  </a:cubicBezTo>
                  <a:cubicBezTo>
                    <a:pt x="6436" y="8435"/>
                    <a:pt x="6466" y="8420"/>
                    <a:pt x="6451" y="8389"/>
                  </a:cubicBezTo>
                  <a:lnTo>
                    <a:pt x="6512" y="8382"/>
                  </a:lnTo>
                  <a:lnTo>
                    <a:pt x="6482" y="8344"/>
                  </a:lnTo>
                  <a:lnTo>
                    <a:pt x="6436" y="8374"/>
                  </a:lnTo>
                  <a:cubicBezTo>
                    <a:pt x="6413" y="8374"/>
                    <a:pt x="6397" y="8344"/>
                    <a:pt x="6367" y="8359"/>
                  </a:cubicBezTo>
                  <a:cubicBezTo>
                    <a:pt x="6359" y="8313"/>
                    <a:pt x="6290" y="8313"/>
                    <a:pt x="6244" y="8321"/>
                  </a:cubicBezTo>
                  <a:cubicBezTo>
                    <a:pt x="6252" y="8282"/>
                    <a:pt x="6237" y="8282"/>
                    <a:pt x="6183" y="8298"/>
                  </a:cubicBezTo>
                  <a:lnTo>
                    <a:pt x="6206" y="8267"/>
                  </a:lnTo>
                  <a:cubicBezTo>
                    <a:pt x="6168" y="8236"/>
                    <a:pt x="6106" y="8259"/>
                    <a:pt x="6068" y="8229"/>
                  </a:cubicBezTo>
                  <a:lnTo>
                    <a:pt x="6060" y="8259"/>
                  </a:lnTo>
                  <a:lnTo>
                    <a:pt x="6022" y="8244"/>
                  </a:lnTo>
                  <a:lnTo>
                    <a:pt x="6022" y="8221"/>
                  </a:lnTo>
                  <a:cubicBezTo>
                    <a:pt x="6007" y="8206"/>
                    <a:pt x="6014" y="8244"/>
                    <a:pt x="5984" y="8221"/>
                  </a:cubicBezTo>
                  <a:lnTo>
                    <a:pt x="5984" y="8206"/>
                  </a:lnTo>
                  <a:cubicBezTo>
                    <a:pt x="5984" y="8206"/>
                    <a:pt x="5945" y="8160"/>
                    <a:pt x="5915" y="8190"/>
                  </a:cubicBezTo>
                  <a:lnTo>
                    <a:pt x="5907" y="8144"/>
                  </a:lnTo>
                  <a:cubicBezTo>
                    <a:pt x="5900" y="8183"/>
                    <a:pt x="5869" y="8129"/>
                    <a:pt x="5869" y="8129"/>
                  </a:cubicBezTo>
                  <a:cubicBezTo>
                    <a:pt x="5823" y="8121"/>
                    <a:pt x="5792" y="8160"/>
                    <a:pt x="5746" y="8106"/>
                  </a:cubicBezTo>
                  <a:cubicBezTo>
                    <a:pt x="5723" y="8129"/>
                    <a:pt x="5677" y="8091"/>
                    <a:pt x="5639" y="8083"/>
                  </a:cubicBezTo>
                  <a:lnTo>
                    <a:pt x="5647" y="8052"/>
                  </a:lnTo>
                  <a:cubicBezTo>
                    <a:pt x="5608" y="8083"/>
                    <a:pt x="5593" y="8037"/>
                    <a:pt x="5547" y="8052"/>
                  </a:cubicBezTo>
                  <a:lnTo>
                    <a:pt x="5585" y="8091"/>
                  </a:lnTo>
                  <a:lnTo>
                    <a:pt x="5532" y="8106"/>
                  </a:lnTo>
                  <a:lnTo>
                    <a:pt x="5570" y="8129"/>
                  </a:lnTo>
                  <a:lnTo>
                    <a:pt x="5547" y="8152"/>
                  </a:lnTo>
                  <a:cubicBezTo>
                    <a:pt x="5532" y="8152"/>
                    <a:pt x="5516" y="8106"/>
                    <a:pt x="5478" y="8121"/>
                  </a:cubicBezTo>
                  <a:lnTo>
                    <a:pt x="5478" y="8075"/>
                  </a:lnTo>
                  <a:cubicBezTo>
                    <a:pt x="5455" y="8045"/>
                    <a:pt x="5432" y="8068"/>
                    <a:pt x="5409" y="8029"/>
                  </a:cubicBezTo>
                  <a:cubicBezTo>
                    <a:pt x="5402" y="8037"/>
                    <a:pt x="5402" y="8068"/>
                    <a:pt x="5371" y="8045"/>
                  </a:cubicBezTo>
                  <a:cubicBezTo>
                    <a:pt x="5402" y="8006"/>
                    <a:pt x="5470" y="7999"/>
                    <a:pt x="5524" y="7999"/>
                  </a:cubicBezTo>
                  <a:lnTo>
                    <a:pt x="5470" y="7953"/>
                  </a:lnTo>
                  <a:lnTo>
                    <a:pt x="5432" y="7953"/>
                  </a:lnTo>
                  <a:lnTo>
                    <a:pt x="5409" y="7976"/>
                  </a:lnTo>
                  <a:cubicBezTo>
                    <a:pt x="5371" y="7976"/>
                    <a:pt x="5402" y="7960"/>
                    <a:pt x="5379" y="7930"/>
                  </a:cubicBezTo>
                  <a:cubicBezTo>
                    <a:pt x="5363" y="7976"/>
                    <a:pt x="5248" y="7937"/>
                    <a:pt x="5256" y="7884"/>
                  </a:cubicBezTo>
                  <a:cubicBezTo>
                    <a:pt x="5248" y="7914"/>
                    <a:pt x="5225" y="7876"/>
                    <a:pt x="5202" y="7892"/>
                  </a:cubicBezTo>
                  <a:cubicBezTo>
                    <a:pt x="5210" y="7922"/>
                    <a:pt x="5248" y="7899"/>
                    <a:pt x="5256" y="7930"/>
                  </a:cubicBezTo>
                  <a:lnTo>
                    <a:pt x="5179" y="7892"/>
                  </a:lnTo>
                  <a:lnTo>
                    <a:pt x="5141" y="7914"/>
                  </a:lnTo>
                  <a:lnTo>
                    <a:pt x="5149" y="7892"/>
                  </a:lnTo>
                  <a:lnTo>
                    <a:pt x="5126" y="7930"/>
                  </a:lnTo>
                  <a:lnTo>
                    <a:pt x="5179" y="7930"/>
                  </a:lnTo>
                  <a:lnTo>
                    <a:pt x="5179" y="7968"/>
                  </a:lnTo>
                  <a:cubicBezTo>
                    <a:pt x="5141" y="7968"/>
                    <a:pt x="5133" y="7922"/>
                    <a:pt x="5087" y="7930"/>
                  </a:cubicBezTo>
                  <a:cubicBezTo>
                    <a:pt x="5087" y="7899"/>
                    <a:pt x="5164" y="7892"/>
                    <a:pt x="5110" y="7861"/>
                  </a:cubicBezTo>
                  <a:cubicBezTo>
                    <a:pt x="5103" y="7892"/>
                    <a:pt x="5095" y="7876"/>
                    <a:pt x="5064" y="7876"/>
                  </a:cubicBezTo>
                  <a:cubicBezTo>
                    <a:pt x="5072" y="7838"/>
                    <a:pt x="5095" y="7876"/>
                    <a:pt x="5057" y="7823"/>
                  </a:cubicBezTo>
                  <a:cubicBezTo>
                    <a:pt x="5049" y="7846"/>
                    <a:pt x="5034" y="7853"/>
                    <a:pt x="5011" y="7846"/>
                  </a:cubicBezTo>
                  <a:cubicBezTo>
                    <a:pt x="5018" y="7800"/>
                    <a:pt x="4950" y="7838"/>
                    <a:pt x="4942" y="7784"/>
                  </a:cubicBezTo>
                  <a:cubicBezTo>
                    <a:pt x="5018" y="7815"/>
                    <a:pt x="5095" y="7807"/>
                    <a:pt x="5172" y="7876"/>
                  </a:cubicBezTo>
                  <a:cubicBezTo>
                    <a:pt x="5149" y="7823"/>
                    <a:pt x="5241" y="7884"/>
                    <a:pt x="5248" y="7838"/>
                  </a:cubicBezTo>
                  <a:lnTo>
                    <a:pt x="5218" y="7807"/>
                  </a:lnTo>
                  <a:cubicBezTo>
                    <a:pt x="5187" y="7838"/>
                    <a:pt x="5149" y="7784"/>
                    <a:pt x="5141" y="7761"/>
                  </a:cubicBezTo>
                  <a:cubicBezTo>
                    <a:pt x="5141" y="7800"/>
                    <a:pt x="5103" y="7777"/>
                    <a:pt x="5103" y="7815"/>
                  </a:cubicBezTo>
                  <a:lnTo>
                    <a:pt x="5057" y="7800"/>
                  </a:lnTo>
                  <a:cubicBezTo>
                    <a:pt x="5057" y="7777"/>
                    <a:pt x="5103" y="7823"/>
                    <a:pt x="5072" y="7769"/>
                  </a:cubicBezTo>
                  <a:lnTo>
                    <a:pt x="5126" y="7777"/>
                  </a:lnTo>
                  <a:lnTo>
                    <a:pt x="5110" y="7738"/>
                  </a:lnTo>
                  <a:cubicBezTo>
                    <a:pt x="5057" y="7761"/>
                    <a:pt x="5064" y="7731"/>
                    <a:pt x="5064" y="7700"/>
                  </a:cubicBezTo>
                  <a:cubicBezTo>
                    <a:pt x="5049" y="7746"/>
                    <a:pt x="4980" y="7685"/>
                    <a:pt x="4934" y="7669"/>
                  </a:cubicBezTo>
                  <a:lnTo>
                    <a:pt x="4942" y="7708"/>
                  </a:lnTo>
                  <a:cubicBezTo>
                    <a:pt x="4881" y="7731"/>
                    <a:pt x="4827" y="7662"/>
                    <a:pt x="4789" y="7685"/>
                  </a:cubicBezTo>
                  <a:lnTo>
                    <a:pt x="4796" y="7646"/>
                  </a:lnTo>
                  <a:cubicBezTo>
                    <a:pt x="4835" y="7662"/>
                    <a:pt x="4873" y="7662"/>
                    <a:pt x="4904" y="7692"/>
                  </a:cubicBezTo>
                  <a:lnTo>
                    <a:pt x="4919" y="7654"/>
                  </a:lnTo>
                  <a:lnTo>
                    <a:pt x="4896" y="7646"/>
                  </a:lnTo>
                  <a:lnTo>
                    <a:pt x="4881" y="7662"/>
                  </a:lnTo>
                  <a:cubicBezTo>
                    <a:pt x="4865" y="7616"/>
                    <a:pt x="4750" y="7608"/>
                    <a:pt x="4720" y="7623"/>
                  </a:cubicBezTo>
                  <a:cubicBezTo>
                    <a:pt x="4758" y="7577"/>
                    <a:pt x="4689" y="7577"/>
                    <a:pt x="4689" y="7531"/>
                  </a:cubicBezTo>
                  <a:lnTo>
                    <a:pt x="4651" y="7516"/>
                  </a:lnTo>
                  <a:lnTo>
                    <a:pt x="4681" y="7554"/>
                  </a:lnTo>
                  <a:cubicBezTo>
                    <a:pt x="4681" y="7585"/>
                    <a:pt x="4635" y="7585"/>
                    <a:pt x="4589" y="7593"/>
                  </a:cubicBezTo>
                  <a:cubicBezTo>
                    <a:pt x="4574" y="7547"/>
                    <a:pt x="4628" y="7577"/>
                    <a:pt x="4643" y="7554"/>
                  </a:cubicBezTo>
                  <a:cubicBezTo>
                    <a:pt x="4628" y="7516"/>
                    <a:pt x="4612" y="7547"/>
                    <a:pt x="4574" y="7547"/>
                  </a:cubicBezTo>
                  <a:lnTo>
                    <a:pt x="4566" y="7585"/>
                  </a:lnTo>
                  <a:lnTo>
                    <a:pt x="4521" y="7570"/>
                  </a:lnTo>
                  <a:cubicBezTo>
                    <a:pt x="4536" y="7608"/>
                    <a:pt x="4589" y="7570"/>
                    <a:pt x="4597" y="7623"/>
                  </a:cubicBezTo>
                  <a:cubicBezTo>
                    <a:pt x="4635" y="7616"/>
                    <a:pt x="4681" y="7616"/>
                    <a:pt x="4712" y="7631"/>
                  </a:cubicBezTo>
                  <a:lnTo>
                    <a:pt x="4674" y="7623"/>
                  </a:lnTo>
                  <a:lnTo>
                    <a:pt x="4704" y="7631"/>
                  </a:lnTo>
                  <a:cubicBezTo>
                    <a:pt x="4651" y="7738"/>
                    <a:pt x="4513" y="7554"/>
                    <a:pt x="4398" y="7547"/>
                  </a:cubicBezTo>
                  <a:lnTo>
                    <a:pt x="4398" y="7577"/>
                  </a:lnTo>
                  <a:cubicBezTo>
                    <a:pt x="4406" y="7593"/>
                    <a:pt x="4436" y="7577"/>
                    <a:pt x="4436" y="7608"/>
                  </a:cubicBezTo>
                  <a:cubicBezTo>
                    <a:pt x="4436" y="7623"/>
                    <a:pt x="4367" y="7616"/>
                    <a:pt x="4367" y="7585"/>
                  </a:cubicBezTo>
                  <a:cubicBezTo>
                    <a:pt x="4367" y="7616"/>
                    <a:pt x="4291" y="7623"/>
                    <a:pt x="4291" y="7585"/>
                  </a:cubicBezTo>
                  <a:lnTo>
                    <a:pt x="4344" y="7608"/>
                  </a:lnTo>
                  <a:cubicBezTo>
                    <a:pt x="4360" y="7570"/>
                    <a:pt x="4375" y="7585"/>
                    <a:pt x="4398" y="7554"/>
                  </a:cubicBezTo>
                  <a:cubicBezTo>
                    <a:pt x="4375" y="7531"/>
                    <a:pt x="4383" y="7531"/>
                    <a:pt x="4367" y="7501"/>
                  </a:cubicBezTo>
                  <a:cubicBezTo>
                    <a:pt x="4413" y="7508"/>
                    <a:pt x="4436" y="7547"/>
                    <a:pt x="4513" y="7539"/>
                  </a:cubicBezTo>
                  <a:cubicBezTo>
                    <a:pt x="4498" y="7501"/>
                    <a:pt x="4528" y="7508"/>
                    <a:pt x="4498" y="7478"/>
                  </a:cubicBezTo>
                  <a:cubicBezTo>
                    <a:pt x="4490" y="7501"/>
                    <a:pt x="4513" y="7531"/>
                    <a:pt x="4459" y="7531"/>
                  </a:cubicBezTo>
                  <a:cubicBezTo>
                    <a:pt x="4421" y="7508"/>
                    <a:pt x="4383" y="7470"/>
                    <a:pt x="4337" y="7462"/>
                  </a:cubicBezTo>
                  <a:lnTo>
                    <a:pt x="4329" y="7501"/>
                  </a:lnTo>
                  <a:lnTo>
                    <a:pt x="4375" y="7539"/>
                  </a:lnTo>
                  <a:lnTo>
                    <a:pt x="4321" y="7547"/>
                  </a:lnTo>
                  <a:lnTo>
                    <a:pt x="4329" y="7531"/>
                  </a:lnTo>
                  <a:cubicBezTo>
                    <a:pt x="4298" y="7501"/>
                    <a:pt x="4298" y="7554"/>
                    <a:pt x="4268" y="7516"/>
                  </a:cubicBezTo>
                  <a:lnTo>
                    <a:pt x="4298" y="7470"/>
                  </a:lnTo>
                  <a:cubicBezTo>
                    <a:pt x="4229" y="7493"/>
                    <a:pt x="4176" y="7401"/>
                    <a:pt x="4107" y="7417"/>
                  </a:cubicBezTo>
                  <a:lnTo>
                    <a:pt x="4107" y="7363"/>
                  </a:lnTo>
                  <a:cubicBezTo>
                    <a:pt x="4076" y="7363"/>
                    <a:pt x="4069" y="7340"/>
                    <a:pt x="4023" y="7355"/>
                  </a:cubicBezTo>
                  <a:lnTo>
                    <a:pt x="4030" y="7401"/>
                  </a:lnTo>
                  <a:cubicBezTo>
                    <a:pt x="3992" y="7401"/>
                    <a:pt x="3977" y="7378"/>
                    <a:pt x="3938" y="7378"/>
                  </a:cubicBezTo>
                  <a:cubicBezTo>
                    <a:pt x="3938" y="7348"/>
                    <a:pt x="3992" y="7325"/>
                    <a:pt x="4000" y="7378"/>
                  </a:cubicBezTo>
                  <a:lnTo>
                    <a:pt x="4023" y="7325"/>
                  </a:lnTo>
                  <a:cubicBezTo>
                    <a:pt x="3977" y="7348"/>
                    <a:pt x="3954" y="7317"/>
                    <a:pt x="3900" y="7309"/>
                  </a:cubicBezTo>
                  <a:cubicBezTo>
                    <a:pt x="3900" y="7340"/>
                    <a:pt x="3938" y="7317"/>
                    <a:pt x="3938" y="7340"/>
                  </a:cubicBezTo>
                  <a:cubicBezTo>
                    <a:pt x="3915" y="7363"/>
                    <a:pt x="3900" y="7317"/>
                    <a:pt x="3869" y="7325"/>
                  </a:cubicBezTo>
                  <a:lnTo>
                    <a:pt x="3869" y="7286"/>
                  </a:lnTo>
                  <a:cubicBezTo>
                    <a:pt x="3823" y="7340"/>
                    <a:pt x="3800" y="7240"/>
                    <a:pt x="3754" y="7248"/>
                  </a:cubicBezTo>
                  <a:cubicBezTo>
                    <a:pt x="3762" y="7202"/>
                    <a:pt x="3808" y="7248"/>
                    <a:pt x="3831" y="7233"/>
                  </a:cubicBezTo>
                  <a:lnTo>
                    <a:pt x="3808" y="7225"/>
                  </a:lnTo>
                  <a:lnTo>
                    <a:pt x="3823" y="7187"/>
                  </a:lnTo>
                  <a:cubicBezTo>
                    <a:pt x="3793" y="7187"/>
                    <a:pt x="3770" y="7156"/>
                    <a:pt x="3762" y="7187"/>
                  </a:cubicBezTo>
                  <a:cubicBezTo>
                    <a:pt x="3731" y="7194"/>
                    <a:pt x="3731" y="7148"/>
                    <a:pt x="3708" y="7148"/>
                  </a:cubicBezTo>
                  <a:lnTo>
                    <a:pt x="3747" y="7133"/>
                  </a:lnTo>
                  <a:cubicBezTo>
                    <a:pt x="3762" y="7095"/>
                    <a:pt x="3655" y="7118"/>
                    <a:pt x="3685" y="7072"/>
                  </a:cubicBezTo>
                  <a:lnTo>
                    <a:pt x="3640" y="7079"/>
                  </a:lnTo>
                  <a:lnTo>
                    <a:pt x="3640" y="7118"/>
                  </a:lnTo>
                  <a:cubicBezTo>
                    <a:pt x="3609" y="7118"/>
                    <a:pt x="3617" y="7095"/>
                    <a:pt x="3617" y="7079"/>
                  </a:cubicBezTo>
                  <a:cubicBezTo>
                    <a:pt x="3563" y="7095"/>
                    <a:pt x="3555" y="7041"/>
                    <a:pt x="3525" y="6980"/>
                  </a:cubicBezTo>
                  <a:cubicBezTo>
                    <a:pt x="3479" y="6995"/>
                    <a:pt x="3448" y="6903"/>
                    <a:pt x="3387" y="6896"/>
                  </a:cubicBezTo>
                  <a:lnTo>
                    <a:pt x="3410" y="6934"/>
                  </a:lnTo>
                  <a:cubicBezTo>
                    <a:pt x="3379" y="6957"/>
                    <a:pt x="3341" y="6919"/>
                    <a:pt x="3325" y="6896"/>
                  </a:cubicBezTo>
                  <a:cubicBezTo>
                    <a:pt x="3333" y="6865"/>
                    <a:pt x="3348" y="6919"/>
                    <a:pt x="3341" y="6896"/>
                  </a:cubicBezTo>
                  <a:lnTo>
                    <a:pt x="3341" y="6850"/>
                  </a:lnTo>
                  <a:cubicBezTo>
                    <a:pt x="3341" y="6850"/>
                    <a:pt x="3302" y="6857"/>
                    <a:pt x="3272" y="6873"/>
                  </a:cubicBezTo>
                  <a:lnTo>
                    <a:pt x="3272" y="6811"/>
                  </a:lnTo>
                  <a:cubicBezTo>
                    <a:pt x="3264" y="6804"/>
                    <a:pt x="3218" y="6804"/>
                    <a:pt x="3249" y="6773"/>
                  </a:cubicBezTo>
                  <a:cubicBezTo>
                    <a:pt x="3195" y="6773"/>
                    <a:pt x="3180" y="6735"/>
                    <a:pt x="3157" y="6704"/>
                  </a:cubicBezTo>
                  <a:cubicBezTo>
                    <a:pt x="3157" y="6681"/>
                    <a:pt x="3195" y="6696"/>
                    <a:pt x="3195" y="6666"/>
                  </a:cubicBezTo>
                  <a:cubicBezTo>
                    <a:pt x="3172" y="6658"/>
                    <a:pt x="3180" y="6696"/>
                    <a:pt x="3149" y="6696"/>
                  </a:cubicBezTo>
                  <a:lnTo>
                    <a:pt x="3157" y="6643"/>
                  </a:lnTo>
                  <a:lnTo>
                    <a:pt x="3142" y="6612"/>
                  </a:lnTo>
                  <a:lnTo>
                    <a:pt x="3172" y="6574"/>
                  </a:lnTo>
                  <a:lnTo>
                    <a:pt x="3149" y="6574"/>
                  </a:lnTo>
                  <a:lnTo>
                    <a:pt x="3142" y="6604"/>
                  </a:lnTo>
                  <a:lnTo>
                    <a:pt x="3119" y="6574"/>
                  </a:lnTo>
                  <a:lnTo>
                    <a:pt x="3119" y="6604"/>
                  </a:lnTo>
                  <a:lnTo>
                    <a:pt x="3080" y="6620"/>
                  </a:lnTo>
                  <a:cubicBezTo>
                    <a:pt x="3073" y="6612"/>
                    <a:pt x="3096" y="6589"/>
                    <a:pt x="3057" y="6604"/>
                  </a:cubicBezTo>
                  <a:cubicBezTo>
                    <a:pt x="3065" y="6574"/>
                    <a:pt x="3073" y="6589"/>
                    <a:pt x="3096" y="6719"/>
                  </a:cubicBezTo>
                  <a:lnTo>
                    <a:pt x="3057" y="6719"/>
                  </a:lnTo>
                  <a:lnTo>
                    <a:pt x="3019" y="6528"/>
                  </a:lnTo>
                  <a:lnTo>
                    <a:pt x="3065" y="6505"/>
                  </a:lnTo>
                  <a:cubicBezTo>
                    <a:pt x="3065" y="6490"/>
                    <a:pt x="3096" y="6436"/>
                    <a:pt x="3065" y="6428"/>
                  </a:cubicBezTo>
                  <a:cubicBezTo>
                    <a:pt x="3080" y="6390"/>
                    <a:pt x="3103" y="6382"/>
                    <a:pt x="3080" y="6344"/>
                  </a:cubicBezTo>
                  <a:lnTo>
                    <a:pt x="3065" y="6382"/>
                  </a:lnTo>
                  <a:lnTo>
                    <a:pt x="3042" y="6352"/>
                  </a:lnTo>
                  <a:lnTo>
                    <a:pt x="3004" y="6359"/>
                  </a:lnTo>
                  <a:cubicBezTo>
                    <a:pt x="3019" y="6367"/>
                    <a:pt x="3004" y="6421"/>
                    <a:pt x="3034" y="6405"/>
                  </a:cubicBezTo>
                  <a:lnTo>
                    <a:pt x="2996" y="6428"/>
                  </a:lnTo>
                  <a:cubicBezTo>
                    <a:pt x="2988" y="6421"/>
                    <a:pt x="3027" y="6398"/>
                    <a:pt x="2981" y="6398"/>
                  </a:cubicBezTo>
                  <a:lnTo>
                    <a:pt x="3004" y="6367"/>
                  </a:lnTo>
                  <a:cubicBezTo>
                    <a:pt x="2981" y="6390"/>
                    <a:pt x="2965" y="6367"/>
                    <a:pt x="2965" y="6344"/>
                  </a:cubicBezTo>
                  <a:lnTo>
                    <a:pt x="2958" y="6367"/>
                  </a:lnTo>
                  <a:lnTo>
                    <a:pt x="2927" y="6359"/>
                  </a:lnTo>
                  <a:lnTo>
                    <a:pt x="2958" y="6321"/>
                  </a:lnTo>
                  <a:cubicBezTo>
                    <a:pt x="2958" y="6313"/>
                    <a:pt x="2912" y="6290"/>
                    <a:pt x="2950" y="6283"/>
                  </a:cubicBezTo>
                  <a:cubicBezTo>
                    <a:pt x="2950" y="6267"/>
                    <a:pt x="2889" y="6283"/>
                    <a:pt x="2889" y="6252"/>
                  </a:cubicBezTo>
                  <a:lnTo>
                    <a:pt x="2927" y="6252"/>
                  </a:lnTo>
                  <a:cubicBezTo>
                    <a:pt x="2919" y="6229"/>
                    <a:pt x="2942" y="6168"/>
                    <a:pt x="2904" y="6175"/>
                  </a:cubicBezTo>
                  <a:lnTo>
                    <a:pt x="2919" y="6152"/>
                  </a:lnTo>
                  <a:cubicBezTo>
                    <a:pt x="2904" y="6114"/>
                    <a:pt x="2843" y="6061"/>
                    <a:pt x="2766" y="6076"/>
                  </a:cubicBezTo>
                  <a:lnTo>
                    <a:pt x="2751" y="6038"/>
                  </a:lnTo>
                  <a:cubicBezTo>
                    <a:pt x="2759" y="6007"/>
                    <a:pt x="2797" y="6045"/>
                    <a:pt x="2804" y="6007"/>
                  </a:cubicBezTo>
                  <a:cubicBezTo>
                    <a:pt x="2835" y="6022"/>
                    <a:pt x="2827" y="6022"/>
                    <a:pt x="2812" y="6053"/>
                  </a:cubicBezTo>
                  <a:cubicBezTo>
                    <a:pt x="2843" y="6076"/>
                    <a:pt x="2866" y="6076"/>
                    <a:pt x="2873" y="6045"/>
                  </a:cubicBezTo>
                  <a:lnTo>
                    <a:pt x="2850" y="6053"/>
                  </a:lnTo>
                  <a:lnTo>
                    <a:pt x="2835" y="6007"/>
                  </a:lnTo>
                  <a:lnTo>
                    <a:pt x="2866" y="6015"/>
                  </a:lnTo>
                  <a:lnTo>
                    <a:pt x="2866" y="5969"/>
                  </a:lnTo>
                  <a:cubicBezTo>
                    <a:pt x="2804" y="5976"/>
                    <a:pt x="2827" y="5900"/>
                    <a:pt x="2843" y="5854"/>
                  </a:cubicBezTo>
                  <a:cubicBezTo>
                    <a:pt x="2812" y="5846"/>
                    <a:pt x="2774" y="5831"/>
                    <a:pt x="2789" y="5869"/>
                  </a:cubicBezTo>
                  <a:cubicBezTo>
                    <a:pt x="2812" y="5854"/>
                    <a:pt x="2812" y="5884"/>
                    <a:pt x="2804" y="5900"/>
                  </a:cubicBezTo>
                  <a:lnTo>
                    <a:pt x="2797" y="5884"/>
                  </a:lnTo>
                  <a:cubicBezTo>
                    <a:pt x="2774" y="5900"/>
                    <a:pt x="2804" y="5946"/>
                    <a:pt x="2804" y="5976"/>
                  </a:cubicBezTo>
                  <a:cubicBezTo>
                    <a:pt x="2736" y="5900"/>
                    <a:pt x="2728" y="5746"/>
                    <a:pt x="2682" y="5632"/>
                  </a:cubicBezTo>
                  <a:lnTo>
                    <a:pt x="2713" y="5639"/>
                  </a:lnTo>
                  <a:cubicBezTo>
                    <a:pt x="2713" y="5624"/>
                    <a:pt x="2720" y="5601"/>
                    <a:pt x="2690" y="5593"/>
                  </a:cubicBezTo>
                  <a:cubicBezTo>
                    <a:pt x="2728" y="5578"/>
                    <a:pt x="2690" y="5563"/>
                    <a:pt x="2697" y="5540"/>
                  </a:cubicBezTo>
                  <a:cubicBezTo>
                    <a:pt x="2713" y="5517"/>
                    <a:pt x="2736" y="5578"/>
                    <a:pt x="2736" y="5540"/>
                  </a:cubicBezTo>
                  <a:cubicBezTo>
                    <a:pt x="2690" y="5524"/>
                    <a:pt x="2720" y="5509"/>
                    <a:pt x="2720" y="5463"/>
                  </a:cubicBezTo>
                  <a:cubicBezTo>
                    <a:pt x="2682" y="5448"/>
                    <a:pt x="2659" y="5425"/>
                    <a:pt x="2690" y="5386"/>
                  </a:cubicBezTo>
                  <a:cubicBezTo>
                    <a:pt x="2659" y="5363"/>
                    <a:pt x="2674" y="5348"/>
                    <a:pt x="2644" y="5325"/>
                  </a:cubicBezTo>
                  <a:cubicBezTo>
                    <a:pt x="2713" y="5241"/>
                    <a:pt x="2621" y="5126"/>
                    <a:pt x="2651" y="5003"/>
                  </a:cubicBezTo>
                  <a:cubicBezTo>
                    <a:pt x="2621" y="5011"/>
                    <a:pt x="2605" y="4980"/>
                    <a:pt x="2636" y="4965"/>
                  </a:cubicBezTo>
                  <a:lnTo>
                    <a:pt x="2582" y="4942"/>
                  </a:lnTo>
                  <a:lnTo>
                    <a:pt x="2582" y="4911"/>
                  </a:lnTo>
                  <a:lnTo>
                    <a:pt x="2644" y="4927"/>
                  </a:lnTo>
                  <a:cubicBezTo>
                    <a:pt x="2659" y="4888"/>
                    <a:pt x="2598" y="4927"/>
                    <a:pt x="2621" y="4865"/>
                  </a:cubicBezTo>
                  <a:cubicBezTo>
                    <a:pt x="2575" y="4858"/>
                    <a:pt x="2598" y="4850"/>
                    <a:pt x="2582" y="4812"/>
                  </a:cubicBezTo>
                  <a:lnTo>
                    <a:pt x="2636" y="4827"/>
                  </a:lnTo>
                  <a:cubicBezTo>
                    <a:pt x="2598" y="4773"/>
                    <a:pt x="2613" y="4666"/>
                    <a:pt x="2529" y="4628"/>
                  </a:cubicBezTo>
                  <a:cubicBezTo>
                    <a:pt x="2506" y="4597"/>
                    <a:pt x="2529" y="4597"/>
                    <a:pt x="2536" y="4567"/>
                  </a:cubicBezTo>
                  <a:lnTo>
                    <a:pt x="2598" y="4559"/>
                  </a:lnTo>
                  <a:lnTo>
                    <a:pt x="2544" y="4551"/>
                  </a:lnTo>
                  <a:cubicBezTo>
                    <a:pt x="2544" y="4513"/>
                    <a:pt x="2529" y="4528"/>
                    <a:pt x="2521" y="4490"/>
                  </a:cubicBezTo>
                  <a:cubicBezTo>
                    <a:pt x="2544" y="4475"/>
                    <a:pt x="2598" y="4513"/>
                    <a:pt x="2598" y="4544"/>
                  </a:cubicBezTo>
                  <a:lnTo>
                    <a:pt x="2605" y="4544"/>
                  </a:lnTo>
                  <a:cubicBezTo>
                    <a:pt x="2636" y="4490"/>
                    <a:pt x="2659" y="4429"/>
                    <a:pt x="2598" y="4352"/>
                  </a:cubicBezTo>
                  <a:cubicBezTo>
                    <a:pt x="2605" y="4322"/>
                    <a:pt x="2636" y="4375"/>
                    <a:pt x="2644" y="4352"/>
                  </a:cubicBezTo>
                  <a:cubicBezTo>
                    <a:pt x="2605" y="4329"/>
                    <a:pt x="2644" y="4253"/>
                    <a:pt x="2636" y="4207"/>
                  </a:cubicBezTo>
                  <a:lnTo>
                    <a:pt x="2605" y="4184"/>
                  </a:lnTo>
                  <a:lnTo>
                    <a:pt x="2636" y="4176"/>
                  </a:lnTo>
                  <a:lnTo>
                    <a:pt x="2605" y="4145"/>
                  </a:lnTo>
                  <a:lnTo>
                    <a:pt x="2636" y="4145"/>
                  </a:lnTo>
                  <a:cubicBezTo>
                    <a:pt x="2651" y="4122"/>
                    <a:pt x="2636" y="4092"/>
                    <a:pt x="2605" y="4092"/>
                  </a:cubicBezTo>
                  <a:lnTo>
                    <a:pt x="2605" y="4069"/>
                  </a:lnTo>
                  <a:lnTo>
                    <a:pt x="2636" y="4084"/>
                  </a:lnTo>
                  <a:cubicBezTo>
                    <a:pt x="2636" y="4015"/>
                    <a:pt x="2674" y="3908"/>
                    <a:pt x="2621" y="3870"/>
                  </a:cubicBezTo>
                  <a:cubicBezTo>
                    <a:pt x="2651" y="3801"/>
                    <a:pt x="2613" y="3824"/>
                    <a:pt x="2636" y="3785"/>
                  </a:cubicBezTo>
                  <a:cubicBezTo>
                    <a:pt x="2582" y="3747"/>
                    <a:pt x="2598" y="3724"/>
                    <a:pt x="2567" y="3678"/>
                  </a:cubicBezTo>
                  <a:lnTo>
                    <a:pt x="2544" y="3724"/>
                  </a:lnTo>
                  <a:lnTo>
                    <a:pt x="2536" y="3663"/>
                  </a:lnTo>
                  <a:lnTo>
                    <a:pt x="2567" y="3670"/>
                  </a:lnTo>
                  <a:cubicBezTo>
                    <a:pt x="2567" y="3624"/>
                    <a:pt x="2582" y="3571"/>
                    <a:pt x="2598" y="3532"/>
                  </a:cubicBezTo>
                  <a:lnTo>
                    <a:pt x="2621" y="3548"/>
                  </a:lnTo>
                  <a:lnTo>
                    <a:pt x="2613" y="3479"/>
                  </a:lnTo>
                  <a:cubicBezTo>
                    <a:pt x="2544" y="3456"/>
                    <a:pt x="2636" y="3303"/>
                    <a:pt x="2598" y="3241"/>
                  </a:cubicBezTo>
                  <a:cubicBezTo>
                    <a:pt x="2582" y="3326"/>
                    <a:pt x="2582" y="3410"/>
                    <a:pt x="2567" y="3494"/>
                  </a:cubicBezTo>
                  <a:cubicBezTo>
                    <a:pt x="2544" y="3471"/>
                    <a:pt x="2567" y="3440"/>
                    <a:pt x="2567" y="3410"/>
                  </a:cubicBezTo>
                  <a:cubicBezTo>
                    <a:pt x="2536" y="3402"/>
                    <a:pt x="2559" y="3448"/>
                    <a:pt x="2544" y="3456"/>
                  </a:cubicBezTo>
                  <a:lnTo>
                    <a:pt x="2506" y="3410"/>
                  </a:lnTo>
                  <a:lnTo>
                    <a:pt x="2536" y="3395"/>
                  </a:lnTo>
                  <a:cubicBezTo>
                    <a:pt x="2521" y="3333"/>
                    <a:pt x="2460" y="3333"/>
                    <a:pt x="2490" y="3257"/>
                  </a:cubicBezTo>
                  <a:lnTo>
                    <a:pt x="2536" y="3326"/>
                  </a:lnTo>
                  <a:lnTo>
                    <a:pt x="2575" y="3318"/>
                  </a:lnTo>
                  <a:cubicBezTo>
                    <a:pt x="2567" y="3295"/>
                    <a:pt x="2490" y="3264"/>
                    <a:pt x="2521" y="3211"/>
                  </a:cubicBezTo>
                  <a:lnTo>
                    <a:pt x="2559" y="3226"/>
                  </a:lnTo>
                  <a:cubicBezTo>
                    <a:pt x="2575" y="3203"/>
                    <a:pt x="2506" y="3172"/>
                    <a:pt x="2521" y="3126"/>
                  </a:cubicBezTo>
                  <a:cubicBezTo>
                    <a:pt x="2536" y="3096"/>
                    <a:pt x="2567" y="2828"/>
                    <a:pt x="2567" y="2828"/>
                  </a:cubicBezTo>
                  <a:lnTo>
                    <a:pt x="2559" y="2828"/>
                  </a:lnTo>
                  <a:cubicBezTo>
                    <a:pt x="2559" y="2828"/>
                    <a:pt x="2559" y="3073"/>
                    <a:pt x="2521" y="3088"/>
                  </a:cubicBezTo>
                  <a:cubicBezTo>
                    <a:pt x="2521" y="3073"/>
                    <a:pt x="2529" y="3019"/>
                    <a:pt x="2498" y="3034"/>
                  </a:cubicBezTo>
                  <a:lnTo>
                    <a:pt x="2506" y="2988"/>
                  </a:lnTo>
                  <a:lnTo>
                    <a:pt x="2575" y="3027"/>
                  </a:lnTo>
                  <a:lnTo>
                    <a:pt x="2544" y="2958"/>
                  </a:lnTo>
                  <a:cubicBezTo>
                    <a:pt x="2559" y="2943"/>
                    <a:pt x="2575" y="2958"/>
                    <a:pt x="2582" y="2935"/>
                  </a:cubicBezTo>
                  <a:cubicBezTo>
                    <a:pt x="2575" y="2881"/>
                    <a:pt x="2582" y="2843"/>
                    <a:pt x="2582" y="2797"/>
                  </a:cubicBezTo>
                  <a:lnTo>
                    <a:pt x="2613" y="2835"/>
                  </a:lnTo>
                  <a:cubicBezTo>
                    <a:pt x="2636" y="2782"/>
                    <a:pt x="2544" y="2766"/>
                    <a:pt x="2598" y="2713"/>
                  </a:cubicBezTo>
                  <a:lnTo>
                    <a:pt x="2567" y="2667"/>
                  </a:lnTo>
                  <a:lnTo>
                    <a:pt x="2544" y="2690"/>
                  </a:lnTo>
                  <a:lnTo>
                    <a:pt x="2529" y="2674"/>
                  </a:lnTo>
                  <a:cubicBezTo>
                    <a:pt x="2544" y="2628"/>
                    <a:pt x="2529" y="2590"/>
                    <a:pt x="2544" y="2537"/>
                  </a:cubicBezTo>
                  <a:cubicBezTo>
                    <a:pt x="2575" y="2537"/>
                    <a:pt x="2582" y="2598"/>
                    <a:pt x="2559" y="2628"/>
                  </a:cubicBezTo>
                  <a:lnTo>
                    <a:pt x="2582" y="2682"/>
                  </a:lnTo>
                  <a:cubicBezTo>
                    <a:pt x="2582" y="2651"/>
                    <a:pt x="2621" y="2598"/>
                    <a:pt x="2582" y="2559"/>
                  </a:cubicBezTo>
                  <a:cubicBezTo>
                    <a:pt x="2605" y="2529"/>
                    <a:pt x="2621" y="2567"/>
                    <a:pt x="2644" y="2537"/>
                  </a:cubicBezTo>
                  <a:cubicBezTo>
                    <a:pt x="2598" y="2514"/>
                    <a:pt x="2605" y="2422"/>
                    <a:pt x="2605" y="2360"/>
                  </a:cubicBezTo>
                  <a:lnTo>
                    <a:pt x="2636" y="2383"/>
                  </a:lnTo>
                  <a:cubicBezTo>
                    <a:pt x="2636" y="2360"/>
                    <a:pt x="2651" y="2368"/>
                    <a:pt x="2674" y="2345"/>
                  </a:cubicBezTo>
                  <a:cubicBezTo>
                    <a:pt x="2651" y="2307"/>
                    <a:pt x="2674" y="2268"/>
                    <a:pt x="2651" y="2230"/>
                  </a:cubicBezTo>
                  <a:cubicBezTo>
                    <a:pt x="2690" y="2184"/>
                    <a:pt x="2644" y="2184"/>
                    <a:pt x="2605" y="2100"/>
                  </a:cubicBezTo>
                  <a:cubicBezTo>
                    <a:pt x="2605" y="2130"/>
                    <a:pt x="2621" y="2169"/>
                    <a:pt x="2605" y="2192"/>
                  </a:cubicBezTo>
                  <a:lnTo>
                    <a:pt x="2797" y="2192"/>
                  </a:lnTo>
                  <a:lnTo>
                    <a:pt x="2797" y="2253"/>
                  </a:lnTo>
                  <a:lnTo>
                    <a:pt x="2613" y="2222"/>
                  </a:lnTo>
                  <a:cubicBezTo>
                    <a:pt x="2598" y="2230"/>
                    <a:pt x="2536" y="2299"/>
                    <a:pt x="2575" y="2337"/>
                  </a:cubicBezTo>
                  <a:cubicBezTo>
                    <a:pt x="2536" y="2360"/>
                    <a:pt x="2544" y="2445"/>
                    <a:pt x="2559" y="2491"/>
                  </a:cubicBezTo>
                  <a:cubicBezTo>
                    <a:pt x="2536" y="2514"/>
                    <a:pt x="2529" y="2498"/>
                    <a:pt x="2544" y="2529"/>
                  </a:cubicBezTo>
                  <a:cubicBezTo>
                    <a:pt x="2506" y="2605"/>
                    <a:pt x="2498" y="2682"/>
                    <a:pt x="2521" y="2759"/>
                  </a:cubicBezTo>
                  <a:cubicBezTo>
                    <a:pt x="2483" y="2759"/>
                    <a:pt x="2506" y="2843"/>
                    <a:pt x="2467" y="2820"/>
                  </a:cubicBezTo>
                  <a:cubicBezTo>
                    <a:pt x="2483" y="2828"/>
                    <a:pt x="2483" y="2858"/>
                    <a:pt x="2490" y="2881"/>
                  </a:cubicBezTo>
                  <a:lnTo>
                    <a:pt x="2506" y="2843"/>
                  </a:lnTo>
                  <a:lnTo>
                    <a:pt x="2521" y="2897"/>
                  </a:lnTo>
                  <a:lnTo>
                    <a:pt x="2490" y="2881"/>
                  </a:lnTo>
                  <a:lnTo>
                    <a:pt x="2467" y="2943"/>
                  </a:lnTo>
                  <a:lnTo>
                    <a:pt x="2498" y="2958"/>
                  </a:lnTo>
                  <a:lnTo>
                    <a:pt x="2490" y="3011"/>
                  </a:lnTo>
                  <a:lnTo>
                    <a:pt x="2467" y="3050"/>
                  </a:lnTo>
                  <a:cubicBezTo>
                    <a:pt x="2460" y="3065"/>
                    <a:pt x="2444" y="3011"/>
                    <a:pt x="2429" y="3050"/>
                  </a:cubicBezTo>
                  <a:cubicBezTo>
                    <a:pt x="2483" y="3073"/>
                    <a:pt x="2460" y="3203"/>
                    <a:pt x="2429" y="3226"/>
                  </a:cubicBezTo>
                  <a:cubicBezTo>
                    <a:pt x="2421" y="3257"/>
                    <a:pt x="2452" y="3241"/>
                    <a:pt x="2460" y="3257"/>
                  </a:cubicBezTo>
                  <a:lnTo>
                    <a:pt x="2467" y="3280"/>
                  </a:lnTo>
                  <a:cubicBezTo>
                    <a:pt x="2460" y="3303"/>
                    <a:pt x="2444" y="3287"/>
                    <a:pt x="2429" y="3318"/>
                  </a:cubicBezTo>
                  <a:cubicBezTo>
                    <a:pt x="2467" y="3364"/>
                    <a:pt x="2444" y="3456"/>
                    <a:pt x="2429" y="3525"/>
                  </a:cubicBezTo>
                  <a:lnTo>
                    <a:pt x="2460" y="3571"/>
                  </a:lnTo>
                  <a:cubicBezTo>
                    <a:pt x="2490" y="3532"/>
                    <a:pt x="2444" y="3548"/>
                    <a:pt x="2452" y="3509"/>
                  </a:cubicBezTo>
                  <a:cubicBezTo>
                    <a:pt x="2467" y="3525"/>
                    <a:pt x="2460" y="3517"/>
                    <a:pt x="2490" y="3494"/>
                  </a:cubicBezTo>
                  <a:cubicBezTo>
                    <a:pt x="2529" y="3548"/>
                    <a:pt x="2506" y="3586"/>
                    <a:pt x="2483" y="3601"/>
                  </a:cubicBezTo>
                  <a:cubicBezTo>
                    <a:pt x="2460" y="3586"/>
                    <a:pt x="2506" y="3563"/>
                    <a:pt x="2483" y="3548"/>
                  </a:cubicBezTo>
                  <a:cubicBezTo>
                    <a:pt x="2483" y="3571"/>
                    <a:pt x="2444" y="3594"/>
                    <a:pt x="2421" y="3563"/>
                  </a:cubicBezTo>
                  <a:cubicBezTo>
                    <a:pt x="2421" y="3609"/>
                    <a:pt x="2414" y="3663"/>
                    <a:pt x="2414" y="3701"/>
                  </a:cubicBezTo>
                  <a:cubicBezTo>
                    <a:pt x="2383" y="3686"/>
                    <a:pt x="2391" y="3686"/>
                    <a:pt x="2375" y="3724"/>
                  </a:cubicBezTo>
                  <a:lnTo>
                    <a:pt x="2391" y="3647"/>
                  </a:lnTo>
                  <a:lnTo>
                    <a:pt x="2352" y="3647"/>
                  </a:lnTo>
                  <a:cubicBezTo>
                    <a:pt x="2368" y="3678"/>
                    <a:pt x="2345" y="3709"/>
                    <a:pt x="2352" y="3724"/>
                  </a:cubicBezTo>
                  <a:lnTo>
                    <a:pt x="2406" y="3701"/>
                  </a:lnTo>
                  <a:cubicBezTo>
                    <a:pt x="2414" y="3739"/>
                    <a:pt x="2391" y="3785"/>
                    <a:pt x="2421" y="3824"/>
                  </a:cubicBezTo>
                  <a:lnTo>
                    <a:pt x="2467" y="3824"/>
                  </a:lnTo>
                  <a:cubicBezTo>
                    <a:pt x="2483" y="3862"/>
                    <a:pt x="2444" y="3824"/>
                    <a:pt x="2429" y="3862"/>
                  </a:cubicBezTo>
                  <a:lnTo>
                    <a:pt x="2414" y="3839"/>
                  </a:lnTo>
                  <a:cubicBezTo>
                    <a:pt x="2375" y="3892"/>
                    <a:pt x="2406" y="3977"/>
                    <a:pt x="2368" y="4030"/>
                  </a:cubicBezTo>
                  <a:cubicBezTo>
                    <a:pt x="2406" y="4092"/>
                    <a:pt x="2383" y="4145"/>
                    <a:pt x="2383" y="4207"/>
                  </a:cubicBezTo>
                  <a:cubicBezTo>
                    <a:pt x="2352" y="4222"/>
                    <a:pt x="2352" y="4168"/>
                    <a:pt x="2314" y="4168"/>
                  </a:cubicBezTo>
                  <a:cubicBezTo>
                    <a:pt x="2299" y="4214"/>
                    <a:pt x="2368" y="4214"/>
                    <a:pt x="2307" y="4237"/>
                  </a:cubicBezTo>
                  <a:lnTo>
                    <a:pt x="2368" y="4237"/>
                  </a:lnTo>
                  <a:cubicBezTo>
                    <a:pt x="2383" y="4283"/>
                    <a:pt x="2383" y="4329"/>
                    <a:pt x="2375" y="4390"/>
                  </a:cubicBezTo>
                  <a:cubicBezTo>
                    <a:pt x="2421" y="4398"/>
                    <a:pt x="2406" y="4444"/>
                    <a:pt x="2406" y="4482"/>
                  </a:cubicBezTo>
                  <a:lnTo>
                    <a:pt x="2375" y="4475"/>
                  </a:lnTo>
                  <a:lnTo>
                    <a:pt x="2391" y="4436"/>
                  </a:lnTo>
                  <a:lnTo>
                    <a:pt x="2375" y="4429"/>
                  </a:lnTo>
                  <a:lnTo>
                    <a:pt x="2368" y="4413"/>
                  </a:lnTo>
                  <a:cubicBezTo>
                    <a:pt x="2352" y="4444"/>
                    <a:pt x="2391" y="4467"/>
                    <a:pt x="2352" y="4490"/>
                  </a:cubicBezTo>
                  <a:lnTo>
                    <a:pt x="2345" y="4444"/>
                  </a:lnTo>
                  <a:cubicBezTo>
                    <a:pt x="2314" y="4436"/>
                    <a:pt x="2337" y="4490"/>
                    <a:pt x="2329" y="4505"/>
                  </a:cubicBezTo>
                  <a:cubicBezTo>
                    <a:pt x="2268" y="4467"/>
                    <a:pt x="2329" y="4559"/>
                    <a:pt x="2307" y="4597"/>
                  </a:cubicBezTo>
                  <a:cubicBezTo>
                    <a:pt x="2329" y="4597"/>
                    <a:pt x="2368" y="4597"/>
                    <a:pt x="2368" y="4628"/>
                  </a:cubicBezTo>
                  <a:cubicBezTo>
                    <a:pt x="2337" y="4605"/>
                    <a:pt x="2337" y="4643"/>
                    <a:pt x="2299" y="4659"/>
                  </a:cubicBezTo>
                  <a:lnTo>
                    <a:pt x="2307" y="4674"/>
                  </a:lnTo>
                  <a:cubicBezTo>
                    <a:pt x="2337" y="4659"/>
                    <a:pt x="2337" y="4705"/>
                    <a:pt x="2375" y="4712"/>
                  </a:cubicBezTo>
                  <a:cubicBezTo>
                    <a:pt x="2375" y="4735"/>
                    <a:pt x="2345" y="4796"/>
                    <a:pt x="2383" y="4835"/>
                  </a:cubicBezTo>
                  <a:cubicBezTo>
                    <a:pt x="2375" y="4865"/>
                    <a:pt x="2352" y="4850"/>
                    <a:pt x="2337" y="4850"/>
                  </a:cubicBezTo>
                  <a:cubicBezTo>
                    <a:pt x="2329" y="4888"/>
                    <a:pt x="2329" y="4927"/>
                    <a:pt x="2314" y="4950"/>
                  </a:cubicBezTo>
                  <a:lnTo>
                    <a:pt x="2345" y="4980"/>
                  </a:lnTo>
                  <a:lnTo>
                    <a:pt x="2368" y="4950"/>
                  </a:lnTo>
                  <a:cubicBezTo>
                    <a:pt x="2329" y="4934"/>
                    <a:pt x="2368" y="4904"/>
                    <a:pt x="2368" y="4873"/>
                  </a:cubicBezTo>
                  <a:cubicBezTo>
                    <a:pt x="2391" y="4904"/>
                    <a:pt x="2368" y="4942"/>
                    <a:pt x="2391" y="4973"/>
                  </a:cubicBezTo>
                  <a:cubicBezTo>
                    <a:pt x="2314" y="4980"/>
                    <a:pt x="2375" y="5049"/>
                    <a:pt x="2345" y="5118"/>
                  </a:cubicBezTo>
                  <a:lnTo>
                    <a:pt x="2345" y="5049"/>
                  </a:lnTo>
                  <a:cubicBezTo>
                    <a:pt x="2314" y="5049"/>
                    <a:pt x="2337" y="5103"/>
                    <a:pt x="2337" y="5126"/>
                  </a:cubicBezTo>
                  <a:lnTo>
                    <a:pt x="2383" y="5134"/>
                  </a:lnTo>
                  <a:cubicBezTo>
                    <a:pt x="2406" y="5172"/>
                    <a:pt x="2352" y="5157"/>
                    <a:pt x="2345" y="5172"/>
                  </a:cubicBezTo>
                  <a:lnTo>
                    <a:pt x="2345" y="5203"/>
                  </a:lnTo>
                  <a:cubicBezTo>
                    <a:pt x="2383" y="5203"/>
                    <a:pt x="2383" y="5233"/>
                    <a:pt x="2352" y="5271"/>
                  </a:cubicBezTo>
                  <a:cubicBezTo>
                    <a:pt x="2391" y="5241"/>
                    <a:pt x="2375" y="5279"/>
                    <a:pt x="2414" y="5310"/>
                  </a:cubicBezTo>
                  <a:cubicBezTo>
                    <a:pt x="2383" y="5356"/>
                    <a:pt x="2375" y="5256"/>
                    <a:pt x="2352" y="5317"/>
                  </a:cubicBezTo>
                  <a:cubicBezTo>
                    <a:pt x="2406" y="5317"/>
                    <a:pt x="2391" y="5348"/>
                    <a:pt x="2421" y="5363"/>
                  </a:cubicBezTo>
                  <a:cubicBezTo>
                    <a:pt x="2406" y="5402"/>
                    <a:pt x="2383" y="5325"/>
                    <a:pt x="2375" y="5348"/>
                  </a:cubicBezTo>
                  <a:cubicBezTo>
                    <a:pt x="2383" y="5386"/>
                    <a:pt x="2383" y="5386"/>
                    <a:pt x="2414" y="5402"/>
                  </a:cubicBezTo>
                  <a:cubicBezTo>
                    <a:pt x="2391" y="5440"/>
                    <a:pt x="2391" y="5386"/>
                    <a:pt x="2375" y="5394"/>
                  </a:cubicBezTo>
                  <a:cubicBezTo>
                    <a:pt x="2345" y="5463"/>
                    <a:pt x="2391" y="5471"/>
                    <a:pt x="2421" y="5524"/>
                  </a:cubicBezTo>
                  <a:cubicBezTo>
                    <a:pt x="2414" y="5547"/>
                    <a:pt x="2391" y="5540"/>
                    <a:pt x="2383" y="5563"/>
                  </a:cubicBezTo>
                  <a:cubicBezTo>
                    <a:pt x="2421" y="5593"/>
                    <a:pt x="2391" y="5624"/>
                    <a:pt x="2421" y="5655"/>
                  </a:cubicBezTo>
                  <a:lnTo>
                    <a:pt x="2375" y="5662"/>
                  </a:lnTo>
                  <a:lnTo>
                    <a:pt x="2352" y="5632"/>
                  </a:lnTo>
                  <a:lnTo>
                    <a:pt x="2391" y="5624"/>
                  </a:lnTo>
                  <a:cubicBezTo>
                    <a:pt x="2375" y="5586"/>
                    <a:pt x="2352" y="5578"/>
                    <a:pt x="2352" y="5524"/>
                  </a:cubicBezTo>
                  <a:cubicBezTo>
                    <a:pt x="2352" y="5555"/>
                    <a:pt x="2337" y="5593"/>
                    <a:pt x="2352" y="5624"/>
                  </a:cubicBezTo>
                  <a:cubicBezTo>
                    <a:pt x="2345" y="5655"/>
                    <a:pt x="2345" y="5586"/>
                    <a:pt x="2329" y="5616"/>
                  </a:cubicBezTo>
                  <a:cubicBezTo>
                    <a:pt x="2337" y="5578"/>
                    <a:pt x="2314" y="5547"/>
                    <a:pt x="2314" y="5517"/>
                  </a:cubicBezTo>
                  <a:lnTo>
                    <a:pt x="2299" y="5517"/>
                  </a:lnTo>
                  <a:cubicBezTo>
                    <a:pt x="2276" y="5486"/>
                    <a:pt x="2314" y="5509"/>
                    <a:pt x="2314" y="5478"/>
                  </a:cubicBezTo>
                  <a:lnTo>
                    <a:pt x="2307" y="5440"/>
                  </a:lnTo>
                  <a:cubicBezTo>
                    <a:pt x="2230" y="5448"/>
                    <a:pt x="2307" y="5371"/>
                    <a:pt x="2261" y="5348"/>
                  </a:cubicBezTo>
                  <a:cubicBezTo>
                    <a:pt x="2268" y="5317"/>
                    <a:pt x="2299" y="5348"/>
                    <a:pt x="2291" y="5310"/>
                  </a:cubicBezTo>
                  <a:cubicBezTo>
                    <a:pt x="2261" y="5287"/>
                    <a:pt x="2238" y="5317"/>
                    <a:pt x="2215" y="5310"/>
                  </a:cubicBezTo>
                  <a:lnTo>
                    <a:pt x="2215" y="5363"/>
                  </a:lnTo>
                  <a:lnTo>
                    <a:pt x="2230" y="5348"/>
                  </a:lnTo>
                  <a:lnTo>
                    <a:pt x="2238" y="5409"/>
                  </a:lnTo>
                  <a:lnTo>
                    <a:pt x="2199" y="5394"/>
                  </a:lnTo>
                  <a:cubicBezTo>
                    <a:pt x="2192" y="5363"/>
                    <a:pt x="2199" y="5333"/>
                    <a:pt x="2176" y="5310"/>
                  </a:cubicBezTo>
                  <a:cubicBezTo>
                    <a:pt x="2184" y="5279"/>
                    <a:pt x="2215" y="5310"/>
                    <a:pt x="2199" y="5271"/>
                  </a:cubicBezTo>
                  <a:cubicBezTo>
                    <a:pt x="2107" y="5241"/>
                    <a:pt x="2146" y="5065"/>
                    <a:pt x="2123" y="4980"/>
                  </a:cubicBezTo>
                  <a:lnTo>
                    <a:pt x="2176" y="4988"/>
                  </a:lnTo>
                  <a:cubicBezTo>
                    <a:pt x="2176" y="5080"/>
                    <a:pt x="2161" y="5164"/>
                    <a:pt x="2184" y="5248"/>
                  </a:cubicBezTo>
                  <a:lnTo>
                    <a:pt x="2176" y="5210"/>
                  </a:lnTo>
                  <a:cubicBezTo>
                    <a:pt x="2192" y="5180"/>
                    <a:pt x="2184" y="5157"/>
                    <a:pt x="2215" y="5180"/>
                  </a:cubicBezTo>
                  <a:lnTo>
                    <a:pt x="2192" y="5118"/>
                  </a:lnTo>
                  <a:cubicBezTo>
                    <a:pt x="2215" y="5103"/>
                    <a:pt x="2230" y="5134"/>
                    <a:pt x="2238" y="5095"/>
                  </a:cubicBezTo>
                  <a:cubicBezTo>
                    <a:pt x="2199" y="5080"/>
                    <a:pt x="2215" y="5065"/>
                    <a:pt x="2215" y="5042"/>
                  </a:cubicBezTo>
                  <a:cubicBezTo>
                    <a:pt x="2222" y="5011"/>
                    <a:pt x="2238" y="5042"/>
                    <a:pt x="2253" y="5011"/>
                  </a:cubicBezTo>
                  <a:cubicBezTo>
                    <a:pt x="2253" y="4965"/>
                    <a:pt x="2222" y="4896"/>
                    <a:pt x="2192" y="4873"/>
                  </a:cubicBezTo>
                  <a:lnTo>
                    <a:pt x="2222" y="4865"/>
                  </a:lnTo>
                  <a:cubicBezTo>
                    <a:pt x="2238" y="4888"/>
                    <a:pt x="2192" y="4873"/>
                    <a:pt x="2222" y="4896"/>
                  </a:cubicBezTo>
                  <a:cubicBezTo>
                    <a:pt x="2238" y="4850"/>
                    <a:pt x="2215" y="4812"/>
                    <a:pt x="2230" y="4758"/>
                  </a:cubicBezTo>
                  <a:lnTo>
                    <a:pt x="2184" y="4712"/>
                  </a:lnTo>
                  <a:cubicBezTo>
                    <a:pt x="2199" y="4697"/>
                    <a:pt x="2215" y="4697"/>
                    <a:pt x="2222" y="4666"/>
                  </a:cubicBezTo>
                  <a:cubicBezTo>
                    <a:pt x="2176" y="4636"/>
                    <a:pt x="2184" y="4682"/>
                    <a:pt x="2161" y="4705"/>
                  </a:cubicBezTo>
                  <a:cubicBezTo>
                    <a:pt x="2138" y="4674"/>
                    <a:pt x="2199" y="4643"/>
                    <a:pt x="2161" y="4628"/>
                  </a:cubicBezTo>
                  <a:cubicBezTo>
                    <a:pt x="2184" y="4590"/>
                    <a:pt x="2215" y="4659"/>
                    <a:pt x="2230" y="4605"/>
                  </a:cubicBezTo>
                  <a:lnTo>
                    <a:pt x="2215" y="4620"/>
                  </a:lnTo>
                  <a:cubicBezTo>
                    <a:pt x="2184" y="4559"/>
                    <a:pt x="2199" y="4513"/>
                    <a:pt x="2199" y="4452"/>
                  </a:cubicBezTo>
                  <a:cubicBezTo>
                    <a:pt x="2176" y="4429"/>
                    <a:pt x="2153" y="4475"/>
                    <a:pt x="2153" y="4505"/>
                  </a:cubicBezTo>
                  <a:cubicBezTo>
                    <a:pt x="2146" y="4475"/>
                    <a:pt x="2077" y="4452"/>
                    <a:pt x="2107" y="4429"/>
                  </a:cubicBezTo>
                  <a:lnTo>
                    <a:pt x="2138" y="4444"/>
                  </a:lnTo>
                  <a:lnTo>
                    <a:pt x="2146" y="4398"/>
                  </a:lnTo>
                  <a:cubicBezTo>
                    <a:pt x="2115" y="4375"/>
                    <a:pt x="2115" y="4406"/>
                    <a:pt x="2100" y="4360"/>
                  </a:cubicBezTo>
                  <a:lnTo>
                    <a:pt x="2138" y="4360"/>
                  </a:lnTo>
                  <a:cubicBezTo>
                    <a:pt x="2153" y="4322"/>
                    <a:pt x="2084" y="4329"/>
                    <a:pt x="2107" y="4291"/>
                  </a:cubicBezTo>
                  <a:cubicBezTo>
                    <a:pt x="2123" y="4283"/>
                    <a:pt x="2146" y="4329"/>
                    <a:pt x="2161" y="4291"/>
                  </a:cubicBezTo>
                  <a:lnTo>
                    <a:pt x="2115" y="4253"/>
                  </a:lnTo>
                  <a:lnTo>
                    <a:pt x="2115" y="4222"/>
                  </a:lnTo>
                  <a:cubicBezTo>
                    <a:pt x="2138" y="4222"/>
                    <a:pt x="2138" y="4260"/>
                    <a:pt x="2161" y="4253"/>
                  </a:cubicBezTo>
                  <a:cubicBezTo>
                    <a:pt x="2153" y="4214"/>
                    <a:pt x="2184" y="4222"/>
                    <a:pt x="2199" y="4184"/>
                  </a:cubicBezTo>
                  <a:cubicBezTo>
                    <a:pt x="2222" y="4122"/>
                    <a:pt x="2184" y="4046"/>
                    <a:pt x="2184" y="3992"/>
                  </a:cubicBezTo>
                  <a:cubicBezTo>
                    <a:pt x="2230" y="4030"/>
                    <a:pt x="2199" y="3877"/>
                    <a:pt x="2222" y="3824"/>
                  </a:cubicBezTo>
                  <a:cubicBezTo>
                    <a:pt x="2253" y="3824"/>
                    <a:pt x="2222" y="3892"/>
                    <a:pt x="2261" y="3915"/>
                  </a:cubicBezTo>
                  <a:cubicBezTo>
                    <a:pt x="2291" y="3862"/>
                    <a:pt x="2222" y="3816"/>
                    <a:pt x="2261" y="3762"/>
                  </a:cubicBezTo>
                  <a:lnTo>
                    <a:pt x="2238" y="3785"/>
                  </a:lnTo>
                  <a:cubicBezTo>
                    <a:pt x="2215" y="3762"/>
                    <a:pt x="2238" y="3747"/>
                    <a:pt x="2215" y="3724"/>
                  </a:cubicBezTo>
                  <a:cubicBezTo>
                    <a:pt x="2268" y="3670"/>
                    <a:pt x="2215" y="3601"/>
                    <a:pt x="2253" y="3563"/>
                  </a:cubicBezTo>
                  <a:cubicBezTo>
                    <a:pt x="2222" y="3494"/>
                    <a:pt x="2253" y="3456"/>
                    <a:pt x="2215" y="3402"/>
                  </a:cubicBezTo>
                  <a:cubicBezTo>
                    <a:pt x="2215" y="3433"/>
                    <a:pt x="2199" y="3410"/>
                    <a:pt x="2192" y="3433"/>
                  </a:cubicBezTo>
                  <a:cubicBezTo>
                    <a:pt x="2153" y="3356"/>
                    <a:pt x="2222" y="3326"/>
                    <a:pt x="2268" y="3318"/>
                  </a:cubicBezTo>
                  <a:lnTo>
                    <a:pt x="2192" y="3295"/>
                  </a:lnTo>
                  <a:cubicBezTo>
                    <a:pt x="2199" y="3264"/>
                    <a:pt x="2192" y="3234"/>
                    <a:pt x="2215" y="3203"/>
                  </a:cubicBezTo>
                  <a:lnTo>
                    <a:pt x="2238" y="3249"/>
                  </a:lnTo>
                  <a:lnTo>
                    <a:pt x="2253" y="3134"/>
                  </a:lnTo>
                  <a:lnTo>
                    <a:pt x="2276" y="3134"/>
                  </a:lnTo>
                  <a:cubicBezTo>
                    <a:pt x="2307" y="3119"/>
                    <a:pt x="2276" y="3088"/>
                    <a:pt x="2276" y="3065"/>
                  </a:cubicBezTo>
                  <a:lnTo>
                    <a:pt x="2261" y="3088"/>
                  </a:lnTo>
                  <a:cubicBezTo>
                    <a:pt x="2261" y="3027"/>
                    <a:pt x="2329" y="2935"/>
                    <a:pt x="2291" y="2851"/>
                  </a:cubicBezTo>
                  <a:lnTo>
                    <a:pt x="2314" y="2812"/>
                  </a:lnTo>
                  <a:lnTo>
                    <a:pt x="2307" y="2759"/>
                  </a:lnTo>
                  <a:cubicBezTo>
                    <a:pt x="2375" y="2697"/>
                    <a:pt x="2307" y="2628"/>
                    <a:pt x="2368" y="2567"/>
                  </a:cubicBezTo>
                  <a:cubicBezTo>
                    <a:pt x="2337" y="2506"/>
                    <a:pt x="2352" y="2437"/>
                    <a:pt x="2391" y="2368"/>
                  </a:cubicBezTo>
                  <a:cubicBezTo>
                    <a:pt x="2414" y="2406"/>
                    <a:pt x="2421" y="2414"/>
                    <a:pt x="2444" y="2445"/>
                  </a:cubicBezTo>
                  <a:cubicBezTo>
                    <a:pt x="2444" y="2368"/>
                    <a:pt x="2406" y="2299"/>
                    <a:pt x="2444" y="2261"/>
                  </a:cubicBezTo>
                  <a:cubicBezTo>
                    <a:pt x="2391" y="2261"/>
                    <a:pt x="2368" y="2215"/>
                    <a:pt x="2307" y="2238"/>
                  </a:cubicBezTo>
                  <a:cubicBezTo>
                    <a:pt x="2314" y="2192"/>
                    <a:pt x="2329" y="2169"/>
                    <a:pt x="2337" y="2130"/>
                  </a:cubicBezTo>
                  <a:cubicBezTo>
                    <a:pt x="2276" y="2130"/>
                    <a:pt x="2314" y="2261"/>
                    <a:pt x="2253" y="2253"/>
                  </a:cubicBezTo>
                  <a:lnTo>
                    <a:pt x="2276" y="2215"/>
                  </a:lnTo>
                  <a:cubicBezTo>
                    <a:pt x="2238" y="2207"/>
                    <a:pt x="2276" y="2161"/>
                    <a:pt x="2238" y="2130"/>
                  </a:cubicBezTo>
                  <a:cubicBezTo>
                    <a:pt x="2261" y="2138"/>
                    <a:pt x="2276" y="2138"/>
                    <a:pt x="2299" y="2100"/>
                  </a:cubicBezTo>
                  <a:cubicBezTo>
                    <a:pt x="2268" y="2100"/>
                    <a:pt x="2261" y="2085"/>
                    <a:pt x="2238" y="2054"/>
                  </a:cubicBezTo>
                  <a:cubicBezTo>
                    <a:pt x="2261" y="2031"/>
                    <a:pt x="2299" y="1993"/>
                    <a:pt x="2261" y="1985"/>
                  </a:cubicBezTo>
                  <a:cubicBezTo>
                    <a:pt x="2276" y="1954"/>
                    <a:pt x="2299" y="1977"/>
                    <a:pt x="2299" y="1947"/>
                  </a:cubicBezTo>
                  <a:lnTo>
                    <a:pt x="2329" y="1962"/>
                  </a:lnTo>
                  <a:cubicBezTo>
                    <a:pt x="2337" y="1939"/>
                    <a:pt x="2337" y="1908"/>
                    <a:pt x="2329" y="1870"/>
                  </a:cubicBezTo>
                  <a:lnTo>
                    <a:pt x="2383" y="1870"/>
                  </a:lnTo>
                  <a:cubicBezTo>
                    <a:pt x="2375" y="1862"/>
                    <a:pt x="2329" y="1839"/>
                    <a:pt x="2352" y="1824"/>
                  </a:cubicBezTo>
                  <a:cubicBezTo>
                    <a:pt x="2345" y="1824"/>
                    <a:pt x="2329" y="1801"/>
                    <a:pt x="2314" y="1824"/>
                  </a:cubicBezTo>
                  <a:cubicBezTo>
                    <a:pt x="2307" y="1786"/>
                    <a:pt x="2307" y="1786"/>
                    <a:pt x="2276" y="1770"/>
                  </a:cubicBezTo>
                  <a:lnTo>
                    <a:pt x="2291" y="1732"/>
                  </a:lnTo>
                  <a:cubicBezTo>
                    <a:pt x="2268" y="1709"/>
                    <a:pt x="2261" y="1755"/>
                    <a:pt x="2253" y="1763"/>
                  </a:cubicBezTo>
                  <a:lnTo>
                    <a:pt x="2253" y="1709"/>
                  </a:lnTo>
                  <a:cubicBezTo>
                    <a:pt x="2268" y="1701"/>
                    <a:pt x="2276" y="1740"/>
                    <a:pt x="2299" y="1709"/>
                  </a:cubicBezTo>
                  <a:lnTo>
                    <a:pt x="2307" y="1671"/>
                  </a:lnTo>
                  <a:cubicBezTo>
                    <a:pt x="2261" y="1617"/>
                    <a:pt x="2291" y="1556"/>
                    <a:pt x="2337" y="1495"/>
                  </a:cubicBezTo>
                  <a:lnTo>
                    <a:pt x="2299" y="1464"/>
                  </a:lnTo>
                  <a:cubicBezTo>
                    <a:pt x="2291" y="1495"/>
                    <a:pt x="2291" y="1487"/>
                    <a:pt x="2261" y="1502"/>
                  </a:cubicBezTo>
                  <a:lnTo>
                    <a:pt x="2291" y="1502"/>
                  </a:lnTo>
                  <a:cubicBezTo>
                    <a:pt x="2299" y="1564"/>
                    <a:pt x="2253" y="1617"/>
                    <a:pt x="2230" y="1678"/>
                  </a:cubicBezTo>
                  <a:cubicBezTo>
                    <a:pt x="2215" y="1633"/>
                    <a:pt x="2261" y="1579"/>
                    <a:pt x="2253" y="1533"/>
                  </a:cubicBezTo>
                  <a:lnTo>
                    <a:pt x="2215" y="1610"/>
                  </a:lnTo>
                  <a:cubicBezTo>
                    <a:pt x="2199" y="1579"/>
                    <a:pt x="2230" y="1556"/>
                    <a:pt x="2192" y="1525"/>
                  </a:cubicBezTo>
                  <a:lnTo>
                    <a:pt x="2238" y="1518"/>
                  </a:lnTo>
                  <a:lnTo>
                    <a:pt x="2222" y="1479"/>
                  </a:lnTo>
                  <a:lnTo>
                    <a:pt x="2253" y="1487"/>
                  </a:lnTo>
                  <a:lnTo>
                    <a:pt x="2268" y="1449"/>
                  </a:lnTo>
                  <a:cubicBezTo>
                    <a:pt x="2238" y="1441"/>
                    <a:pt x="2261" y="1403"/>
                    <a:pt x="2230" y="1387"/>
                  </a:cubicBezTo>
                  <a:cubicBezTo>
                    <a:pt x="2253" y="1349"/>
                    <a:pt x="2268" y="1387"/>
                    <a:pt x="2291" y="1372"/>
                  </a:cubicBezTo>
                  <a:cubicBezTo>
                    <a:pt x="2268" y="1341"/>
                    <a:pt x="2299" y="1288"/>
                    <a:pt x="2314" y="1288"/>
                  </a:cubicBezTo>
                  <a:cubicBezTo>
                    <a:pt x="2299" y="1234"/>
                    <a:pt x="2337" y="1249"/>
                    <a:pt x="2329" y="1211"/>
                  </a:cubicBezTo>
                  <a:lnTo>
                    <a:pt x="2345" y="1234"/>
                  </a:lnTo>
                  <a:cubicBezTo>
                    <a:pt x="2375" y="1211"/>
                    <a:pt x="2352" y="1158"/>
                    <a:pt x="2375" y="1135"/>
                  </a:cubicBezTo>
                  <a:cubicBezTo>
                    <a:pt x="2352" y="1112"/>
                    <a:pt x="2352" y="1112"/>
                    <a:pt x="2329" y="1104"/>
                  </a:cubicBezTo>
                  <a:cubicBezTo>
                    <a:pt x="2337" y="1081"/>
                    <a:pt x="2329" y="1035"/>
                    <a:pt x="2299" y="1035"/>
                  </a:cubicBezTo>
                  <a:lnTo>
                    <a:pt x="2337" y="1027"/>
                  </a:lnTo>
                  <a:lnTo>
                    <a:pt x="2352" y="974"/>
                  </a:lnTo>
                  <a:lnTo>
                    <a:pt x="2329" y="928"/>
                  </a:lnTo>
                  <a:lnTo>
                    <a:pt x="2383" y="974"/>
                  </a:lnTo>
                  <a:cubicBezTo>
                    <a:pt x="2406" y="989"/>
                    <a:pt x="2337" y="989"/>
                    <a:pt x="2375" y="1012"/>
                  </a:cubicBezTo>
                  <a:cubicBezTo>
                    <a:pt x="2406" y="1012"/>
                    <a:pt x="2406" y="958"/>
                    <a:pt x="2391" y="928"/>
                  </a:cubicBezTo>
                  <a:lnTo>
                    <a:pt x="2429" y="912"/>
                  </a:lnTo>
                  <a:cubicBezTo>
                    <a:pt x="2414" y="874"/>
                    <a:pt x="2406" y="805"/>
                    <a:pt x="2429" y="805"/>
                  </a:cubicBezTo>
                  <a:lnTo>
                    <a:pt x="2414" y="797"/>
                  </a:lnTo>
                  <a:cubicBezTo>
                    <a:pt x="2414" y="782"/>
                    <a:pt x="2414" y="751"/>
                    <a:pt x="2444" y="744"/>
                  </a:cubicBezTo>
                  <a:lnTo>
                    <a:pt x="2421" y="690"/>
                  </a:lnTo>
                  <a:cubicBezTo>
                    <a:pt x="2429" y="721"/>
                    <a:pt x="2375" y="729"/>
                    <a:pt x="2406" y="767"/>
                  </a:cubicBezTo>
                  <a:cubicBezTo>
                    <a:pt x="2375" y="782"/>
                    <a:pt x="2368" y="751"/>
                    <a:pt x="2337" y="790"/>
                  </a:cubicBezTo>
                  <a:cubicBezTo>
                    <a:pt x="2307" y="744"/>
                    <a:pt x="2345" y="744"/>
                    <a:pt x="2352" y="729"/>
                  </a:cubicBezTo>
                  <a:cubicBezTo>
                    <a:pt x="2337" y="706"/>
                    <a:pt x="2329" y="751"/>
                    <a:pt x="2307" y="744"/>
                  </a:cubicBezTo>
                  <a:lnTo>
                    <a:pt x="2299" y="782"/>
                  </a:lnTo>
                  <a:lnTo>
                    <a:pt x="2314" y="820"/>
                  </a:lnTo>
                  <a:cubicBezTo>
                    <a:pt x="2337" y="797"/>
                    <a:pt x="2314" y="782"/>
                    <a:pt x="2352" y="790"/>
                  </a:cubicBezTo>
                  <a:lnTo>
                    <a:pt x="2345" y="828"/>
                  </a:lnTo>
                  <a:cubicBezTo>
                    <a:pt x="2314" y="836"/>
                    <a:pt x="2314" y="805"/>
                    <a:pt x="2299" y="836"/>
                  </a:cubicBezTo>
                  <a:cubicBezTo>
                    <a:pt x="2337" y="828"/>
                    <a:pt x="2291" y="866"/>
                    <a:pt x="2291" y="882"/>
                  </a:cubicBezTo>
                  <a:lnTo>
                    <a:pt x="2261" y="859"/>
                  </a:lnTo>
                  <a:cubicBezTo>
                    <a:pt x="2261" y="874"/>
                    <a:pt x="2215" y="905"/>
                    <a:pt x="2222" y="943"/>
                  </a:cubicBezTo>
                  <a:cubicBezTo>
                    <a:pt x="2161" y="958"/>
                    <a:pt x="2192" y="997"/>
                    <a:pt x="2146" y="1020"/>
                  </a:cubicBezTo>
                  <a:cubicBezTo>
                    <a:pt x="2153" y="1058"/>
                    <a:pt x="2176" y="1058"/>
                    <a:pt x="2176" y="1089"/>
                  </a:cubicBezTo>
                  <a:lnTo>
                    <a:pt x="2146" y="1058"/>
                  </a:lnTo>
                  <a:cubicBezTo>
                    <a:pt x="2107" y="1073"/>
                    <a:pt x="2123" y="1112"/>
                    <a:pt x="2107" y="1142"/>
                  </a:cubicBezTo>
                  <a:lnTo>
                    <a:pt x="2138" y="1135"/>
                  </a:lnTo>
                  <a:cubicBezTo>
                    <a:pt x="2161" y="1150"/>
                    <a:pt x="2123" y="1181"/>
                    <a:pt x="2161" y="1181"/>
                  </a:cubicBezTo>
                  <a:lnTo>
                    <a:pt x="2138" y="1203"/>
                  </a:lnTo>
                  <a:lnTo>
                    <a:pt x="2107" y="1173"/>
                  </a:lnTo>
                  <a:cubicBezTo>
                    <a:pt x="2077" y="1203"/>
                    <a:pt x="2107" y="1249"/>
                    <a:pt x="2061" y="1272"/>
                  </a:cubicBezTo>
                  <a:cubicBezTo>
                    <a:pt x="2115" y="1295"/>
                    <a:pt x="2023" y="1326"/>
                    <a:pt x="2077" y="1364"/>
                  </a:cubicBezTo>
                  <a:cubicBezTo>
                    <a:pt x="2038" y="1357"/>
                    <a:pt x="2061" y="1395"/>
                    <a:pt x="2031" y="1395"/>
                  </a:cubicBezTo>
                  <a:cubicBezTo>
                    <a:pt x="2031" y="1364"/>
                    <a:pt x="2023" y="1341"/>
                    <a:pt x="2061" y="1311"/>
                  </a:cubicBezTo>
                  <a:cubicBezTo>
                    <a:pt x="2008" y="1288"/>
                    <a:pt x="2061" y="1226"/>
                    <a:pt x="2084" y="1188"/>
                  </a:cubicBezTo>
                  <a:cubicBezTo>
                    <a:pt x="2069" y="1188"/>
                    <a:pt x="2046" y="1181"/>
                    <a:pt x="2038" y="1150"/>
                  </a:cubicBezTo>
                  <a:cubicBezTo>
                    <a:pt x="2084" y="1219"/>
                    <a:pt x="1931" y="1341"/>
                    <a:pt x="2038" y="1418"/>
                  </a:cubicBezTo>
                  <a:cubicBezTo>
                    <a:pt x="2031" y="1464"/>
                    <a:pt x="2038" y="1510"/>
                    <a:pt x="2008" y="1556"/>
                  </a:cubicBezTo>
                  <a:lnTo>
                    <a:pt x="2038" y="1548"/>
                  </a:lnTo>
                  <a:lnTo>
                    <a:pt x="2069" y="1594"/>
                  </a:lnTo>
                  <a:lnTo>
                    <a:pt x="2046" y="1633"/>
                  </a:lnTo>
                  <a:cubicBezTo>
                    <a:pt x="2031" y="1610"/>
                    <a:pt x="2046" y="1594"/>
                    <a:pt x="2023" y="1564"/>
                  </a:cubicBezTo>
                  <a:lnTo>
                    <a:pt x="1985" y="1625"/>
                  </a:lnTo>
                  <a:lnTo>
                    <a:pt x="2000" y="1648"/>
                  </a:lnTo>
                  <a:lnTo>
                    <a:pt x="1992" y="1686"/>
                  </a:lnTo>
                  <a:lnTo>
                    <a:pt x="1954" y="1663"/>
                  </a:lnTo>
                  <a:cubicBezTo>
                    <a:pt x="1946" y="1709"/>
                    <a:pt x="2008" y="1686"/>
                    <a:pt x="1985" y="1747"/>
                  </a:cubicBezTo>
                  <a:lnTo>
                    <a:pt x="2008" y="1740"/>
                  </a:lnTo>
                  <a:lnTo>
                    <a:pt x="2023" y="1786"/>
                  </a:lnTo>
                  <a:cubicBezTo>
                    <a:pt x="1969" y="1755"/>
                    <a:pt x="1954" y="1862"/>
                    <a:pt x="1923" y="1901"/>
                  </a:cubicBezTo>
                  <a:cubicBezTo>
                    <a:pt x="1916" y="1855"/>
                    <a:pt x="1954" y="1755"/>
                    <a:pt x="1908" y="1755"/>
                  </a:cubicBezTo>
                  <a:cubicBezTo>
                    <a:pt x="1908" y="1709"/>
                    <a:pt x="1931" y="1671"/>
                    <a:pt x="1923" y="1633"/>
                  </a:cubicBezTo>
                  <a:cubicBezTo>
                    <a:pt x="1885" y="1625"/>
                    <a:pt x="1916" y="1678"/>
                    <a:pt x="1893" y="1701"/>
                  </a:cubicBezTo>
                  <a:cubicBezTo>
                    <a:pt x="1885" y="1663"/>
                    <a:pt x="1893" y="1663"/>
                    <a:pt x="1870" y="1640"/>
                  </a:cubicBezTo>
                  <a:cubicBezTo>
                    <a:pt x="1923" y="1633"/>
                    <a:pt x="1878" y="1602"/>
                    <a:pt x="1931" y="1587"/>
                  </a:cubicBezTo>
                  <a:cubicBezTo>
                    <a:pt x="1916" y="1548"/>
                    <a:pt x="1893" y="1564"/>
                    <a:pt x="1870" y="1571"/>
                  </a:cubicBezTo>
                  <a:cubicBezTo>
                    <a:pt x="1855" y="1548"/>
                    <a:pt x="1893" y="1548"/>
                    <a:pt x="1908" y="1533"/>
                  </a:cubicBezTo>
                  <a:lnTo>
                    <a:pt x="1878" y="1487"/>
                  </a:lnTo>
                  <a:lnTo>
                    <a:pt x="1916" y="1456"/>
                  </a:lnTo>
                  <a:cubicBezTo>
                    <a:pt x="1885" y="1418"/>
                    <a:pt x="1916" y="1441"/>
                    <a:pt x="1923" y="1410"/>
                  </a:cubicBezTo>
                  <a:cubicBezTo>
                    <a:pt x="1908" y="1372"/>
                    <a:pt x="1923" y="1341"/>
                    <a:pt x="1908" y="1303"/>
                  </a:cubicBezTo>
                  <a:cubicBezTo>
                    <a:pt x="1923" y="1272"/>
                    <a:pt x="1931" y="1311"/>
                    <a:pt x="1946" y="1303"/>
                  </a:cubicBezTo>
                  <a:cubicBezTo>
                    <a:pt x="1954" y="1341"/>
                    <a:pt x="1916" y="1403"/>
                    <a:pt x="1962" y="1403"/>
                  </a:cubicBezTo>
                  <a:lnTo>
                    <a:pt x="1946" y="1341"/>
                  </a:lnTo>
                  <a:lnTo>
                    <a:pt x="1969" y="1334"/>
                  </a:lnTo>
                  <a:cubicBezTo>
                    <a:pt x="1954" y="1303"/>
                    <a:pt x="1946" y="1295"/>
                    <a:pt x="1969" y="1265"/>
                  </a:cubicBezTo>
                  <a:cubicBezTo>
                    <a:pt x="1954" y="1226"/>
                    <a:pt x="1923" y="1265"/>
                    <a:pt x="1916" y="1226"/>
                  </a:cubicBezTo>
                  <a:lnTo>
                    <a:pt x="1916" y="1211"/>
                  </a:lnTo>
                  <a:lnTo>
                    <a:pt x="1962" y="1219"/>
                  </a:lnTo>
                  <a:cubicBezTo>
                    <a:pt x="1992" y="1203"/>
                    <a:pt x="1969" y="1181"/>
                    <a:pt x="1992" y="1173"/>
                  </a:cubicBezTo>
                  <a:lnTo>
                    <a:pt x="1962" y="1173"/>
                  </a:lnTo>
                  <a:cubicBezTo>
                    <a:pt x="1954" y="1127"/>
                    <a:pt x="2008" y="1096"/>
                    <a:pt x="1962" y="1050"/>
                  </a:cubicBezTo>
                  <a:cubicBezTo>
                    <a:pt x="1992" y="981"/>
                    <a:pt x="1969" y="912"/>
                    <a:pt x="2031" y="866"/>
                  </a:cubicBezTo>
                  <a:cubicBezTo>
                    <a:pt x="2000" y="836"/>
                    <a:pt x="2031" y="820"/>
                    <a:pt x="2031" y="797"/>
                  </a:cubicBezTo>
                  <a:cubicBezTo>
                    <a:pt x="2000" y="790"/>
                    <a:pt x="1992" y="790"/>
                    <a:pt x="1985" y="767"/>
                  </a:cubicBezTo>
                  <a:cubicBezTo>
                    <a:pt x="1954" y="797"/>
                    <a:pt x="1954" y="797"/>
                    <a:pt x="1923" y="820"/>
                  </a:cubicBezTo>
                  <a:cubicBezTo>
                    <a:pt x="1954" y="836"/>
                    <a:pt x="1946" y="828"/>
                    <a:pt x="1962" y="859"/>
                  </a:cubicBezTo>
                  <a:cubicBezTo>
                    <a:pt x="1962" y="882"/>
                    <a:pt x="1946" y="912"/>
                    <a:pt x="1962" y="943"/>
                  </a:cubicBezTo>
                  <a:lnTo>
                    <a:pt x="1908" y="897"/>
                  </a:lnTo>
                  <a:cubicBezTo>
                    <a:pt x="1885" y="905"/>
                    <a:pt x="1893" y="958"/>
                    <a:pt x="1870" y="951"/>
                  </a:cubicBezTo>
                  <a:cubicBezTo>
                    <a:pt x="1847" y="997"/>
                    <a:pt x="1885" y="1050"/>
                    <a:pt x="1839" y="1089"/>
                  </a:cubicBezTo>
                  <a:cubicBezTo>
                    <a:pt x="1816" y="1058"/>
                    <a:pt x="1839" y="1027"/>
                    <a:pt x="1832" y="997"/>
                  </a:cubicBezTo>
                  <a:cubicBezTo>
                    <a:pt x="1816" y="1020"/>
                    <a:pt x="1832" y="1035"/>
                    <a:pt x="1801" y="1050"/>
                  </a:cubicBezTo>
                  <a:cubicBezTo>
                    <a:pt x="1832" y="1058"/>
                    <a:pt x="1816" y="1066"/>
                    <a:pt x="1801" y="1073"/>
                  </a:cubicBezTo>
                  <a:cubicBezTo>
                    <a:pt x="1839" y="1135"/>
                    <a:pt x="1763" y="1181"/>
                    <a:pt x="1770" y="1242"/>
                  </a:cubicBezTo>
                  <a:cubicBezTo>
                    <a:pt x="1755" y="1265"/>
                    <a:pt x="1755" y="1226"/>
                    <a:pt x="1732" y="1219"/>
                  </a:cubicBezTo>
                  <a:lnTo>
                    <a:pt x="1717" y="1280"/>
                  </a:lnTo>
                  <a:cubicBezTo>
                    <a:pt x="1732" y="1265"/>
                    <a:pt x="1763" y="1265"/>
                    <a:pt x="1778" y="1242"/>
                  </a:cubicBezTo>
                  <a:lnTo>
                    <a:pt x="1809" y="1249"/>
                  </a:lnTo>
                  <a:lnTo>
                    <a:pt x="1801" y="1295"/>
                  </a:lnTo>
                  <a:cubicBezTo>
                    <a:pt x="1793" y="1303"/>
                    <a:pt x="1778" y="1280"/>
                    <a:pt x="1763" y="1303"/>
                  </a:cubicBezTo>
                  <a:lnTo>
                    <a:pt x="1793" y="1334"/>
                  </a:lnTo>
                  <a:lnTo>
                    <a:pt x="1793" y="1364"/>
                  </a:lnTo>
                  <a:cubicBezTo>
                    <a:pt x="1763" y="1380"/>
                    <a:pt x="1870" y="1341"/>
                    <a:pt x="1870" y="1341"/>
                  </a:cubicBezTo>
                  <a:lnTo>
                    <a:pt x="1870" y="1280"/>
                  </a:lnTo>
                  <a:cubicBezTo>
                    <a:pt x="1870" y="1280"/>
                    <a:pt x="1701" y="1717"/>
                    <a:pt x="1655" y="1947"/>
                  </a:cubicBezTo>
                  <a:cubicBezTo>
                    <a:pt x="1701" y="1970"/>
                    <a:pt x="1678" y="2031"/>
                    <a:pt x="1640" y="2054"/>
                  </a:cubicBezTo>
                  <a:lnTo>
                    <a:pt x="1717" y="2062"/>
                  </a:lnTo>
                  <a:cubicBezTo>
                    <a:pt x="1724" y="2107"/>
                    <a:pt x="1678" y="2100"/>
                    <a:pt x="1694" y="2138"/>
                  </a:cubicBezTo>
                  <a:lnTo>
                    <a:pt x="1663" y="2123"/>
                  </a:lnTo>
                  <a:cubicBezTo>
                    <a:pt x="1655" y="2161"/>
                    <a:pt x="1686" y="2199"/>
                    <a:pt x="1663" y="2238"/>
                  </a:cubicBezTo>
                  <a:cubicBezTo>
                    <a:pt x="1602" y="2184"/>
                    <a:pt x="1625" y="2322"/>
                    <a:pt x="1579" y="2376"/>
                  </a:cubicBezTo>
                  <a:cubicBezTo>
                    <a:pt x="1586" y="2406"/>
                    <a:pt x="1609" y="2376"/>
                    <a:pt x="1617" y="2368"/>
                  </a:cubicBezTo>
                  <a:cubicBezTo>
                    <a:pt x="1617" y="2429"/>
                    <a:pt x="1609" y="2406"/>
                    <a:pt x="1586" y="2452"/>
                  </a:cubicBezTo>
                  <a:lnTo>
                    <a:pt x="1617" y="2445"/>
                  </a:lnTo>
                  <a:lnTo>
                    <a:pt x="1609" y="2491"/>
                  </a:lnTo>
                  <a:lnTo>
                    <a:pt x="1648" y="2521"/>
                  </a:lnTo>
                  <a:cubicBezTo>
                    <a:pt x="1663" y="2559"/>
                    <a:pt x="1617" y="2544"/>
                    <a:pt x="1648" y="2582"/>
                  </a:cubicBezTo>
                  <a:lnTo>
                    <a:pt x="1609" y="2559"/>
                  </a:lnTo>
                  <a:cubicBezTo>
                    <a:pt x="1586" y="2659"/>
                    <a:pt x="1571" y="2636"/>
                    <a:pt x="1586" y="2751"/>
                  </a:cubicBezTo>
                  <a:lnTo>
                    <a:pt x="1563" y="2743"/>
                  </a:lnTo>
                  <a:cubicBezTo>
                    <a:pt x="1602" y="2812"/>
                    <a:pt x="1563" y="2889"/>
                    <a:pt x="1586" y="3119"/>
                  </a:cubicBezTo>
                  <a:lnTo>
                    <a:pt x="1563" y="3119"/>
                  </a:lnTo>
                  <a:cubicBezTo>
                    <a:pt x="1563" y="2981"/>
                    <a:pt x="1609" y="3119"/>
                    <a:pt x="1609" y="3119"/>
                  </a:cubicBezTo>
                  <a:lnTo>
                    <a:pt x="1755" y="3119"/>
                  </a:lnTo>
                  <a:cubicBezTo>
                    <a:pt x="1770" y="3203"/>
                    <a:pt x="1701" y="3287"/>
                    <a:pt x="1770" y="3372"/>
                  </a:cubicBezTo>
                  <a:cubicBezTo>
                    <a:pt x="1763" y="3402"/>
                    <a:pt x="1740" y="3364"/>
                    <a:pt x="1732" y="3395"/>
                  </a:cubicBezTo>
                  <a:lnTo>
                    <a:pt x="1724" y="3349"/>
                  </a:lnTo>
                  <a:cubicBezTo>
                    <a:pt x="1732" y="3410"/>
                    <a:pt x="1770" y="3502"/>
                    <a:pt x="1740" y="3586"/>
                  </a:cubicBezTo>
                  <a:cubicBezTo>
                    <a:pt x="1770" y="3594"/>
                    <a:pt x="1763" y="3525"/>
                    <a:pt x="1793" y="3563"/>
                  </a:cubicBezTo>
                  <a:cubicBezTo>
                    <a:pt x="1770" y="3601"/>
                    <a:pt x="1755" y="3632"/>
                    <a:pt x="1763" y="3670"/>
                  </a:cubicBezTo>
                  <a:cubicBezTo>
                    <a:pt x="1801" y="3693"/>
                    <a:pt x="1763" y="3640"/>
                    <a:pt x="1778" y="3624"/>
                  </a:cubicBezTo>
                  <a:cubicBezTo>
                    <a:pt x="1809" y="3655"/>
                    <a:pt x="1793" y="3678"/>
                    <a:pt x="1801" y="3701"/>
                  </a:cubicBezTo>
                  <a:lnTo>
                    <a:pt x="1740" y="3693"/>
                  </a:lnTo>
                  <a:cubicBezTo>
                    <a:pt x="1755" y="3770"/>
                    <a:pt x="1801" y="3816"/>
                    <a:pt x="1778" y="3900"/>
                  </a:cubicBezTo>
                  <a:lnTo>
                    <a:pt x="1763" y="3900"/>
                  </a:lnTo>
                  <a:lnTo>
                    <a:pt x="1740" y="3938"/>
                  </a:lnTo>
                  <a:cubicBezTo>
                    <a:pt x="1763" y="3969"/>
                    <a:pt x="1763" y="3946"/>
                    <a:pt x="1778" y="3977"/>
                  </a:cubicBezTo>
                  <a:lnTo>
                    <a:pt x="1755" y="4007"/>
                  </a:lnTo>
                  <a:cubicBezTo>
                    <a:pt x="1763" y="4046"/>
                    <a:pt x="1763" y="4084"/>
                    <a:pt x="1763" y="4115"/>
                  </a:cubicBezTo>
                  <a:lnTo>
                    <a:pt x="1755" y="4084"/>
                  </a:lnTo>
                  <a:cubicBezTo>
                    <a:pt x="1717" y="4115"/>
                    <a:pt x="1763" y="4168"/>
                    <a:pt x="1801" y="4191"/>
                  </a:cubicBezTo>
                  <a:cubicBezTo>
                    <a:pt x="1793" y="4230"/>
                    <a:pt x="1770" y="4199"/>
                    <a:pt x="1755" y="4176"/>
                  </a:cubicBezTo>
                  <a:cubicBezTo>
                    <a:pt x="1755" y="4230"/>
                    <a:pt x="1809" y="4276"/>
                    <a:pt x="1793" y="4329"/>
                  </a:cubicBezTo>
                  <a:lnTo>
                    <a:pt x="1778" y="4306"/>
                  </a:lnTo>
                  <a:cubicBezTo>
                    <a:pt x="1755" y="4314"/>
                    <a:pt x="1755" y="4344"/>
                    <a:pt x="1755" y="4383"/>
                  </a:cubicBezTo>
                  <a:cubicBezTo>
                    <a:pt x="1755" y="4367"/>
                    <a:pt x="1740" y="4344"/>
                    <a:pt x="1724" y="4367"/>
                  </a:cubicBezTo>
                  <a:lnTo>
                    <a:pt x="1701" y="4329"/>
                  </a:lnTo>
                  <a:lnTo>
                    <a:pt x="1694" y="4406"/>
                  </a:lnTo>
                  <a:cubicBezTo>
                    <a:pt x="1701" y="4398"/>
                    <a:pt x="1740" y="4421"/>
                    <a:pt x="1724" y="4444"/>
                  </a:cubicBezTo>
                  <a:lnTo>
                    <a:pt x="1740" y="4429"/>
                  </a:lnTo>
                  <a:cubicBezTo>
                    <a:pt x="1755" y="4459"/>
                    <a:pt x="1763" y="4482"/>
                    <a:pt x="1801" y="4513"/>
                  </a:cubicBezTo>
                  <a:cubicBezTo>
                    <a:pt x="1793" y="4551"/>
                    <a:pt x="1770" y="4505"/>
                    <a:pt x="1755" y="4536"/>
                  </a:cubicBezTo>
                  <a:cubicBezTo>
                    <a:pt x="1770" y="4551"/>
                    <a:pt x="1770" y="4590"/>
                    <a:pt x="1801" y="4590"/>
                  </a:cubicBezTo>
                  <a:cubicBezTo>
                    <a:pt x="1801" y="4651"/>
                    <a:pt x="1793" y="4728"/>
                    <a:pt x="1809" y="4766"/>
                  </a:cubicBezTo>
                  <a:cubicBezTo>
                    <a:pt x="1816" y="4766"/>
                    <a:pt x="1839" y="4751"/>
                    <a:pt x="1847" y="4781"/>
                  </a:cubicBezTo>
                  <a:cubicBezTo>
                    <a:pt x="1816" y="4812"/>
                    <a:pt x="1801" y="4773"/>
                    <a:pt x="1801" y="4827"/>
                  </a:cubicBezTo>
                  <a:lnTo>
                    <a:pt x="1778" y="4773"/>
                  </a:lnTo>
                  <a:cubicBezTo>
                    <a:pt x="1755" y="4781"/>
                    <a:pt x="1793" y="4842"/>
                    <a:pt x="1793" y="4865"/>
                  </a:cubicBezTo>
                  <a:lnTo>
                    <a:pt x="1816" y="4865"/>
                  </a:lnTo>
                  <a:cubicBezTo>
                    <a:pt x="1809" y="4896"/>
                    <a:pt x="1816" y="4904"/>
                    <a:pt x="1793" y="4927"/>
                  </a:cubicBezTo>
                  <a:cubicBezTo>
                    <a:pt x="1809" y="4957"/>
                    <a:pt x="1816" y="4934"/>
                    <a:pt x="1839" y="4957"/>
                  </a:cubicBezTo>
                  <a:cubicBezTo>
                    <a:pt x="1847" y="4973"/>
                    <a:pt x="1793" y="5003"/>
                    <a:pt x="1839" y="5034"/>
                  </a:cubicBezTo>
                  <a:cubicBezTo>
                    <a:pt x="1832" y="5049"/>
                    <a:pt x="1816" y="5042"/>
                    <a:pt x="1809" y="5057"/>
                  </a:cubicBezTo>
                  <a:lnTo>
                    <a:pt x="1801" y="5011"/>
                  </a:lnTo>
                  <a:cubicBezTo>
                    <a:pt x="1755" y="5126"/>
                    <a:pt x="1839" y="5287"/>
                    <a:pt x="1847" y="5425"/>
                  </a:cubicBezTo>
                  <a:lnTo>
                    <a:pt x="1801" y="5402"/>
                  </a:lnTo>
                  <a:cubicBezTo>
                    <a:pt x="1801" y="5432"/>
                    <a:pt x="1816" y="5455"/>
                    <a:pt x="1809" y="5478"/>
                  </a:cubicBezTo>
                  <a:lnTo>
                    <a:pt x="1847" y="5478"/>
                  </a:lnTo>
                  <a:cubicBezTo>
                    <a:pt x="1855" y="5547"/>
                    <a:pt x="1832" y="5670"/>
                    <a:pt x="1916" y="5723"/>
                  </a:cubicBezTo>
                  <a:cubicBezTo>
                    <a:pt x="1893" y="5746"/>
                    <a:pt x="1885" y="5700"/>
                    <a:pt x="1870" y="5708"/>
                  </a:cubicBezTo>
                  <a:cubicBezTo>
                    <a:pt x="1878" y="5762"/>
                    <a:pt x="1878" y="5769"/>
                    <a:pt x="1885" y="5808"/>
                  </a:cubicBezTo>
                  <a:lnTo>
                    <a:pt x="1916" y="5808"/>
                  </a:lnTo>
                  <a:cubicBezTo>
                    <a:pt x="1931" y="5854"/>
                    <a:pt x="1893" y="5938"/>
                    <a:pt x="1946" y="5961"/>
                  </a:cubicBezTo>
                  <a:cubicBezTo>
                    <a:pt x="1931" y="5976"/>
                    <a:pt x="1916" y="5976"/>
                    <a:pt x="1916" y="6007"/>
                  </a:cubicBezTo>
                  <a:cubicBezTo>
                    <a:pt x="1923" y="6030"/>
                    <a:pt x="1962" y="6045"/>
                    <a:pt x="1931" y="6068"/>
                  </a:cubicBezTo>
                  <a:cubicBezTo>
                    <a:pt x="2000" y="6084"/>
                    <a:pt x="1954" y="6191"/>
                    <a:pt x="2008" y="6229"/>
                  </a:cubicBezTo>
                  <a:lnTo>
                    <a:pt x="1985" y="6244"/>
                  </a:lnTo>
                  <a:cubicBezTo>
                    <a:pt x="2008" y="6275"/>
                    <a:pt x="2038" y="6306"/>
                    <a:pt x="2008" y="6352"/>
                  </a:cubicBezTo>
                  <a:lnTo>
                    <a:pt x="2046" y="6390"/>
                  </a:lnTo>
                  <a:lnTo>
                    <a:pt x="2031" y="6413"/>
                  </a:lnTo>
                  <a:lnTo>
                    <a:pt x="2038" y="6436"/>
                  </a:lnTo>
                  <a:cubicBezTo>
                    <a:pt x="2069" y="6459"/>
                    <a:pt x="2077" y="6490"/>
                    <a:pt x="2077" y="6536"/>
                  </a:cubicBezTo>
                  <a:lnTo>
                    <a:pt x="2115" y="6551"/>
                  </a:lnTo>
                  <a:lnTo>
                    <a:pt x="2084" y="6543"/>
                  </a:lnTo>
                  <a:cubicBezTo>
                    <a:pt x="2100" y="6581"/>
                    <a:pt x="2115" y="6612"/>
                    <a:pt x="2123" y="6650"/>
                  </a:cubicBezTo>
                  <a:cubicBezTo>
                    <a:pt x="2084" y="6627"/>
                    <a:pt x="2115" y="6612"/>
                    <a:pt x="2077" y="6612"/>
                  </a:cubicBezTo>
                  <a:lnTo>
                    <a:pt x="2100" y="6681"/>
                  </a:lnTo>
                  <a:lnTo>
                    <a:pt x="2061" y="6666"/>
                  </a:lnTo>
                  <a:cubicBezTo>
                    <a:pt x="2046" y="6643"/>
                    <a:pt x="2069" y="6604"/>
                    <a:pt x="2031" y="6589"/>
                  </a:cubicBezTo>
                  <a:cubicBezTo>
                    <a:pt x="2046" y="6620"/>
                    <a:pt x="2000" y="6620"/>
                    <a:pt x="2023" y="6650"/>
                  </a:cubicBezTo>
                  <a:lnTo>
                    <a:pt x="1969" y="6620"/>
                  </a:lnTo>
                  <a:lnTo>
                    <a:pt x="2008" y="6612"/>
                  </a:lnTo>
                  <a:cubicBezTo>
                    <a:pt x="2008" y="6581"/>
                    <a:pt x="1985" y="6581"/>
                    <a:pt x="1962" y="6574"/>
                  </a:cubicBezTo>
                  <a:cubicBezTo>
                    <a:pt x="1954" y="6551"/>
                    <a:pt x="1931" y="6528"/>
                    <a:pt x="1946" y="6497"/>
                  </a:cubicBezTo>
                  <a:cubicBezTo>
                    <a:pt x="1962" y="6551"/>
                    <a:pt x="1992" y="6528"/>
                    <a:pt x="2000" y="6566"/>
                  </a:cubicBezTo>
                  <a:cubicBezTo>
                    <a:pt x="2031" y="6574"/>
                    <a:pt x="1992" y="6513"/>
                    <a:pt x="2031" y="6551"/>
                  </a:cubicBezTo>
                  <a:cubicBezTo>
                    <a:pt x="2061" y="6574"/>
                    <a:pt x="1992" y="6566"/>
                    <a:pt x="2023" y="6581"/>
                  </a:cubicBezTo>
                  <a:cubicBezTo>
                    <a:pt x="2061" y="6612"/>
                    <a:pt x="2038" y="6581"/>
                    <a:pt x="2046" y="6551"/>
                  </a:cubicBezTo>
                  <a:lnTo>
                    <a:pt x="2061" y="6581"/>
                  </a:lnTo>
                  <a:cubicBezTo>
                    <a:pt x="2069" y="6543"/>
                    <a:pt x="2000" y="6467"/>
                    <a:pt x="1992" y="6413"/>
                  </a:cubicBezTo>
                  <a:cubicBezTo>
                    <a:pt x="1962" y="6436"/>
                    <a:pt x="1969" y="6390"/>
                    <a:pt x="1954" y="6390"/>
                  </a:cubicBezTo>
                  <a:cubicBezTo>
                    <a:pt x="1962" y="6421"/>
                    <a:pt x="1985" y="6459"/>
                    <a:pt x="2008" y="6474"/>
                  </a:cubicBezTo>
                  <a:cubicBezTo>
                    <a:pt x="1946" y="6528"/>
                    <a:pt x="1923" y="6398"/>
                    <a:pt x="1885" y="6375"/>
                  </a:cubicBezTo>
                  <a:cubicBezTo>
                    <a:pt x="1893" y="6313"/>
                    <a:pt x="1946" y="6352"/>
                    <a:pt x="1954" y="6313"/>
                  </a:cubicBezTo>
                  <a:cubicBezTo>
                    <a:pt x="1916" y="6321"/>
                    <a:pt x="1946" y="6267"/>
                    <a:pt x="1908" y="6244"/>
                  </a:cubicBezTo>
                  <a:cubicBezTo>
                    <a:pt x="1916" y="6267"/>
                    <a:pt x="1923" y="6336"/>
                    <a:pt x="1885" y="6321"/>
                  </a:cubicBezTo>
                  <a:cubicBezTo>
                    <a:pt x="1908" y="6275"/>
                    <a:pt x="1855" y="6298"/>
                    <a:pt x="1855" y="6229"/>
                  </a:cubicBezTo>
                  <a:cubicBezTo>
                    <a:pt x="1870" y="6191"/>
                    <a:pt x="1893" y="6229"/>
                    <a:pt x="1908" y="6191"/>
                  </a:cubicBezTo>
                  <a:lnTo>
                    <a:pt x="1870" y="6160"/>
                  </a:lnTo>
                  <a:lnTo>
                    <a:pt x="1847" y="6183"/>
                  </a:lnTo>
                  <a:cubicBezTo>
                    <a:pt x="1801" y="6122"/>
                    <a:pt x="1793" y="6053"/>
                    <a:pt x="1763" y="5992"/>
                  </a:cubicBezTo>
                  <a:cubicBezTo>
                    <a:pt x="1740" y="6015"/>
                    <a:pt x="1770" y="6038"/>
                    <a:pt x="1763" y="6053"/>
                  </a:cubicBezTo>
                  <a:cubicBezTo>
                    <a:pt x="1732" y="6015"/>
                    <a:pt x="1694" y="5953"/>
                    <a:pt x="1740" y="5923"/>
                  </a:cubicBezTo>
                  <a:cubicBezTo>
                    <a:pt x="1740" y="5938"/>
                    <a:pt x="1755" y="5961"/>
                    <a:pt x="1778" y="5969"/>
                  </a:cubicBezTo>
                  <a:lnTo>
                    <a:pt x="1801" y="5938"/>
                  </a:lnTo>
                  <a:cubicBezTo>
                    <a:pt x="1778" y="5892"/>
                    <a:pt x="1732" y="5861"/>
                    <a:pt x="1770" y="5823"/>
                  </a:cubicBezTo>
                  <a:cubicBezTo>
                    <a:pt x="1740" y="5815"/>
                    <a:pt x="1755" y="5800"/>
                    <a:pt x="1755" y="5777"/>
                  </a:cubicBezTo>
                  <a:lnTo>
                    <a:pt x="1724" y="5777"/>
                  </a:lnTo>
                  <a:cubicBezTo>
                    <a:pt x="1732" y="5723"/>
                    <a:pt x="1678" y="5632"/>
                    <a:pt x="1717" y="5593"/>
                  </a:cubicBezTo>
                  <a:cubicBezTo>
                    <a:pt x="1701" y="5570"/>
                    <a:pt x="1686" y="5540"/>
                    <a:pt x="1678" y="5501"/>
                  </a:cubicBezTo>
                  <a:lnTo>
                    <a:pt x="1701" y="5501"/>
                  </a:lnTo>
                  <a:cubicBezTo>
                    <a:pt x="1717" y="5471"/>
                    <a:pt x="1678" y="5478"/>
                    <a:pt x="1663" y="5471"/>
                  </a:cubicBezTo>
                  <a:cubicBezTo>
                    <a:pt x="1678" y="5440"/>
                    <a:pt x="1701" y="5455"/>
                    <a:pt x="1724" y="5463"/>
                  </a:cubicBezTo>
                  <a:cubicBezTo>
                    <a:pt x="1724" y="5425"/>
                    <a:pt x="1701" y="5386"/>
                    <a:pt x="1740" y="5363"/>
                  </a:cubicBezTo>
                  <a:cubicBezTo>
                    <a:pt x="1717" y="5356"/>
                    <a:pt x="1701" y="5394"/>
                    <a:pt x="1678" y="5363"/>
                  </a:cubicBezTo>
                  <a:cubicBezTo>
                    <a:pt x="1663" y="5417"/>
                    <a:pt x="1732" y="5379"/>
                    <a:pt x="1717" y="5432"/>
                  </a:cubicBezTo>
                  <a:cubicBezTo>
                    <a:pt x="1694" y="5440"/>
                    <a:pt x="1678" y="5432"/>
                    <a:pt x="1663" y="5417"/>
                  </a:cubicBezTo>
                  <a:cubicBezTo>
                    <a:pt x="1648" y="5356"/>
                    <a:pt x="1694" y="5302"/>
                    <a:pt x="1663" y="5241"/>
                  </a:cubicBezTo>
                  <a:cubicBezTo>
                    <a:pt x="1694" y="5210"/>
                    <a:pt x="1686" y="5264"/>
                    <a:pt x="1701" y="5279"/>
                  </a:cubicBezTo>
                  <a:cubicBezTo>
                    <a:pt x="1717" y="5248"/>
                    <a:pt x="1694" y="5233"/>
                    <a:pt x="1686" y="5210"/>
                  </a:cubicBezTo>
                  <a:lnTo>
                    <a:pt x="1663" y="5233"/>
                  </a:lnTo>
                  <a:lnTo>
                    <a:pt x="1648" y="5203"/>
                  </a:lnTo>
                  <a:cubicBezTo>
                    <a:pt x="1663" y="5157"/>
                    <a:pt x="1602" y="5126"/>
                    <a:pt x="1648" y="5080"/>
                  </a:cubicBezTo>
                  <a:cubicBezTo>
                    <a:pt x="1617" y="5080"/>
                    <a:pt x="1609" y="5011"/>
                    <a:pt x="1640" y="5003"/>
                  </a:cubicBezTo>
                  <a:cubicBezTo>
                    <a:pt x="1586" y="4980"/>
                    <a:pt x="1579" y="4919"/>
                    <a:pt x="1586" y="4865"/>
                  </a:cubicBezTo>
                  <a:lnTo>
                    <a:pt x="1563" y="4858"/>
                  </a:lnTo>
                  <a:cubicBezTo>
                    <a:pt x="1579" y="4819"/>
                    <a:pt x="1548" y="4781"/>
                    <a:pt x="1586" y="4773"/>
                  </a:cubicBezTo>
                  <a:lnTo>
                    <a:pt x="1540" y="4728"/>
                  </a:lnTo>
                  <a:cubicBezTo>
                    <a:pt x="1563" y="4674"/>
                    <a:pt x="1579" y="4735"/>
                    <a:pt x="1602" y="4705"/>
                  </a:cubicBezTo>
                  <a:cubicBezTo>
                    <a:pt x="1571" y="4674"/>
                    <a:pt x="1571" y="4651"/>
                    <a:pt x="1579" y="4613"/>
                  </a:cubicBezTo>
                  <a:lnTo>
                    <a:pt x="1525" y="4574"/>
                  </a:lnTo>
                  <a:cubicBezTo>
                    <a:pt x="1540" y="4551"/>
                    <a:pt x="1571" y="4597"/>
                    <a:pt x="1586" y="4574"/>
                  </a:cubicBezTo>
                  <a:cubicBezTo>
                    <a:pt x="1533" y="4574"/>
                    <a:pt x="1533" y="4482"/>
                    <a:pt x="1548" y="4436"/>
                  </a:cubicBezTo>
                  <a:cubicBezTo>
                    <a:pt x="1533" y="4398"/>
                    <a:pt x="1502" y="4406"/>
                    <a:pt x="1510" y="4367"/>
                  </a:cubicBezTo>
                  <a:cubicBezTo>
                    <a:pt x="1533" y="4367"/>
                    <a:pt x="1563" y="4398"/>
                    <a:pt x="1540" y="4352"/>
                  </a:cubicBezTo>
                  <a:lnTo>
                    <a:pt x="1602" y="4390"/>
                  </a:lnTo>
                  <a:lnTo>
                    <a:pt x="1602" y="4367"/>
                  </a:lnTo>
                  <a:lnTo>
                    <a:pt x="1609" y="4352"/>
                  </a:lnTo>
                  <a:lnTo>
                    <a:pt x="1563" y="4322"/>
                  </a:lnTo>
                  <a:cubicBezTo>
                    <a:pt x="1540" y="4283"/>
                    <a:pt x="1586" y="4283"/>
                    <a:pt x="1602" y="4245"/>
                  </a:cubicBezTo>
                  <a:cubicBezTo>
                    <a:pt x="1571" y="4214"/>
                    <a:pt x="1609" y="4191"/>
                    <a:pt x="1586" y="4168"/>
                  </a:cubicBezTo>
                  <a:cubicBezTo>
                    <a:pt x="1563" y="4199"/>
                    <a:pt x="1571" y="4230"/>
                    <a:pt x="1579" y="4253"/>
                  </a:cubicBezTo>
                  <a:lnTo>
                    <a:pt x="1540" y="4291"/>
                  </a:lnTo>
                  <a:cubicBezTo>
                    <a:pt x="1540" y="4268"/>
                    <a:pt x="1525" y="4268"/>
                    <a:pt x="1540" y="4230"/>
                  </a:cubicBezTo>
                  <a:cubicBezTo>
                    <a:pt x="1533" y="4199"/>
                    <a:pt x="1525" y="4245"/>
                    <a:pt x="1502" y="4214"/>
                  </a:cubicBezTo>
                  <a:cubicBezTo>
                    <a:pt x="1533" y="4191"/>
                    <a:pt x="1525" y="4115"/>
                    <a:pt x="1525" y="4061"/>
                  </a:cubicBezTo>
                  <a:lnTo>
                    <a:pt x="1510" y="4122"/>
                  </a:lnTo>
                  <a:cubicBezTo>
                    <a:pt x="1464" y="4130"/>
                    <a:pt x="1471" y="4061"/>
                    <a:pt x="1471" y="4023"/>
                  </a:cubicBezTo>
                  <a:cubicBezTo>
                    <a:pt x="1502" y="4007"/>
                    <a:pt x="1487" y="4076"/>
                    <a:pt x="1502" y="4053"/>
                  </a:cubicBezTo>
                  <a:cubicBezTo>
                    <a:pt x="1533" y="4015"/>
                    <a:pt x="1487" y="4023"/>
                    <a:pt x="1494" y="3984"/>
                  </a:cubicBezTo>
                  <a:cubicBezTo>
                    <a:pt x="1548" y="4023"/>
                    <a:pt x="1487" y="3870"/>
                    <a:pt x="1533" y="3824"/>
                  </a:cubicBezTo>
                  <a:cubicBezTo>
                    <a:pt x="1502" y="3808"/>
                    <a:pt x="1494" y="3755"/>
                    <a:pt x="1464" y="3716"/>
                  </a:cubicBezTo>
                  <a:cubicBezTo>
                    <a:pt x="1510" y="3716"/>
                    <a:pt x="1464" y="3601"/>
                    <a:pt x="1448" y="3586"/>
                  </a:cubicBezTo>
                  <a:lnTo>
                    <a:pt x="1464" y="3563"/>
                  </a:lnTo>
                  <a:cubicBezTo>
                    <a:pt x="1448" y="3555"/>
                    <a:pt x="1464" y="3525"/>
                    <a:pt x="1433" y="3486"/>
                  </a:cubicBezTo>
                  <a:cubicBezTo>
                    <a:pt x="1471" y="3471"/>
                    <a:pt x="1433" y="3440"/>
                    <a:pt x="1426" y="3387"/>
                  </a:cubicBezTo>
                  <a:cubicBezTo>
                    <a:pt x="1433" y="3372"/>
                    <a:pt x="1456" y="3395"/>
                    <a:pt x="1464" y="3364"/>
                  </a:cubicBezTo>
                  <a:cubicBezTo>
                    <a:pt x="1433" y="3272"/>
                    <a:pt x="1456" y="3218"/>
                    <a:pt x="1433" y="3126"/>
                  </a:cubicBezTo>
                  <a:cubicBezTo>
                    <a:pt x="1456" y="3119"/>
                    <a:pt x="1464" y="3134"/>
                    <a:pt x="1464" y="3103"/>
                  </a:cubicBezTo>
                  <a:cubicBezTo>
                    <a:pt x="1418" y="3103"/>
                    <a:pt x="1448" y="3057"/>
                    <a:pt x="1471" y="3027"/>
                  </a:cubicBezTo>
                  <a:cubicBezTo>
                    <a:pt x="1433" y="3050"/>
                    <a:pt x="1418" y="3004"/>
                    <a:pt x="1426" y="2950"/>
                  </a:cubicBezTo>
                  <a:cubicBezTo>
                    <a:pt x="1456" y="2943"/>
                    <a:pt x="1426" y="3004"/>
                    <a:pt x="1456" y="2988"/>
                  </a:cubicBezTo>
                  <a:lnTo>
                    <a:pt x="1471" y="2950"/>
                  </a:lnTo>
                  <a:cubicBezTo>
                    <a:pt x="1456" y="2943"/>
                    <a:pt x="1448" y="2966"/>
                    <a:pt x="1448" y="2935"/>
                  </a:cubicBezTo>
                  <a:lnTo>
                    <a:pt x="1471" y="2943"/>
                  </a:lnTo>
                  <a:cubicBezTo>
                    <a:pt x="1494" y="2897"/>
                    <a:pt x="1471" y="2889"/>
                    <a:pt x="1456" y="2889"/>
                  </a:cubicBezTo>
                  <a:cubicBezTo>
                    <a:pt x="1448" y="2851"/>
                    <a:pt x="1494" y="2889"/>
                    <a:pt x="1487" y="2851"/>
                  </a:cubicBezTo>
                  <a:cubicBezTo>
                    <a:pt x="1456" y="2851"/>
                    <a:pt x="1448" y="2820"/>
                    <a:pt x="1433" y="2789"/>
                  </a:cubicBezTo>
                  <a:cubicBezTo>
                    <a:pt x="1471" y="2782"/>
                    <a:pt x="1433" y="2774"/>
                    <a:pt x="1464" y="2743"/>
                  </a:cubicBezTo>
                  <a:lnTo>
                    <a:pt x="1456" y="2682"/>
                  </a:lnTo>
                  <a:lnTo>
                    <a:pt x="1487" y="2697"/>
                  </a:lnTo>
                  <a:cubicBezTo>
                    <a:pt x="1448" y="2682"/>
                    <a:pt x="1487" y="2567"/>
                    <a:pt x="1433" y="2582"/>
                  </a:cubicBezTo>
                  <a:cubicBezTo>
                    <a:pt x="1456" y="2552"/>
                    <a:pt x="1395" y="2521"/>
                    <a:pt x="1418" y="2506"/>
                  </a:cubicBezTo>
                  <a:cubicBezTo>
                    <a:pt x="1448" y="2483"/>
                    <a:pt x="1433" y="2529"/>
                    <a:pt x="1464" y="2552"/>
                  </a:cubicBezTo>
                  <a:cubicBezTo>
                    <a:pt x="1471" y="2521"/>
                    <a:pt x="1464" y="2491"/>
                    <a:pt x="1471" y="2475"/>
                  </a:cubicBezTo>
                  <a:cubicBezTo>
                    <a:pt x="1395" y="2468"/>
                    <a:pt x="1433" y="2360"/>
                    <a:pt x="1426" y="2330"/>
                  </a:cubicBezTo>
                  <a:lnTo>
                    <a:pt x="1464" y="2391"/>
                  </a:lnTo>
                  <a:lnTo>
                    <a:pt x="1448" y="2391"/>
                  </a:lnTo>
                  <a:cubicBezTo>
                    <a:pt x="1433" y="2414"/>
                    <a:pt x="1464" y="2406"/>
                    <a:pt x="1464" y="2445"/>
                  </a:cubicBezTo>
                  <a:cubicBezTo>
                    <a:pt x="1471" y="2399"/>
                    <a:pt x="1464" y="2391"/>
                    <a:pt x="1510" y="2337"/>
                  </a:cubicBezTo>
                  <a:cubicBezTo>
                    <a:pt x="1502" y="2314"/>
                    <a:pt x="1487" y="2337"/>
                    <a:pt x="1471" y="2330"/>
                  </a:cubicBezTo>
                  <a:cubicBezTo>
                    <a:pt x="1510" y="2291"/>
                    <a:pt x="1471" y="2123"/>
                    <a:pt x="1494" y="2054"/>
                  </a:cubicBezTo>
                  <a:lnTo>
                    <a:pt x="1456" y="2016"/>
                  </a:lnTo>
                  <a:cubicBezTo>
                    <a:pt x="1426" y="1977"/>
                    <a:pt x="1487" y="1947"/>
                    <a:pt x="1433" y="1939"/>
                  </a:cubicBezTo>
                  <a:lnTo>
                    <a:pt x="1487" y="1939"/>
                  </a:lnTo>
                  <a:lnTo>
                    <a:pt x="1464" y="1977"/>
                  </a:lnTo>
                  <a:cubicBezTo>
                    <a:pt x="1487" y="2008"/>
                    <a:pt x="1502" y="1954"/>
                    <a:pt x="1510" y="2008"/>
                  </a:cubicBezTo>
                  <a:cubicBezTo>
                    <a:pt x="1510" y="1970"/>
                    <a:pt x="1494" y="1954"/>
                    <a:pt x="1487" y="1916"/>
                  </a:cubicBezTo>
                  <a:lnTo>
                    <a:pt x="1502" y="1908"/>
                  </a:lnTo>
                  <a:cubicBezTo>
                    <a:pt x="1487" y="1878"/>
                    <a:pt x="1487" y="1931"/>
                    <a:pt x="1464" y="1916"/>
                  </a:cubicBezTo>
                  <a:cubicBezTo>
                    <a:pt x="1456" y="1901"/>
                    <a:pt x="1471" y="1870"/>
                    <a:pt x="1448" y="1855"/>
                  </a:cubicBezTo>
                  <a:cubicBezTo>
                    <a:pt x="1418" y="1970"/>
                    <a:pt x="1410" y="2069"/>
                    <a:pt x="1395" y="2184"/>
                  </a:cubicBezTo>
                  <a:cubicBezTo>
                    <a:pt x="1387" y="2215"/>
                    <a:pt x="1380" y="2169"/>
                    <a:pt x="1357" y="2199"/>
                  </a:cubicBezTo>
                  <a:cubicBezTo>
                    <a:pt x="1357" y="2222"/>
                    <a:pt x="1372" y="2215"/>
                    <a:pt x="1387" y="2238"/>
                  </a:cubicBezTo>
                  <a:cubicBezTo>
                    <a:pt x="1372" y="2261"/>
                    <a:pt x="1341" y="2215"/>
                    <a:pt x="1318" y="2184"/>
                  </a:cubicBezTo>
                  <a:cubicBezTo>
                    <a:pt x="1318" y="2123"/>
                    <a:pt x="1380" y="2054"/>
                    <a:pt x="1341" y="1977"/>
                  </a:cubicBezTo>
                  <a:lnTo>
                    <a:pt x="1357" y="1908"/>
                  </a:lnTo>
                  <a:cubicBezTo>
                    <a:pt x="1334" y="1931"/>
                    <a:pt x="1341" y="1916"/>
                    <a:pt x="1349" y="1878"/>
                  </a:cubicBezTo>
                  <a:cubicBezTo>
                    <a:pt x="1341" y="1855"/>
                    <a:pt x="1334" y="1878"/>
                    <a:pt x="1311" y="1862"/>
                  </a:cubicBezTo>
                  <a:cubicBezTo>
                    <a:pt x="1357" y="1801"/>
                    <a:pt x="1318" y="1793"/>
                    <a:pt x="1334" y="1747"/>
                  </a:cubicBezTo>
                  <a:cubicBezTo>
                    <a:pt x="1341" y="1724"/>
                    <a:pt x="1349" y="1747"/>
                    <a:pt x="1372" y="1717"/>
                  </a:cubicBezTo>
                  <a:cubicBezTo>
                    <a:pt x="1341" y="1717"/>
                    <a:pt x="1334" y="1701"/>
                    <a:pt x="1341" y="1663"/>
                  </a:cubicBezTo>
                  <a:cubicBezTo>
                    <a:pt x="1349" y="1640"/>
                    <a:pt x="1357" y="1701"/>
                    <a:pt x="1380" y="1663"/>
                  </a:cubicBezTo>
                  <a:lnTo>
                    <a:pt x="1380" y="1633"/>
                  </a:lnTo>
                  <a:lnTo>
                    <a:pt x="1349" y="1602"/>
                  </a:lnTo>
                  <a:cubicBezTo>
                    <a:pt x="1372" y="1533"/>
                    <a:pt x="1380" y="1510"/>
                    <a:pt x="1410" y="1456"/>
                  </a:cubicBezTo>
                  <a:cubicBezTo>
                    <a:pt x="1357" y="1441"/>
                    <a:pt x="1426" y="1410"/>
                    <a:pt x="1395" y="1372"/>
                  </a:cubicBezTo>
                  <a:lnTo>
                    <a:pt x="1426" y="1410"/>
                  </a:lnTo>
                  <a:cubicBezTo>
                    <a:pt x="1426" y="1380"/>
                    <a:pt x="1426" y="1357"/>
                    <a:pt x="1433" y="1334"/>
                  </a:cubicBezTo>
                  <a:lnTo>
                    <a:pt x="1418" y="1288"/>
                  </a:lnTo>
                  <a:cubicBezTo>
                    <a:pt x="1387" y="1295"/>
                    <a:pt x="1387" y="1288"/>
                    <a:pt x="1372" y="1242"/>
                  </a:cubicBezTo>
                  <a:cubicBezTo>
                    <a:pt x="1372" y="1295"/>
                    <a:pt x="1334" y="1318"/>
                    <a:pt x="1349" y="1364"/>
                  </a:cubicBezTo>
                  <a:cubicBezTo>
                    <a:pt x="1318" y="1395"/>
                    <a:pt x="1334" y="1341"/>
                    <a:pt x="1311" y="1364"/>
                  </a:cubicBezTo>
                  <a:cubicBezTo>
                    <a:pt x="1318" y="1395"/>
                    <a:pt x="1341" y="1403"/>
                    <a:pt x="1357" y="1395"/>
                  </a:cubicBezTo>
                  <a:lnTo>
                    <a:pt x="1372" y="1449"/>
                  </a:lnTo>
                  <a:cubicBezTo>
                    <a:pt x="1334" y="1449"/>
                    <a:pt x="1349" y="1495"/>
                    <a:pt x="1349" y="1525"/>
                  </a:cubicBezTo>
                  <a:cubicBezTo>
                    <a:pt x="1318" y="1548"/>
                    <a:pt x="1334" y="1495"/>
                    <a:pt x="1303" y="1487"/>
                  </a:cubicBezTo>
                  <a:cubicBezTo>
                    <a:pt x="1295" y="1518"/>
                    <a:pt x="1303" y="1518"/>
                    <a:pt x="1318" y="1533"/>
                  </a:cubicBezTo>
                  <a:cubicBezTo>
                    <a:pt x="1311" y="1548"/>
                    <a:pt x="1280" y="1564"/>
                    <a:pt x="1280" y="1602"/>
                  </a:cubicBezTo>
                  <a:lnTo>
                    <a:pt x="1334" y="1648"/>
                  </a:lnTo>
                  <a:cubicBezTo>
                    <a:pt x="1311" y="1663"/>
                    <a:pt x="1295" y="1640"/>
                    <a:pt x="1272" y="1678"/>
                  </a:cubicBezTo>
                  <a:lnTo>
                    <a:pt x="1272" y="1740"/>
                  </a:lnTo>
                  <a:lnTo>
                    <a:pt x="1234" y="1740"/>
                  </a:lnTo>
                  <a:cubicBezTo>
                    <a:pt x="1242" y="1816"/>
                    <a:pt x="1226" y="1901"/>
                    <a:pt x="1219" y="1977"/>
                  </a:cubicBezTo>
                  <a:cubicBezTo>
                    <a:pt x="1257" y="2023"/>
                    <a:pt x="1196" y="2062"/>
                    <a:pt x="1226" y="2107"/>
                  </a:cubicBezTo>
                  <a:cubicBezTo>
                    <a:pt x="1165" y="2184"/>
                    <a:pt x="1257" y="2299"/>
                    <a:pt x="1180" y="2360"/>
                  </a:cubicBezTo>
                  <a:lnTo>
                    <a:pt x="1196" y="2406"/>
                  </a:lnTo>
                  <a:lnTo>
                    <a:pt x="1157" y="2468"/>
                  </a:lnTo>
                  <a:cubicBezTo>
                    <a:pt x="1150" y="2437"/>
                    <a:pt x="1165" y="2406"/>
                    <a:pt x="1127" y="2399"/>
                  </a:cubicBezTo>
                  <a:cubicBezTo>
                    <a:pt x="1157" y="2406"/>
                    <a:pt x="1150" y="2376"/>
                    <a:pt x="1150" y="2353"/>
                  </a:cubicBezTo>
                  <a:lnTo>
                    <a:pt x="1127" y="2376"/>
                  </a:lnTo>
                  <a:cubicBezTo>
                    <a:pt x="1104" y="2337"/>
                    <a:pt x="1119" y="2314"/>
                    <a:pt x="1119" y="2276"/>
                  </a:cubicBezTo>
                  <a:lnTo>
                    <a:pt x="1127" y="2322"/>
                  </a:lnTo>
                  <a:cubicBezTo>
                    <a:pt x="1157" y="2314"/>
                    <a:pt x="1127" y="2238"/>
                    <a:pt x="1142" y="2199"/>
                  </a:cubicBezTo>
                  <a:lnTo>
                    <a:pt x="1119" y="2245"/>
                  </a:lnTo>
                  <a:cubicBezTo>
                    <a:pt x="1127" y="2176"/>
                    <a:pt x="1104" y="2146"/>
                    <a:pt x="1088" y="2085"/>
                  </a:cubicBezTo>
                  <a:cubicBezTo>
                    <a:pt x="1104" y="2062"/>
                    <a:pt x="1119" y="2130"/>
                    <a:pt x="1127" y="2092"/>
                  </a:cubicBezTo>
                  <a:lnTo>
                    <a:pt x="1111" y="2062"/>
                  </a:lnTo>
                  <a:cubicBezTo>
                    <a:pt x="1142" y="1993"/>
                    <a:pt x="1119" y="1916"/>
                    <a:pt x="1104" y="1870"/>
                  </a:cubicBezTo>
                  <a:cubicBezTo>
                    <a:pt x="1127" y="1916"/>
                    <a:pt x="1119" y="1839"/>
                    <a:pt x="1127" y="1801"/>
                  </a:cubicBezTo>
                  <a:cubicBezTo>
                    <a:pt x="1111" y="1793"/>
                    <a:pt x="1104" y="1778"/>
                    <a:pt x="1104" y="1816"/>
                  </a:cubicBezTo>
                  <a:cubicBezTo>
                    <a:pt x="1065" y="1755"/>
                    <a:pt x="1127" y="1755"/>
                    <a:pt x="1088" y="1709"/>
                  </a:cubicBezTo>
                  <a:lnTo>
                    <a:pt x="1142" y="1709"/>
                  </a:lnTo>
                  <a:lnTo>
                    <a:pt x="1104" y="1648"/>
                  </a:lnTo>
                  <a:cubicBezTo>
                    <a:pt x="1088" y="1625"/>
                    <a:pt x="1150" y="1564"/>
                    <a:pt x="1104" y="1556"/>
                  </a:cubicBezTo>
                  <a:lnTo>
                    <a:pt x="1127" y="1510"/>
                  </a:lnTo>
                  <a:cubicBezTo>
                    <a:pt x="1104" y="1479"/>
                    <a:pt x="1104" y="1395"/>
                    <a:pt x="1142" y="1326"/>
                  </a:cubicBezTo>
                  <a:cubicBezTo>
                    <a:pt x="1150" y="1364"/>
                    <a:pt x="1142" y="1364"/>
                    <a:pt x="1165" y="1403"/>
                  </a:cubicBezTo>
                  <a:cubicBezTo>
                    <a:pt x="1188" y="1372"/>
                    <a:pt x="1196" y="1357"/>
                    <a:pt x="1203" y="1334"/>
                  </a:cubicBezTo>
                  <a:cubicBezTo>
                    <a:pt x="1196" y="1318"/>
                    <a:pt x="1157" y="1357"/>
                    <a:pt x="1180" y="1326"/>
                  </a:cubicBezTo>
                  <a:cubicBezTo>
                    <a:pt x="1150" y="1303"/>
                    <a:pt x="1180" y="1364"/>
                    <a:pt x="1180" y="1372"/>
                  </a:cubicBezTo>
                  <a:cubicBezTo>
                    <a:pt x="1142" y="1372"/>
                    <a:pt x="1119" y="1288"/>
                    <a:pt x="1165" y="1249"/>
                  </a:cubicBezTo>
                  <a:cubicBezTo>
                    <a:pt x="1180" y="1203"/>
                    <a:pt x="1111" y="1135"/>
                    <a:pt x="1150" y="1096"/>
                  </a:cubicBezTo>
                  <a:lnTo>
                    <a:pt x="1127" y="1058"/>
                  </a:lnTo>
                  <a:lnTo>
                    <a:pt x="1165" y="1066"/>
                  </a:lnTo>
                  <a:cubicBezTo>
                    <a:pt x="1180" y="1035"/>
                    <a:pt x="1142" y="997"/>
                    <a:pt x="1165" y="974"/>
                  </a:cubicBezTo>
                  <a:lnTo>
                    <a:pt x="1188" y="1012"/>
                  </a:lnTo>
                  <a:cubicBezTo>
                    <a:pt x="1188" y="920"/>
                    <a:pt x="1180" y="836"/>
                    <a:pt x="1226" y="790"/>
                  </a:cubicBezTo>
                  <a:cubicBezTo>
                    <a:pt x="1226" y="759"/>
                    <a:pt x="1234" y="744"/>
                    <a:pt x="1219" y="713"/>
                  </a:cubicBezTo>
                  <a:lnTo>
                    <a:pt x="1188" y="713"/>
                  </a:lnTo>
                  <a:cubicBezTo>
                    <a:pt x="1226" y="683"/>
                    <a:pt x="1196" y="598"/>
                    <a:pt x="1242" y="552"/>
                  </a:cubicBezTo>
                  <a:lnTo>
                    <a:pt x="1257" y="606"/>
                  </a:lnTo>
                  <a:cubicBezTo>
                    <a:pt x="1272" y="598"/>
                    <a:pt x="1295" y="522"/>
                    <a:pt x="1311" y="483"/>
                  </a:cubicBezTo>
                  <a:cubicBezTo>
                    <a:pt x="1295" y="445"/>
                    <a:pt x="1303" y="514"/>
                    <a:pt x="1272" y="514"/>
                  </a:cubicBezTo>
                  <a:cubicBezTo>
                    <a:pt x="1265" y="483"/>
                    <a:pt x="1280" y="460"/>
                    <a:pt x="1272" y="437"/>
                  </a:cubicBezTo>
                  <a:lnTo>
                    <a:pt x="1242" y="414"/>
                  </a:lnTo>
                  <a:lnTo>
                    <a:pt x="1219" y="437"/>
                  </a:lnTo>
                  <a:lnTo>
                    <a:pt x="1219" y="399"/>
                  </a:lnTo>
                  <a:cubicBezTo>
                    <a:pt x="1265" y="368"/>
                    <a:pt x="1265" y="361"/>
                    <a:pt x="1295" y="307"/>
                  </a:cubicBezTo>
                  <a:cubicBezTo>
                    <a:pt x="1311" y="338"/>
                    <a:pt x="1265" y="361"/>
                    <a:pt x="1280" y="384"/>
                  </a:cubicBezTo>
                  <a:cubicBezTo>
                    <a:pt x="1311" y="376"/>
                    <a:pt x="1303" y="361"/>
                    <a:pt x="1318" y="338"/>
                  </a:cubicBezTo>
                  <a:cubicBezTo>
                    <a:pt x="1295" y="345"/>
                    <a:pt x="1295" y="269"/>
                    <a:pt x="1311" y="246"/>
                  </a:cubicBezTo>
                  <a:lnTo>
                    <a:pt x="1334" y="261"/>
                  </a:lnTo>
                  <a:cubicBezTo>
                    <a:pt x="1357" y="254"/>
                    <a:pt x="1341" y="223"/>
                    <a:pt x="1372" y="215"/>
                  </a:cubicBezTo>
                  <a:lnTo>
                    <a:pt x="1334" y="215"/>
                  </a:lnTo>
                  <a:cubicBezTo>
                    <a:pt x="1334" y="154"/>
                    <a:pt x="1380" y="108"/>
                    <a:pt x="1380" y="54"/>
                  </a:cubicBezTo>
                  <a:cubicBezTo>
                    <a:pt x="1349" y="39"/>
                    <a:pt x="1372" y="93"/>
                    <a:pt x="1349" y="108"/>
                  </a:cubicBezTo>
                  <a:lnTo>
                    <a:pt x="1334" y="108"/>
                  </a:lnTo>
                  <a:cubicBezTo>
                    <a:pt x="1357" y="70"/>
                    <a:pt x="1341" y="62"/>
                    <a:pt x="1341" y="16"/>
                  </a:cubicBezTo>
                  <a:cubicBezTo>
                    <a:pt x="1311" y="1"/>
                    <a:pt x="1303" y="39"/>
                    <a:pt x="1318" y="70"/>
                  </a:cubicBezTo>
                  <a:cubicBezTo>
                    <a:pt x="1295" y="100"/>
                    <a:pt x="1303" y="24"/>
                    <a:pt x="1280" y="70"/>
                  </a:cubicBezTo>
                  <a:cubicBezTo>
                    <a:pt x="1242" y="116"/>
                    <a:pt x="1257" y="62"/>
                    <a:pt x="1219" y="9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flipH="1" rot="-5400000">
              <a:off x="7969116" y="4044135"/>
              <a:ext cx="1530725" cy="1031689"/>
            </a:xfrm>
            <a:custGeom>
              <a:rect b="b" l="l" r="r" t="t"/>
              <a:pathLst>
                <a:path extrusionOk="0" h="7550" w="11202">
                  <a:moveTo>
                    <a:pt x="6988" y="0"/>
                  </a:moveTo>
                  <a:cubicBezTo>
                    <a:pt x="6721" y="0"/>
                    <a:pt x="6435" y="6"/>
                    <a:pt x="6129" y="19"/>
                  </a:cubicBezTo>
                  <a:cubicBezTo>
                    <a:pt x="5455" y="41"/>
                    <a:pt x="4758" y="110"/>
                    <a:pt x="4184" y="463"/>
                  </a:cubicBezTo>
                  <a:cubicBezTo>
                    <a:pt x="3961" y="608"/>
                    <a:pt x="3755" y="823"/>
                    <a:pt x="3678" y="1076"/>
                  </a:cubicBezTo>
                  <a:cubicBezTo>
                    <a:pt x="3601" y="1336"/>
                    <a:pt x="3678" y="1612"/>
                    <a:pt x="3793" y="1865"/>
                  </a:cubicBezTo>
                  <a:cubicBezTo>
                    <a:pt x="4237" y="2861"/>
                    <a:pt x="5195" y="3497"/>
                    <a:pt x="6114" y="4086"/>
                  </a:cubicBezTo>
                  <a:cubicBezTo>
                    <a:pt x="4712" y="4761"/>
                    <a:pt x="3004" y="4401"/>
                    <a:pt x="1541" y="4937"/>
                  </a:cubicBezTo>
                  <a:cubicBezTo>
                    <a:pt x="1234" y="5052"/>
                    <a:pt x="943" y="5205"/>
                    <a:pt x="729" y="5442"/>
                  </a:cubicBezTo>
                  <a:cubicBezTo>
                    <a:pt x="445" y="5749"/>
                    <a:pt x="315" y="6163"/>
                    <a:pt x="200" y="6561"/>
                  </a:cubicBezTo>
                  <a:cubicBezTo>
                    <a:pt x="100" y="6883"/>
                    <a:pt x="8" y="7220"/>
                    <a:pt x="1" y="7549"/>
                  </a:cubicBezTo>
                  <a:lnTo>
                    <a:pt x="11201" y="7549"/>
                  </a:lnTo>
                  <a:lnTo>
                    <a:pt x="11201" y="149"/>
                  </a:lnTo>
                  <a:cubicBezTo>
                    <a:pt x="11029" y="162"/>
                    <a:pt x="10820" y="172"/>
                    <a:pt x="10556" y="172"/>
                  </a:cubicBezTo>
                  <a:cubicBezTo>
                    <a:pt x="10349" y="172"/>
                    <a:pt x="10110" y="166"/>
                    <a:pt x="9830" y="149"/>
                  </a:cubicBezTo>
                  <a:cubicBezTo>
                    <a:pt x="9210" y="136"/>
                    <a:pt x="8334" y="0"/>
                    <a:pt x="69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3"/>
            <p:cNvSpPr/>
            <p:nvPr/>
          </p:nvSpPr>
          <p:spPr>
            <a:xfrm rot="6393643">
              <a:off x="2292203" y="-1886032"/>
              <a:ext cx="1960337" cy="3113655"/>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 name="Google Shape;55;p3"/>
          <p:cNvSpPr txBox="1"/>
          <p:nvPr>
            <p:ph type="title"/>
          </p:nvPr>
        </p:nvSpPr>
        <p:spPr>
          <a:xfrm>
            <a:off x="4530075" y="2059575"/>
            <a:ext cx="3898800" cy="1805400"/>
          </a:xfrm>
          <a:prstGeom prst="rect">
            <a:avLst/>
          </a:prstGeom>
        </p:spPr>
        <p:txBody>
          <a:bodyPr anchorCtr="0" anchor="b" bIns="91425" lIns="91425" spcFirstLastPara="1" rIns="91425" wrap="square" tIns="91425">
            <a:noAutofit/>
          </a:bodyPr>
          <a:lstStyle>
            <a:lvl1pPr lvl="0" algn="r">
              <a:spcBef>
                <a:spcPts val="0"/>
              </a:spcBef>
              <a:spcAft>
                <a:spcPts val="0"/>
              </a:spcAft>
              <a:buSzPts val="5000"/>
              <a:buNone/>
              <a:defRPr sz="58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56" name="Google Shape;56;p3"/>
          <p:cNvSpPr txBox="1"/>
          <p:nvPr>
            <p:ph hasCustomPrompt="1" idx="2" type="title"/>
          </p:nvPr>
        </p:nvSpPr>
        <p:spPr>
          <a:xfrm>
            <a:off x="6311750" y="947850"/>
            <a:ext cx="1989300" cy="10278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6000"/>
              <a:buNone/>
              <a:defRPr i="1" sz="9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grpSp>
        <p:nvGrpSpPr>
          <p:cNvPr id="57" name="Google Shape;57;p3"/>
          <p:cNvGrpSpPr/>
          <p:nvPr/>
        </p:nvGrpSpPr>
        <p:grpSpPr>
          <a:xfrm>
            <a:off x="3758051" y="-416651"/>
            <a:ext cx="4941217" cy="5216997"/>
            <a:chOff x="3758051" y="-416651"/>
            <a:chExt cx="4941217" cy="5216997"/>
          </a:xfrm>
        </p:grpSpPr>
        <p:grpSp>
          <p:nvGrpSpPr>
            <p:cNvPr id="58" name="Google Shape;58;p3"/>
            <p:cNvGrpSpPr/>
            <p:nvPr/>
          </p:nvGrpSpPr>
          <p:grpSpPr>
            <a:xfrm>
              <a:off x="3758051" y="-416651"/>
              <a:ext cx="4922302" cy="1312253"/>
              <a:chOff x="3758051" y="-416651"/>
              <a:chExt cx="4922302" cy="1312253"/>
            </a:xfrm>
          </p:grpSpPr>
          <p:grpSp>
            <p:nvGrpSpPr>
              <p:cNvPr id="59" name="Google Shape;59;p3"/>
              <p:cNvGrpSpPr/>
              <p:nvPr/>
            </p:nvGrpSpPr>
            <p:grpSpPr>
              <a:xfrm flipH="1" rot="1226232">
                <a:off x="8283235" y="275372"/>
                <a:ext cx="351513" cy="324586"/>
                <a:chOff x="5680050" y="2183725"/>
                <a:chExt cx="59050" cy="54525"/>
              </a:xfrm>
            </p:grpSpPr>
            <p:sp>
              <p:nvSpPr>
                <p:cNvPr id="60" name="Google Shape;60;p3"/>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3"/>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3"/>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 name="Google Shape;69;p3"/>
              <p:cNvSpPr/>
              <p:nvPr/>
            </p:nvSpPr>
            <p:spPr>
              <a:xfrm rot="4811706">
                <a:off x="3821469" y="-306139"/>
                <a:ext cx="1143121" cy="1091230"/>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 name="Google Shape;70;p3"/>
            <p:cNvGrpSpPr/>
            <p:nvPr/>
          </p:nvGrpSpPr>
          <p:grpSpPr>
            <a:xfrm flipH="1">
              <a:off x="8218696" y="4161689"/>
              <a:ext cx="480572" cy="638658"/>
              <a:chOff x="1358275" y="708000"/>
              <a:chExt cx="47725" cy="63425"/>
            </a:xfrm>
          </p:grpSpPr>
          <p:sp>
            <p:nvSpPr>
              <p:cNvPr id="71" name="Google Shape;71;p3"/>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5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79" name="Google Shape;79;p4"/>
          <p:cNvSpPr txBox="1"/>
          <p:nvPr>
            <p:ph idx="1" type="body"/>
          </p:nvPr>
        </p:nvSpPr>
        <p:spPr>
          <a:xfrm>
            <a:off x="720000" y="1185675"/>
            <a:ext cx="7704000" cy="3378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a:latin typeface="Barlow Medium"/>
                <a:ea typeface="Barlow Medium"/>
                <a:cs typeface="Barlow Medium"/>
                <a:sym typeface="Barlow Medium"/>
              </a:defRPr>
            </a:lvl1pPr>
            <a:lvl2pPr indent="-304800" lvl="1" marL="914400" rtl="0">
              <a:lnSpc>
                <a:spcPct val="100000"/>
              </a:lnSpc>
              <a:spcBef>
                <a:spcPts val="0"/>
              </a:spcBef>
              <a:spcAft>
                <a:spcPts val="0"/>
              </a:spcAft>
              <a:buSzPts val="1200"/>
              <a:buChar char="○"/>
              <a:defRPr/>
            </a:lvl2pPr>
            <a:lvl3pPr indent="-304800" lvl="2" marL="1371600" rtl="0">
              <a:lnSpc>
                <a:spcPct val="100000"/>
              </a:lnSpc>
              <a:spcBef>
                <a:spcPts val="0"/>
              </a:spcBef>
              <a:spcAft>
                <a:spcPts val="0"/>
              </a:spcAft>
              <a:buSzPts val="1200"/>
              <a:buChar char="■"/>
              <a:defRPr/>
            </a:lvl3pPr>
            <a:lvl4pPr indent="-304800" lvl="3" marL="1828800" rtl="0">
              <a:lnSpc>
                <a:spcPct val="100000"/>
              </a:lnSpc>
              <a:spcBef>
                <a:spcPts val="0"/>
              </a:spcBef>
              <a:spcAft>
                <a:spcPts val="0"/>
              </a:spcAft>
              <a:buSzPts val="1200"/>
              <a:buChar char="●"/>
              <a:defRPr/>
            </a:lvl4pPr>
            <a:lvl5pPr indent="-304800" lvl="4" marL="2286000" rtl="0">
              <a:lnSpc>
                <a:spcPct val="100000"/>
              </a:lnSpc>
              <a:spcBef>
                <a:spcPts val="0"/>
              </a:spcBef>
              <a:spcAft>
                <a:spcPts val="0"/>
              </a:spcAft>
              <a:buSzPts val="1200"/>
              <a:buChar char="○"/>
              <a:defRPr/>
            </a:lvl5pPr>
            <a:lvl6pPr indent="-304800" lvl="5" marL="2743200" rtl="0">
              <a:lnSpc>
                <a:spcPct val="100000"/>
              </a:lnSpc>
              <a:spcBef>
                <a:spcPts val="0"/>
              </a:spcBef>
              <a:spcAft>
                <a:spcPts val="0"/>
              </a:spcAft>
              <a:buSzPts val="1200"/>
              <a:buChar char="■"/>
              <a:defRPr/>
            </a:lvl6pPr>
            <a:lvl7pPr indent="-304800" lvl="6" marL="3200400" rtl="0">
              <a:lnSpc>
                <a:spcPct val="100000"/>
              </a:lnSpc>
              <a:spcBef>
                <a:spcPts val="0"/>
              </a:spcBef>
              <a:spcAft>
                <a:spcPts val="0"/>
              </a:spcAft>
              <a:buSzPts val="1200"/>
              <a:buChar char="●"/>
              <a:defRPr/>
            </a:lvl7pPr>
            <a:lvl8pPr indent="-304800" lvl="7" marL="3657600" rtl="0">
              <a:lnSpc>
                <a:spcPct val="100000"/>
              </a:lnSpc>
              <a:spcBef>
                <a:spcPts val="0"/>
              </a:spcBef>
              <a:spcAft>
                <a:spcPts val="0"/>
              </a:spcAft>
              <a:buSzPts val="1200"/>
              <a:buChar char="○"/>
              <a:defRPr/>
            </a:lvl8pPr>
            <a:lvl9pPr indent="-304800" lvl="8" marL="4114800" rtl="0">
              <a:lnSpc>
                <a:spcPct val="100000"/>
              </a:lnSpc>
              <a:spcBef>
                <a:spcPts val="0"/>
              </a:spcBef>
              <a:spcAft>
                <a:spcPts val="0"/>
              </a:spcAft>
              <a:buSzPts val="1200"/>
              <a:buChar char="■"/>
              <a:defRPr/>
            </a:lvl9pPr>
          </a:lstStyle>
          <a:p/>
        </p:txBody>
      </p:sp>
      <p:grpSp>
        <p:nvGrpSpPr>
          <p:cNvPr id="80" name="Google Shape;80;p4"/>
          <p:cNvGrpSpPr/>
          <p:nvPr/>
        </p:nvGrpSpPr>
        <p:grpSpPr>
          <a:xfrm>
            <a:off x="-26428" y="3644386"/>
            <a:ext cx="10608827" cy="2289239"/>
            <a:chOff x="-26428" y="3644386"/>
            <a:chExt cx="10608827" cy="2289239"/>
          </a:xfrm>
        </p:grpSpPr>
        <p:sp>
          <p:nvSpPr>
            <p:cNvPr id="81" name="Google Shape;81;p4"/>
            <p:cNvSpPr/>
            <p:nvPr/>
          </p:nvSpPr>
          <p:spPr>
            <a:xfrm rot="1915565">
              <a:off x="8469574" y="4014396"/>
              <a:ext cx="1842541" cy="1549219"/>
            </a:xfrm>
            <a:custGeom>
              <a:rect b="b" l="l" r="r" t="t"/>
              <a:pathLst>
                <a:path extrusionOk="0" h="10964" w="13040">
                  <a:moveTo>
                    <a:pt x="10075" y="2092"/>
                  </a:moveTo>
                  <a:lnTo>
                    <a:pt x="10128" y="2138"/>
                  </a:lnTo>
                  <a:cubicBezTo>
                    <a:pt x="10113" y="2146"/>
                    <a:pt x="10067" y="2123"/>
                    <a:pt x="10075" y="2092"/>
                  </a:cubicBezTo>
                  <a:close/>
                  <a:moveTo>
                    <a:pt x="10465" y="3502"/>
                  </a:moveTo>
                  <a:cubicBezTo>
                    <a:pt x="10473" y="3471"/>
                    <a:pt x="10465" y="3463"/>
                    <a:pt x="10458" y="3471"/>
                  </a:cubicBezTo>
                  <a:cubicBezTo>
                    <a:pt x="10458" y="3433"/>
                    <a:pt x="10511" y="3479"/>
                    <a:pt x="10504" y="3509"/>
                  </a:cubicBezTo>
                  <a:close/>
                  <a:moveTo>
                    <a:pt x="10573" y="3433"/>
                  </a:moveTo>
                  <a:cubicBezTo>
                    <a:pt x="10588" y="3448"/>
                    <a:pt x="10611" y="3463"/>
                    <a:pt x="10603" y="3486"/>
                  </a:cubicBezTo>
                  <a:close/>
                  <a:moveTo>
                    <a:pt x="10626" y="3586"/>
                  </a:moveTo>
                  <a:cubicBezTo>
                    <a:pt x="10665" y="3617"/>
                    <a:pt x="10695" y="3640"/>
                    <a:pt x="10695" y="3693"/>
                  </a:cubicBezTo>
                  <a:cubicBezTo>
                    <a:pt x="10680" y="3655"/>
                    <a:pt x="10626" y="3624"/>
                    <a:pt x="10626" y="3586"/>
                  </a:cubicBezTo>
                  <a:close/>
                  <a:moveTo>
                    <a:pt x="10734" y="3785"/>
                  </a:moveTo>
                  <a:cubicBezTo>
                    <a:pt x="10726" y="3816"/>
                    <a:pt x="10772" y="3816"/>
                    <a:pt x="10749" y="3847"/>
                  </a:cubicBezTo>
                  <a:cubicBezTo>
                    <a:pt x="10726" y="3831"/>
                    <a:pt x="10703" y="3785"/>
                    <a:pt x="10734" y="3785"/>
                  </a:cubicBezTo>
                  <a:close/>
                  <a:moveTo>
                    <a:pt x="11109" y="3249"/>
                  </a:moveTo>
                  <a:lnTo>
                    <a:pt x="11040" y="3234"/>
                  </a:lnTo>
                  <a:cubicBezTo>
                    <a:pt x="11040" y="3195"/>
                    <a:pt x="11063" y="3211"/>
                    <a:pt x="11071" y="3203"/>
                  </a:cubicBezTo>
                  <a:lnTo>
                    <a:pt x="11063" y="3180"/>
                  </a:lnTo>
                  <a:cubicBezTo>
                    <a:pt x="11078" y="3211"/>
                    <a:pt x="11101" y="3249"/>
                    <a:pt x="11124" y="3211"/>
                  </a:cubicBezTo>
                  <a:close/>
                  <a:moveTo>
                    <a:pt x="11415" y="2759"/>
                  </a:moveTo>
                  <a:cubicBezTo>
                    <a:pt x="11415" y="2736"/>
                    <a:pt x="11446" y="2751"/>
                    <a:pt x="11461" y="2743"/>
                  </a:cubicBezTo>
                  <a:lnTo>
                    <a:pt x="11469" y="2797"/>
                  </a:lnTo>
                  <a:cubicBezTo>
                    <a:pt x="11446" y="2789"/>
                    <a:pt x="11446" y="2774"/>
                    <a:pt x="11415" y="2759"/>
                  </a:cubicBezTo>
                  <a:close/>
                  <a:moveTo>
                    <a:pt x="10956" y="4544"/>
                  </a:moveTo>
                  <a:lnTo>
                    <a:pt x="10933" y="4536"/>
                  </a:lnTo>
                  <a:cubicBezTo>
                    <a:pt x="10956" y="4505"/>
                    <a:pt x="10994" y="4521"/>
                    <a:pt x="11009" y="4482"/>
                  </a:cubicBezTo>
                  <a:lnTo>
                    <a:pt x="11032" y="4513"/>
                  </a:lnTo>
                  <a:cubicBezTo>
                    <a:pt x="11025" y="4505"/>
                    <a:pt x="10971" y="4513"/>
                    <a:pt x="10956" y="4544"/>
                  </a:cubicBezTo>
                  <a:close/>
                  <a:moveTo>
                    <a:pt x="11653" y="3280"/>
                  </a:moveTo>
                  <a:cubicBezTo>
                    <a:pt x="11707" y="3326"/>
                    <a:pt x="11752" y="3364"/>
                    <a:pt x="11806" y="3372"/>
                  </a:cubicBezTo>
                  <a:lnTo>
                    <a:pt x="11798" y="3410"/>
                  </a:lnTo>
                  <a:cubicBezTo>
                    <a:pt x="11768" y="3372"/>
                    <a:pt x="11676" y="3364"/>
                    <a:pt x="11653" y="3280"/>
                  </a:cubicBezTo>
                  <a:close/>
                  <a:moveTo>
                    <a:pt x="11147" y="4659"/>
                  </a:moveTo>
                  <a:lnTo>
                    <a:pt x="11186" y="4705"/>
                  </a:lnTo>
                  <a:cubicBezTo>
                    <a:pt x="11155" y="4689"/>
                    <a:pt x="11155" y="4674"/>
                    <a:pt x="11147" y="4659"/>
                  </a:cubicBezTo>
                  <a:close/>
                  <a:moveTo>
                    <a:pt x="11806" y="3463"/>
                  </a:moveTo>
                  <a:lnTo>
                    <a:pt x="11837" y="3433"/>
                  </a:lnTo>
                  <a:cubicBezTo>
                    <a:pt x="11867" y="3471"/>
                    <a:pt x="11913" y="3509"/>
                    <a:pt x="11929" y="3555"/>
                  </a:cubicBezTo>
                  <a:cubicBezTo>
                    <a:pt x="11883" y="3525"/>
                    <a:pt x="11852" y="3486"/>
                    <a:pt x="11806" y="3463"/>
                  </a:cubicBezTo>
                  <a:close/>
                  <a:moveTo>
                    <a:pt x="11913" y="3640"/>
                  </a:moveTo>
                  <a:cubicBezTo>
                    <a:pt x="11921" y="3617"/>
                    <a:pt x="11944" y="3617"/>
                    <a:pt x="11967" y="3632"/>
                  </a:cubicBezTo>
                  <a:cubicBezTo>
                    <a:pt x="11998" y="3663"/>
                    <a:pt x="12028" y="3709"/>
                    <a:pt x="12074" y="3747"/>
                  </a:cubicBezTo>
                  <a:lnTo>
                    <a:pt x="12059" y="3778"/>
                  </a:lnTo>
                  <a:cubicBezTo>
                    <a:pt x="12021" y="3747"/>
                    <a:pt x="11959" y="3678"/>
                    <a:pt x="11913" y="3640"/>
                  </a:cubicBezTo>
                  <a:close/>
                  <a:moveTo>
                    <a:pt x="11040" y="5662"/>
                  </a:moveTo>
                  <a:lnTo>
                    <a:pt x="11048" y="5693"/>
                  </a:lnTo>
                  <a:lnTo>
                    <a:pt x="11032" y="5700"/>
                  </a:lnTo>
                  <a:close/>
                  <a:moveTo>
                    <a:pt x="11048" y="5708"/>
                  </a:moveTo>
                  <a:cubicBezTo>
                    <a:pt x="11040" y="5739"/>
                    <a:pt x="11040" y="5777"/>
                    <a:pt x="11009" y="5800"/>
                  </a:cubicBezTo>
                  <a:cubicBezTo>
                    <a:pt x="10994" y="5762"/>
                    <a:pt x="11009" y="5731"/>
                    <a:pt x="11048" y="5708"/>
                  </a:cubicBezTo>
                  <a:close/>
                  <a:moveTo>
                    <a:pt x="11025" y="5808"/>
                  </a:moveTo>
                  <a:lnTo>
                    <a:pt x="11002" y="5877"/>
                  </a:lnTo>
                  <a:cubicBezTo>
                    <a:pt x="10971" y="5846"/>
                    <a:pt x="10994" y="5800"/>
                    <a:pt x="11025" y="5808"/>
                  </a:cubicBezTo>
                  <a:close/>
                  <a:moveTo>
                    <a:pt x="12794" y="6620"/>
                  </a:moveTo>
                  <a:lnTo>
                    <a:pt x="12810" y="6574"/>
                  </a:lnTo>
                  <a:lnTo>
                    <a:pt x="12817" y="6620"/>
                  </a:lnTo>
                  <a:close/>
                  <a:moveTo>
                    <a:pt x="10105" y="7447"/>
                  </a:moveTo>
                  <a:cubicBezTo>
                    <a:pt x="10075" y="7455"/>
                    <a:pt x="10105" y="7485"/>
                    <a:pt x="10075" y="7493"/>
                  </a:cubicBezTo>
                  <a:cubicBezTo>
                    <a:pt x="10052" y="7485"/>
                    <a:pt x="10075" y="7409"/>
                    <a:pt x="10105" y="7447"/>
                  </a:cubicBezTo>
                  <a:close/>
                  <a:moveTo>
                    <a:pt x="12787" y="6643"/>
                  </a:moveTo>
                  <a:cubicBezTo>
                    <a:pt x="12810" y="6620"/>
                    <a:pt x="12825" y="6650"/>
                    <a:pt x="12840" y="6650"/>
                  </a:cubicBezTo>
                  <a:cubicBezTo>
                    <a:pt x="12825" y="6666"/>
                    <a:pt x="12840" y="6704"/>
                    <a:pt x="12810" y="6719"/>
                  </a:cubicBezTo>
                  <a:cubicBezTo>
                    <a:pt x="12794" y="6689"/>
                    <a:pt x="12802" y="6681"/>
                    <a:pt x="12787" y="6643"/>
                  </a:cubicBezTo>
                  <a:close/>
                  <a:moveTo>
                    <a:pt x="9983" y="7524"/>
                  </a:moveTo>
                  <a:lnTo>
                    <a:pt x="10029" y="7470"/>
                  </a:lnTo>
                  <a:cubicBezTo>
                    <a:pt x="10036" y="7493"/>
                    <a:pt x="10013" y="7501"/>
                    <a:pt x="10013" y="7531"/>
                  </a:cubicBezTo>
                  <a:close/>
                  <a:moveTo>
                    <a:pt x="12756" y="6888"/>
                  </a:moveTo>
                  <a:lnTo>
                    <a:pt x="12725" y="6919"/>
                  </a:lnTo>
                  <a:cubicBezTo>
                    <a:pt x="12733" y="6934"/>
                    <a:pt x="12771" y="6934"/>
                    <a:pt x="12756" y="6972"/>
                  </a:cubicBezTo>
                  <a:lnTo>
                    <a:pt x="12718" y="6965"/>
                  </a:lnTo>
                  <a:cubicBezTo>
                    <a:pt x="12733" y="6919"/>
                    <a:pt x="12687" y="6896"/>
                    <a:pt x="12710" y="6857"/>
                  </a:cubicBezTo>
                  <a:cubicBezTo>
                    <a:pt x="12725" y="6850"/>
                    <a:pt x="12756" y="6842"/>
                    <a:pt x="12756" y="6888"/>
                  </a:cubicBezTo>
                  <a:close/>
                  <a:moveTo>
                    <a:pt x="12725" y="6773"/>
                  </a:moveTo>
                  <a:cubicBezTo>
                    <a:pt x="12725" y="6873"/>
                    <a:pt x="12771" y="6696"/>
                    <a:pt x="12794" y="6804"/>
                  </a:cubicBezTo>
                  <a:cubicBezTo>
                    <a:pt x="12756" y="6819"/>
                    <a:pt x="12756" y="6811"/>
                    <a:pt x="12733" y="6850"/>
                  </a:cubicBezTo>
                  <a:cubicBezTo>
                    <a:pt x="12725" y="6834"/>
                    <a:pt x="12695" y="6804"/>
                    <a:pt x="12725" y="6773"/>
                  </a:cubicBezTo>
                  <a:close/>
                  <a:moveTo>
                    <a:pt x="9531" y="7953"/>
                  </a:moveTo>
                  <a:cubicBezTo>
                    <a:pt x="9492" y="7945"/>
                    <a:pt x="9492" y="8006"/>
                    <a:pt x="9462" y="7960"/>
                  </a:cubicBezTo>
                  <a:cubicBezTo>
                    <a:pt x="9477" y="7960"/>
                    <a:pt x="9508" y="7922"/>
                    <a:pt x="9531" y="7953"/>
                  </a:cubicBezTo>
                  <a:close/>
                  <a:moveTo>
                    <a:pt x="9324" y="8037"/>
                  </a:moveTo>
                  <a:lnTo>
                    <a:pt x="9385" y="8029"/>
                  </a:lnTo>
                  <a:cubicBezTo>
                    <a:pt x="9378" y="8068"/>
                    <a:pt x="9355" y="8083"/>
                    <a:pt x="9339" y="8098"/>
                  </a:cubicBezTo>
                  <a:lnTo>
                    <a:pt x="9309" y="8083"/>
                  </a:lnTo>
                  <a:cubicBezTo>
                    <a:pt x="9339" y="8068"/>
                    <a:pt x="9339" y="8075"/>
                    <a:pt x="9324" y="8037"/>
                  </a:cubicBezTo>
                  <a:close/>
                  <a:moveTo>
                    <a:pt x="6972" y="8566"/>
                  </a:moveTo>
                  <a:lnTo>
                    <a:pt x="6987" y="8596"/>
                  </a:lnTo>
                  <a:lnTo>
                    <a:pt x="6949" y="8566"/>
                  </a:lnTo>
                  <a:close/>
                  <a:moveTo>
                    <a:pt x="6566" y="8558"/>
                  </a:moveTo>
                  <a:lnTo>
                    <a:pt x="6581" y="8596"/>
                  </a:lnTo>
                  <a:cubicBezTo>
                    <a:pt x="6535" y="8604"/>
                    <a:pt x="6512" y="8612"/>
                    <a:pt x="6489" y="8573"/>
                  </a:cubicBezTo>
                  <a:cubicBezTo>
                    <a:pt x="6528" y="8573"/>
                    <a:pt x="6566" y="8566"/>
                    <a:pt x="6566" y="8558"/>
                  </a:cubicBezTo>
                  <a:close/>
                  <a:moveTo>
                    <a:pt x="6436" y="8428"/>
                  </a:moveTo>
                  <a:cubicBezTo>
                    <a:pt x="6405" y="8466"/>
                    <a:pt x="6367" y="8451"/>
                    <a:pt x="6336" y="8428"/>
                  </a:cubicBezTo>
                  <a:cubicBezTo>
                    <a:pt x="6374" y="8412"/>
                    <a:pt x="6405" y="8405"/>
                    <a:pt x="6436" y="8428"/>
                  </a:cubicBezTo>
                  <a:close/>
                  <a:moveTo>
                    <a:pt x="6390" y="8489"/>
                  </a:moveTo>
                  <a:cubicBezTo>
                    <a:pt x="6336" y="8504"/>
                    <a:pt x="6313" y="8489"/>
                    <a:pt x="6275" y="8466"/>
                  </a:cubicBezTo>
                  <a:cubicBezTo>
                    <a:pt x="6329" y="8451"/>
                    <a:pt x="6351" y="8489"/>
                    <a:pt x="6390" y="8489"/>
                  </a:cubicBezTo>
                  <a:close/>
                  <a:moveTo>
                    <a:pt x="6244" y="8428"/>
                  </a:moveTo>
                  <a:lnTo>
                    <a:pt x="6260" y="8428"/>
                  </a:lnTo>
                  <a:lnTo>
                    <a:pt x="6260" y="8466"/>
                  </a:lnTo>
                  <a:lnTo>
                    <a:pt x="6237" y="8451"/>
                  </a:lnTo>
                  <a:close/>
                  <a:moveTo>
                    <a:pt x="6252" y="8420"/>
                  </a:moveTo>
                  <a:cubicBezTo>
                    <a:pt x="6237" y="8405"/>
                    <a:pt x="6206" y="8412"/>
                    <a:pt x="6183" y="8382"/>
                  </a:cubicBezTo>
                  <a:close/>
                  <a:moveTo>
                    <a:pt x="6122" y="8328"/>
                  </a:moveTo>
                  <a:lnTo>
                    <a:pt x="6183" y="8344"/>
                  </a:lnTo>
                  <a:cubicBezTo>
                    <a:pt x="6145" y="8366"/>
                    <a:pt x="6137" y="8336"/>
                    <a:pt x="6122" y="8328"/>
                  </a:cubicBezTo>
                  <a:lnTo>
                    <a:pt x="6129" y="8351"/>
                  </a:lnTo>
                  <a:close/>
                  <a:moveTo>
                    <a:pt x="5945" y="8328"/>
                  </a:moveTo>
                  <a:cubicBezTo>
                    <a:pt x="5976" y="8313"/>
                    <a:pt x="5991" y="8344"/>
                    <a:pt x="6014" y="8351"/>
                  </a:cubicBezTo>
                  <a:cubicBezTo>
                    <a:pt x="5984" y="8366"/>
                    <a:pt x="5938" y="8351"/>
                    <a:pt x="5945" y="8328"/>
                  </a:cubicBezTo>
                  <a:close/>
                  <a:moveTo>
                    <a:pt x="5892" y="8213"/>
                  </a:moveTo>
                  <a:lnTo>
                    <a:pt x="5900" y="8252"/>
                  </a:lnTo>
                  <a:lnTo>
                    <a:pt x="5907" y="8236"/>
                  </a:lnTo>
                  <a:lnTo>
                    <a:pt x="5892" y="8275"/>
                  </a:lnTo>
                  <a:lnTo>
                    <a:pt x="5869" y="8259"/>
                  </a:lnTo>
                  <a:lnTo>
                    <a:pt x="5846" y="8275"/>
                  </a:lnTo>
                  <a:lnTo>
                    <a:pt x="5838" y="8252"/>
                  </a:lnTo>
                  <a:cubicBezTo>
                    <a:pt x="5869" y="8229"/>
                    <a:pt x="5869" y="8229"/>
                    <a:pt x="5892" y="8213"/>
                  </a:cubicBezTo>
                  <a:close/>
                  <a:moveTo>
                    <a:pt x="7922" y="10573"/>
                  </a:moveTo>
                  <a:cubicBezTo>
                    <a:pt x="7876" y="10596"/>
                    <a:pt x="7853" y="10611"/>
                    <a:pt x="7868" y="10634"/>
                  </a:cubicBezTo>
                  <a:cubicBezTo>
                    <a:pt x="7845" y="10611"/>
                    <a:pt x="7815" y="10642"/>
                    <a:pt x="7776" y="10634"/>
                  </a:cubicBezTo>
                  <a:cubicBezTo>
                    <a:pt x="7830" y="10596"/>
                    <a:pt x="7746" y="10611"/>
                    <a:pt x="7776" y="10588"/>
                  </a:cubicBezTo>
                  <a:cubicBezTo>
                    <a:pt x="7822" y="10596"/>
                    <a:pt x="7868" y="10565"/>
                    <a:pt x="7922" y="10573"/>
                  </a:cubicBezTo>
                  <a:close/>
                  <a:moveTo>
                    <a:pt x="5815" y="8252"/>
                  </a:moveTo>
                  <a:lnTo>
                    <a:pt x="5815" y="8275"/>
                  </a:lnTo>
                  <a:cubicBezTo>
                    <a:pt x="5762" y="8290"/>
                    <a:pt x="5723" y="8267"/>
                    <a:pt x="5700" y="8236"/>
                  </a:cubicBezTo>
                  <a:cubicBezTo>
                    <a:pt x="5723" y="8229"/>
                    <a:pt x="5716" y="8213"/>
                    <a:pt x="5746" y="8198"/>
                  </a:cubicBezTo>
                  <a:close/>
                  <a:moveTo>
                    <a:pt x="5647" y="8213"/>
                  </a:moveTo>
                  <a:cubicBezTo>
                    <a:pt x="5608" y="8198"/>
                    <a:pt x="5570" y="8198"/>
                    <a:pt x="5547" y="8175"/>
                  </a:cubicBezTo>
                  <a:cubicBezTo>
                    <a:pt x="5585" y="8183"/>
                    <a:pt x="5593" y="8175"/>
                    <a:pt x="5624" y="8183"/>
                  </a:cubicBezTo>
                  <a:lnTo>
                    <a:pt x="5624" y="8198"/>
                  </a:lnTo>
                  <a:close/>
                  <a:moveTo>
                    <a:pt x="7662" y="10619"/>
                  </a:moveTo>
                  <a:lnTo>
                    <a:pt x="7593" y="10634"/>
                  </a:lnTo>
                  <a:close/>
                  <a:moveTo>
                    <a:pt x="5677" y="8190"/>
                  </a:moveTo>
                  <a:cubicBezTo>
                    <a:pt x="5700" y="8229"/>
                    <a:pt x="5685" y="8252"/>
                    <a:pt x="5670" y="8267"/>
                  </a:cubicBezTo>
                  <a:lnTo>
                    <a:pt x="5647" y="8252"/>
                  </a:lnTo>
                  <a:cubicBezTo>
                    <a:pt x="5670" y="8236"/>
                    <a:pt x="5631" y="8198"/>
                    <a:pt x="5677" y="8190"/>
                  </a:cubicBezTo>
                  <a:close/>
                  <a:moveTo>
                    <a:pt x="7577" y="10588"/>
                  </a:moveTo>
                  <a:cubicBezTo>
                    <a:pt x="7554" y="10596"/>
                    <a:pt x="7562" y="10611"/>
                    <a:pt x="7547" y="10619"/>
                  </a:cubicBezTo>
                  <a:cubicBezTo>
                    <a:pt x="7516" y="10611"/>
                    <a:pt x="7524" y="10565"/>
                    <a:pt x="7577" y="10588"/>
                  </a:cubicBezTo>
                  <a:close/>
                  <a:moveTo>
                    <a:pt x="5547" y="8114"/>
                  </a:moveTo>
                  <a:cubicBezTo>
                    <a:pt x="5570" y="8129"/>
                    <a:pt x="5639" y="8144"/>
                    <a:pt x="5639" y="8175"/>
                  </a:cubicBezTo>
                  <a:lnTo>
                    <a:pt x="5570" y="8152"/>
                  </a:lnTo>
                  <a:lnTo>
                    <a:pt x="5601" y="8183"/>
                  </a:lnTo>
                  <a:lnTo>
                    <a:pt x="5532" y="8198"/>
                  </a:lnTo>
                  <a:cubicBezTo>
                    <a:pt x="5532" y="8160"/>
                    <a:pt x="5547" y="8137"/>
                    <a:pt x="5547" y="8114"/>
                  </a:cubicBezTo>
                  <a:close/>
                  <a:moveTo>
                    <a:pt x="7386" y="10573"/>
                  </a:moveTo>
                  <a:lnTo>
                    <a:pt x="7447" y="10596"/>
                  </a:lnTo>
                  <a:cubicBezTo>
                    <a:pt x="7432" y="10603"/>
                    <a:pt x="7462" y="10634"/>
                    <a:pt x="7424" y="10619"/>
                  </a:cubicBezTo>
                  <a:cubicBezTo>
                    <a:pt x="7439" y="10603"/>
                    <a:pt x="7424" y="10596"/>
                    <a:pt x="7393" y="10603"/>
                  </a:cubicBezTo>
                  <a:lnTo>
                    <a:pt x="7393" y="10642"/>
                  </a:lnTo>
                  <a:lnTo>
                    <a:pt x="7332" y="10619"/>
                  </a:lnTo>
                  <a:cubicBezTo>
                    <a:pt x="7370" y="10611"/>
                    <a:pt x="7324" y="10596"/>
                    <a:pt x="7386" y="10573"/>
                  </a:cubicBezTo>
                  <a:close/>
                  <a:moveTo>
                    <a:pt x="5325" y="8083"/>
                  </a:moveTo>
                  <a:cubicBezTo>
                    <a:pt x="5340" y="8083"/>
                    <a:pt x="5371" y="8083"/>
                    <a:pt x="5379" y="8114"/>
                  </a:cubicBezTo>
                  <a:cubicBezTo>
                    <a:pt x="5356" y="8121"/>
                    <a:pt x="5333" y="8114"/>
                    <a:pt x="5325" y="8098"/>
                  </a:cubicBezTo>
                  <a:close/>
                  <a:moveTo>
                    <a:pt x="6941" y="10634"/>
                  </a:moveTo>
                  <a:lnTo>
                    <a:pt x="6911" y="10603"/>
                  </a:lnTo>
                  <a:cubicBezTo>
                    <a:pt x="6941" y="10573"/>
                    <a:pt x="6987" y="10611"/>
                    <a:pt x="6941" y="10634"/>
                  </a:cubicBezTo>
                  <a:close/>
                  <a:moveTo>
                    <a:pt x="5164" y="7991"/>
                  </a:moveTo>
                  <a:lnTo>
                    <a:pt x="5187" y="8022"/>
                  </a:lnTo>
                  <a:lnTo>
                    <a:pt x="5210" y="7991"/>
                  </a:lnTo>
                  <a:cubicBezTo>
                    <a:pt x="5248" y="7999"/>
                    <a:pt x="5248" y="8037"/>
                    <a:pt x="5210" y="8045"/>
                  </a:cubicBezTo>
                  <a:cubicBezTo>
                    <a:pt x="5179" y="8029"/>
                    <a:pt x="5141" y="8022"/>
                    <a:pt x="5110" y="7991"/>
                  </a:cubicBezTo>
                  <a:cubicBezTo>
                    <a:pt x="5133" y="7999"/>
                    <a:pt x="5149" y="7983"/>
                    <a:pt x="5164" y="7991"/>
                  </a:cubicBezTo>
                  <a:close/>
                  <a:moveTo>
                    <a:pt x="6788" y="10558"/>
                  </a:moveTo>
                  <a:lnTo>
                    <a:pt x="6750" y="10588"/>
                  </a:lnTo>
                  <a:cubicBezTo>
                    <a:pt x="6727" y="10558"/>
                    <a:pt x="6712" y="10565"/>
                    <a:pt x="6696" y="10558"/>
                  </a:cubicBezTo>
                  <a:cubicBezTo>
                    <a:pt x="6735" y="10535"/>
                    <a:pt x="6758" y="10527"/>
                    <a:pt x="6788" y="10558"/>
                  </a:cubicBezTo>
                  <a:close/>
                  <a:moveTo>
                    <a:pt x="4934" y="7754"/>
                  </a:moveTo>
                  <a:lnTo>
                    <a:pt x="4934" y="7792"/>
                  </a:lnTo>
                  <a:lnTo>
                    <a:pt x="4911" y="7769"/>
                  </a:lnTo>
                  <a:lnTo>
                    <a:pt x="4896" y="7769"/>
                  </a:lnTo>
                  <a:close/>
                  <a:moveTo>
                    <a:pt x="4919" y="7892"/>
                  </a:moveTo>
                  <a:cubicBezTo>
                    <a:pt x="4934" y="7922"/>
                    <a:pt x="4957" y="7892"/>
                    <a:pt x="4957" y="7930"/>
                  </a:cubicBezTo>
                  <a:cubicBezTo>
                    <a:pt x="4942" y="7930"/>
                    <a:pt x="4896" y="7907"/>
                    <a:pt x="4919" y="7892"/>
                  </a:cubicBezTo>
                  <a:close/>
                  <a:moveTo>
                    <a:pt x="4835" y="7777"/>
                  </a:moveTo>
                  <a:lnTo>
                    <a:pt x="4842" y="7815"/>
                  </a:lnTo>
                  <a:cubicBezTo>
                    <a:pt x="4819" y="7792"/>
                    <a:pt x="4804" y="7792"/>
                    <a:pt x="4781" y="7807"/>
                  </a:cubicBezTo>
                  <a:cubicBezTo>
                    <a:pt x="4766" y="7761"/>
                    <a:pt x="4804" y="7777"/>
                    <a:pt x="4835" y="7777"/>
                  </a:cubicBezTo>
                  <a:close/>
                  <a:moveTo>
                    <a:pt x="6336" y="10473"/>
                  </a:moveTo>
                  <a:cubicBezTo>
                    <a:pt x="6374" y="10496"/>
                    <a:pt x="6474" y="10458"/>
                    <a:pt x="6466" y="10512"/>
                  </a:cubicBezTo>
                  <a:cubicBezTo>
                    <a:pt x="6428" y="10496"/>
                    <a:pt x="6336" y="10519"/>
                    <a:pt x="6336" y="10473"/>
                  </a:cubicBezTo>
                  <a:close/>
                  <a:moveTo>
                    <a:pt x="4712" y="7738"/>
                  </a:moveTo>
                  <a:cubicBezTo>
                    <a:pt x="4674" y="7738"/>
                    <a:pt x="4643" y="7723"/>
                    <a:pt x="4605" y="7715"/>
                  </a:cubicBezTo>
                  <a:cubicBezTo>
                    <a:pt x="4643" y="7715"/>
                    <a:pt x="4681" y="7715"/>
                    <a:pt x="4712" y="7738"/>
                  </a:cubicBezTo>
                  <a:close/>
                  <a:moveTo>
                    <a:pt x="4643" y="7777"/>
                  </a:moveTo>
                  <a:cubicBezTo>
                    <a:pt x="4681" y="7738"/>
                    <a:pt x="4674" y="7792"/>
                    <a:pt x="4689" y="7807"/>
                  </a:cubicBezTo>
                  <a:cubicBezTo>
                    <a:pt x="4689" y="7769"/>
                    <a:pt x="4727" y="7769"/>
                    <a:pt x="4750" y="7761"/>
                  </a:cubicBezTo>
                  <a:cubicBezTo>
                    <a:pt x="4766" y="7800"/>
                    <a:pt x="4689" y="7792"/>
                    <a:pt x="4712" y="7830"/>
                  </a:cubicBezTo>
                  <a:lnTo>
                    <a:pt x="4743" y="7807"/>
                  </a:lnTo>
                  <a:lnTo>
                    <a:pt x="4758" y="7853"/>
                  </a:lnTo>
                  <a:cubicBezTo>
                    <a:pt x="4727" y="7815"/>
                    <a:pt x="4551" y="7853"/>
                    <a:pt x="4612" y="7792"/>
                  </a:cubicBezTo>
                  <a:cubicBezTo>
                    <a:pt x="4589" y="7777"/>
                    <a:pt x="4521" y="7769"/>
                    <a:pt x="4528" y="7731"/>
                  </a:cubicBezTo>
                  <a:cubicBezTo>
                    <a:pt x="4566" y="7715"/>
                    <a:pt x="4643" y="7738"/>
                    <a:pt x="4643" y="7777"/>
                  </a:cubicBezTo>
                  <a:close/>
                  <a:moveTo>
                    <a:pt x="4513" y="7754"/>
                  </a:moveTo>
                  <a:cubicBezTo>
                    <a:pt x="4482" y="7754"/>
                    <a:pt x="4459" y="7738"/>
                    <a:pt x="4444" y="7723"/>
                  </a:cubicBezTo>
                  <a:cubicBezTo>
                    <a:pt x="4482" y="7715"/>
                    <a:pt x="4498" y="7731"/>
                    <a:pt x="4513" y="7754"/>
                  </a:cubicBezTo>
                  <a:close/>
                  <a:moveTo>
                    <a:pt x="5754" y="10404"/>
                  </a:moveTo>
                  <a:lnTo>
                    <a:pt x="5685" y="10381"/>
                  </a:lnTo>
                  <a:cubicBezTo>
                    <a:pt x="5700" y="10343"/>
                    <a:pt x="5792" y="10381"/>
                    <a:pt x="5754" y="10404"/>
                  </a:cubicBezTo>
                  <a:close/>
                  <a:moveTo>
                    <a:pt x="5509" y="10328"/>
                  </a:moveTo>
                  <a:cubicBezTo>
                    <a:pt x="5555" y="10328"/>
                    <a:pt x="5639" y="10335"/>
                    <a:pt x="5647" y="10381"/>
                  </a:cubicBezTo>
                  <a:cubicBezTo>
                    <a:pt x="5601" y="10343"/>
                    <a:pt x="5608" y="10404"/>
                    <a:pt x="5585" y="10412"/>
                  </a:cubicBezTo>
                  <a:cubicBezTo>
                    <a:pt x="5562" y="10381"/>
                    <a:pt x="5585" y="10366"/>
                    <a:pt x="5585" y="10343"/>
                  </a:cubicBezTo>
                  <a:cubicBezTo>
                    <a:pt x="5547" y="10366"/>
                    <a:pt x="5493" y="10366"/>
                    <a:pt x="5509" y="10328"/>
                  </a:cubicBezTo>
                  <a:close/>
                  <a:moveTo>
                    <a:pt x="4298" y="8190"/>
                  </a:moveTo>
                  <a:cubicBezTo>
                    <a:pt x="4321" y="8236"/>
                    <a:pt x="4191" y="8229"/>
                    <a:pt x="4222" y="8190"/>
                  </a:cubicBezTo>
                  <a:cubicBezTo>
                    <a:pt x="4252" y="8221"/>
                    <a:pt x="4260" y="8183"/>
                    <a:pt x="4298" y="8190"/>
                  </a:cubicBezTo>
                  <a:close/>
                  <a:moveTo>
                    <a:pt x="5371" y="10297"/>
                  </a:moveTo>
                  <a:lnTo>
                    <a:pt x="5440" y="10328"/>
                  </a:lnTo>
                  <a:lnTo>
                    <a:pt x="5379" y="10335"/>
                  </a:lnTo>
                  <a:close/>
                  <a:moveTo>
                    <a:pt x="3900" y="8083"/>
                  </a:moveTo>
                  <a:cubicBezTo>
                    <a:pt x="3869" y="8083"/>
                    <a:pt x="3846" y="8083"/>
                    <a:pt x="3839" y="8060"/>
                  </a:cubicBezTo>
                  <a:cubicBezTo>
                    <a:pt x="3869" y="8060"/>
                    <a:pt x="3885" y="8068"/>
                    <a:pt x="3900" y="8083"/>
                  </a:cubicBezTo>
                  <a:close/>
                  <a:moveTo>
                    <a:pt x="3808" y="7884"/>
                  </a:moveTo>
                  <a:cubicBezTo>
                    <a:pt x="3831" y="7922"/>
                    <a:pt x="3793" y="7922"/>
                    <a:pt x="3754" y="7930"/>
                  </a:cubicBezTo>
                  <a:lnTo>
                    <a:pt x="3724" y="7914"/>
                  </a:lnTo>
                  <a:cubicBezTo>
                    <a:pt x="3770" y="7884"/>
                    <a:pt x="3770" y="7914"/>
                    <a:pt x="3808" y="7884"/>
                  </a:cubicBezTo>
                  <a:close/>
                  <a:moveTo>
                    <a:pt x="3716" y="7876"/>
                  </a:moveTo>
                  <a:cubicBezTo>
                    <a:pt x="3731" y="7922"/>
                    <a:pt x="3640" y="7907"/>
                    <a:pt x="3632" y="7869"/>
                  </a:cubicBezTo>
                  <a:lnTo>
                    <a:pt x="3647" y="7846"/>
                  </a:lnTo>
                  <a:cubicBezTo>
                    <a:pt x="3708" y="7869"/>
                    <a:pt x="3670" y="7907"/>
                    <a:pt x="3716" y="7876"/>
                  </a:cubicBezTo>
                  <a:close/>
                  <a:moveTo>
                    <a:pt x="3517" y="7715"/>
                  </a:moveTo>
                  <a:cubicBezTo>
                    <a:pt x="3540" y="7723"/>
                    <a:pt x="3601" y="7754"/>
                    <a:pt x="3601" y="7792"/>
                  </a:cubicBezTo>
                  <a:cubicBezTo>
                    <a:pt x="3632" y="7792"/>
                    <a:pt x="3655" y="7838"/>
                    <a:pt x="3685" y="7807"/>
                  </a:cubicBezTo>
                  <a:lnTo>
                    <a:pt x="3693" y="7846"/>
                  </a:lnTo>
                  <a:cubicBezTo>
                    <a:pt x="3670" y="7853"/>
                    <a:pt x="3655" y="7838"/>
                    <a:pt x="3647" y="7853"/>
                  </a:cubicBezTo>
                  <a:cubicBezTo>
                    <a:pt x="3617" y="7815"/>
                    <a:pt x="3601" y="7807"/>
                    <a:pt x="3571" y="7838"/>
                  </a:cubicBezTo>
                  <a:lnTo>
                    <a:pt x="3578" y="7800"/>
                  </a:lnTo>
                  <a:lnTo>
                    <a:pt x="3532" y="7807"/>
                  </a:lnTo>
                  <a:cubicBezTo>
                    <a:pt x="3517" y="7738"/>
                    <a:pt x="3563" y="7754"/>
                    <a:pt x="3517" y="7715"/>
                  </a:cubicBezTo>
                  <a:close/>
                  <a:moveTo>
                    <a:pt x="3387" y="7125"/>
                  </a:moveTo>
                  <a:lnTo>
                    <a:pt x="3348" y="7110"/>
                  </a:lnTo>
                  <a:close/>
                  <a:moveTo>
                    <a:pt x="3517" y="7869"/>
                  </a:moveTo>
                  <a:lnTo>
                    <a:pt x="3471" y="7838"/>
                  </a:lnTo>
                  <a:cubicBezTo>
                    <a:pt x="3486" y="7853"/>
                    <a:pt x="3517" y="7838"/>
                    <a:pt x="3517" y="7869"/>
                  </a:cubicBezTo>
                  <a:close/>
                  <a:moveTo>
                    <a:pt x="3371" y="6995"/>
                  </a:moveTo>
                  <a:lnTo>
                    <a:pt x="3325" y="7026"/>
                  </a:lnTo>
                  <a:lnTo>
                    <a:pt x="3341" y="7064"/>
                  </a:lnTo>
                  <a:cubicBezTo>
                    <a:pt x="3310" y="7049"/>
                    <a:pt x="3264" y="7064"/>
                    <a:pt x="3256" y="7033"/>
                  </a:cubicBezTo>
                  <a:cubicBezTo>
                    <a:pt x="3310" y="7041"/>
                    <a:pt x="3348" y="6949"/>
                    <a:pt x="3371" y="6995"/>
                  </a:cubicBezTo>
                  <a:close/>
                  <a:moveTo>
                    <a:pt x="3302" y="7102"/>
                  </a:moveTo>
                  <a:lnTo>
                    <a:pt x="3295" y="7141"/>
                  </a:lnTo>
                  <a:lnTo>
                    <a:pt x="3256" y="7118"/>
                  </a:lnTo>
                  <a:cubicBezTo>
                    <a:pt x="3272" y="7118"/>
                    <a:pt x="3287" y="7072"/>
                    <a:pt x="3302" y="7102"/>
                  </a:cubicBezTo>
                  <a:close/>
                  <a:moveTo>
                    <a:pt x="3272" y="6995"/>
                  </a:moveTo>
                  <a:lnTo>
                    <a:pt x="3249" y="6957"/>
                  </a:lnTo>
                  <a:cubicBezTo>
                    <a:pt x="3249" y="6972"/>
                    <a:pt x="3287" y="6957"/>
                    <a:pt x="3272" y="6995"/>
                  </a:cubicBezTo>
                  <a:close/>
                  <a:moveTo>
                    <a:pt x="3264" y="7026"/>
                  </a:moveTo>
                  <a:cubicBezTo>
                    <a:pt x="3226" y="7033"/>
                    <a:pt x="3226" y="7003"/>
                    <a:pt x="3218" y="6995"/>
                  </a:cubicBezTo>
                  <a:close/>
                  <a:moveTo>
                    <a:pt x="3341" y="7639"/>
                  </a:moveTo>
                  <a:cubicBezTo>
                    <a:pt x="3310" y="7646"/>
                    <a:pt x="3295" y="7639"/>
                    <a:pt x="3272" y="7616"/>
                  </a:cubicBezTo>
                  <a:cubicBezTo>
                    <a:pt x="3295" y="7600"/>
                    <a:pt x="3341" y="7600"/>
                    <a:pt x="3341" y="7639"/>
                  </a:cubicBezTo>
                  <a:close/>
                  <a:moveTo>
                    <a:pt x="3157" y="7493"/>
                  </a:moveTo>
                  <a:cubicBezTo>
                    <a:pt x="3172" y="7539"/>
                    <a:pt x="3226" y="7485"/>
                    <a:pt x="3249" y="7531"/>
                  </a:cubicBezTo>
                  <a:cubicBezTo>
                    <a:pt x="3211" y="7524"/>
                    <a:pt x="3218" y="7531"/>
                    <a:pt x="3188" y="7539"/>
                  </a:cubicBezTo>
                  <a:cubicBezTo>
                    <a:pt x="3172" y="7531"/>
                    <a:pt x="3119" y="7508"/>
                    <a:pt x="3157" y="7493"/>
                  </a:cubicBezTo>
                  <a:close/>
                  <a:moveTo>
                    <a:pt x="3134" y="7501"/>
                  </a:moveTo>
                  <a:cubicBezTo>
                    <a:pt x="3134" y="7570"/>
                    <a:pt x="3188" y="7562"/>
                    <a:pt x="3211" y="7600"/>
                  </a:cubicBezTo>
                  <a:cubicBezTo>
                    <a:pt x="3165" y="7616"/>
                    <a:pt x="3119" y="7539"/>
                    <a:pt x="3080" y="7508"/>
                  </a:cubicBezTo>
                  <a:cubicBezTo>
                    <a:pt x="3111" y="7524"/>
                    <a:pt x="3103" y="7501"/>
                    <a:pt x="3134" y="7501"/>
                  </a:cubicBezTo>
                  <a:close/>
                  <a:moveTo>
                    <a:pt x="3119" y="7608"/>
                  </a:moveTo>
                  <a:cubicBezTo>
                    <a:pt x="3096" y="7616"/>
                    <a:pt x="3080" y="7600"/>
                    <a:pt x="3073" y="7577"/>
                  </a:cubicBezTo>
                  <a:close/>
                  <a:moveTo>
                    <a:pt x="3027" y="7340"/>
                  </a:moveTo>
                  <a:cubicBezTo>
                    <a:pt x="3004" y="7302"/>
                    <a:pt x="2904" y="7271"/>
                    <a:pt x="2942" y="7225"/>
                  </a:cubicBezTo>
                  <a:cubicBezTo>
                    <a:pt x="2950" y="7279"/>
                    <a:pt x="3034" y="7302"/>
                    <a:pt x="3027" y="7340"/>
                  </a:cubicBezTo>
                  <a:close/>
                  <a:moveTo>
                    <a:pt x="2981" y="7386"/>
                  </a:moveTo>
                  <a:lnTo>
                    <a:pt x="2927" y="7355"/>
                  </a:lnTo>
                  <a:cubicBezTo>
                    <a:pt x="2942" y="7348"/>
                    <a:pt x="2965" y="7355"/>
                    <a:pt x="2981" y="7386"/>
                  </a:cubicBezTo>
                  <a:close/>
                  <a:moveTo>
                    <a:pt x="2889" y="7187"/>
                  </a:moveTo>
                  <a:cubicBezTo>
                    <a:pt x="2873" y="7164"/>
                    <a:pt x="2774" y="7148"/>
                    <a:pt x="2827" y="7118"/>
                  </a:cubicBezTo>
                  <a:cubicBezTo>
                    <a:pt x="2827" y="7156"/>
                    <a:pt x="2889" y="7141"/>
                    <a:pt x="2889" y="7187"/>
                  </a:cubicBezTo>
                  <a:close/>
                  <a:moveTo>
                    <a:pt x="2996" y="6581"/>
                  </a:moveTo>
                  <a:lnTo>
                    <a:pt x="2958" y="6581"/>
                  </a:lnTo>
                  <a:lnTo>
                    <a:pt x="2958" y="6536"/>
                  </a:lnTo>
                  <a:lnTo>
                    <a:pt x="2981" y="6536"/>
                  </a:lnTo>
                  <a:close/>
                  <a:moveTo>
                    <a:pt x="2950" y="6436"/>
                  </a:moveTo>
                  <a:cubicBezTo>
                    <a:pt x="2958" y="6467"/>
                    <a:pt x="2988" y="6467"/>
                    <a:pt x="2981" y="6505"/>
                  </a:cubicBezTo>
                  <a:lnTo>
                    <a:pt x="2919" y="6497"/>
                  </a:lnTo>
                  <a:cubicBezTo>
                    <a:pt x="2919" y="6467"/>
                    <a:pt x="2965" y="6467"/>
                    <a:pt x="2950" y="6459"/>
                  </a:cubicBezTo>
                  <a:lnTo>
                    <a:pt x="2912" y="6467"/>
                  </a:lnTo>
                  <a:close/>
                  <a:moveTo>
                    <a:pt x="2759" y="7026"/>
                  </a:moveTo>
                  <a:cubicBezTo>
                    <a:pt x="2804" y="7033"/>
                    <a:pt x="2789" y="7049"/>
                    <a:pt x="2774" y="7087"/>
                  </a:cubicBezTo>
                  <a:lnTo>
                    <a:pt x="2736" y="7102"/>
                  </a:lnTo>
                  <a:lnTo>
                    <a:pt x="2736" y="7079"/>
                  </a:lnTo>
                  <a:cubicBezTo>
                    <a:pt x="2774" y="7072"/>
                    <a:pt x="2774" y="7049"/>
                    <a:pt x="2759" y="7026"/>
                  </a:cubicBezTo>
                  <a:close/>
                  <a:moveTo>
                    <a:pt x="2904" y="6528"/>
                  </a:moveTo>
                  <a:cubicBezTo>
                    <a:pt x="2873" y="6528"/>
                    <a:pt x="2866" y="6505"/>
                    <a:pt x="2866" y="6490"/>
                  </a:cubicBezTo>
                  <a:close/>
                  <a:moveTo>
                    <a:pt x="2873" y="6436"/>
                  </a:moveTo>
                  <a:lnTo>
                    <a:pt x="2850" y="6459"/>
                  </a:lnTo>
                  <a:lnTo>
                    <a:pt x="2843" y="6421"/>
                  </a:lnTo>
                  <a:close/>
                  <a:moveTo>
                    <a:pt x="2697" y="7072"/>
                  </a:moveTo>
                  <a:cubicBezTo>
                    <a:pt x="2697" y="7110"/>
                    <a:pt x="2736" y="7118"/>
                    <a:pt x="2751" y="7156"/>
                  </a:cubicBezTo>
                  <a:cubicBezTo>
                    <a:pt x="2697" y="7148"/>
                    <a:pt x="2674" y="7087"/>
                    <a:pt x="2674" y="7064"/>
                  </a:cubicBezTo>
                  <a:close/>
                  <a:moveTo>
                    <a:pt x="2651" y="7202"/>
                  </a:moveTo>
                  <a:lnTo>
                    <a:pt x="2613" y="7118"/>
                  </a:lnTo>
                  <a:cubicBezTo>
                    <a:pt x="2613" y="7148"/>
                    <a:pt x="2682" y="7164"/>
                    <a:pt x="2651" y="7202"/>
                  </a:cubicBezTo>
                  <a:close/>
                  <a:moveTo>
                    <a:pt x="2843" y="6413"/>
                  </a:moveTo>
                  <a:cubicBezTo>
                    <a:pt x="2812" y="6390"/>
                    <a:pt x="2812" y="6352"/>
                    <a:pt x="2804" y="6321"/>
                  </a:cubicBezTo>
                  <a:lnTo>
                    <a:pt x="2827" y="6336"/>
                  </a:lnTo>
                  <a:cubicBezTo>
                    <a:pt x="2827" y="6359"/>
                    <a:pt x="2850" y="6382"/>
                    <a:pt x="2843" y="6413"/>
                  </a:cubicBezTo>
                  <a:close/>
                  <a:moveTo>
                    <a:pt x="2736" y="7853"/>
                  </a:moveTo>
                  <a:lnTo>
                    <a:pt x="2774" y="7884"/>
                  </a:lnTo>
                  <a:cubicBezTo>
                    <a:pt x="2774" y="7930"/>
                    <a:pt x="2690" y="7914"/>
                    <a:pt x="2659" y="7876"/>
                  </a:cubicBezTo>
                  <a:cubicBezTo>
                    <a:pt x="2720" y="7884"/>
                    <a:pt x="2720" y="7876"/>
                    <a:pt x="2736" y="7853"/>
                  </a:cubicBezTo>
                  <a:close/>
                  <a:moveTo>
                    <a:pt x="3348" y="9531"/>
                  </a:moveTo>
                  <a:cubicBezTo>
                    <a:pt x="3333" y="9516"/>
                    <a:pt x="3287" y="9531"/>
                    <a:pt x="3272" y="9493"/>
                  </a:cubicBezTo>
                  <a:close/>
                  <a:moveTo>
                    <a:pt x="2728" y="6995"/>
                  </a:moveTo>
                  <a:cubicBezTo>
                    <a:pt x="2690" y="6972"/>
                    <a:pt x="2651" y="6934"/>
                    <a:pt x="2621" y="6896"/>
                  </a:cubicBezTo>
                  <a:lnTo>
                    <a:pt x="2598" y="6926"/>
                  </a:lnTo>
                  <a:cubicBezTo>
                    <a:pt x="2636" y="6888"/>
                    <a:pt x="2598" y="6896"/>
                    <a:pt x="2598" y="6857"/>
                  </a:cubicBezTo>
                  <a:cubicBezTo>
                    <a:pt x="2621" y="6857"/>
                    <a:pt x="2636" y="6880"/>
                    <a:pt x="2659" y="6850"/>
                  </a:cubicBezTo>
                  <a:cubicBezTo>
                    <a:pt x="2621" y="6911"/>
                    <a:pt x="2713" y="6934"/>
                    <a:pt x="2728" y="6995"/>
                  </a:cubicBezTo>
                  <a:close/>
                  <a:moveTo>
                    <a:pt x="2812" y="6313"/>
                  </a:moveTo>
                  <a:lnTo>
                    <a:pt x="2789" y="6313"/>
                  </a:lnTo>
                  <a:lnTo>
                    <a:pt x="2797" y="6260"/>
                  </a:lnTo>
                  <a:cubicBezTo>
                    <a:pt x="2789" y="6275"/>
                    <a:pt x="2835" y="6283"/>
                    <a:pt x="2812" y="6313"/>
                  </a:cubicBezTo>
                  <a:close/>
                  <a:moveTo>
                    <a:pt x="2697" y="6581"/>
                  </a:moveTo>
                  <a:lnTo>
                    <a:pt x="2659" y="6536"/>
                  </a:lnTo>
                  <a:close/>
                  <a:moveTo>
                    <a:pt x="2575" y="6804"/>
                  </a:moveTo>
                  <a:cubicBezTo>
                    <a:pt x="2559" y="6834"/>
                    <a:pt x="2613" y="6834"/>
                    <a:pt x="2582" y="6850"/>
                  </a:cubicBezTo>
                  <a:cubicBezTo>
                    <a:pt x="2567" y="6834"/>
                    <a:pt x="2536" y="6804"/>
                    <a:pt x="2575" y="6804"/>
                  </a:cubicBezTo>
                  <a:close/>
                  <a:moveTo>
                    <a:pt x="2835" y="6244"/>
                  </a:moveTo>
                  <a:lnTo>
                    <a:pt x="2797" y="6229"/>
                  </a:lnTo>
                  <a:lnTo>
                    <a:pt x="2774" y="6260"/>
                  </a:lnTo>
                  <a:cubicBezTo>
                    <a:pt x="2774" y="6237"/>
                    <a:pt x="2751" y="6198"/>
                    <a:pt x="2781" y="6191"/>
                  </a:cubicBezTo>
                  <a:cubicBezTo>
                    <a:pt x="2804" y="6198"/>
                    <a:pt x="2843" y="6206"/>
                    <a:pt x="2835" y="6244"/>
                  </a:cubicBezTo>
                  <a:close/>
                  <a:moveTo>
                    <a:pt x="2736" y="6321"/>
                  </a:moveTo>
                  <a:lnTo>
                    <a:pt x="2697" y="6306"/>
                  </a:lnTo>
                  <a:close/>
                  <a:moveTo>
                    <a:pt x="2559" y="6650"/>
                  </a:moveTo>
                  <a:cubicBezTo>
                    <a:pt x="2559" y="6681"/>
                    <a:pt x="2575" y="6696"/>
                    <a:pt x="2575" y="6727"/>
                  </a:cubicBezTo>
                  <a:lnTo>
                    <a:pt x="2536" y="6689"/>
                  </a:lnTo>
                  <a:cubicBezTo>
                    <a:pt x="2544" y="6696"/>
                    <a:pt x="2521" y="6643"/>
                    <a:pt x="2559" y="6650"/>
                  </a:cubicBezTo>
                  <a:close/>
                  <a:moveTo>
                    <a:pt x="2759" y="6107"/>
                  </a:moveTo>
                  <a:cubicBezTo>
                    <a:pt x="2751" y="6145"/>
                    <a:pt x="2804" y="6145"/>
                    <a:pt x="2812" y="6152"/>
                  </a:cubicBezTo>
                  <a:cubicBezTo>
                    <a:pt x="2797" y="6183"/>
                    <a:pt x="2789" y="6152"/>
                    <a:pt x="2751" y="6152"/>
                  </a:cubicBezTo>
                  <a:lnTo>
                    <a:pt x="2728" y="6122"/>
                  </a:lnTo>
                  <a:close/>
                  <a:moveTo>
                    <a:pt x="2467" y="6719"/>
                  </a:moveTo>
                  <a:lnTo>
                    <a:pt x="2490" y="6681"/>
                  </a:lnTo>
                  <a:cubicBezTo>
                    <a:pt x="2444" y="6658"/>
                    <a:pt x="2421" y="6581"/>
                    <a:pt x="2452" y="6543"/>
                  </a:cubicBezTo>
                  <a:cubicBezTo>
                    <a:pt x="2452" y="6597"/>
                    <a:pt x="2490" y="6650"/>
                    <a:pt x="2529" y="6666"/>
                  </a:cubicBezTo>
                  <a:lnTo>
                    <a:pt x="2490" y="6704"/>
                  </a:lnTo>
                  <a:lnTo>
                    <a:pt x="2529" y="6719"/>
                  </a:lnTo>
                  <a:lnTo>
                    <a:pt x="2506" y="6735"/>
                  </a:lnTo>
                  <a:cubicBezTo>
                    <a:pt x="2544" y="6727"/>
                    <a:pt x="2529" y="6742"/>
                    <a:pt x="2536" y="6765"/>
                  </a:cubicBezTo>
                  <a:cubicBezTo>
                    <a:pt x="2544" y="6735"/>
                    <a:pt x="2575" y="6765"/>
                    <a:pt x="2567" y="6796"/>
                  </a:cubicBezTo>
                  <a:cubicBezTo>
                    <a:pt x="2544" y="6804"/>
                    <a:pt x="2536" y="6781"/>
                    <a:pt x="2506" y="6781"/>
                  </a:cubicBezTo>
                  <a:cubicBezTo>
                    <a:pt x="2490" y="6719"/>
                    <a:pt x="2506" y="6704"/>
                    <a:pt x="2467" y="6719"/>
                  </a:cubicBezTo>
                  <a:close/>
                  <a:moveTo>
                    <a:pt x="2337" y="7493"/>
                  </a:moveTo>
                  <a:cubicBezTo>
                    <a:pt x="2368" y="7501"/>
                    <a:pt x="2375" y="7524"/>
                    <a:pt x="2383" y="7554"/>
                  </a:cubicBezTo>
                  <a:cubicBezTo>
                    <a:pt x="2352" y="7554"/>
                    <a:pt x="2314" y="7585"/>
                    <a:pt x="2307" y="7539"/>
                  </a:cubicBezTo>
                  <a:cubicBezTo>
                    <a:pt x="2337" y="7531"/>
                    <a:pt x="2352" y="7531"/>
                    <a:pt x="2337" y="7493"/>
                  </a:cubicBezTo>
                  <a:close/>
                  <a:moveTo>
                    <a:pt x="2866" y="9270"/>
                  </a:moveTo>
                  <a:cubicBezTo>
                    <a:pt x="2881" y="9301"/>
                    <a:pt x="2850" y="9301"/>
                    <a:pt x="2827" y="9301"/>
                  </a:cubicBezTo>
                  <a:lnTo>
                    <a:pt x="2804" y="9270"/>
                  </a:lnTo>
                  <a:close/>
                  <a:moveTo>
                    <a:pt x="2483" y="6467"/>
                  </a:moveTo>
                  <a:lnTo>
                    <a:pt x="2460" y="6497"/>
                  </a:lnTo>
                  <a:cubicBezTo>
                    <a:pt x="2460" y="6467"/>
                    <a:pt x="2414" y="6459"/>
                    <a:pt x="2444" y="6413"/>
                  </a:cubicBezTo>
                  <a:cubicBezTo>
                    <a:pt x="2467" y="6436"/>
                    <a:pt x="2452" y="6459"/>
                    <a:pt x="2483" y="6467"/>
                  </a:cubicBezTo>
                  <a:close/>
                  <a:moveTo>
                    <a:pt x="2414" y="6581"/>
                  </a:moveTo>
                  <a:lnTo>
                    <a:pt x="2414" y="6620"/>
                  </a:lnTo>
                  <a:lnTo>
                    <a:pt x="2391" y="6612"/>
                  </a:lnTo>
                  <a:lnTo>
                    <a:pt x="2383" y="6620"/>
                  </a:lnTo>
                  <a:cubicBezTo>
                    <a:pt x="2391" y="6581"/>
                    <a:pt x="2352" y="6620"/>
                    <a:pt x="2337" y="6612"/>
                  </a:cubicBezTo>
                  <a:lnTo>
                    <a:pt x="2337" y="6566"/>
                  </a:lnTo>
                  <a:cubicBezTo>
                    <a:pt x="2375" y="6581"/>
                    <a:pt x="2391" y="6574"/>
                    <a:pt x="2414" y="6581"/>
                  </a:cubicBezTo>
                  <a:close/>
                  <a:moveTo>
                    <a:pt x="2414" y="6436"/>
                  </a:moveTo>
                  <a:lnTo>
                    <a:pt x="2429" y="6490"/>
                  </a:lnTo>
                  <a:cubicBezTo>
                    <a:pt x="2406" y="6474"/>
                    <a:pt x="2383" y="6490"/>
                    <a:pt x="2375" y="6459"/>
                  </a:cubicBezTo>
                  <a:close/>
                  <a:moveTo>
                    <a:pt x="2529" y="6007"/>
                  </a:moveTo>
                  <a:lnTo>
                    <a:pt x="2506" y="5969"/>
                  </a:lnTo>
                  <a:close/>
                  <a:moveTo>
                    <a:pt x="2383" y="6168"/>
                  </a:moveTo>
                  <a:cubicBezTo>
                    <a:pt x="2375" y="6160"/>
                    <a:pt x="2337" y="6122"/>
                    <a:pt x="2375" y="6114"/>
                  </a:cubicBezTo>
                  <a:close/>
                  <a:moveTo>
                    <a:pt x="2107" y="7233"/>
                  </a:moveTo>
                  <a:cubicBezTo>
                    <a:pt x="2084" y="7256"/>
                    <a:pt x="2069" y="7217"/>
                    <a:pt x="2031" y="7202"/>
                  </a:cubicBezTo>
                  <a:lnTo>
                    <a:pt x="2031" y="7171"/>
                  </a:lnTo>
                  <a:cubicBezTo>
                    <a:pt x="2061" y="7187"/>
                    <a:pt x="2100" y="7194"/>
                    <a:pt x="2107" y="7233"/>
                  </a:cubicBezTo>
                  <a:close/>
                  <a:moveTo>
                    <a:pt x="2046" y="7164"/>
                  </a:moveTo>
                  <a:cubicBezTo>
                    <a:pt x="2023" y="7179"/>
                    <a:pt x="2023" y="7125"/>
                    <a:pt x="1992" y="7156"/>
                  </a:cubicBezTo>
                  <a:cubicBezTo>
                    <a:pt x="1992" y="7110"/>
                    <a:pt x="2046" y="7141"/>
                    <a:pt x="2046" y="7164"/>
                  </a:cubicBezTo>
                  <a:close/>
                  <a:moveTo>
                    <a:pt x="2498" y="5731"/>
                  </a:moveTo>
                  <a:lnTo>
                    <a:pt x="2483" y="5685"/>
                  </a:lnTo>
                  <a:close/>
                  <a:moveTo>
                    <a:pt x="2337" y="6007"/>
                  </a:moveTo>
                  <a:cubicBezTo>
                    <a:pt x="2314" y="5999"/>
                    <a:pt x="2299" y="5953"/>
                    <a:pt x="2329" y="5953"/>
                  </a:cubicBezTo>
                  <a:close/>
                  <a:moveTo>
                    <a:pt x="2329" y="5884"/>
                  </a:moveTo>
                  <a:lnTo>
                    <a:pt x="2329" y="5846"/>
                  </a:lnTo>
                  <a:cubicBezTo>
                    <a:pt x="2352" y="5846"/>
                    <a:pt x="2337" y="5892"/>
                    <a:pt x="2329" y="5884"/>
                  </a:cubicBezTo>
                  <a:close/>
                  <a:moveTo>
                    <a:pt x="2467" y="5570"/>
                  </a:moveTo>
                  <a:cubicBezTo>
                    <a:pt x="2490" y="5593"/>
                    <a:pt x="2490" y="5632"/>
                    <a:pt x="2490" y="5662"/>
                  </a:cubicBezTo>
                  <a:cubicBezTo>
                    <a:pt x="2460" y="5647"/>
                    <a:pt x="2429" y="5586"/>
                    <a:pt x="2467" y="5570"/>
                  </a:cubicBezTo>
                  <a:close/>
                  <a:moveTo>
                    <a:pt x="2391" y="6313"/>
                  </a:moveTo>
                  <a:lnTo>
                    <a:pt x="2444" y="6344"/>
                  </a:lnTo>
                  <a:lnTo>
                    <a:pt x="2429" y="6382"/>
                  </a:lnTo>
                  <a:cubicBezTo>
                    <a:pt x="2406" y="6375"/>
                    <a:pt x="2406" y="6344"/>
                    <a:pt x="2391" y="6313"/>
                  </a:cubicBezTo>
                  <a:close/>
                  <a:moveTo>
                    <a:pt x="2329" y="6313"/>
                  </a:moveTo>
                  <a:lnTo>
                    <a:pt x="2337" y="6344"/>
                  </a:lnTo>
                  <a:cubicBezTo>
                    <a:pt x="2291" y="6313"/>
                    <a:pt x="2352" y="6260"/>
                    <a:pt x="2352" y="6237"/>
                  </a:cubicBezTo>
                  <a:lnTo>
                    <a:pt x="2314" y="6221"/>
                  </a:lnTo>
                  <a:cubicBezTo>
                    <a:pt x="2337" y="6160"/>
                    <a:pt x="2314" y="6114"/>
                    <a:pt x="2291" y="6068"/>
                  </a:cubicBezTo>
                  <a:cubicBezTo>
                    <a:pt x="2261" y="6068"/>
                    <a:pt x="2230" y="6053"/>
                    <a:pt x="2222" y="6045"/>
                  </a:cubicBezTo>
                  <a:cubicBezTo>
                    <a:pt x="2268" y="6030"/>
                    <a:pt x="2199" y="6030"/>
                    <a:pt x="2222" y="5992"/>
                  </a:cubicBezTo>
                  <a:cubicBezTo>
                    <a:pt x="2261" y="6015"/>
                    <a:pt x="2291" y="6045"/>
                    <a:pt x="2337" y="6053"/>
                  </a:cubicBezTo>
                  <a:cubicBezTo>
                    <a:pt x="2299" y="6114"/>
                    <a:pt x="2375" y="6160"/>
                    <a:pt x="2406" y="6206"/>
                  </a:cubicBezTo>
                  <a:lnTo>
                    <a:pt x="2368" y="6198"/>
                  </a:lnTo>
                  <a:lnTo>
                    <a:pt x="2414" y="6260"/>
                  </a:lnTo>
                  <a:lnTo>
                    <a:pt x="2421" y="6237"/>
                  </a:lnTo>
                  <a:cubicBezTo>
                    <a:pt x="2414" y="6267"/>
                    <a:pt x="2467" y="6306"/>
                    <a:pt x="2429" y="6321"/>
                  </a:cubicBezTo>
                  <a:cubicBezTo>
                    <a:pt x="2429" y="6298"/>
                    <a:pt x="2375" y="6267"/>
                    <a:pt x="2352" y="6298"/>
                  </a:cubicBezTo>
                  <a:cubicBezTo>
                    <a:pt x="2391" y="6283"/>
                    <a:pt x="2398" y="6375"/>
                    <a:pt x="2383" y="6382"/>
                  </a:cubicBezTo>
                  <a:cubicBezTo>
                    <a:pt x="2375" y="6352"/>
                    <a:pt x="2368" y="6283"/>
                    <a:pt x="2329" y="6313"/>
                  </a:cubicBezTo>
                  <a:close/>
                  <a:moveTo>
                    <a:pt x="2123" y="6168"/>
                  </a:moveTo>
                  <a:lnTo>
                    <a:pt x="2100" y="6152"/>
                  </a:lnTo>
                  <a:lnTo>
                    <a:pt x="2107" y="6122"/>
                  </a:lnTo>
                  <a:close/>
                  <a:moveTo>
                    <a:pt x="2483" y="5570"/>
                  </a:moveTo>
                  <a:lnTo>
                    <a:pt x="2444" y="5509"/>
                  </a:lnTo>
                  <a:close/>
                  <a:moveTo>
                    <a:pt x="2291" y="5854"/>
                  </a:moveTo>
                  <a:cubicBezTo>
                    <a:pt x="2261" y="5892"/>
                    <a:pt x="2299" y="5915"/>
                    <a:pt x="2291" y="5953"/>
                  </a:cubicBezTo>
                  <a:cubicBezTo>
                    <a:pt x="2261" y="5938"/>
                    <a:pt x="2253" y="5969"/>
                    <a:pt x="2230" y="5930"/>
                  </a:cubicBezTo>
                  <a:cubicBezTo>
                    <a:pt x="2238" y="5892"/>
                    <a:pt x="2261" y="5915"/>
                    <a:pt x="2276" y="5900"/>
                  </a:cubicBezTo>
                  <a:lnTo>
                    <a:pt x="2253" y="5846"/>
                  </a:lnTo>
                  <a:cubicBezTo>
                    <a:pt x="2253" y="5823"/>
                    <a:pt x="2268" y="5846"/>
                    <a:pt x="2291" y="5854"/>
                  </a:cubicBezTo>
                  <a:close/>
                  <a:moveTo>
                    <a:pt x="1885" y="6850"/>
                  </a:moveTo>
                  <a:lnTo>
                    <a:pt x="1878" y="6796"/>
                  </a:lnTo>
                  <a:cubicBezTo>
                    <a:pt x="1923" y="6888"/>
                    <a:pt x="1985" y="6972"/>
                    <a:pt x="2023" y="7079"/>
                  </a:cubicBezTo>
                  <a:cubicBezTo>
                    <a:pt x="1962" y="7079"/>
                    <a:pt x="2008" y="7010"/>
                    <a:pt x="1962" y="7003"/>
                  </a:cubicBezTo>
                  <a:cubicBezTo>
                    <a:pt x="1962" y="7033"/>
                    <a:pt x="1969" y="7041"/>
                    <a:pt x="1946" y="7041"/>
                  </a:cubicBezTo>
                  <a:cubicBezTo>
                    <a:pt x="1923" y="7010"/>
                    <a:pt x="1954" y="7010"/>
                    <a:pt x="1954" y="6972"/>
                  </a:cubicBezTo>
                  <a:cubicBezTo>
                    <a:pt x="1908" y="6957"/>
                    <a:pt x="1931" y="6911"/>
                    <a:pt x="1885" y="6896"/>
                  </a:cubicBezTo>
                  <a:cubicBezTo>
                    <a:pt x="1885" y="6919"/>
                    <a:pt x="1908" y="6934"/>
                    <a:pt x="1893" y="6965"/>
                  </a:cubicBezTo>
                  <a:cubicBezTo>
                    <a:pt x="1878" y="6957"/>
                    <a:pt x="1878" y="6934"/>
                    <a:pt x="1855" y="6934"/>
                  </a:cubicBezTo>
                  <a:cubicBezTo>
                    <a:pt x="1855" y="6903"/>
                    <a:pt x="1900" y="6919"/>
                    <a:pt x="1878" y="6888"/>
                  </a:cubicBezTo>
                  <a:cubicBezTo>
                    <a:pt x="1855" y="6880"/>
                    <a:pt x="1870" y="6926"/>
                    <a:pt x="1839" y="6896"/>
                  </a:cubicBezTo>
                  <a:lnTo>
                    <a:pt x="1824" y="6850"/>
                  </a:lnTo>
                  <a:close/>
                  <a:moveTo>
                    <a:pt x="2192" y="5969"/>
                  </a:moveTo>
                  <a:lnTo>
                    <a:pt x="2176" y="5999"/>
                  </a:lnTo>
                  <a:cubicBezTo>
                    <a:pt x="2146" y="5992"/>
                    <a:pt x="2123" y="5938"/>
                    <a:pt x="2161" y="5953"/>
                  </a:cubicBezTo>
                  <a:close/>
                  <a:moveTo>
                    <a:pt x="2199" y="5877"/>
                  </a:moveTo>
                  <a:cubicBezTo>
                    <a:pt x="2238" y="5900"/>
                    <a:pt x="2192" y="5915"/>
                    <a:pt x="2192" y="5938"/>
                  </a:cubicBezTo>
                  <a:close/>
                  <a:moveTo>
                    <a:pt x="2291" y="5731"/>
                  </a:moveTo>
                  <a:lnTo>
                    <a:pt x="2261" y="5708"/>
                  </a:lnTo>
                  <a:lnTo>
                    <a:pt x="2268" y="5693"/>
                  </a:lnTo>
                  <a:cubicBezTo>
                    <a:pt x="2307" y="5693"/>
                    <a:pt x="2291" y="5708"/>
                    <a:pt x="2291" y="5731"/>
                  </a:cubicBezTo>
                  <a:close/>
                  <a:moveTo>
                    <a:pt x="2467" y="5417"/>
                  </a:moveTo>
                  <a:cubicBezTo>
                    <a:pt x="2444" y="5440"/>
                    <a:pt x="2490" y="5455"/>
                    <a:pt x="2460" y="5478"/>
                  </a:cubicBezTo>
                  <a:cubicBezTo>
                    <a:pt x="2429" y="5448"/>
                    <a:pt x="2429" y="5417"/>
                    <a:pt x="2421" y="5386"/>
                  </a:cubicBezTo>
                  <a:close/>
                  <a:moveTo>
                    <a:pt x="2253" y="5739"/>
                  </a:moveTo>
                  <a:cubicBezTo>
                    <a:pt x="2238" y="5777"/>
                    <a:pt x="2192" y="5762"/>
                    <a:pt x="2199" y="5731"/>
                  </a:cubicBezTo>
                  <a:close/>
                  <a:moveTo>
                    <a:pt x="2192" y="5731"/>
                  </a:moveTo>
                  <a:lnTo>
                    <a:pt x="2192" y="5685"/>
                  </a:lnTo>
                  <a:lnTo>
                    <a:pt x="2238" y="5708"/>
                  </a:lnTo>
                  <a:close/>
                  <a:moveTo>
                    <a:pt x="1778" y="6627"/>
                  </a:moveTo>
                  <a:cubicBezTo>
                    <a:pt x="1778" y="6666"/>
                    <a:pt x="1732" y="6643"/>
                    <a:pt x="1732" y="6612"/>
                  </a:cubicBezTo>
                  <a:close/>
                  <a:moveTo>
                    <a:pt x="2368" y="5762"/>
                  </a:moveTo>
                  <a:cubicBezTo>
                    <a:pt x="2153" y="5739"/>
                    <a:pt x="2107" y="5670"/>
                    <a:pt x="2069" y="5685"/>
                  </a:cubicBezTo>
                  <a:close/>
                  <a:moveTo>
                    <a:pt x="2444" y="5080"/>
                  </a:moveTo>
                  <a:lnTo>
                    <a:pt x="2429" y="5126"/>
                  </a:lnTo>
                  <a:lnTo>
                    <a:pt x="2414" y="5072"/>
                  </a:lnTo>
                  <a:close/>
                  <a:moveTo>
                    <a:pt x="2391" y="4842"/>
                  </a:moveTo>
                  <a:lnTo>
                    <a:pt x="2352" y="4827"/>
                  </a:lnTo>
                  <a:lnTo>
                    <a:pt x="2368" y="4789"/>
                  </a:lnTo>
                  <a:cubicBezTo>
                    <a:pt x="2383" y="4819"/>
                    <a:pt x="2406" y="4812"/>
                    <a:pt x="2391" y="4842"/>
                  </a:cubicBezTo>
                  <a:close/>
                  <a:moveTo>
                    <a:pt x="2391" y="4888"/>
                  </a:moveTo>
                  <a:cubicBezTo>
                    <a:pt x="2429" y="4842"/>
                    <a:pt x="2368" y="4766"/>
                    <a:pt x="2406" y="4743"/>
                  </a:cubicBezTo>
                  <a:cubicBezTo>
                    <a:pt x="2414" y="4773"/>
                    <a:pt x="2460" y="4881"/>
                    <a:pt x="2391" y="4888"/>
                  </a:cubicBezTo>
                  <a:close/>
                  <a:moveTo>
                    <a:pt x="2429" y="4689"/>
                  </a:moveTo>
                  <a:lnTo>
                    <a:pt x="2421" y="4728"/>
                  </a:lnTo>
                  <a:cubicBezTo>
                    <a:pt x="2406" y="4697"/>
                    <a:pt x="2429" y="4689"/>
                    <a:pt x="2383" y="4666"/>
                  </a:cubicBezTo>
                  <a:cubicBezTo>
                    <a:pt x="2421" y="4659"/>
                    <a:pt x="2383" y="4628"/>
                    <a:pt x="2414" y="4597"/>
                  </a:cubicBezTo>
                  <a:cubicBezTo>
                    <a:pt x="2429" y="4620"/>
                    <a:pt x="2406" y="4659"/>
                    <a:pt x="2429" y="4689"/>
                  </a:cubicBezTo>
                  <a:close/>
                  <a:moveTo>
                    <a:pt x="2100" y="4965"/>
                  </a:moveTo>
                  <a:cubicBezTo>
                    <a:pt x="2123" y="4980"/>
                    <a:pt x="2100" y="5019"/>
                    <a:pt x="2077" y="5019"/>
                  </a:cubicBezTo>
                  <a:cubicBezTo>
                    <a:pt x="2046" y="4996"/>
                    <a:pt x="2084" y="5003"/>
                    <a:pt x="2100" y="4965"/>
                  </a:cubicBezTo>
                  <a:close/>
                  <a:moveTo>
                    <a:pt x="2414" y="4574"/>
                  </a:moveTo>
                  <a:lnTo>
                    <a:pt x="2345" y="4574"/>
                  </a:lnTo>
                  <a:cubicBezTo>
                    <a:pt x="2368" y="4536"/>
                    <a:pt x="2414" y="4544"/>
                    <a:pt x="2414" y="4574"/>
                  </a:cubicBezTo>
                  <a:close/>
                  <a:moveTo>
                    <a:pt x="2291" y="4697"/>
                  </a:moveTo>
                  <a:lnTo>
                    <a:pt x="2253" y="4697"/>
                  </a:lnTo>
                  <a:lnTo>
                    <a:pt x="2261" y="4666"/>
                  </a:lnTo>
                  <a:close/>
                  <a:moveTo>
                    <a:pt x="2038" y="5011"/>
                  </a:moveTo>
                  <a:lnTo>
                    <a:pt x="2000" y="4980"/>
                  </a:lnTo>
                  <a:lnTo>
                    <a:pt x="2023" y="4965"/>
                  </a:lnTo>
                  <a:cubicBezTo>
                    <a:pt x="2008" y="4980"/>
                    <a:pt x="2069" y="4996"/>
                    <a:pt x="2038" y="5011"/>
                  </a:cubicBezTo>
                  <a:close/>
                  <a:moveTo>
                    <a:pt x="1962" y="5011"/>
                  </a:moveTo>
                  <a:cubicBezTo>
                    <a:pt x="2000" y="5049"/>
                    <a:pt x="1954" y="5111"/>
                    <a:pt x="1916" y="5095"/>
                  </a:cubicBezTo>
                  <a:cubicBezTo>
                    <a:pt x="1931" y="5072"/>
                    <a:pt x="1954" y="5080"/>
                    <a:pt x="1962" y="5011"/>
                  </a:cubicBezTo>
                  <a:close/>
                  <a:moveTo>
                    <a:pt x="2460" y="4383"/>
                  </a:moveTo>
                  <a:cubicBezTo>
                    <a:pt x="2452" y="4421"/>
                    <a:pt x="2429" y="4352"/>
                    <a:pt x="2421" y="4383"/>
                  </a:cubicBezTo>
                  <a:lnTo>
                    <a:pt x="2421" y="4436"/>
                  </a:lnTo>
                  <a:cubicBezTo>
                    <a:pt x="2391" y="4398"/>
                    <a:pt x="2398" y="4360"/>
                    <a:pt x="2398" y="4322"/>
                  </a:cubicBezTo>
                  <a:cubicBezTo>
                    <a:pt x="2429" y="4329"/>
                    <a:pt x="2421" y="4367"/>
                    <a:pt x="2460" y="4383"/>
                  </a:cubicBezTo>
                  <a:close/>
                  <a:moveTo>
                    <a:pt x="2329" y="4436"/>
                  </a:moveTo>
                  <a:cubicBezTo>
                    <a:pt x="2307" y="4436"/>
                    <a:pt x="2276" y="4436"/>
                    <a:pt x="2299" y="4406"/>
                  </a:cubicBezTo>
                  <a:close/>
                  <a:moveTo>
                    <a:pt x="2490" y="4214"/>
                  </a:moveTo>
                  <a:cubicBezTo>
                    <a:pt x="2483" y="4176"/>
                    <a:pt x="2490" y="4153"/>
                    <a:pt x="2490" y="4115"/>
                  </a:cubicBezTo>
                  <a:cubicBezTo>
                    <a:pt x="2506" y="4153"/>
                    <a:pt x="2521" y="4176"/>
                    <a:pt x="2490" y="4214"/>
                  </a:cubicBezTo>
                  <a:close/>
                  <a:moveTo>
                    <a:pt x="2023" y="4942"/>
                  </a:moveTo>
                  <a:cubicBezTo>
                    <a:pt x="1992" y="4896"/>
                    <a:pt x="1992" y="4850"/>
                    <a:pt x="1992" y="4804"/>
                  </a:cubicBezTo>
                  <a:cubicBezTo>
                    <a:pt x="2046" y="4804"/>
                    <a:pt x="2038" y="4896"/>
                    <a:pt x="2023" y="4942"/>
                  </a:cubicBezTo>
                  <a:close/>
                  <a:moveTo>
                    <a:pt x="2077" y="4827"/>
                  </a:moveTo>
                  <a:cubicBezTo>
                    <a:pt x="2046" y="4789"/>
                    <a:pt x="2046" y="4781"/>
                    <a:pt x="2008" y="4781"/>
                  </a:cubicBezTo>
                  <a:lnTo>
                    <a:pt x="2038" y="4751"/>
                  </a:lnTo>
                  <a:lnTo>
                    <a:pt x="2069" y="4812"/>
                  </a:lnTo>
                  <a:lnTo>
                    <a:pt x="2084" y="4789"/>
                  </a:lnTo>
                  <a:cubicBezTo>
                    <a:pt x="2107" y="4827"/>
                    <a:pt x="2084" y="4858"/>
                    <a:pt x="2069" y="4888"/>
                  </a:cubicBezTo>
                  <a:lnTo>
                    <a:pt x="2038" y="4865"/>
                  </a:lnTo>
                  <a:cubicBezTo>
                    <a:pt x="2046" y="4827"/>
                    <a:pt x="2061" y="4842"/>
                    <a:pt x="2077" y="4827"/>
                  </a:cubicBezTo>
                  <a:close/>
                  <a:moveTo>
                    <a:pt x="2023" y="4751"/>
                  </a:moveTo>
                  <a:lnTo>
                    <a:pt x="2000" y="4697"/>
                  </a:lnTo>
                  <a:cubicBezTo>
                    <a:pt x="2031" y="4697"/>
                    <a:pt x="2038" y="4728"/>
                    <a:pt x="2023" y="4751"/>
                  </a:cubicBezTo>
                  <a:close/>
                  <a:moveTo>
                    <a:pt x="2307" y="4245"/>
                  </a:moveTo>
                  <a:cubicBezTo>
                    <a:pt x="2276" y="4230"/>
                    <a:pt x="2299" y="4207"/>
                    <a:pt x="2314" y="4191"/>
                  </a:cubicBezTo>
                  <a:close/>
                  <a:moveTo>
                    <a:pt x="1946" y="4705"/>
                  </a:moveTo>
                  <a:cubicBezTo>
                    <a:pt x="1923" y="4735"/>
                    <a:pt x="1969" y="4766"/>
                    <a:pt x="1946" y="4789"/>
                  </a:cubicBezTo>
                  <a:cubicBezTo>
                    <a:pt x="1908" y="4773"/>
                    <a:pt x="1916" y="4705"/>
                    <a:pt x="1946" y="4705"/>
                  </a:cubicBezTo>
                  <a:close/>
                  <a:moveTo>
                    <a:pt x="1954" y="4865"/>
                  </a:moveTo>
                  <a:cubicBezTo>
                    <a:pt x="1923" y="4842"/>
                    <a:pt x="1954" y="4827"/>
                    <a:pt x="1916" y="4819"/>
                  </a:cubicBezTo>
                  <a:lnTo>
                    <a:pt x="1939" y="4789"/>
                  </a:lnTo>
                  <a:close/>
                  <a:moveTo>
                    <a:pt x="2031" y="4651"/>
                  </a:moveTo>
                  <a:lnTo>
                    <a:pt x="2000" y="4582"/>
                  </a:lnTo>
                  <a:close/>
                  <a:moveTo>
                    <a:pt x="2375" y="4153"/>
                  </a:moveTo>
                  <a:lnTo>
                    <a:pt x="2345" y="4138"/>
                  </a:lnTo>
                  <a:lnTo>
                    <a:pt x="2368" y="4092"/>
                  </a:lnTo>
                  <a:close/>
                  <a:moveTo>
                    <a:pt x="2031" y="4505"/>
                  </a:moveTo>
                  <a:lnTo>
                    <a:pt x="2008" y="4551"/>
                  </a:lnTo>
                  <a:cubicBezTo>
                    <a:pt x="1985" y="4536"/>
                    <a:pt x="2008" y="4482"/>
                    <a:pt x="2031" y="4505"/>
                  </a:cubicBezTo>
                  <a:close/>
                  <a:moveTo>
                    <a:pt x="1563" y="5126"/>
                  </a:moveTo>
                  <a:cubicBezTo>
                    <a:pt x="1563" y="5157"/>
                    <a:pt x="1602" y="5187"/>
                    <a:pt x="1571" y="5225"/>
                  </a:cubicBezTo>
                  <a:cubicBezTo>
                    <a:pt x="1540" y="5195"/>
                    <a:pt x="1548" y="5164"/>
                    <a:pt x="1533" y="5149"/>
                  </a:cubicBezTo>
                  <a:close/>
                  <a:moveTo>
                    <a:pt x="2375" y="4038"/>
                  </a:moveTo>
                  <a:lnTo>
                    <a:pt x="2352" y="4015"/>
                  </a:lnTo>
                  <a:cubicBezTo>
                    <a:pt x="2352" y="3984"/>
                    <a:pt x="2391" y="3977"/>
                    <a:pt x="2368" y="3938"/>
                  </a:cubicBezTo>
                  <a:cubicBezTo>
                    <a:pt x="2345" y="3938"/>
                    <a:pt x="2352" y="3977"/>
                    <a:pt x="2322" y="3961"/>
                  </a:cubicBezTo>
                  <a:cubicBezTo>
                    <a:pt x="2322" y="3931"/>
                    <a:pt x="2337" y="3908"/>
                    <a:pt x="2352" y="3900"/>
                  </a:cubicBezTo>
                  <a:cubicBezTo>
                    <a:pt x="2383" y="3946"/>
                    <a:pt x="2406" y="4023"/>
                    <a:pt x="2375" y="4038"/>
                  </a:cubicBezTo>
                  <a:close/>
                  <a:moveTo>
                    <a:pt x="1380" y="5386"/>
                  </a:moveTo>
                  <a:cubicBezTo>
                    <a:pt x="1357" y="5356"/>
                    <a:pt x="1349" y="5325"/>
                    <a:pt x="1372" y="5287"/>
                  </a:cubicBezTo>
                  <a:cubicBezTo>
                    <a:pt x="1387" y="5317"/>
                    <a:pt x="1387" y="5348"/>
                    <a:pt x="1380" y="5386"/>
                  </a:cubicBezTo>
                  <a:close/>
                  <a:moveTo>
                    <a:pt x="2406" y="3755"/>
                  </a:moveTo>
                  <a:lnTo>
                    <a:pt x="2421" y="3693"/>
                  </a:lnTo>
                  <a:cubicBezTo>
                    <a:pt x="2452" y="3709"/>
                    <a:pt x="2414" y="3770"/>
                    <a:pt x="2406" y="3755"/>
                  </a:cubicBezTo>
                  <a:close/>
                  <a:moveTo>
                    <a:pt x="652" y="6842"/>
                  </a:moveTo>
                  <a:lnTo>
                    <a:pt x="652" y="6888"/>
                  </a:lnTo>
                  <a:cubicBezTo>
                    <a:pt x="613" y="6880"/>
                    <a:pt x="621" y="6819"/>
                    <a:pt x="652" y="6842"/>
                  </a:cubicBezTo>
                  <a:close/>
                  <a:moveTo>
                    <a:pt x="1203" y="5586"/>
                  </a:moveTo>
                  <a:cubicBezTo>
                    <a:pt x="1180" y="5570"/>
                    <a:pt x="1180" y="5532"/>
                    <a:pt x="1157" y="5540"/>
                  </a:cubicBezTo>
                  <a:lnTo>
                    <a:pt x="1165" y="5517"/>
                  </a:lnTo>
                  <a:lnTo>
                    <a:pt x="1165" y="5501"/>
                  </a:lnTo>
                  <a:cubicBezTo>
                    <a:pt x="1196" y="5509"/>
                    <a:pt x="1219" y="5547"/>
                    <a:pt x="1203" y="5586"/>
                  </a:cubicBezTo>
                  <a:close/>
                  <a:moveTo>
                    <a:pt x="1931" y="4291"/>
                  </a:moveTo>
                  <a:lnTo>
                    <a:pt x="1962" y="4352"/>
                  </a:lnTo>
                  <a:lnTo>
                    <a:pt x="1939" y="4406"/>
                  </a:lnTo>
                  <a:cubicBezTo>
                    <a:pt x="1923" y="4383"/>
                    <a:pt x="1923" y="4390"/>
                    <a:pt x="1900" y="4367"/>
                  </a:cubicBezTo>
                  <a:cubicBezTo>
                    <a:pt x="1923" y="4352"/>
                    <a:pt x="1931" y="4344"/>
                    <a:pt x="1900" y="4322"/>
                  </a:cubicBezTo>
                  <a:close/>
                  <a:moveTo>
                    <a:pt x="2038" y="4122"/>
                  </a:moveTo>
                  <a:cubicBezTo>
                    <a:pt x="2061" y="4138"/>
                    <a:pt x="2069" y="4099"/>
                    <a:pt x="2077" y="4130"/>
                  </a:cubicBezTo>
                  <a:cubicBezTo>
                    <a:pt x="2069" y="4161"/>
                    <a:pt x="2031" y="4153"/>
                    <a:pt x="2038" y="4122"/>
                  </a:cubicBezTo>
                  <a:close/>
                  <a:moveTo>
                    <a:pt x="2046" y="4207"/>
                  </a:moveTo>
                  <a:lnTo>
                    <a:pt x="2061" y="4153"/>
                  </a:lnTo>
                  <a:close/>
                  <a:moveTo>
                    <a:pt x="2368" y="3693"/>
                  </a:moveTo>
                  <a:cubicBezTo>
                    <a:pt x="2391" y="3670"/>
                    <a:pt x="2352" y="3624"/>
                    <a:pt x="2383" y="3632"/>
                  </a:cubicBezTo>
                  <a:cubicBezTo>
                    <a:pt x="2383" y="3663"/>
                    <a:pt x="2391" y="3693"/>
                    <a:pt x="2368" y="3709"/>
                  </a:cubicBezTo>
                  <a:lnTo>
                    <a:pt x="2337" y="3716"/>
                  </a:lnTo>
                  <a:lnTo>
                    <a:pt x="2314" y="3640"/>
                  </a:lnTo>
                  <a:close/>
                  <a:moveTo>
                    <a:pt x="2391" y="3563"/>
                  </a:moveTo>
                  <a:cubicBezTo>
                    <a:pt x="2421" y="3555"/>
                    <a:pt x="2414" y="3532"/>
                    <a:pt x="2429" y="3509"/>
                  </a:cubicBezTo>
                  <a:cubicBezTo>
                    <a:pt x="2444" y="3555"/>
                    <a:pt x="2506" y="3594"/>
                    <a:pt x="2460" y="3624"/>
                  </a:cubicBezTo>
                  <a:cubicBezTo>
                    <a:pt x="2444" y="3586"/>
                    <a:pt x="2421" y="3586"/>
                    <a:pt x="2391" y="3563"/>
                  </a:cubicBezTo>
                  <a:close/>
                  <a:moveTo>
                    <a:pt x="2421" y="3678"/>
                  </a:moveTo>
                  <a:lnTo>
                    <a:pt x="2414" y="3624"/>
                  </a:lnTo>
                  <a:lnTo>
                    <a:pt x="2467" y="3632"/>
                  </a:lnTo>
                  <a:cubicBezTo>
                    <a:pt x="2452" y="3670"/>
                    <a:pt x="2429" y="3663"/>
                    <a:pt x="2421" y="3678"/>
                  </a:cubicBezTo>
                  <a:close/>
                  <a:moveTo>
                    <a:pt x="1579" y="4789"/>
                  </a:moveTo>
                  <a:cubicBezTo>
                    <a:pt x="1548" y="4751"/>
                    <a:pt x="1548" y="4712"/>
                    <a:pt x="1548" y="4674"/>
                  </a:cubicBezTo>
                  <a:cubicBezTo>
                    <a:pt x="1579" y="4712"/>
                    <a:pt x="1571" y="4751"/>
                    <a:pt x="1579" y="4789"/>
                  </a:cubicBezTo>
                  <a:close/>
                  <a:moveTo>
                    <a:pt x="1954" y="4130"/>
                  </a:moveTo>
                  <a:cubicBezTo>
                    <a:pt x="1931" y="4168"/>
                    <a:pt x="1969" y="4207"/>
                    <a:pt x="1962" y="4245"/>
                  </a:cubicBezTo>
                  <a:cubicBezTo>
                    <a:pt x="1916" y="4230"/>
                    <a:pt x="1931" y="4176"/>
                    <a:pt x="1923" y="4122"/>
                  </a:cubicBezTo>
                  <a:lnTo>
                    <a:pt x="1916" y="4099"/>
                  </a:lnTo>
                  <a:close/>
                  <a:moveTo>
                    <a:pt x="2046" y="3931"/>
                  </a:moveTo>
                  <a:cubicBezTo>
                    <a:pt x="2031" y="3900"/>
                    <a:pt x="2023" y="3870"/>
                    <a:pt x="2038" y="3854"/>
                  </a:cubicBezTo>
                  <a:cubicBezTo>
                    <a:pt x="2061" y="3885"/>
                    <a:pt x="2046" y="3908"/>
                    <a:pt x="2046" y="3931"/>
                  </a:cubicBezTo>
                  <a:close/>
                  <a:moveTo>
                    <a:pt x="1839" y="4161"/>
                  </a:moveTo>
                  <a:lnTo>
                    <a:pt x="1839" y="4115"/>
                  </a:lnTo>
                  <a:close/>
                  <a:moveTo>
                    <a:pt x="2368" y="3517"/>
                  </a:moveTo>
                  <a:cubicBezTo>
                    <a:pt x="2345" y="3486"/>
                    <a:pt x="2322" y="3463"/>
                    <a:pt x="2337" y="3440"/>
                  </a:cubicBezTo>
                  <a:cubicBezTo>
                    <a:pt x="2345" y="3471"/>
                    <a:pt x="2383" y="3486"/>
                    <a:pt x="2368" y="3517"/>
                  </a:cubicBezTo>
                  <a:close/>
                  <a:moveTo>
                    <a:pt x="1311" y="4728"/>
                  </a:moveTo>
                  <a:cubicBezTo>
                    <a:pt x="1295" y="4751"/>
                    <a:pt x="1280" y="4773"/>
                    <a:pt x="1257" y="4735"/>
                  </a:cubicBezTo>
                  <a:cubicBezTo>
                    <a:pt x="1257" y="4705"/>
                    <a:pt x="1280" y="4697"/>
                    <a:pt x="1272" y="4666"/>
                  </a:cubicBezTo>
                  <a:cubicBezTo>
                    <a:pt x="1311" y="4689"/>
                    <a:pt x="1280" y="4705"/>
                    <a:pt x="1311" y="4728"/>
                  </a:cubicBezTo>
                  <a:close/>
                  <a:moveTo>
                    <a:pt x="2077" y="3617"/>
                  </a:moveTo>
                  <a:cubicBezTo>
                    <a:pt x="2046" y="3640"/>
                    <a:pt x="2061" y="3663"/>
                    <a:pt x="2038" y="3693"/>
                  </a:cubicBezTo>
                  <a:cubicBezTo>
                    <a:pt x="2015" y="3663"/>
                    <a:pt x="2046" y="3632"/>
                    <a:pt x="2008" y="3617"/>
                  </a:cubicBezTo>
                  <a:lnTo>
                    <a:pt x="2031" y="3563"/>
                  </a:lnTo>
                  <a:cubicBezTo>
                    <a:pt x="2046" y="3594"/>
                    <a:pt x="2046" y="3586"/>
                    <a:pt x="2077" y="3617"/>
                  </a:cubicBezTo>
                  <a:close/>
                  <a:moveTo>
                    <a:pt x="2406" y="2988"/>
                  </a:moveTo>
                  <a:lnTo>
                    <a:pt x="2444" y="2935"/>
                  </a:lnTo>
                  <a:close/>
                  <a:moveTo>
                    <a:pt x="414" y="6122"/>
                  </a:moveTo>
                  <a:cubicBezTo>
                    <a:pt x="391" y="6084"/>
                    <a:pt x="384" y="6045"/>
                    <a:pt x="391" y="6007"/>
                  </a:cubicBezTo>
                  <a:cubicBezTo>
                    <a:pt x="414" y="6038"/>
                    <a:pt x="437" y="6107"/>
                    <a:pt x="414" y="6122"/>
                  </a:cubicBezTo>
                  <a:close/>
                  <a:moveTo>
                    <a:pt x="1533" y="3931"/>
                  </a:moveTo>
                  <a:cubicBezTo>
                    <a:pt x="1563" y="3961"/>
                    <a:pt x="1548" y="4038"/>
                    <a:pt x="1525" y="4046"/>
                  </a:cubicBezTo>
                  <a:cubicBezTo>
                    <a:pt x="1548" y="4015"/>
                    <a:pt x="1510" y="3977"/>
                    <a:pt x="1510" y="3946"/>
                  </a:cubicBezTo>
                  <a:close/>
                  <a:moveTo>
                    <a:pt x="1081" y="4505"/>
                  </a:moveTo>
                  <a:cubicBezTo>
                    <a:pt x="1065" y="4544"/>
                    <a:pt x="1035" y="4505"/>
                    <a:pt x="1050" y="4475"/>
                  </a:cubicBezTo>
                  <a:cubicBezTo>
                    <a:pt x="1073" y="4498"/>
                    <a:pt x="1073" y="4475"/>
                    <a:pt x="1081" y="4505"/>
                  </a:cubicBezTo>
                  <a:close/>
                  <a:moveTo>
                    <a:pt x="1563" y="3808"/>
                  </a:moveTo>
                  <a:lnTo>
                    <a:pt x="1563" y="3747"/>
                  </a:lnTo>
                  <a:close/>
                  <a:moveTo>
                    <a:pt x="353" y="5685"/>
                  </a:moveTo>
                  <a:lnTo>
                    <a:pt x="345" y="5616"/>
                  </a:lnTo>
                  <a:close/>
                  <a:moveTo>
                    <a:pt x="2498" y="2330"/>
                  </a:moveTo>
                  <a:lnTo>
                    <a:pt x="2506" y="2353"/>
                  </a:lnTo>
                  <a:lnTo>
                    <a:pt x="2467" y="2360"/>
                  </a:lnTo>
                  <a:cubicBezTo>
                    <a:pt x="2475" y="2330"/>
                    <a:pt x="2460" y="2330"/>
                    <a:pt x="2467" y="2284"/>
                  </a:cubicBezTo>
                  <a:close/>
                  <a:moveTo>
                    <a:pt x="1234" y="3885"/>
                  </a:moveTo>
                  <a:lnTo>
                    <a:pt x="1234" y="3808"/>
                  </a:lnTo>
                  <a:cubicBezTo>
                    <a:pt x="1257" y="3831"/>
                    <a:pt x="1272" y="3892"/>
                    <a:pt x="1234" y="3885"/>
                  </a:cubicBezTo>
                  <a:close/>
                  <a:moveTo>
                    <a:pt x="1127" y="4053"/>
                  </a:moveTo>
                  <a:lnTo>
                    <a:pt x="1119" y="4053"/>
                  </a:lnTo>
                  <a:lnTo>
                    <a:pt x="1127" y="4092"/>
                  </a:lnTo>
                  <a:lnTo>
                    <a:pt x="1111" y="4015"/>
                  </a:lnTo>
                  <a:close/>
                  <a:moveTo>
                    <a:pt x="2138" y="2559"/>
                  </a:moveTo>
                  <a:lnTo>
                    <a:pt x="2100" y="2575"/>
                  </a:lnTo>
                  <a:close/>
                  <a:moveTo>
                    <a:pt x="1563" y="3333"/>
                  </a:moveTo>
                  <a:cubicBezTo>
                    <a:pt x="1533" y="3372"/>
                    <a:pt x="1510" y="3310"/>
                    <a:pt x="1533" y="3280"/>
                  </a:cubicBezTo>
                  <a:close/>
                  <a:moveTo>
                    <a:pt x="1088" y="3862"/>
                  </a:moveTo>
                  <a:lnTo>
                    <a:pt x="1065" y="3885"/>
                  </a:lnTo>
                  <a:lnTo>
                    <a:pt x="1073" y="3831"/>
                  </a:lnTo>
                  <a:close/>
                  <a:moveTo>
                    <a:pt x="1893" y="2866"/>
                  </a:moveTo>
                  <a:lnTo>
                    <a:pt x="1847" y="2812"/>
                  </a:lnTo>
                  <a:lnTo>
                    <a:pt x="1855" y="2782"/>
                  </a:lnTo>
                  <a:cubicBezTo>
                    <a:pt x="1885" y="2774"/>
                    <a:pt x="1916" y="2835"/>
                    <a:pt x="1893" y="2866"/>
                  </a:cubicBezTo>
                  <a:close/>
                  <a:moveTo>
                    <a:pt x="2253" y="2337"/>
                  </a:moveTo>
                  <a:lnTo>
                    <a:pt x="2215" y="2337"/>
                  </a:lnTo>
                  <a:cubicBezTo>
                    <a:pt x="2199" y="2299"/>
                    <a:pt x="2261" y="2299"/>
                    <a:pt x="2253" y="2337"/>
                  </a:cubicBezTo>
                  <a:close/>
                  <a:moveTo>
                    <a:pt x="1104" y="3808"/>
                  </a:moveTo>
                  <a:cubicBezTo>
                    <a:pt x="1073" y="3793"/>
                    <a:pt x="1073" y="3770"/>
                    <a:pt x="1081" y="3739"/>
                  </a:cubicBezTo>
                  <a:close/>
                  <a:moveTo>
                    <a:pt x="307" y="5111"/>
                  </a:moveTo>
                  <a:cubicBezTo>
                    <a:pt x="299" y="5118"/>
                    <a:pt x="276" y="5072"/>
                    <a:pt x="269" y="5111"/>
                  </a:cubicBezTo>
                  <a:cubicBezTo>
                    <a:pt x="284" y="5157"/>
                    <a:pt x="307" y="5126"/>
                    <a:pt x="322" y="5149"/>
                  </a:cubicBezTo>
                  <a:lnTo>
                    <a:pt x="315" y="5195"/>
                  </a:lnTo>
                  <a:cubicBezTo>
                    <a:pt x="269" y="5172"/>
                    <a:pt x="246" y="5134"/>
                    <a:pt x="207" y="5118"/>
                  </a:cubicBezTo>
                  <a:cubicBezTo>
                    <a:pt x="246" y="5049"/>
                    <a:pt x="246" y="5042"/>
                    <a:pt x="261" y="4980"/>
                  </a:cubicBezTo>
                  <a:cubicBezTo>
                    <a:pt x="276" y="5003"/>
                    <a:pt x="307" y="5049"/>
                    <a:pt x="307" y="5111"/>
                  </a:cubicBezTo>
                  <a:close/>
                  <a:moveTo>
                    <a:pt x="1969" y="2720"/>
                  </a:moveTo>
                  <a:lnTo>
                    <a:pt x="2000" y="2774"/>
                  </a:lnTo>
                  <a:cubicBezTo>
                    <a:pt x="1962" y="2782"/>
                    <a:pt x="1992" y="2828"/>
                    <a:pt x="1985" y="2858"/>
                  </a:cubicBezTo>
                  <a:cubicBezTo>
                    <a:pt x="1939" y="2820"/>
                    <a:pt x="1985" y="2889"/>
                    <a:pt x="1939" y="2904"/>
                  </a:cubicBezTo>
                  <a:cubicBezTo>
                    <a:pt x="1931" y="2874"/>
                    <a:pt x="1954" y="2835"/>
                    <a:pt x="1954" y="2812"/>
                  </a:cubicBezTo>
                  <a:cubicBezTo>
                    <a:pt x="1916" y="2751"/>
                    <a:pt x="1847" y="2759"/>
                    <a:pt x="1862" y="2705"/>
                  </a:cubicBezTo>
                  <a:cubicBezTo>
                    <a:pt x="1885" y="2743"/>
                    <a:pt x="1954" y="2797"/>
                    <a:pt x="1969" y="2720"/>
                  </a:cubicBezTo>
                  <a:close/>
                  <a:moveTo>
                    <a:pt x="2184" y="2506"/>
                  </a:moveTo>
                  <a:cubicBezTo>
                    <a:pt x="2161" y="2475"/>
                    <a:pt x="2176" y="2506"/>
                    <a:pt x="2153" y="2521"/>
                  </a:cubicBezTo>
                  <a:lnTo>
                    <a:pt x="2146" y="2475"/>
                  </a:lnTo>
                  <a:cubicBezTo>
                    <a:pt x="2115" y="2506"/>
                    <a:pt x="2123" y="2521"/>
                    <a:pt x="2107" y="2552"/>
                  </a:cubicBezTo>
                  <a:cubicBezTo>
                    <a:pt x="2100" y="2559"/>
                    <a:pt x="2061" y="2582"/>
                    <a:pt x="2069" y="2544"/>
                  </a:cubicBezTo>
                  <a:lnTo>
                    <a:pt x="2100" y="2506"/>
                  </a:lnTo>
                  <a:cubicBezTo>
                    <a:pt x="2061" y="2475"/>
                    <a:pt x="2107" y="2445"/>
                    <a:pt x="2084" y="2414"/>
                  </a:cubicBezTo>
                  <a:cubicBezTo>
                    <a:pt x="2115" y="2399"/>
                    <a:pt x="2123" y="2376"/>
                    <a:pt x="2123" y="2337"/>
                  </a:cubicBezTo>
                  <a:lnTo>
                    <a:pt x="2100" y="2345"/>
                  </a:lnTo>
                  <a:cubicBezTo>
                    <a:pt x="2123" y="2284"/>
                    <a:pt x="2153" y="2322"/>
                    <a:pt x="2199" y="2345"/>
                  </a:cubicBezTo>
                  <a:lnTo>
                    <a:pt x="2176" y="2360"/>
                  </a:lnTo>
                  <a:lnTo>
                    <a:pt x="2161" y="2399"/>
                  </a:lnTo>
                  <a:lnTo>
                    <a:pt x="2192" y="2376"/>
                  </a:lnTo>
                  <a:cubicBezTo>
                    <a:pt x="2215" y="2406"/>
                    <a:pt x="2192" y="2429"/>
                    <a:pt x="2222" y="2414"/>
                  </a:cubicBezTo>
                  <a:lnTo>
                    <a:pt x="2199" y="2468"/>
                  </a:lnTo>
                  <a:lnTo>
                    <a:pt x="2184" y="2445"/>
                  </a:lnTo>
                  <a:close/>
                  <a:moveTo>
                    <a:pt x="1088" y="3624"/>
                  </a:moveTo>
                  <a:cubicBezTo>
                    <a:pt x="1104" y="3663"/>
                    <a:pt x="1088" y="3701"/>
                    <a:pt x="1081" y="3732"/>
                  </a:cubicBezTo>
                  <a:cubicBezTo>
                    <a:pt x="1050" y="3693"/>
                    <a:pt x="1042" y="3601"/>
                    <a:pt x="1088" y="3624"/>
                  </a:cubicBezTo>
                  <a:close/>
                  <a:moveTo>
                    <a:pt x="1694" y="2851"/>
                  </a:moveTo>
                  <a:cubicBezTo>
                    <a:pt x="1701" y="2820"/>
                    <a:pt x="1694" y="2789"/>
                    <a:pt x="1717" y="2759"/>
                  </a:cubicBezTo>
                  <a:close/>
                  <a:moveTo>
                    <a:pt x="238" y="4827"/>
                  </a:moveTo>
                  <a:lnTo>
                    <a:pt x="230" y="4773"/>
                  </a:lnTo>
                  <a:close/>
                  <a:moveTo>
                    <a:pt x="1809" y="2628"/>
                  </a:moveTo>
                  <a:cubicBezTo>
                    <a:pt x="1809" y="2598"/>
                    <a:pt x="1793" y="2567"/>
                    <a:pt x="1801" y="2544"/>
                  </a:cubicBezTo>
                  <a:cubicBezTo>
                    <a:pt x="1839" y="2567"/>
                    <a:pt x="1816" y="2598"/>
                    <a:pt x="1809" y="2628"/>
                  </a:cubicBezTo>
                  <a:close/>
                  <a:moveTo>
                    <a:pt x="1081" y="3448"/>
                  </a:moveTo>
                  <a:cubicBezTo>
                    <a:pt x="1088" y="3425"/>
                    <a:pt x="1050" y="3425"/>
                    <a:pt x="1073" y="3387"/>
                  </a:cubicBezTo>
                  <a:cubicBezTo>
                    <a:pt x="1104" y="3402"/>
                    <a:pt x="1119" y="3463"/>
                    <a:pt x="1081" y="3448"/>
                  </a:cubicBezTo>
                  <a:close/>
                  <a:moveTo>
                    <a:pt x="2031" y="2215"/>
                  </a:moveTo>
                  <a:cubicBezTo>
                    <a:pt x="2046" y="2222"/>
                    <a:pt x="2061" y="2169"/>
                    <a:pt x="2077" y="2207"/>
                  </a:cubicBezTo>
                  <a:cubicBezTo>
                    <a:pt x="2077" y="2245"/>
                    <a:pt x="2046" y="2207"/>
                    <a:pt x="2038" y="2245"/>
                  </a:cubicBezTo>
                  <a:lnTo>
                    <a:pt x="2008" y="2207"/>
                  </a:lnTo>
                  <a:lnTo>
                    <a:pt x="2038" y="2169"/>
                  </a:lnTo>
                  <a:close/>
                  <a:moveTo>
                    <a:pt x="1832" y="2429"/>
                  </a:moveTo>
                  <a:lnTo>
                    <a:pt x="1855" y="2452"/>
                  </a:lnTo>
                  <a:lnTo>
                    <a:pt x="1816" y="2475"/>
                  </a:lnTo>
                  <a:close/>
                  <a:moveTo>
                    <a:pt x="1962" y="2245"/>
                  </a:moveTo>
                  <a:cubicBezTo>
                    <a:pt x="1946" y="2284"/>
                    <a:pt x="1969" y="2322"/>
                    <a:pt x="1954" y="2360"/>
                  </a:cubicBezTo>
                  <a:cubicBezTo>
                    <a:pt x="1962" y="2322"/>
                    <a:pt x="1916" y="2284"/>
                    <a:pt x="1946" y="2245"/>
                  </a:cubicBezTo>
                  <a:close/>
                  <a:moveTo>
                    <a:pt x="1571" y="2782"/>
                  </a:moveTo>
                  <a:lnTo>
                    <a:pt x="1540" y="2797"/>
                  </a:lnTo>
                  <a:cubicBezTo>
                    <a:pt x="1533" y="2766"/>
                    <a:pt x="1525" y="2736"/>
                    <a:pt x="1548" y="2705"/>
                  </a:cubicBezTo>
                  <a:cubicBezTo>
                    <a:pt x="1571" y="2736"/>
                    <a:pt x="1540" y="2751"/>
                    <a:pt x="1571" y="2782"/>
                  </a:cubicBezTo>
                  <a:close/>
                  <a:moveTo>
                    <a:pt x="2023" y="2130"/>
                  </a:moveTo>
                  <a:lnTo>
                    <a:pt x="1992" y="2146"/>
                  </a:lnTo>
                  <a:lnTo>
                    <a:pt x="2000" y="2100"/>
                  </a:lnTo>
                  <a:close/>
                  <a:moveTo>
                    <a:pt x="238" y="4475"/>
                  </a:moveTo>
                  <a:lnTo>
                    <a:pt x="223" y="4406"/>
                  </a:lnTo>
                  <a:close/>
                  <a:moveTo>
                    <a:pt x="1969" y="2169"/>
                  </a:moveTo>
                  <a:cubicBezTo>
                    <a:pt x="1962" y="2199"/>
                    <a:pt x="1954" y="2146"/>
                    <a:pt x="1931" y="2176"/>
                  </a:cubicBezTo>
                  <a:lnTo>
                    <a:pt x="1931" y="2123"/>
                  </a:lnTo>
                  <a:close/>
                  <a:moveTo>
                    <a:pt x="1081" y="3180"/>
                  </a:moveTo>
                  <a:lnTo>
                    <a:pt x="1088" y="3103"/>
                  </a:lnTo>
                  <a:close/>
                  <a:moveTo>
                    <a:pt x="1111" y="3165"/>
                  </a:moveTo>
                  <a:lnTo>
                    <a:pt x="1119" y="3203"/>
                  </a:lnTo>
                  <a:lnTo>
                    <a:pt x="1088" y="3241"/>
                  </a:lnTo>
                  <a:cubicBezTo>
                    <a:pt x="1119" y="3287"/>
                    <a:pt x="1088" y="3310"/>
                    <a:pt x="1119" y="3364"/>
                  </a:cubicBezTo>
                  <a:lnTo>
                    <a:pt x="1081" y="3349"/>
                  </a:lnTo>
                  <a:cubicBezTo>
                    <a:pt x="1104" y="3318"/>
                    <a:pt x="1088" y="3287"/>
                    <a:pt x="1081" y="3249"/>
                  </a:cubicBezTo>
                  <a:cubicBezTo>
                    <a:pt x="1058" y="3257"/>
                    <a:pt x="1042" y="3272"/>
                    <a:pt x="1027" y="3234"/>
                  </a:cubicBezTo>
                  <a:lnTo>
                    <a:pt x="1050" y="3165"/>
                  </a:lnTo>
                  <a:lnTo>
                    <a:pt x="1081" y="3234"/>
                  </a:lnTo>
                  <a:close/>
                  <a:moveTo>
                    <a:pt x="2031" y="1985"/>
                  </a:moveTo>
                  <a:lnTo>
                    <a:pt x="2008" y="2031"/>
                  </a:lnTo>
                  <a:close/>
                  <a:moveTo>
                    <a:pt x="1809" y="2253"/>
                  </a:moveTo>
                  <a:cubicBezTo>
                    <a:pt x="1778" y="2245"/>
                    <a:pt x="1763" y="2222"/>
                    <a:pt x="1778" y="2184"/>
                  </a:cubicBezTo>
                  <a:cubicBezTo>
                    <a:pt x="1778" y="2245"/>
                    <a:pt x="1816" y="2207"/>
                    <a:pt x="1809" y="2253"/>
                  </a:cubicBezTo>
                  <a:close/>
                  <a:moveTo>
                    <a:pt x="2100" y="1878"/>
                  </a:moveTo>
                  <a:lnTo>
                    <a:pt x="2138" y="1901"/>
                  </a:lnTo>
                  <a:lnTo>
                    <a:pt x="2138" y="1954"/>
                  </a:lnTo>
                  <a:lnTo>
                    <a:pt x="2077" y="1947"/>
                  </a:lnTo>
                  <a:cubicBezTo>
                    <a:pt x="2115" y="1985"/>
                    <a:pt x="2107" y="2016"/>
                    <a:pt x="2107" y="2054"/>
                  </a:cubicBezTo>
                  <a:cubicBezTo>
                    <a:pt x="2069" y="2085"/>
                    <a:pt x="2069" y="2107"/>
                    <a:pt x="2046" y="2153"/>
                  </a:cubicBezTo>
                  <a:cubicBezTo>
                    <a:pt x="2023" y="2138"/>
                    <a:pt x="2038" y="2062"/>
                    <a:pt x="2046" y="2016"/>
                  </a:cubicBezTo>
                  <a:lnTo>
                    <a:pt x="2023" y="2023"/>
                  </a:lnTo>
                  <a:cubicBezTo>
                    <a:pt x="2023" y="1985"/>
                    <a:pt x="2031" y="1962"/>
                    <a:pt x="2046" y="1985"/>
                  </a:cubicBezTo>
                  <a:cubicBezTo>
                    <a:pt x="2038" y="1954"/>
                    <a:pt x="2023" y="1847"/>
                    <a:pt x="2084" y="1824"/>
                  </a:cubicBezTo>
                  <a:cubicBezTo>
                    <a:pt x="2084" y="1862"/>
                    <a:pt x="2107" y="1855"/>
                    <a:pt x="2100" y="1878"/>
                  </a:cubicBezTo>
                  <a:close/>
                  <a:moveTo>
                    <a:pt x="376" y="4122"/>
                  </a:moveTo>
                  <a:cubicBezTo>
                    <a:pt x="353" y="4084"/>
                    <a:pt x="384" y="4038"/>
                    <a:pt x="361" y="4000"/>
                  </a:cubicBezTo>
                  <a:cubicBezTo>
                    <a:pt x="414" y="4007"/>
                    <a:pt x="391" y="4076"/>
                    <a:pt x="376" y="4122"/>
                  </a:cubicBezTo>
                  <a:close/>
                  <a:moveTo>
                    <a:pt x="1923" y="2031"/>
                  </a:moveTo>
                  <a:lnTo>
                    <a:pt x="1946" y="1970"/>
                  </a:lnTo>
                  <a:close/>
                  <a:moveTo>
                    <a:pt x="1203" y="3057"/>
                  </a:moveTo>
                  <a:lnTo>
                    <a:pt x="1180" y="3027"/>
                  </a:lnTo>
                  <a:lnTo>
                    <a:pt x="1180" y="2973"/>
                  </a:lnTo>
                  <a:lnTo>
                    <a:pt x="1196" y="2950"/>
                  </a:lnTo>
                  <a:cubicBezTo>
                    <a:pt x="1226" y="2981"/>
                    <a:pt x="1219" y="3019"/>
                    <a:pt x="1203" y="3057"/>
                  </a:cubicBezTo>
                  <a:close/>
                  <a:moveTo>
                    <a:pt x="1985" y="1878"/>
                  </a:moveTo>
                  <a:cubicBezTo>
                    <a:pt x="1992" y="1916"/>
                    <a:pt x="1954" y="1947"/>
                    <a:pt x="1969" y="1985"/>
                  </a:cubicBezTo>
                  <a:cubicBezTo>
                    <a:pt x="1946" y="1954"/>
                    <a:pt x="1954" y="1939"/>
                    <a:pt x="1954" y="1893"/>
                  </a:cubicBezTo>
                  <a:close/>
                  <a:moveTo>
                    <a:pt x="1571" y="2414"/>
                  </a:moveTo>
                  <a:cubicBezTo>
                    <a:pt x="1540" y="2383"/>
                    <a:pt x="1548" y="2353"/>
                    <a:pt x="1579" y="2322"/>
                  </a:cubicBezTo>
                  <a:cubicBezTo>
                    <a:pt x="1586" y="2353"/>
                    <a:pt x="1586" y="2391"/>
                    <a:pt x="1571" y="2414"/>
                  </a:cubicBezTo>
                  <a:close/>
                  <a:moveTo>
                    <a:pt x="1724" y="2207"/>
                  </a:moveTo>
                  <a:cubicBezTo>
                    <a:pt x="1717" y="2238"/>
                    <a:pt x="1686" y="2215"/>
                    <a:pt x="1694" y="2238"/>
                  </a:cubicBezTo>
                  <a:lnTo>
                    <a:pt x="1732" y="2245"/>
                  </a:lnTo>
                  <a:lnTo>
                    <a:pt x="1701" y="2276"/>
                  </a:lnTo>
                  <a:lnTo>
                    <a:pt x="1678" y="2261"/>
                  </a:lnTo>
                  <a:lnTo>
                    <a:pt x="1655" y="2207"/>
                  </a:lnTo>
                  <a:lnTo>
                    <a:pt x="1686" y="2207"/>
                  </a:lnTo>
                  <a:cubicBezTo>
                    <a:pt x="1678" y="2176"/>
                    <a:pt x="1663" y="2199"/>
                    <a:pt x="1648" y="2176"/>
                  </a:cubicBezTo>
                  <a:cubicBezTo>
                    <a:pt x="1686" y="2146"/>
                    <a:pt x="1701" y="2207"/>
                    <a:pt x="1724" y="2207"/>
                  </a:cubicBezTo>
                  <a:close/>
                  <a:moveTo>
                    <a:pt x="1740" y="2146"/>
                  </a:moveTo>
                  <a:cubicBezTo>
                    <a:pt x="1793" y="2138"/>
                    <a:pt x="1740" y="2100"/>
                    <a:pt x="1763" y="2069"/>
                  </a:cubicBezTo>
                  <a:cubicBezTo>
                    <a:pt x="1809" y="2092"/>
                    <a:pt x="1778" y="2176"/>
                    <a:pt x="1740" y="2146"/>
                  </a:cubicBezTo>
                  <a:close/>
                  <a:moveTo>
                    <a:pt x="1985" y="1778"/>
                  </a:moveTo>
                  <a:lnTo>
                    <a:pt x="2038" y="1786"/>
                  </a:lnTo>
                  <a:lnTo>
                    <a:pt x="2031" y="1824"/>
                  </a:lnTo>
                  <a:cubicBezTo>
                    <a:pt x="1992" y="1763"/>
                    <a:pt x="2008" y="1870"/>
                    <a:pt x="1969" y="1855"/>
                  </a:cubicBezTo>
                  <a:cubicBezTo>
                    <a:pt x="1992" y="1824"/>
                    <a:pt x="1954" y="1755"/>
                    <a:pt x="2000" y="1755"/>
                  </a:cubicBezTo>
                  <a:close/>
                  <a:moveTo>
                    <a:pt x="1832" y="2023"/>
                  </a:moveTo>
                  <a:lnTo>
                    <a:pt x="1801" y="2031"/>
                  </a:lnTo>
                  <a:lnTo>
                    <a:pt x="1770" y="1993"/>
                  </a:lnTo>
                  <a:lnTo>
                    <a:pt x="1801" y="1931"/>
                  </a:lnTo>
                  <a:cubicBezTo>
                    <a:pt x="1801" y="1954"/>
                    <a:pt x="1816" y="1993"/>
                    <a:pt x="1832" y="2023"/>
                  </a:cubicBezTo>
                  <a:close/>
                  <a:moveTo>
                    <a:pt x="1969" y="1755"/>
                  </a:moveTo>
                  <a:lnTo>
                    <a:pt x="1954" y="1724"/>
                  </a:lnTo>
                  <a:lnTo>
                    <a:pt x="1985" y="1717"/>
                  </a:lnTo>
                  <a:cubicBezTo>
                    <a:pt x="1962" y="1724"/>
                    <a:pt x="2000" y="1724"/>
                    <a:pt x="1969" y="1755"/>
                  </a:cubicBezTo>
                  <a:close/>
                  <a:moveTo>
                    <a:pt x="391" y="3716"/>
                  </a:moveTo>
                  <a:cubicBezTo>
                    <a:pt x="353" y="3701"/>
                    <a:pt x="399" y="3617"/>
                    <a:pt x="391" y="3655"/>
                  </a:cubicBezTo>
                  <a:close/>
                  <a:moveTo>
                    <a:pt x="16" y="4115"/>
                  </a:moveTo>
                  <a:lnTo>
                    <a:pt x="1" y="4053"/>
                  </a:lnTo>
                  <a:close/>
                  <a:moveTo>
                    <a:pt x="1740" y="1824"/>
                  </a:moveTo>
                  <a:lnTo>
                    <a:pt x="1778" y="1824"/>
                  </a:lnTo>
                  <a:cubicBezTo>
                    <a:pt x="1755" y="1832"/>
                    <a:pt x="1793" y="1855"/>
                    <a:pt x="1770" y="1862"/>
                  </a:cubicBezTo>
                  <a:cubicBezTo>
                    <a:pt x="1755" y="1839"/>
                    <a:pt x="1732" y="1839"/>
                    <a:pt x="1717" y="1816"/>
                  </a:cubicBezTo>
                  <a:lnTo>
                    <a:pt x="1732" y="1793"/>
                  </a:lnTo>
                  <a:close/>
                  <a:moveTo>
                    <a:pt x="1042" y="2866"/>
                  </a:moveTo>
                  <a:cubicBezTo>
                    <a:pt x="1073" y="2866"/>
                    <a:pt x="1050" y="2835"/>
                    <a:pt x="1035" y="2820"/>
                  </a:cubicBezTo>
                  <a:lnTo>
                    <a:pt x="1050" y="2789"/>
                  </a:lnTo>
                  <a:cubicBezTo>
                    <a:pt x="1027" y="2736"/>
                    <a:pt x="1065" y="2682"/>
                    <a:pt x="1035" y="2628"/>
                  </a:cubicBezTo>
                  <a:cubicBezTo>
                    <a:pt x="1050" y="2598"/>
                    <a:pt x="1088" y="2628"/>
                    <a:pt x="1050" y="2590"/>
                  </a:cubicBezTo>
                  <a:cubicBezTo>
                    <a:pt x="1073" y="2559"/>
                    <a:pt x="1119" y="2559"/>
                    <a:pt x="1104" y="2605"/>
                  </a:cubicBezTo>
                  <a:lnTo>
                    <a:pt x="1073" y="2605"/>
                  </a:lnTo>
                  <a:cubicBezTo>
                    <a:pt x="1142" y="2621"/>
                    <a:pt x="1119" y="2705"/>
                    <a:pt x="1142" y="2751"/>
                  </a:cubicBezTo>
                  <a:lnTo>
                    <a:pt x="1111" y="2789"/>
                  </a:lnTo>
                  <a:cubicBezTo>
                    <a:pt x="1111" y="2820"/>
                    <a:pt x="1150" y="2851"/>
                    <a:pt x="1119" y="2889"/>
                  </a:cubicBezTo>
                  <a:cubicBezTo>
                    <a:pt x="1081" y="2866"/>
                    <a:pt x="1073" y="2797"/>
                    <a:pt x="1081" y="2759"/>
                  </a:cubicBezTo>
                  <a:lnTo>
                    <a:pt x="1073" y="2743"/>
                  </a:lnTo>
                  <a:lnTo>
                    <a:pt x="1050" y="2820"/>
                  </a:lnTo>
                  <a:cubicBezTo>
                    <a:pt x="1088" y="2858"/>
                    <a:pt x="1111" y="2897"/>
                    <a:pt x="1081" y="2935"/>
                  </a:cubicBezTo>
                  <a:cubicBezTo>
                    <a:pt x="1081" y="2866"/>
                    <a:pt x="1050" y="2889"/>
                    <a:pt x="1042" y="2866"/>
                  </a:cubicBezTo>
                  <a:close/>
                  <a:moveTo>
                    <a:pt x="1969" y="1510"/>
                  </a:moveTo>
                  <a:cubicBezTo>
                    <a:pt x="2008" y="1487"/>
                    <a:pt x="2046" y="1556"/>
                    <a:pt x="2023" y="1587"/>
                  </a:cubicBezTo>
                  <a:lnTo>
                    <a:pt x="1985" y="1548"/>
                  </a:lnTo>
                  <a:cubicBezTo>
                    <a:pt x="2008" y="1548"/>
                    <a:pt x="1992" y="1518"/>
                    <a:pt x="1969" y="1510"/>
                  </a:cubicBezTo>
                  <a:close/>
                  <a:moveTo>
                    <a:pt x="1724" y="1763"/>
                  </a:moveTo>
                  <a:lnTo>
                    <a:pt x="1701" y="1701"/>
                  </a:lnTo>
                  <a:close/>
                  <a:moveTo>
                    <a:pt x="2100" y="1380"/>
                  </a:moveTo>
                  <a:cubicBezTo>
                    <a:pt x="2069" y="1364"/>
                    <a:pt x="2123" y="1341"/>
                    <a:pt x="2100" y="1326"/>
                  </a:cubicBezTo>
                  <a:cubicBezTo>
                    <a:pt x="2115" y="1303"/>
                    <a:pt x="2138" y="1334"/>
                    <a:pt x="2146" y="1295"/>
                  </a:cubicBezTo>
                  <a:cubicBezTo>
                    <a:pt x="2184" y="1341"/>
                    <a:pt x="2107" y="1341"/>
                    <a:pt x="2100" y="1380"/>
                  </a:cubicBezTo>
                  <a:close/>
                  <a:moveTo>
                    <a:pt x="1226" y="2222"/>
                  </a:moveTo>
                  <a:lnTo>
                    <a:pt x="1196" y="2253"/>
                  </a:lnTo>
                  <a:lnTo>
                    <a:pt x="1188" y="2207"/>
                  </a:lnTo>
                  <a:cubicBezTo>
                    <a:pt x="1196" y="2245"/>
                    <a:pt x="1203" y="2184"/>
                    <a:pt x="1226" y="2222"/>
                  </a:cubicBezTo>
                  <a:close/>
                  <a:moveTo>
                    <a:pt x="422" y="3234"/>
                  </a:moveTo>
                  <a:cubicBezTo>
                    <a:pt x="391" y="3234"/>
                    <a:pt x="399" y="3180"/>
                    <a:pt x="399" y="3165"/>
                  </a:cubicBezTo>
                  <a:close/>
                  <a:moveTo>
                    <a:pt x="1142" y="2391"/>
                  </a:moveTo>
                  <a:cubicBezTo>
                    <a:pt x="1111" y="2437"/>
                    <a:pt x="1165" y="2506"/>
                    <a:pt x="1111" y="2521"/>
                  </a:cubicBezTo>
                  <a:cubicBezTo>
                    <a:pt x="1150" y="2521"/>
                    <a:pt x="1150" y="2582"/>
                    <a:pt x="1127" y="2605"/>
                  </a:cubicBezTo>
                  <a:cubicBezTo>
                    <a:pt x="1119" y="2529"/>
                    <a:pt x="1081" y="2552"/>
                    <a:pt x="1050" y="2475"/>
                  </a:cubicBezTo>
                  <a:cubicBezTo>
                    <a:pt x="1104" y="2445"/>
                    <a:pt x="1042" y="2445"/>
                    <a:pt x="1088" y="2429"/>
                  </a:cubicBezTo>
                  <a:cubicBezTo>
                    <a:pt x="1081" y="2391"/>
                    <a:pt x="1050" y="2314"/>
                    <a:pt x="1081" y="2291"/>
                  </a:cubicBezTo>
                  <a:lnTo>
                    <a:pt x="1088" y="2322"/>
                  </a:lnTo>
                  <a:lnTo>
                    <a:pt x="1104" y="2245"/>
                  </a:lnTo>
                  <a:lnTo>
                    <a:pt x="1088" y="2299"/>
                  </a:lnTo>
                  <a:cubicBezTo>
                    <a:pt x="1111" y="2337"/>
                    <a:pt x="1104" y="2391"/>
                    <a:pt x="1142" y="2391"/>
                  </a:cubicBezTo>
                  <a:close/>
                  <a:moveTo>
                    <a:pt x="2176" y="1165"/>
                  </a:moveTo>
                  <a:cubicBezTo>
                    <a:pt x="2215" y="1150"/>
                    <a:pt x="2176" y="1135"/>
                    <a:pt x="2192" y="1112"/>
                  </a:cubicBezTo>
                  <a:cubicBezTo>
                    <a:pt x="2230" y="1112"/>
                    <a:pt x="2199" y="1211"/>
                    <a:pt x="2176" y="1165"/>
                  </a:cubicBezTo>
                  <a:close/>
                  <a:moveTo>
                    <a:pt x="1770" y="1533"/>
                  </a:moveTo>
                  <a:lnTo>
                    <a:pt x="1755" y="1510"/>
                  </a:lnTo>
                  <a:lnTo>
                    <a:pt x="1770" y="1487"/>
                  </a:lnTo>
                  <a:close/>
                  <a:moveTo>
                    <a:pt x="1127" y="2215"/>
                  </a:moveTo>
                  <a:lnTo>
                    <a:pt x="1142" y="2261"/>
                  </a:lnTo>
                  <a:cubicBezTo>
                    <a:pt x="1119" y="2222"/>
                    <a:pt x="1065" y="2253"/>
                    <a:pt x="1081" y="2199"/>
                  </a:cubicBezTo>
                  <a:cubicBezTo>
                    <a:pt x="1104" y="2184"/>
                    <a:pt x="1104" y="2245"/>
                    <a:pt x="1127" y="2215"/>
                  </a:cubicBezTo>
                  <a:close/>
                  <a:moveTo>
                    <a:pt x="1770" y="1311"/>
                  </a:moveTo>
                  <a:cubicBezTo>
                    <a:pt x="1770" y="1295"/>
                    <a:pt x="1755" y="1265"/>
                    <a:pt x="1778" y="1249"/>
                  </a:cubicBezTo>
                  <a:cubicBezTo>
                    <a:pt x="1809" y="1265"/>
                    <a:pt x="1801" y="1295"/>
                    <a:pt x="1770" y="1311"/>
                  </a:cubicBezTo>
                  <a:close/>
                  <a:moveTo>
                    <a:pt x="1870" y="1188"/>
                  </a:moveTo>
                  <a:cubicBezTo>
                    <a:pt x="1832" y="1203"/>
                    <a:pt x="1855" y="1211"/>
                    <a:pt x="1839" y="1242"/>
                  </a:cubicBezTo>
                  <a:lnTo>
                    <a:pt x="1809" y="1242"/>
                  </a:lnTo>
                  <a:cubicBezTo>
                    <a:pt x="1816" y="1211"/>
                    <a:pt x="1839" y="1219"/>
                    <a:pt x="1816" y="1181"/>
                  </a:cubicBezTo>
                  <a:lnTo>
                    <a:pt x="1839" y="1165"/>
                  </a:lnTo>
                  <a:close/>
                  <a:moveTo>
                    <a:pt x="1847" y="1142"/>
                  </a:moveTo>
                  <a:cubicBezTo>
                    <a:pt x="1870" y="1135"/>
                    <a:pt x="1847" y="1089"/>
                    <a:pt x="1878" y="1104"/>
                  </a:cubicBezTo>
                  <a:cubicBezTo>
                    <a:pt x="1878" y="1119"/>
                    <a:pt x="1885" y="1165"/>
                    <a:pt x="1847" y="1142"/>
                  </a:cubicBezTo>
                  <a:close/>
                  <a:moveTo>
                    <a:pt x="889" y="2253"/>
                  </a:moveTo>
                  <a:lnTo>
                    <a:pt x="889" y="2176"/>
                  </a:lnTo>
                  <a:cubicBezTo>
                    <a:pt x="912" y="2199"/>
                    <a:pt x="920" y="2261"/>
                    <a:pt x="889" y="2253"/>
                  </a:cubicBezTo>
                  <a:close/>
                  <a:moveTo>
                    <a:pt x="31" y="3295"/>
                  </a:moveTo>
                  <a:cubicBezTo>
                    <a:pt x="1" y="3295"/>
                    <a:pt x="1" y="3241"/>
                    <a:pt x="16" y="3211"/>
                  </a:cubicBezTo>
                  <a:cubicBezTo>
                    <a:pt x="54" y="3241"/>
                    <a:pt x="47" y="3272"/>
                    <a:pt x="31" y="3295"/>
                  </a:cubicBezTo>
                  <a:close/>
                  <a:moveTo>
                    <a:pt x="1740" y="1119"/>
                  </a:moveTo>
                  <a:cubicBezTo>
                    <a:pt x="1732" y="1173"/>
                    <a:pt x="1740" y="1219"/>
                    <a:pt x="1724" y="1265"/>
                  </a:cubicBezTo>
                  <a:cubicBezTo>
                    <a:pt x="1701" y="1219"/>
                    <a:pt x="1724" y="1142"/>
                    <a:pt x="1740" y="1119"/>
                  </a:cubicBezTo>
                  <a:close/>
                  <a:moveTo>
                    <a:pt x="430" y="2605"/>
                  </a:moveTo>
                  <a:cubicBezTo>
                    <a:pt x="414" y="2575"/>
                    <a:pt x="422" y="2514"/>
                    <a:pt x="460" y="2514"/>
                  </a:cubicBezTo>
                  <a:cubicBezTo>
                    <a:pt x="437" y="2552"/>
                    <a:pt x="468" y="2582"/>
                    <a:pt x="430" y="2605"/>
                  </a:cubicBezTo>
                  <a:close/>
                  <a:moveTo>
                    <a:pt x="299" y="2376"/>
                  </a:moveTo>
                  <a:lnTo>
                    <a:pt x="299" y="2299"/>
                  </a:lnTo>
                  <a:cubicBezTo>
                    <a:pt x="322" y="2330"/>
                    <a:pt x="307" y="2360"/>
                    <a:pt x="299" y="2376"/>
                  </a:cubicBezTo>
                  <a:close/>
                  <a:moveTo>
                    <a:pt x="682" y="1288"/>
                  </a:moveTo>
                  <a:lnTo>
                    <a:pt x="690" y="1219"/>
                  </a:lnTo>
                  <a:cubicBezTo>
                    <a:pt x="705" y="1265"/>
                    <a:pt x="682" y="1288"/>
                    <a:pt x="682" y="1288"/>
                  </a:cubicBezTo>
                  <a:close/>
                  <a:moveTo>
                    <a:pt x="1027" y="192"/>
                  </a:moveTo>
                  <a:lnTo>
                    <a:pt x="1012" y="162"/>
                  </a:lnTo>
                  <a:cubicBezTo>
                    <a:pt x="1065" y="154"/>
                    <a:pt x="1004" y="108"/>
                    <a:pt x="1050" y="100"/>
                  </a:cubicBezTo>
                  <a:cubicBezTo>
                    <a:pt x="1073" y="139"/>
                    <a:pt x="1042" y="192"/>
                    <a:pt x="1027" y="192"/>
                  </a:cubicBezTo>
                  <a:close/>
                  <a:moveTo>
                    <a:pt x="1234" y="2161"/>
                  </a:moveTo>
                  <a:cubicBezTo>
                    <a:pt x="1226" y="2161"/>
                    <a:pt x="1188" y="2130"/>
                    <a:pt x="1219" y="2107"/>
                  </a:cubicBezTo>
                  <a:close/>
                  <a:moveTo>
                    <a:pt x="1196" y="2912"/>
                  </a:moveTo>
                  <a:lnTo>
                    <a:pt x="1219" y="2828"/>
                  </a:lnTo>
                  <a:cubicBezTo>
                    <a:pt x="1219" y="2851"/>
                    <a:pt x="1226" y="2912"/>
                    <a:pt x="1196" y="2912"/>
                  </a:cubicBezTo>
                  <a:close/>
                  <a:moveTo>
                    <a:pt x="1257" y="4390"/>
                  </a:moveTo>
                  <a:cubicBezTo>
                    <a:pt x="1242" y="4322"/>
                    <a:pt x="1242" y="4283"/>
                    <a:pt x="1242" y="4230"/>
                  </a:cubicBezTo>
                  <a:cubicBezTo>
                    <a:pt x="1272" y="4283"/>
                    <a:pt x="1272" y="4344"/>
                    <a:pt x="1257" y="4390"/>
                  </a:cubicBezTo>
                  <a:close/>
                  <a:moveTo>
                    <a:pt x="2215" y="997"/>
                  </a:moveTo>
                  <a:lnTo>
                    <a:pt x="2238" y="1027"/>
                  </a:lnTo>
                  <a:lnTo>
                    <a:pt x="2222" y="1058"/>
                  </a:lnTo>
                  <a:close/>
                  <a:moveTo>
                    <a:pt x="2046" y="3509"/>
                  </a:moveTo>
                  <a:cubicBezTo>
                    <a:pt x="2023" y="3509"/>
                    <a:pt x="2023" y="3372"/>
                    <a:pt x="2069" y="3395"/>
                  </a:cubicBezTo>
                  <a:cubicBezTo>
                    <a:pt x="2031" y="3433"/>
                    <a:pt x="2077" y="3471"/>
                    <a:pt x="2046" y="3509"/>
                  </a:cubicBezTo>
                  <a:close/>
                  <a:moveTo>
                    <a:pt x="2429" y="2874"/>
                  </a:moveTo>
                  <a:cubicBezTo>
                    <a:pt x="2429" y="2851"/>
                    <a:pt x="2429" y="2812"/>
                    <a:pt x="2452" y="2782"/>
                  </a:cubicBezTo>
                  <a:cubicBezTo>
                    <a:pt x="2444" y="2812"/>
                    <a:pt x="2460" y="2874"/>
                    <a:pt x="2429" y="2874"/>
                  </a:cubicBezTo>
                  <a:close/>
                  <a:moveTo>
                    <a:pt x="7715" y="8635"/>
                  </a:moveTo>
                  <a:cubicBezTo>
                    <a:pt x="7738" y="8642"/>
                    <a:pt x="7746" y="8612"/>
                    <a:pt x="7769" y="8642"/>
                  </a:cubicBezTo>
                  <a:close/>
                  <a:moveTo>
                    <a:pt x="9086" y="8236"/>
                  </a:moveTo>
                  <a:cubicBezTo>
                    <a:pt x="9071" y="8229"/>
                    <a:pt x="9033" y="8252"/>
                    <a:pt x="9033" y="8221"/>
                  </a:cubicBezTo>
                  <a:cubicBezTo>
                    <a:pt x="9056" y="8236"/>
                    <a:pt x="9086" y="8198"/>
                    <a:pt x="9086" y="8236"/>
                  </a:cubicBezTo>
                  <a:close/>
                  <a:moveTo>
                    <a:pt x="10542" y="6850"/>
                  </a:moveTo>
                  <a:cubicBezTo>
                    <a:pt x="10542" y="6880"/>
                    <a:pt x="10511" y="6888"/>
                    <a:pt x="10504" y="6911"/>
                  </a:cubicBezTo>
                  <a:cubicBezTo>
                    <a:pt x="10496" y="6873"/>
                    <a:pt x="10511" y="6857"/>
                    <a:pt x="10542" y="6850"/>
                  </a:cubicBezTo>
                  <a:close/>
                  <a:moveTo>
                    <a:pt x="10550" y="3486"/>
                  </a:moveTo>
                  <a:cubicBezTo>
                    <a:pt x="10511" y="3448"/>
                    <a:pt x="10504" y="3448"/>
                    <a:pt x="10458" y="3425"/>
                  </a:cubicBezTo>
                  <a:cubicBezTo>
                    <a:pt x="10473" y="3395"/>
                    <a:pt x="10450" y="3387"/>
                    <a:pt x="10427" y="3372"/>
                  </a:cubicBezTo>
                  <a:cubicBezTo>
                    <a:pt x="10435" y="3333"/>
                    <a:pt x="10435" y="3333"/>
                    <a:pt x="10465" y="3310"/>
                  </a:cubicBezTo>
                  <a:cubicBezTo>
                    <a:pt x="10427" y="3280"/>
                    <a:pt x="10419" y="3318"/>
                    <a:pt x="10396" y="3333"/>
                  </a:cubicBezTo>
                  <a:cubicBezTo>
                    <a:pt x="10381" y="3272"/>
                    <a:pt x="10435" y="3249"/>
                    <a:pt x="10488" y="3272"/>
                  </a:cubicBezTo>
                  <a:cubicBezTo>
                    <a:pt x="10465" y="3333"/>
                    <a:pt x="10573" y="3356"/>
                    <a:pt x="10573" y="3410"/>
                  </a:cubicBezTo>
                  <a:cubicBezTo>
                    <a:pt x="10565" y="3448"/>
                    <a:pt x="10542" y="3395"/>
                    <a:pt x="10534" y="3410"/>
                  </a:cubicBezTo>
                  <a:close/>
                  <a:moveTo>
                    <a:pt x="11117" y="3165"/>
                  </a:moveTo>
                  <a:cubicBezTo>
                    <a:pt x="11086" y="3142"/>
                    <a:pt x="11071" y="3165"/>
                    <a:pt x="11078" y="3126"/>
                  </a:cubicBezTo>
                  <a:cubicBezTo>
                    <a:pt x="11086" y="3103"/>
                    <a:pt x="11117" y="3134"/>
                    <a:pt x="11117" y="3165"/>
                  </a:cubicBezTo>
                  <a:close/>
                  <a:moveTo>
                    <a:pt x="338" y="5394"/>
                  </a:moveTo>
                  <a:cubicBezTo>
                    <a:pt x="307" y="5379"/>
                    <a:pt x="315" y="5310"/>
                    <a:pt x="284" y="5356"/>
                  </a:cubicBezTo>
                  <a:cubicBezTo>
                    <a:pt x="269" y="5310"/>
                    <a:pt x="269" y="5264"/>
                    <a:pt x="276" y="5210"/>
                  </a:cubicBezTo>
                  <a:cubicBezTo>
                    <a:pt x="307" y="5233"/>
                    <a:pt x="284" y="5241"/>
                    <a:pt x="338" y="5264"/>
                  </a:cubicBezTo>
                  <a:lnTo>
                    <a:pt x="322" y="5310"/>
                  </a:lnTo>
                  <a:lnTo>
                    <a:pt x="353" y="5310"/>
                  </a:lnTo>
                  <a:cubicBezTo>
                    <a:pt x="338" y="5325"/>
                    <a:pt x="361" y="5356"/>
                    <a:pt x="338" y="5394"/>
                  </a:cubicBezTo>
                  <a:close/>
                  <a:moveTo>
                    <a:pt x="391" y="2912"/>
                  </a:moveTo>
                  <a:cubicBezTo>
                    <a:pt x="422" y="2943"/>
                    <a:pt x="391" y="2973"/>
                    <a:pt x="384" y="3004"/>
                  </a:cubicBezTo>
                  <a:cubicBezTo>
                    <a:pt x="361" y="2973"/>
                    <a:pt x="376" y="2943"/>
                    <a:pt x="391" y="2912"/>
                  </a:cubicBezTo>
                  <a:close/>
                  <a:moveTo>
                    <a:pt x="1219" y="93"/>
                  </a:moveTo>
                  <a:lnTo>
                    <a:pt x="1234" y="108"/>
                  </a:lnTo>
                  <a:lnTo>
                    <a:pt x="1219" y="139"/>
                  </a:lnTo>
                  <a:cubicBezTo>
                    <a:pt x="1219" y="177"/>
                    <a:pt x="1234" y="169"/>
                    <a:pt x="1234" y="192"/>
                  </a:cubicBezTo>
                  <a:cubicBezTo>
                    <a:pt x="1219" y="246"/>
                    <a:pt x="1196" y="284"/>
                    <a:pt x="1203" y="338"/>
                  </a:cubicBezTo>
                  <a:cubicBezTo>
                    <a:pt x="1127" y="376"/>
                    <a:pt x="1165" y="453"/>
                    <a:pt x="1142" y="499"/>
                  </a:cubicBezTo>
                  <a:cubicBezTo>
                    <a:pt x="1088" y="483"/>
                    <a:pt x="1150" y="407"/>
                    <a:pt x="1111" y="399"/>
                  </a:cubicBezTo>
                  <a:cubicBezTo>
                    <a:pt x="1104" y="491"/>
                    <a:pt x="1050" y="529"/>
                    <a:pt x="1073" y="637"/>
                  </a:cubicBezTo>
                  <a:cubicBezTo>
                    <a:pt x="1042" y="652"/>
                    <a:pt x="1012" y="667"/>
                    <a:pt x="1042" y="713"/>
                  </a:cubicBezTo>
                  <a:cubicBezTo>
                    <a:pt x="1012" y="729"/>
                    <a:pt x="989" y="713"/>
                    <a:pt x="989" y="675"/>
                  </a:cubicBezTo>
                  <a:lnTo>
                    <a:pt x="974" y="713"/>
                  </a:lnTo>
                  <a:cubicBezTo>
                    <a:pt x="996" y="706"/>
                    <a:pt x="1004" y="759"/>
                    <a:pt x="1035" y="721"/>
                  </a:cubicBezTo>
                  <a:cubicBezTo>
                    <a:pt x="996" y="767"/>
                    <a:pt x="1027" y="836"/>
                    <a:pt x="1004" y="882"/>
                  </a:cubicBezTo>
                  <a:cubicBezTo>
                    <a:pt x="996" y="805"/>
                    <a:pt x="974" y="759"/>
                    <a:pt x="974" y="736"/>
                  </a:cubicBezTo>
                  <a:cubicBezTo>
                    <a:pt x="928" y="759"/>
                    <a:pt x="974" y="851"/>
                    <a:pt x="974" y="912"/>
                  </a:cubicBezTo>
                  <a:cubicBezTo>
                    <a:pt x="951" y="912"/>
                    <a:pt x="951" y="974"/>
                    <a:pt x="951" y="997"/>
                  </a:cubicBezTo>
                  <a:lnTo>
                    <a:pt x="966" y="997"/>
                  </a:lnTo>
                  <a:lnTo>
                    <a:pt x="966" y="1027"/>
                  </a:lnTo>
                  <a:lnTo>
                    <a:pt x="935" y="1027"/>
                  </a:lnTo>
                  <a:cubicBezTo>
                    <a:pt x="928" y="1096"/>
                    <a:pt x="935" y="1165"/>
                    <a:pt x="935" y="1226"/>
                  </a:cubicBezTo>
                  <a:lnTo>
                    <a:pt x="920" y="1242"/>
                  </a:lnTo>
                  <a:cubicBezTo>
                    <a:pt x="920" y="1173"/>
                    <a:pt x="897" y="1142"/>
                    <a:pt x="889" y="1073"/>
                  </a:cubicBezTo>
                  <a:cubicBezTo>
                    <a:pt x="859" y="1127"/>
                    <a:pt x="874" y="1181"/>
                    <a:pt x="851" y="1242"/>
                  </a:cubicBezTo>
                  <a:lnTo>
                    <a:pt x="882" y="1211"/>
                  </a:lnTo>
                  <a:lnTo>
                    <a:pt x="889" y="1249"/>
                  </a:lnTo>
                  <a:cubicBezTo>
                    <a:pt x="874" y="1288"/>
                    <a:pt x="843" y="1249"/>
                    <a:pt x="843" y="1288"/>
                  </a:cubicBezTo>
                  <a:lnTo>
                    <a:pt x="874" y="1318"/>
                  </a:lnTo>
                  <a:lnTo>
                    <a:pt x="874" y="1288"/>
                  </a:lnTo>
                  <a:cubicBezTo>
                    <a:pt x="889" y="1265"/>
                    <a:pt x="928" y="1280"/>
                    <a:pt x="897" y="1257"/>
                  </a:cubicBezTo>
                  <a:cubicBezTo>
                    <a:pt x="935" y="1219"/>
                    <a:pt x="951" y="1272"/>
                    <a:pt x="935" y="1303"/>
                  </a:cubicBezTo>
                  <a:cubicBezTo>
                    <a:pt x="928" y="1265"/>
                    <a:pt x="912" y="1341"/>
                    <a:pt x="889" y="1311"/>
                  </a:cubicBezTo>
                  <a:lnTo>
                    <a:pt x="912" y="1380"/>
                  </a:lnTo>
                  <a:lnTo>
                    <a:pt x="874" y="1326"/>
                  </a:lnTo>
                  <a:lnTo>
                    <a:pt x="820" y="1311"/>
                  </a:lnTo>
                  <a:cubicBezTo>
                    <a:pt x="805" y="1341"/>
                    <a:pt x="836" y="1372"/>
                    <a:pt x="805" y="1403"/>
                  </a:cubicBezTo>
                  <a:cubicBezTo>
                    <a:pt x="774" y="1403"/>
                    <a:pt x="782" y="1364"/>
                    <a:pt x="767" y="1341"/>
                  </a:cubicBezTo>
                  <a:cubicBezTo>
                    <a:pt x="728" y="1372"/>
                    <a:pt x="774" y="1403"/>
                    <a:pt x="736" y="1433"/>
                  </a:cubicBezTo>
                  <a:lnTo>
                    <a:pt x="774" y="1395"/>
                  </a:lnTo>
                  <a:lnTo>
                    <a:pt x="767" y="1456"/>
                  </a:lnTo>
                  <a:cubicBezTo>
                    <a:pt x="797" y="1426"/>
                    <a:pt x="805" y="1449"/>
                    <a:pt x="836" y="1456"/>
                  </a:cubicBezTo>
                  <a:lnTo>
                    <a:pt x="836" y="1487"/>
                  </a:lnTo>
                  <a:cubicBezTo>
                    <a:pt x="813" y="1525"/>
                    <a:pt x="813" y="1472"/>
                    <a:pt x="797" y="1495"/>
                  </a:cubicBezTo>
                  <a:cubicBezTo>
                    <a:pt x="836" y="1533"/>
                    <a:pt x="782" y="1717"/>
                    <a:pt x="744" y="1701"/>
                  </a:cubicBezTo>
                  <a:lnTo>
                    <a:pt x="774" y="1747"/>
                  </a:lnTo>
                  <a:cubicBezTo>
                    <a:pt x="759" y="1786"/>
                    <a:pt x="736" y="1755"/>
                    <a:pt x="721" y="1786"/>
                  </a:cubicBezTo>
                  <a:cubicBezTo>
                    <a:pt x="728" y="1747"/>
                    <a:pt x="705" y="1709"/>
                    <a:pt x="721" y="1671"/>
                  </a:cubicBezTo>
                  <a:cubicBezTo>
                    <a:pt x="690" y="1686"/>
                    <a:pt x="682" y="1786"/>
                    <a:pt x="690" y="1832"/>
                  </a:cubicBezTo>
                  <a:cubicBezTo>
                    <a:pt x="682" y="1855"/>
                    <a:pt x="667" y="1824"/>
                    <a:pt x="652" y="1839"/>
                  </a:cubicBezTo>
                  <a:cubicBezTo>
                    <a:pt x="667" y="1878"/>
                    <a:pt x="690" y="1908"/>
                    <a:pt x="652" y="1954"/>
                  </a:cubicBezTo>
                  <a:cubicBezTo>
                    <a:pt x="682" y="1962"/>
                    <a:pt x="682" y="1993"/>
                    <a:pt x="705" y="1977"/>
                  </a:cubicBezTo>
                  <a:cubicBezTo>
                    <a:pt x="682" y="1993"/>
                    <a:pt x="721" y="2031"/>
                    <a:pt x="690" y="2069"/>
                  </a:cubicBezTo>
                  <a:cubicBezTo>
                    <a:pt x="728" y="2054"/>
                    <a:pt x="705" y="2138"/>
                    <a:pt x="736" y="2138"/>
                  </a:cubicBezTo>
                  <a:cubicBezTo>
                    <a:pt x="721" y="2192"/>
                    <a:pt x="698" y="2100"/>
                    <a:pt x="690" y="2146"/>
                  </a:cubicBezTo>
                  <a:lnTo>
                    <a:pt x="705" y="2215"/>
                  </a:lnTo>
                  <a:lnTo>
                    <a:pt x="667" y="2207"/>
                  </a:lnTo>
                  <a:cubicBezTo>
                    <a:pt x="659" y="2130"/>
                    <a:pt x="675" y="2054"/>
                    <a:pt x="652" y="1985"/>
                  </a:cubicBezTo>
                  <a:cubicBezTo>
                    <a:pt x="629" y="2000"/>
                    <a:pt x="659" y="2023"/>
                    <a:pt x="629" y="2039"/>
                  </a:cubicBezTo>
                  <a:cubicBezTo>
                    <a:pt x="698" y="2146"/>
                    <a:pt x="590" y="2245"/>
                    <a:pt x="636" y="2345"/>
                  </a:cubicBezTo>
                  <a:cubicBezTo>
                    <a:pt x="583" y="2445"/>
                    <a:pt x="636" y="2628"/>
                    <a:pt x="583" y="2667"/>
                  </a:cubicBezTo>
                  <a:cubicBezTo>
                    <a:pt x="583" y="2690"/>
                    <a:pt x="583" y="2720"/>
                    <a:pt x="575" y="2751"/>
                  </a:cubicBezTo>
                  <a:cubicBezTo>
                    <a:pt x="621" y="2766"/>
                    <a:pt x="583" y="2820"/>
                    <a:pt x="590" y="2858"/>
                  </a:cubicBezTo>
                  <a:lnTo>
                    <a:pt x="567" y="2866"/>
                  </a:lnTo>
                  <a:cubicBezTo>
                    <a:pt x="590" y="2866"/>
                    <a:pt x="590" y="2920"/>
                    <a:pt x="575" y="2912"/>
                  </a:cubicBezTo>
                  <a:cubicBezTo>
                    <a:pt x="613" y="2996"/>
                    <a:pt x="552" y="3073"/>
                    <a:pt x="583" y="3165"/>
                  </a:cubicBezTo>
                  <a:lnTo>
                    <a:pt x="621" y="3188"/>
                  </a:lnTo>
                  <a:lnTo>
                    <a:pt x="583" y="3172"/>
                  </a:lnTo>
                  <a:cubicBezTo>
                    <a:pt x="552" y="3241"/>
                    <a:pt x="590" y="3318"/>
                    <a:pt x="598" y="3379"/>
                  </a:cubicBezTo>
                  <a:cubicBezTo>
                    <a:pt x="552" y="3379"/>
                    <a:pt x="552" y="3471"/>
                    <a:pt x="583" y="3479"/>
                  </a:cubicBezTo>
                  <a:lnTo>
                    <a:pt x="560" y="3525"/>
                  </a:lnTo>
                  <a:cubicBezTo>
                    <a:pt x="629" y="3563"/>
                    <a:pt x="544" y="3716"/>
                    <a:pt x="598" y="3801"/>
                  </a:cubicBezTo>
                  <a:cubicBezTo>
                    <a:pt x="544" y="3870"/>
                    <a:pt x="652" y="3992"/>
                    <a:pt x="590" y="4053"/>
                  </a:cubicBezTo>
                  <a:lnTo>
                    <a:pt x="583" y="3984"/>
                  </a:lnTo>
                  <a:cubicBezTo>
                    <a:pt x="552" y="4007"/>
                    <a:pt x="606" y="4084"/>
                    <a:pt x="590" y="4138"/>
                  </a:cubicBezTo>
                  <a:cubicBezTo>
                    <a:pt x="590" y="4168"/>
                    <a:pt x="552" y="4253"/>
                    <a:pt x="590" y="4253"/>
                  </a:cubicBezTo>
                  <a:lnTo>
                    <a:pt x="575" y="4299"/>
                  </a:lnTo>
                  <a:cubicBezTo>
                    <a:pt x="598" y="4360"/>
                    <a:pt x="583" y="4406"/>
                    <a:pt x="613" y="4467"/>
                  </a:cubicBezTo>
                  <a:cubicBezTo>
                    <a:pt x="590" y="4528"/>
                    <a:pt x="613" y="4666"/>
                    <a:pt x="621" y="4773"/>
                  </a:cubicBezTo>
                  <a:cubicBezTo>
                    <a:pt x="659" y="5440"/>
                    <a:pt x="728" y="6099"/>
                    <a:pt x="981" y="6842"/>
                  </a:cubicBezTo>
                  <a:cubicBezTo>
                    <a:pt x="1119" y="7202"/>
                    <a:pt x="1311" y="7585"/>
                    <a:pt x="1586" y="7930"/>
                  </a:cubicBezTo>
                  <a:cubicBezTo>
                    <a:pt x="1870" y="8275"/>
                    <a:pt x="2192" y="8535"/>
                    <a:pt x="2506" y="8742"/>
                  </a:cubicBezTo>
                  <a:cubicBezTo>
                    <a:pt x="2820" y="8956"/>
                    <a:pt x="3119" y="9110"/>
                    <a:pt x="3425" y="9270"/>
                  </a:cubicBezTo>
                  <a:cubicBezTo>
                    <a:pt x="3731" y="9424"/>
                    <a:pt x="4038" y="9562"/>
                    <a:pt x="4352" y="9684"/>
                  </a:cubicBezTo>
                  <a:cubicBezTo>
                    <a:pt x="4674" y="9807"/>
                    <a:pt x="4988" y="9914"/>
                    <a:pt x="5302" y="10021"/>
                  </a:cubicBezTo>
                  <a:cubicBezTo>
                    <a:pt x="5616" y="10113"/>
                    <a:pt x="5945" y="10213"/>
                    <a:pt x="6298" y="10289"/>
                  </a:cubicBezTo>
                  <a:lnTo>
                    <a:pt x="6283" y="10328"/>
                  </a:lnTo>
                  <a:cubicBezTo>
                    <a:pt x="6083" y="10236"/>
                    <a:pt x="5861" y="10251"/>
                    <a:pt x="5670" y="10151"/>
                  </a:cubicBezTo>
                  <a:cubicBezTo>
                    <a:pt x="5647" y="10174"/>
                    <a:pt x="5639" y="10159"/>
                    <a:pt x="5601" y="10159"/>
                  </a:cubicBezTo>
                  <a:lnTo>
                    <a:pt x="5631" y="10151"/>
                  </a:lnTo>
                  <a:cubicBezTo>
                    <a:pt x="5601" y="10136"/>
                    <a:pt x="5562" y="10159"/>
                    <a:pt x="5539" y="10121"/>
                  </a:cubicBezTo>
                  <a:cubicBezTo>
                    <a:pt x="5516" y="10136"/>
                    <a:pt x="5532" y="10151"/>
                    <a:pt x="5516" y="10159"/>
                  </a:cubicBezTo>
                  <a:cubicBezTo>
                    <a:pt x="5448" y="10083"/>
                    <a:pt x="5310" y="10060"/>
                    <a:pt x="5195" y="10044"/>
                  </a:cubicBezTo>
                  <a:cubicBezTo>
                    <a:pt x="5110" y="10006"/>
                    <a:pt x="5034" y="9960"/>
                    <a:pt x="4942" y="9960"/>
                  </a:cubicBezTo>
                  <a:lnTo>
                    <a:pt x="4942" y="9945"/>
                  </a:lnTo>
                  <a:cubicBezTo>
                    <a:pt x="4796" y="9922"/>
                    <a:pt x="4620" y="9814"/>
                    <a:pt x="4521" y="9814"/>
                  </a:cubicBezTo>
                  <a:cubicBezTo>
                    <a:pt x="4505" y="9799"/>
                    <a:pt x="4528" y="9799"/>
                    <a:pt x="4498" y="9776"/>
                  </a:cubicBezTo>
                  <a:lnTo>
                    <a:pt x="4505" y="9807"/>
                  </a:lnTo>
                  <a:cubicBezTo>
                    <a:pt x="4352" y="9699"/>
                    <a:pt x="4191" y="9715"/>
                    <a:pt x="4038" y="9600"/>
                  </a:cubicBezTo>
                  <a:cubicBezTo>
                    <a:pt x="4007" y="9623"/>
                    <a:pt x="3946" y="9562"/>
                    <a:pt x="3892" y="9539"/>
                  </a:cubicBezTo>
                  <a:cubicBezTo>
                    <a:pt x="3831" y="9508"/>
                    <a:pt x="3762" y="9523"/>
                    <a:pt x="3739" y="9485"/>
                  </a:cubicBezTo>
                  <a:cubicBezTo>
                    <a:pt x="3678" y="9470"/>
                    <a:pt x="3609" y="9454"/>
                    <a:pt x="3571" y="9393"/>
                  </a:cubicBezTo>
                  <a:cubicBezTo>
                    <a:pt x="3532" y="9385"/>
                    <a:pt x="3578" y="9424"/>
                    <a:pt x="3540" y="9416"/>
                  </a:cubicBezTo>
                  <a:lnTo>
                    <a:pt x="3525" y="9378"/>
                  </a:lnTo>
                  <a:cubicBezTo>
                    <a:pt x="3463" y="9385"/>
                    <a:pt x="3448" y="9339"/>
                    <a:pt x="3394" y="9339"/>
                  </a:cubicBezTo>
                  <a:lnTo>
                    <a:pt x="3410" y="9316"/>
                  </a:lnTo>
                  <a:cubicBezTo>
                    <a:pt x="3341" y="9316"/>
                    <a:pt x="3302" y="9270"/>
                    <a:pt x="3241" y="9263"/>
                  </a:cubicBezTo>
                  <a:cubicBezTo>
                    <a:pt x="3264" y="9225"/>
                    <a:pt x="3241" y="9255"/>
                    <a:pt x="3218" y="9217"/>
                  </a:cubicBezTo>
                  <a:lnTo>
                    <a:pt x="3165" y="9217"/>
                  </a:lnTo>
                  <a:lnTo>
                    <a:pt x="3157" y="9179"/>
                  </a:lnTo>
                  <a:cubicBezTo>
                    <a:pt x="3103" y="9194"/>
                    <a:pt x="3065" y="9110"/>
                    <a:pt x="2965" y="9110"/>
                  </a:cubicBezTo>
                  <a:lnTo>
                    <a:pt x="2973" y="9079"/>
                  </a:lnTo>
                  <a:cubicBezTo>
                    <a:pt x="2889" y="9041"/>
                    <a:pt x="2690" y="8918"/>
                    <a:pt x="2659" y="8926"/>
                  </a:cubicBezTo>
                  <a:cubicBezTo>
                    <a:pt x="2613" y="8910"/>
                    <a:pt x="2590" y="8841"/>
                    <a:pt x="2513" y="8849"/>
                  </a:cubicBezTo>
                  <a:cubicBezTo>
                    <a:pt x="2490" y="8803"/>
                    <a:pt x="2429" y="8734"/>
                    <a:pt x="2391" y="8742"/>
                  </a:cubicBezTo>
                  <a:cubicBezTo>
                    <a:pt x="2123" y="8535"/>
                    <a:pt x="1839" y="8344"/>
                    <a:pt x="1579" y="8014"/>
                  </a:cubicBezTo>
                  <a:lnTo>
                    <a:pt x="1548" y="8014"/>
                  </a:lnTo>
                  <a:cubicBezTo>
                    <a:pt x="1540" y="7976"/>
                    <a:pt x="1533" y="7976"/>
                    <a:pt x="1510" y="7922"/>
                  </a:cubicBezTo>
                  <a:cubicBezTo>
                    <a:pt x="1341" y="7769"/>
                    <a:pt x="1234" y="7478"/>
                    <a:pt x="1081" y="7286"/>
                  </a:cubicBezTo>
                  <a:lnTo>
                    <a:pt x="1088" y="7248"/>
                  </a:lnTo>
                  <a:cubicBezTo>
                    <a:pt x="1042" y="7171"/>
                    <a:pt x="996" y="7095"/>
                    <a:pt x="966" y="7010"/>
                  </a:cubicBezTo>
                  <a:cubicBezTo>
                    <a:pt x="958" y="7018"/>
                    <a:pt x="920" y="7056"/>
                    <a:pt x="866" y="6980"/>
                  </a:cubicBezTo>
                  <a:cubicBezTo>
                    <a:pt x="882" y="6957"/>
                    <a:pt x="897" y="6965"/>
                    <a:pt x="889" y="6919"/>
                  </a:cubicBezTo>
                  <a:lnTo>
                    <a:pt x="928" y="6972"/>
                  </a:lnTo>
                  <a:cubicBezTo>
                    <a:pt x="966" y="6995"/>
                    <a:pt x="935" y="6896"/>
                    <a:pt x="920" y="6919"/>
                  </a:cubicBezTo>
                  <a:cubicBezTo>
                    <a:pt x="920" y="6788"/>
                    <a:pt x="820" y="6696"/>
                    <a:pt x="828" y="6581"/>
                  </a:cubicBezTo>
                  <a:cubicBezTo>
                    <a:pt x="782" y="6574"/>
                    <a:pt x="774" y="6497"/>
                    <a:pt x="790" y="6436"/>
                  </a:cubicBezTo>
                  <a:lnTo>
                    <a:pt x="774" y="6444"/>
                  </a:lnTo>
                  <a:cubicBezTo>
                    <a:pt x="767" y="6352"/>
                    <a:pt x="728" y="6252"/>
                    <a:pt x="728" y="6160"/>
                  </a:cubicBezTo>
                  <a:lnTo>
                    <a:pt x="698" y="6160"/>
                  </a:lnTo>
                  <a:cubicBezTo>
                    <a:pt x="690" y="6022"/>
                    <a:pt x="613" y="5846"/>
                    <a:pt x="636" y="5739"/>
                  </a:cubicBezTo>
                  <a:lnTo>
                    <a:pt x="621" y="5746"/>
                  </a:lnTo>
                  <a:cubicBezTo>
                    <a:pt x="598" y="5601"/>
                    <a:pt x="560" y="5463"/>
                    <a:pt x="575" y="5310"/>
                  </a:cubicBezTo>
                  <a:cubicBezTo>
                    <a:pt x="537" y="5210"/>
                    <a:pt x="537" y="5042"/>
                    <a:pt x="522" y="4904"/>
                  </a:cubicBezTo>
                  <a:cubicBezTo>
                    <a:pt x="506" y="4873"/>
                    <a:pt x="499" y="4911"/>
                    <a:pt x="483" y="4888"/>
                  </a:cubicBezTo>
                  <a:lnTo>
                    <a:pt x="483" y="4858"/>
                  </a:lnTo>
                  <a:cubicBezTo>
                    <a:pt x="552" y="4888"/>
                    <a:pt x="506" y="4758"/>
                    <a:pt x="514" y="4712"/>
                  </a:cubicBezTo>
                  <a:cubicBezTo>
                    <a:pt x="483" y="4705"/>
                    <a:pt x="514" y="4751"/>
                    <a:pt x="499" y="4758"/>
                  </a:cubicBezTo>
                  <a:lnTo>
                    <a:pt x="468" y="4712"/>
                  </a:lnTo>
                  <a:cubicBezTo>
                    <a:pt x="537" y="4659"/>
                    <a:pt x="476" y="4551"/>
                    <a:pt x="506" y="4475"/>
                  </a:cubicBezTo>
                  <a:cubicBezTo>
                    <a:pt x="483" y="4444"/>
                    <a:pt x="476" y="4482"/>
                    <a:pt x="468" y="4452"/>
                  </a:cubicBezTo>
                  <a:lnTo>
                    <a:pt x="468" y="4429"/>
                  </a:lnTo>
                  <a:lnTo>
                    <a:pt x="499" y="4444"/>
                  </a:lnTo>
                  <a:lnTo>
                    <a:pt x="483" y="4375"/>
                  </a:lnTo>
                  <a:cubicBezTo>
                    <a:pt x="476" y="4375"/>
                    <a:pt x="468" y="4406"/>
                    <a:pt x="445" y="4375"/>
                  </a:cubicBezTo>
                  <a:lnTo>
                    <a:pt x="437" y="4429"/>
                  </a:lnTo>
                  <a:cubicBezTo>
                    <a:pt x="407" y="4398"/>
                    <a:pt x="445" y="4375"/>
                    <a:pt x="407" y="4352"/>
                  </a:cubicBezTo>
                  <a:cubicBezTo>
                    <a:pt x="437" y="4322"/>
                    <a:pt x="430" y="4291"/>
                    <a:pt x="430" y="4276"/>
                  </a:cubicBezTo>
                  <a:cubicBezTo>
                    <a:pt x="460" y="4260"/>
                    <a:pt x="430" y="4322"/>
                    <a:pt x="445" y="4337"/>
                  </a:cubicBezTo>
                  <a:cubicBezTo>
                    <a:pt x="483" y="4291"/>
                    <a:pt x="468" y="4360"/>
                    <a:pt x="476" y="4375"/>
                  </a:cubicBezTo>
                  <a:cubicBezTo>
                    <a:pt x="514" y="4299"/>
                    <a:pt x="468" y="4314"/>
                    <a:pt x="499" y="4237"/>
                  </a:cubicBezTo>
                  <a:lnTo>
                    <a:pt x="460" y="4253"/>
                  </a:lnTo>
                  <a:lnTo>
                    <a:pt x="460" y="4237"/>
                  </a:lnTo>
                  <a:lnTo>
                    <a:pt x="437" y="4253"/>
                  </a:lnTo>
                  <a:cubicBezTo>
                    <a:pt x="399" y="4214"/>
                    <a:pt x="407" y="4176"/>
                    <a:pt x="384" y="4138"/>
                  </a:cubicBezTo>
                  <a:lnTo>
                    <a:pt x="407" y="4107"/>
                  </a:lnTo>
                  <a:cubicBezTo>
                    <a:pt x="407" y="4069"/>
                    <a:pt x="361" y="4046"/>
                    <a:pt x="384" y="4007"/>
                  </a:cubicBezTo>
                  <a:lnTo>
                    <a:pt x="422" y="4030"/>
                  </a:lnTo>
                  <a:cubicBezTo>
                    <a:pt x="437" y="4007"/>
                    <a:pt x="399" y="3984"/>
                    <a:pt x="391" y="3992"/>
                  </a:cubicBezTo>
                  <a:lnTo>
                    <a:pt x="391" y="3931"/>
                  </a:lnTo>
                  <a:cubicBezTo>
                    <a:pt x="399" y="3915"/>
                    <a:pt x="407" y="3946"/>
                    <a:pt x="430" y="3908"/>
                  </a:cubicBezTo>
                  <a:cubicBezTo>
                    <a:pt x="384" y="3870"/>
                    <a:pt x="368" y="3755"/>
                    <a:pt x="407" y="3755"/>
                  </a:cubicBezTo>
                  <a:cubicBezTo>
                    <a:pt x="407" y="3724"/>
                    <a:pt x="430" y="3686"/>
                    <a:pt x="391" y="3663"/>
                  </a:cubicBezTo>
                  <a:cubicBezTo>
                    <a:pt x="437" y="3624"/>
                    <a:pt x="384" y="3555"/>
                    <a:pt x="422" y="3532"/>
                  </a:cubicBezTo>
                  <a:cubicBezTo>
                    <a:pt x="353" y="3494"/>
                    <a:pt x="445" y="3395"/>
                    <a:pt x="399" y="3333"/>
                  </a:cubicBezTo>
                  <a:cubicBezTo>
                    <a:pt x="407" y="3264"/>
                    <a:pt x="391" y="3211"/>
                    <a:pt x="422" y="3142"/>
                  </a:cubicBezTo>
                  <a:cubicBezTo>
                    <a:pt x="437" y="3126"/>
                    <a:pt x="422" y="3180"/>
                    <a:pt x="437" y="3142"/>
                  </a:cubicBezTo>
                  <a:cubicBezTo>
                    <a:pt x="384" y="3034"/>
                    <a:pt x="460" y="2943"/>
                    <a:pt x="430" y="2843"/>
                  </a:cubicBezTo>
                  <a:lnTo>
                    <a:pt x="407" y="2881"/>
                  </a:lnTo>
                  <a:lnTo>
                    <a:pt x="391" y="2881"/>
                  </a:lnTo>
                  <a:cubicBezTo>
                    <a:pt x="399" y="2835"/>
                    <a:pt x="422" y="2797"/>
                    <a:pt x="430" y="2751"/>
                  </a:cubicBezTo>
                  <a:lnTo>
                    <a:pt x="407" y="2766"/>
                  </a:lnTo>
                  <a:cubicBezTo>
                    <a:pt x="391" y="2782"/>
                    <a:pt x="407" y="2728"/>
                    <a:pt x="391" y="2720"/>
                  </a:cubicBezTo>
                  <a:lnTo>
                    <a:pt x="407" y="2690"/>
                  </a:lnTo>
                  <a:cubicBezTo>
                    <a:pt x="345" y="2651"/>
                    <a:pt x="430" y="2567"/>
                    <a:pt x="391" y="2514"/>
                  </a:cubicBezTo>
                  <a:cubicBezTo>
                    <a:pt x="407" y="2483"/>
                    <a:pt x="422" y="2483"/>
                    <a:pt x="437" y="2514"/>
                  </a:cubicBezTo>
                  <a:lnTo>
                    <a:pt x="445" y="2452"/>
                  </a:lnTo>
                  <a:lnTo>
                    <a:pt x="422" y="2475"/>
                  </a:lnTo>
                  <a:lnTo>
                    <a:pt x="399" y="2406"/>
                  </a:lnTo>
                  <a:lnTo>
                    <a:pt x="437" y="2422"/>
                  </a:lnTo>
                  <a:cubicBezTo>
                    <a:pt x="422" y="2368"/>
                    <a:pt x="437" y="2322"/>
                    <a:pt x="437" y="2261"/>
                  </a:cubicBezTo>
                  <a:cubicBezTo>
                    <a:pt x="445" y="2253"/>
                    <a:pt x="460" y="2284"/>
                    <a:pt x="476" y="2253"/>
                  </a:cubicBezTo>
                  <a:cubicBezTo>
                    <a:pt x="422" y="2215"/>
                    <a:pt x="468" y="2054"/>
                    <a:pt x="437" y="1993"/>
                  </a:cubicBezTo>
                  <a:cubicBezTo>
                    <a:pt x="468" y="1977"/>
                    <a:pt x="460" y="1916"/>
                    <a:pt x="483" y="1962"/>
                  </a:cubicBezTo>
                  <a:cubicBezTo>
                    <a:pt x="499" y="1924"/>
                    <a:pt x="476" y="1924"/>
                    <a:pt x="460" y="1924"/>
                  </a:cubicBezTo>
                  <a:cubicBezTo>
                    <a:pt x="460" y="1885"/>
                    <a:pt x="514" y="1885"/>
                    <a:pt x="483" y="1839"/>
                  </a:cubicBezTo>
                  <a:lnTo>
                    <a:pt x="476" y="1885"/>
                  </a:lnTo>
                  <a:lnTo>
                    <a:pt x="460" y="1878"/>
                  </a:lnTo>
                  <a:cubicBezTo>
                    <a:pt x="468" y="1801"/>
                    <a:pt x="506" y="1724"/>
                    <a:pt x="460" y="1640"/>
                  </a:cubicBezTo>
                  <a:cubicBezTo>
                    <a:pt x="483" y="1648"/>
                    <a:pt x="483" y="1640"/>
                    <a:pt x="514" y="1610"/>
                  </a:cubicBezTo>
                  <a:cubicBezTo>
                    <a:pt x="499" y="1579"/>
                    <a:pt x="476" y="1610"/>
                    <a:pt x="460" y="1633"/>
                  </a:cubicBezTo>
                  <a:cubicBezTo>
                    <a:pt x="407" y="1579"/>
                    <a:pt x="499" y="1541"/>
                    <a:pt x="460" y="1495"/>
                  </a:cubicBezTo>
                  <a:cubicBezTo>
                    <a:pt x="483" y="1449"/>
                    <a:pt x="499" y="1525"/>
                    <a:pt x="522" y="1495"/>
                  </a:cubicBezTo>
                  <a:cubicBezTo>
                    <a:pt x="506" y="1464"/>
                    <a:pt x="483" y="1479"/>
                    <a:pt x="468" y="1464"/>
                  </a:cubicBezTo>
                  <a:cubicBezTo>
                    <a:pt x="445" y="1426"/>
                    <a:pt x="499" y="1441"/>
                    <a:pt x="483" y="1418"/>
                  </a:cubicBezTo>
                  <a:lnTo>
                    <a:pt x="514" y="1449"/>
                  </a:lnTo>
                  <a:cubicBezTo>
                    <a:pt x="522" y="1418"/>
                    <a:pt x="514" y="1372"/>
                    <a:pt x="499" y="1387"/>
                  </a:cubicBezTo>
                  <a:cubicBezTo>
                    <a:pt x="544" y="1341"/>
                    <a:pt x="506" y="1334"/>
                    <a:pt x="552" y="1295"/>
                  </a:cubicBezTo>
                  <a:cubicBezTo>
                    <a:pt x="537" y="1234"/>
                    <a:pt x="544" y="1234"/>
                    <a:pt x="560" y="1181"/>
                  </a:cubicBezTo>
                  <a:cubicBezTo>
                    <a:pt x="552" y="1173"/>
                    <a:pt x="522" y="1196"/>
                    <a:pt x="514" y="1150"/>
                  </a:cubicBezTo>
                  <a:lnTo>
                    <a:pt x="476" y="1188"/>
                  </a:lnTo>
                  <a:cubicBezTo>
                    <a:pt x="468" y="1219"/>
                    <a:pt x="506" y="1211"/>
                    <a:pt x="468" y="1234"/>
                  </a:cubicBezTo>
                  <a:lnTo>
                    <a:pt x="483" y="1234"/>
                  </a:lnTo>
                  <a:cubicBezTo>
                    <a:pt x="476" y="1288"/>
                    <a:pt x="476" y="1449"/>
                    <a:pt x="422" y="1410"/>
                  </a:cubicBezTo>
                  <a:lnTo>
                    <a:pt x="437" y="1456"/>
                  </a:lnTo>
                  <a:cubicBezTo>
                    <a:pt x="407" y="1487"/>
                    <a:pt x="391" y="1456"/>
                    <a:pt x="391" y="1426"/>
                  </a:cubicBezTo>
                  <a:cubicBezTo>
                    <a:pt x="384" y="1449"/>
                    <a:pt x="384" y="1533"/>
                    <a:pt x="407" y="1495"/>
                  </a:cubicBezTo>
                  <a:cubicBezTo>
                    <a:pt x="422" y="1533"/>
                    <a:pt x="391" y="1564"/>
                    <a:pt x="422" y="1602"/>
                  </a:cubicBezTo>
                  <a:lnTo>
                    <a:pt x="384" y="1571"/>
                  </a:lnTo>
                  <a:cubicBezTo>
                    <a:pt x="353" y="1602"/>
                    <a:pt x="391" y="1686"/>
                    <a:pt x="345" y="1655"/>
                  </a:cubicBezTo>
                  <a:lnTo>
                    <a:pt x="361" y="1678"/>
                  </a:lnTo>
                  <a:cubicBezTo>
                    <a:pt x="361" y="1709"/>
                    <a:pt x="361" y="1732"/>
                    <a:pt x="345" y="1763"/>
                  </a:cubicBezTo>
                  <a:lnTo>
                    <a:pt x="368" y="1770"/>
                  </a:lnTo>
                  <a:lnTo>
                    <a:pt x="368" y="1832"/>
                  </a:lnTo>
                  <a:lnTo>
                    <a:pt x="345" y="1824"/>
                  </a:lnTo>
                  <a:cubicBezTo>
                    <a:pt x="361" y="1901"/>
                    <a:pt x="361" y="1962"/>
                    <a:pt x="345" y="2031"/>
                  </a:cubicBezTo>
                  <a:lnTo>
                    <a:pt x="322" y="1993"/>
                  </a:lnTo>
                  <a:cubicBezTo>
                    <a:pt x="307" y="2016"/>
                    <a:pt x="330" y="2039"/>
                    <a:pt x="307" y="2062"/>
                  </a:cubicBezTo>
                  <a:cubicBezTo>
                    <a:pt x="292" y="2031"/>
                    <a:pt x="292" y="1993"/>
                    <a:pt x="322" y="1962"/>
                  </a:cubicBezTo>
                  <a:cubicBezTo>
                    <a:pt x="276" y="1939"/>
                    <a:pt x="330" y="1847"/>
                    <a:pt x="307" y="1801"/>
                  </a:cubicBezTo>
                  <a:cubicBezTo>
                    <a:pt x="284" y="1908"/>
                    <a:pt x="292" y="2000"/>
                    <a:pt x="284" y="2092"/>
                  </a:cubicBezTo>
                  <a:lnTo>
                    <a:pt x="307" y="2062"/>
                  </a:lnTo>
                  <a:cubicBezTo>
                    <a:pt x="330" y="2107"/>
                    <a:pt x="253" y="2107"/>
                    <a:pt x="284" y="2169"/>
                  </a:cubicBezTo>
                  <a:lnTo>
                    <a:pt x="292" y="2115"/>
                  </a:lnTo>
                  <a:cubicBezTo>
                    <a:pt x="322" y="2138"/>
                    <a:pt x="284" y="2153"/>
                    <a:pt x="315" y="2184"/>
                  </a:cubicBezTo>
                  <a:lnTo>
                    <a:pt x="284" y="2176"/>
                  </a:lnTo>
                  <a:lnTo>
                    <a:pt x="276" y="2215"/>
                  </a:lnTo>
                  <a:cubicBezTo>
                    <a:pt x="315" y="2230"/>
                    <a:pt x="284" y="2368"/>
                    <a:pt x="276" y="2422"/>
                  </a:cubicBezTo>
                  <a:cubicBezTo>
                    <a:pt x="246" y="2437"/>
                    <a:pt x="284" y="2383"/>
                    <a:pt x="269" y="2376"/>
                  </a:cubicBezTo>
                  <a:cubicBezTo>
                    <a:pt x="276" y="2483"/>
                    <a:pt x="276" y="2590"/>
                    <a:pt x="253" y="2690"/>
                  </a:cubicBezTo>
                  <a:lnTo>
                    <a:pt x="230" y="2674"/>
                  </a:lnTo>
                  <a:cubicBezTo>
                    <a:pt x="200" y="2705"/>
                    <a:pt x="238" y="2728"/>
                    <a:pt x="253" y="2728"/>
                  </a:cubicBezTo>
                  <a:cubicBezTo>
                    <a:pt x="269" y="2782"/>
                    <a:pt x="215" y="2728"/>
                    <a:pt x="207" y="2782"/>
                  </a:cubicBezTo>
                  <a:cubicBezTo>
                    <a:pt x="215" y="2820"/>
                    <a:pt x="238" y="2751"/>
                    <a:pt x="246" y="2766"/>
                  </a:cubicBezTo>
                  <a:cubicBezTo>
                    <a:pt x="246" y="2835"/>
                    <a:pt x="284" y="2897"/>
                    <a:pt x="238" y="2958"/>
                  </a:cubicBezTo>
                  <a:cubicBezTo>
                    <a:pt x="276" y="2981"/>
                    <a:pt x="253" y="3011"/>
                    <a:pt x="276" y="3057"/>
                  </a:cubicBezTo>
                  <a:cubicBezTo>
                    <a:pt x="269" y="3088"/>
                    <a:pt x="253" y="3065"/>
                    <a:pt x="238" y="3088"/>
                  </a:cubicBezTo>
                  <a:cubicBezTo>
                    <a:pt x="269" y="3134"/>
                    <a:pt x="253" y="3180"/>
                    <a:pt x="253" y="3226"/>
                  </a:cubicBezTo>
                  <a:lnTo>
                    <a:pt x="238" y="3172"/>
                  </a:lnTo>
                  <a:cubicBezTo>
                    <a:pt x="215" y="3203"/>
                    <a:pt x="230" y="3257"/>
                    <a:pt x="253" y="3295"/>
                  </a:cubicBezTo>
                  <a:cubicBezTo>
                    <a:pt x="246" y="3326"/>
                    <a:pt x="230" y="3287"/>
                    <a:pt x="215" y="3318"/>
                  </a:cubicBezTo>
                  <a:lnTo>
                    <a:pt x="192" y="3257"/>
                  </a:lnTo>
                  <a:cubicBezTo>
                    <a:pt x="192" y="3356"/>
                    <a:pt x="207" y="3418"/>
                    <a:pt x="238" y="3509"/>
                  </a:cubicBezTo>
                  <a:cubicBezTo>
                    <a:pt x="215" y="3548"/>
                    <a:pt x="200" y="3479"/>
                    <a:pt x="192" y="3517"/>
                  </a:cubicBezTo>
                  <a:cubicBezTo>
                    <a:pt x="200" y="3601"/>
                    <a:pt x="207" y="3678"/>
                    <a:pt x="169" y="3762"/>
                  </a:cubicBezTo>
                  <a:cubicBezTo>
                    <a:pt x="207" y="3801"/>
                    <a:pt x="177" y="3831"/>
                    <a:pt x="169" y="3862"/>
                  </a:cubicBezTo>
                  <a:cubicBezTo>
                    <a:pt x="177" y="3877"/>
                    <a:pt x="192" y="3854"/>
                    <a:pt x="207" y="3877"/>
                  </a:cubicBezTo>
                  <a:cubicBezTo>
                    <a:pt x="169" y="3938"/>
                    <a:pt x="238" y="4084"/>
                    <a:pt x="192" y="4092"/>
                  </a:cubicBezTo>
                  <a:cubicBezTo>
                    <a:pt x="200" y="4184"/>
                    <a:pt x="169" y="4329"/>
                    <a:pt x="207" y="4398"/>
                  </a:cubicBezTo>
                  <a:cubicBezTo>
                    <a:pt x="177" y="4444"/>
                    <a:pt x="215" y="4505"/>
                    <a:pt x="177" y="4551"/>
                  </a:cubicBezTo>
                  <a:cubicBezTo>
                    <a:pt x="215" y="4582"/>
                    <a:pt x="192" y="4620"/>
                    <a:pt x="230" y="4659"/>
                  </a:cubicBezTo>
                  <a:cubicBezTo>
                    <a:pt x="215" y="4682"/>
                    <a:pt x="207" y="4666"/>
                    <a:pt x="200" y="4697"/>
                  </a:cubicBezTo>
                  <a:cubicBezTo>
                    <a:pt x="215" y="4888"/>
                    <a:pt x="246" y="5065"/>
                    <a:pt x="238" y="5256"/>
                  </a:cubicBezTo>
                  <a:cubicBezTo>
                    <a:pt x="261" y="5256"/>
                    <a:pt x="269" y="5279"/>
                    <a:pt x="269" y="5248"/>
                  </a:cubicBezTo>
                  <a:cubicBezTo>
                    <a:pt x="269" y="5409"/>
                    <a:pt x="276" y="5578"/>
                    <a:pt x="322" y="5731"/>
                  </a:cubicBezTo>
                  <a:cubicBezTo>
                    <a:pt x="345" y="5769"/>
                    <a:pt x="315" y="5808"/>
                    <a:pt x="322" y="5846"/>
                  </a:cubicBezTo>
                  <a:lnTo>
                    <a:pt x="345" y="5846"/>
                  </a:lnTo>
                  <a:cubicBezTo>
                    <a:pt x="345" y="5892"/>
                    <a:pt x="345" y="5961"/>
                    <a:pt x="384" y="6022"/>
                  </a:cubicBezTo>
                  <a:lnTo>
                    <a:pt x="353" y="6084"/>
                  </a:lnTo>
                  <a:cubicBezTo>
                    <a:pt x="422" y="6244"/>
                    <a:pt x="437" y="6428"/>
                    <a:pt x="476" y="6620"/>
                  </a:cubicBezTo>
                  <a:lnTo>
                    <a:pt x="499" y="6627"/>
                  </a:lnTo>
                  <a:cubicBezTo>
                    <a:pt x="567" y="6957"/>
                    <a:pt x="721" y="7279"/>
                    <a:pt x="889" y="7623"/>
                  </a:cubicBezTo>
                  <a:cubicBezTo>
                    <a:pt x="943" y="7662"/>
                    <a:pt x="1050" y="7899"/>
                    <a:pt x="1165" y="8045"/>
                  </a:cubicBezTo>
                  <a:cubicBezTo>
                    <a:pt x="1226" y="8121"/>
                    <a:pt x="1295" y="8167"/>
                    <a:pt x="1311" y="8236"/>
                  </a:cubicBezTo>
                  <a:lnTo>
                    <a:pt x="1357" y="8259"/>
                  </a:lnTo>
                  <a:cubicBezTo>
                    <a:pt x="1357" y="8313"/>
                    <a:pt x="1464" y="8359"/>
                    <a:pt x="1494" y="8435"/>
                  </a:cubicBezTo>
                  <a:cubicBezTo>
                    <a:pt x="1655" y="8543"/>
                    <a:pt x="1809" y="8757"/>
                    <a:pt x="1992" y="8849"/>
                  </a:cubicBezTo>
                  <a:lnTo>
                    <a:pt x="2008" y="8887"/>
                  </a:lnTo>
                  <a:cubicBezTo>
                    <a:pt x="2238" y="9010"/>
                    <a:pt x="2414" y="9186"/>
                    <a:pt x="2636" y="9263"/>
                  </a:cubicBezTo>
                  <a:cubicBezTo>
                    <a:pt x="2697" y="9347"/>
                    <a:pt x="2812" y="9347"/>
                    <a:pt x="2873" y="9424"/>
                  </a:cubicBezTo>
                  <a:cubicBezTo>
                    <a:pt x="2942" y="9424"/>
                    <a:pt x="2965" y="9485"/>
                    <a:pt x="3027" y="9493"/>
                  </a:cubicBezTo>
                  <a:cubicBezTo>
                    <a:pt x="3149" y="9585"/>
                    <a:pt x="3295" y="9646"/>
                    <a:pt x="3440" y="9699"/>
                  </a:cubicBezTo>
                  <a:cubicBezTo>
                    <a:pt x="3731" y="9868"/>
                    <a:pt x="4069" y="9968"/>
                    <a:pt x="4375" y="10106"/>
                  </a:cubicBezTo>
                  <a:lnTo>
                    <a:pt x="4413" y="10098"/>
                  </a:lnTo>
                  <a:lnTo>
                    <a:pt x="4413" y="10312"/>
                  </a:lnTo>
                  <a:cubicBezTo>
                    <a:pt x="4413" y="10312"/>
                    <a:pt x="4666" y="10420"/>
                    <a:pt x="4842" y="10458"/>
                  </a:cubicBezTo>
                  <a:lnTo>
                    <a:pt x="4865" y="10496"/>
                  </a:lnTo>
                  <a:cubicBezTo>
                    <a:pt x="4904" y="10504"/>
                    <a:pt x="4896" y="10458"/>
                    <a:pt x="4942" y="10496"/>
                  </a:cubicBezTo>
                  <a:lnTo>
                    <a:pt x="4911" y="10504"/>
                  </a:lnTo>
                  <a:lnTo>
                    <a:pt x="4973" y="10504"/>
                  </a:lnTo>
                  <a:cubicBezTo>
                    <a:pt x="5601" y="10718"/>
                    <a:pt x="6298" y="10910"/>
                    <a:pt x="7125" y="10948"/>
                  </a:cubicBezTo>
                  <a:cubicBezTo>
                    <a:pt x="7524" y="10964"/>
                    <a:pt x="7976" y="10925"/>
                    <a:pt x="8389" y="10841"/>
                  </a:cubicBezTo>
                  <a:cubicBezTo>
                    <a:pt x="8803" y="10749"/>
                    <a:pt x="9186" y="10611"/>
                    <a:pt x="9546" y="10450"/>
                  </a:cubicBezTo>
                  <a:lnTo>
                    <a:pt x="9561" y="10420"/>
                  </a:lnTo>
                  <a:cubicBezTo>
                    <a:pt x="9768" y="10351"/>
                    <a:pt x="9937" y="10197"/>
                    <a:pt x="10128" y="10121"/>
                  </a:cubicBezTo>
                  <a:cubicBezTo>
                    <a:pt x="10159" y="10098"/>
                    <a:pt x="10167" y="10044"/>
                    <a:pt x="10190" y="10075"/>
                  </a:cubicBezTo>
                  <a:cubicBezTo>
                    <a:pt x="10205" y="10044"/>
                    <a:pt x="10274" y="9991"/>
                    <a:pt x="10328" y="9983"/>
                  </a:cubicBezTo>
                  <a:lnTo>
                    <a:pt x="10351" y="9945"/>
                  </a:lnTo>
                  <a:cubicBezTo>
                    <a:pt x="10404" y="9906"/>
                    <a:pt x="10473" y="9876"/>
                    <a:pt x="10519" y="9807"/>
                  </a:cubicBezTo>
                  <a:cubicBezTo>
                    <a:pt x="10825" y="9638"/>
                    <a:pt x="11055" y="9355"/>
                    <a:pt x="11346" y="9163"/>
                  </a:cubicBezTo>
                  <a:lnTo>
                    <a:pt x="11354" y="9117"/>
                  </a:lnTo>
                  <a:cubicBezTo>
                    <a:pt x="11415" y="9102"/>
                    <a:pt x="11492" y="9025"/>
                    <a:pt x="11492" y="8987"/>
                  </a:cubicBezTo>
                  <a:lnTo>
                    <a:pt x="11530" y="8987"/>
                  </a:lnTo>
                  <a:cubicBezTo>
                    <a:pt x="11515" y="8933"/>
                    <a:pt x="11561" y="8926"/>
                    <a:pt x="11584" y="8918"/>
                  </a:cubicBezTo>
                  <a:cubicBezTo>
                    <a:pt x="11622" y="8834"/>
                    <a:pt x="11699" y="8757"/>
                    <a:pt x="11783" y="8658"/>
                  </a:cubicBezTo>
                  <a:lnTo>
                    <a:pt x="11814" y="8681"/>
                  </a:lnTo>
                  <a:cubicBezTo>
                    <a:pt x="11837" y="8658"/>
                    <a:pt x="11806" y="8619"/>
                    <a:pt x="11860" y="8604"/>
                  </a:cubicBezTo>
                  <a:lnTo>
                    <a:pt x="11844" y="8589"/>
                  </a:lnTo>
                  <a:cubicBezTo>
                    <a:pt x="11852" y="8566"/>
                    <a:pt x="11890" y="8550"/>
                    <a:pt x="11890" y="8512"/>
                  </a:cubicBezTo>
                  <a:lnTo>
                    <a:pt x="11913" y="8535"/>
                  </a:lnTo>
                  <a:cubicBezTo>
                    <a:pt x="11921" y="8497"/>
                    <a:pt x="11952" y="8435"/>
                    <a:pt x="11975" y="8397"/>
                  </a:cubicBezTo>
                  <a:cubicBezTo>
                    <a:pt x="12013" y="8397"/>
                    <a:pt x="11967" y="8435"/>
                    <a:pt x="11967" y="8466"/>
                  </a:cubicBezTo>
                  <a:cubicBezTo>
                    <a:pt x="12013" y="8359"/>
                    <a:pt x="12074" y="8267"/>
                    <a:pt x="12128" y="8160"/>
                  </a:cubicBezTo>
                  <a:lnTo>
                    <a:pt x="12181" y="8144"/>
                  </a:lnTo>
                  <a:cubicBezTo>
                    <a:pt x="12197" y="8167"/>
                    <a:pt x="12181" y="8114"/>
                    <a:pt x="12151" y="8144"/>
                  </a:cubicBezTo>
                  <a:cubicBezTo>
                    <a:pt x="12158" y="8083"/>
                    <a:pt x="12189" y="8045"/>
                    <a:pt x="12204" y="7976"/>
                  </a:cubicBezTo>
                  <a:cubicBezTo>
                    <a:pt x="12235" y="7991"/>
                    <a:pt x="12266" y="7922"/>
                    <a:pt x="12258" y="7968"/>
                  </a:cubicBezTo>
                  <a:cubicBezTo>
                    <a:pt x="12281" y="7953"/>
                    <a:pt x="12243" y="7922"/>
                    <a:pt x="12312" y="7892"/>
                  </a:cubicBezTo>
                  <a:cubicBezTo>
                    <a:pt x="12312" y="7846"/>
                    <a:pt x="12281" y="7899"/>
                    <a:pt x="12273" y="7914"/>
                  </a:cubicBezTo>
                  <a:cubicBezTo>
                    <a:pt x="12281" y="7846"/>
                    <a:pt x="12342" y="7807"/>
                    <a:pt x="12350" y="7731"/>
                  </a:cubicBezTo>
                  <a:lnTo>
                    <a:pt x="12358" y="7761"/>
                  </a:lnTo>
                  <a:cubicBezTo>
                    <a:pt x="12381" y="7746"/>
                    <a:pt x="12373" y="7723"/>
                    <a:pt x="12396" y="7723"/>
                  </a:cubicBezTo>
                  <a:cubicBezTo>
                    <a:pt x="12358" y="7723"/>
                    <a:pt x="12411" y="7685"/>
                    <a:pt x="12396" y="7646"/>
                  </a:cubicBezTo>
                  <a:cubicBezTo>
                    <a:pt x="12526" y="7531"/>
                    <a:pt x="12496" y="7309"/>
                    <a:pt x="12626" y="7225"/>
                  </a:cubicBezTo>
                  <a:cubicBezTo>
                    <a:pt x="12588" y="7164"/>
                    <a:pt x="12649" y="7087"/>
                    <a:pt x="12656" y="7033"/>
                  </a:cubicBezTo>
                  <a:cubicBezTo>
                    <a:pt x="12687" y="7049"/>
                    <a:pt x="12626" y="7110"/>
                    <a:pt x="12641" y="7148"/>
                  </a:cubicBezTo>
                  <a:lnTo>
                    <a:pt x="12679" y="7118"/>
                  </a:lnTo>
                  <a:cubicBezTo>
                    <a:pt x="12664" y="7171"/>
                    <a:pt x="12679" y="7240"/>
                    <a:pt x="12656" y="7286"/>
                  </a:cubicBezTo>
                  <a:cubicBezTo>
                    <a:pt x="12610" y="7248"/>
                    <a:pt x="12595" y="7417"/>
                    <a:pt x="12580" y="7440"/>
                  </a:cubicBezTo>
                  <a:cubicBezTo>
                    <a:pt x="12656" y="7363"/>
                    <a:pt x="12725" y="7194"/>
                    <a:pt x="12718" y="7079"/>
                  </a:cubicBezTo>
                  <a:lnTo>
                    <a:pt x="12725" y="7118"/>
                  </a:lnTo>
                  <a:cubicBezTo>
                    <a:pt x="12741" y="7056"/>
                    <a:pt x="12794" y="6957"/>
                    <a:pt x="12741" y="6926"/>
                  </a:cubicBezTo>
                  <a:cubicBezTo>
                    <a:pt x="12741" y="6888"/>
                    <a:pt x="12771" y="6919"/>
                    <a:pt x="12794" y="6896"/>
                  </a:cubicBezTo>
                  <a:cubicBezTo>
                    <a:pt x="12802" y="6781"/>
                    <a:pt x="12817" y="6727"/>
                    <a:pt x="12833" y="6597"/>
                  </a:cubicBezTo>
                  <a:cubicBezTo>
                    <a:pt x="12879" y="6467"/>
                    <a:pt x="12925" y="6329"/>
                    <a:pt x="12917" y="6175"/>
                  </a:cubicBezTo>
                  <a:cubicBezTo>
                    <a:pt x="12948" y="6099"/>
                    <a:pt x="12955" y="5969"/>
                    <a:pt x="12932" y="5907"/>
                  </a:cubicBezTo>
                  <a:cubicBezTo>
                    <a:pt x="13001" y="5739"/>
                    <a:pt x="12925" y="5425"/>
                    <a:pt x="13040" y="5195"/>
                  </a:cubicBezTo>
                  <a:cubicBezTo>
                    <a:pt x="12955" y="5241"/>
                    <a:pt x="13009" y="5042"/>
                    <a:pt x="12948" y="5049"/>
                  </a:cubicBezTo>
                  <a:cubicBezTo>
                    <a:pt x="12955" y="5003"/>
                    <a:pt x="12886" y="4934"/>
                    <a:pt x="12932" y="4888"/>
                  </a:cubicBezTo>
                  <a:cubicBezTo>
                    <a:pt x="12879" y="4666"/>
                    <a:pt x="12856" y="4452"/>
                    <a:pt x="12871" y="4214"/>
                  </a:cubicBezTo>
                  <a:cubicBezTo>
                    <a:pt x="12840" y="4184"/>
                    <a:pt x="12817" y="4161"/>
                    <a:pt x="12802" y="4176"/>
                  </a:cubicBezTo>
                  <a:cubicBezTo>
                    <a:pt x="12787" y="4138"/>
                    <a:pt x="12787" y="4107"/>
                    <a:pt x="12802" y="4061"/>
                  </a:cubicBezTo>
                  <a:cubicBezTo>
                    <a:pt x="12764" y="4030"/>
                    <a:pt x="12764" y="4007"/>
                    <a:pt x="12756" y="3969"/>
                  </a:cubicBezTo>
                  <a:cubicBezTo>
                    <a:pt x="12718" y="3969"/>
                    <a:pt x="12718" y="3931"/>
                    <a:pt x="12679" y="3915"/>
                  </a:cubicBezTo>
                  <a:lnTo>
                    <a:pt x="12695" y="3977"/>
                  </a:lnTo>
                  <a:cubicBezTo>
                    <a:pt x="12610" y="3854"/>
                    <a:pt x="12526" y="3670"/>
                    <a:pt x="12503" y="3517"/>
                  </a:cubicBezTo>
                  <a:cubicBezTo>
                    <a:pt x="12457" y="3525"/>
                    <a:pt x="12427" y="3479"/>
                    <a:pt x="12411" y="3433"/>
                  </a:cubicBezTo>
                  <a:cubicBezTo>
                    <a:pt x="12273" y="3379"/>
                    <a:pt x="12181" y="3303"/>
                    <a:pt x="12090" y="3211"/>
                  </a:cubicBezTo>
                  <a:lnTo>
                    <a:pt x="12105" y="3149"/>
                  </a:lnTo>
                  <a:cubicBezTo>
                    <a:pt x="12074" y="3180"/>
                    <a:pt x="12044" y="3103"/>
                    <a:pt x="12005" y="3088"/>
                  </a:cubicBezTo>
                  <a:lnTo>
                    <a:pt x="12028" y="3073"/>
                  </a:lnTo>
                  <a:cubicBezTo>
                    <a:pt x="11959" y="2988"/>
                    <a:pt x="11898" y="2904"/>
                    <a:pt x="11814" y="2858"/>
                  </a:cubicBezTo>
                  <a:cubicBezTo>
                    <a:pt x="11745" y="2759"/>
                    <a:pt x="11661" y="2636"/>
                    <a:pt x="11553" y="2575"/>
                  </a:cubicBezTo>
                  <a:cubicBezTo>
                    <a:pt x="11530" y="2498"/>
                    <a:pt x="11400" y="2406"/>
                    <a:pt x="11346" y="2360"/>
                  </a:cubicBezTo>
                  <a:cubicBezTo>
                    <a:pt x="11262" y="2284"/>
                    <a:pt x="11186" y="2215"/>
                    <a:pt x="11086" y="2169"/>
                  </a:cubicBezTo>
                  <a:cubicBezTo>
                    <a:pt x="11094" y="2192"/>
                    <a:pt x="11078" y="2207"/>
                    <a:pt x="11071" y="2222"/>
                  </a:cubicBezTo>
                  <a:lnTo>
                    <a:pt x="11025" y="2176"/>
                  </a:lnTo>
                  <a:cubicBezTo>
                    <a:pt x="11032" y="2215"/>
                    <a:pt x="11048" y="2222"/>
                    <a:pt x="11040" y="2253"/>
                  </a:cubicBezTo>
                  <a:cubicBezTo>
                    <a:pt x="11094" y="2268"/>
                    <a:pt x="11071" y="2345"/>
                    <a:pt x="11117" y="2345"/>
                  </a:cubicBezTo>
                  <a:lnTo>
                    <a:pt x="11109" y="2406"/>
                  </a:lnTo>
                  <a:cubicBezTo>
                    <a:pt x="11140" y="2445"/>
                    <a:pt x="11163" y="2491"/>
                    <a:pt x="11186" y="2529"/>
                  </a:cubicBezTo>
                  <a:cubicBezTo>
                    <a:pt x="11140" y="2498"/>
                    <a:pt x="11124" y="2483"/>
                    <a:pt x="11063" y="2452"/>
                  </a:cubicBezTo>
                  <a:cubicBezTo>
                    <a:pt x="11155" y="2613"/>
                    <a:pt x="11277" y="2835"/>
                    <a:pt x="11446" y="2981"/>
                  </a:cubicBezTo>
                  <a:lnTo>
                    <a:pt x="11461" y="3034"/>
                  </a:lnTo>
                  <a:lnTo>
                    <a:pt x="11492" y="3019"/>
                  </a:lnTo>
                  <a:lnTo>
                    <a:pt x="11538" y="3073"/>
                  </a:lnTo>
                  <a:cubicBezTo>
                    <a:pt x="11507" y="3134"/>
                    <a:pt x="11622" y="3172"/>
                    <a:pt x="11684" y="3188"/>
                  </a:cubicBezTo>
                  <a:cubicBezTo>
                    <a:pt x="11676" y="3218"/>
                    <a:pt x="11645" y="3203"/>
                    <a:pt x="11615" y="3188"/>
                  </a:cubicBezTo>
                  <a:lnTo>
                    <a:pt x="11615" y="3249"/>
                  </a:lnTo>
                  <a:cubicBezTo>
                    <a:pt x="11576" y="3226"/>
                    <a:pt x="11584" y="3211"/>
                    <a:pt x="11546" y="3203"/>
                  </a:cubicBezTo>
                  <a:cubicBezTo>
                    <a:pt x="11538" y="3218"/>
                    <a:pt x="11599" y="3218"/>
                    <a:pt x="11576" y="3249"/>
                  </a:cubicBezTo>
                  <a:lnTo>
                    <a:pt x="11622" y="3257"/>
                  </a:lnTo>
                  <a:lnTo>
                    <a:pt x="11638" y="3287"/>
                  </a:lnTo>
                  <a:lnTo>
                    <a:pt x="11569" y="3287"/>
                  </a:lnTo>
                  <a:lnTo>
                    <a:pt x="11546" y="3264"/>
                  </a:lnTo>
                  <a:cubicBezTo>
                    <a:pt x="11584" y="3264"/>
                    <a:pt x="11530" y="3218"/>
                    <a:pt x="11507" y="3203"/>
                  </a:cubicBezTo>
                  <a:lnTo>
                    <a:pt x="11530" y="3165"/>
                  </a:lnTo>
                  <a:cubicBezTo>
                    <a:pt x="11484" y="3111"/>
                    <a:pt x="11423" y="3126"/>
                    <a:pt x="11377" y="3073"/>
                  </a:cubicBezTo>
                  <a:cubicBezTo>
                    <a:pt x="11392" y="3057"/>
                    <a:pt x="11446" y="3103"/>
                    <a:pt x="11469" y="3111"/>
                  </a:cubicBezTo>
                  <a:lnTo>
                    <a:pt x="11408" y="3065"/>
                  </a:lnTo>
                  <a:cubicBezTo>
                    <a:pt x="11385" y="2988"/>
                    <a:pt x="11308" y="2943"/>
                    <a:pt x="11255" y="2897"/>
                  </a:cubicBezTo>
                  <a:cubicBezTo>
                    <a:pt x="11255" y="2943"/>
                    <a:pt x="11316" y="2958"/>
                    <a:pt x="11354" y="2996"/>
                  </a:cubicBezTo>
                  <a:cubicBezTo>
                    <a:pt x="11293" y="2996"/>
                    <a:pt x="11232" y="2920"/>
                    <a:pt x="11239" y="2866"/>
                  </a:cubicBezTo>
                  <a:cubicBezTo>
                    <a:pt x="11186" y="2828"/>
                    <a:pt x="11140" y="2782"/>
                    <a:pt x="11124" y="2720"/>
                  </a:cubicBezTo>
                  <a:cubicBezTo>
                    <a:pt x="10971" y="2590"/>
                    <a:pt x="10917" y="2414"/>
                    <a:pt x="10772" y="2268"/>
                  </a:cubicBezTo>
                  <a:cubicBezTo>
                    <a:pt x="10764" y="2322"/>
                    <a:pt x="10803" y="2345"/>
                    <a:pt x="10780" y="2406"/>
                  </a:cubicBezTo>
                  <a:cubicBezTo>
                    <a:pt x="10810" y="2445"/>
                    <a:pt x="10833" y="2483"/>
                    <a:pt x="10818" y="2529"/>
                  </a:cubicBezTo>
                  <a:lnTo>
                    <a:pt x="10848" y="2537"/>
                  </a:lnTo>
                  <a:cubicBezTo>
                    <a:pt x="10833" y="2590"/>
                    <a:pt x="10879" y="2605"/>
                    <a:pt x="10879" y="2636"/>
                  </a:cubicBezTo>
                  <a:lnTo>
                    <a:pt x="10833" y="2628"/>
                  </a:lnTo>
                  <a:cubicBezTo>
                    <a:pt x="10833" y="2674"/>
                    <a:pt x="10871" y="2705"/>
                    <a:pt x="10879" y="2743"/>
                  </a:cubicBezTo>
                  <a:cubicBezTo>
                    <a:pt x="10879" y="2782"/>
                    <a:pt x="10848" y="2743"/>
                    <a:pt x="10841" y="2759"/>
                  </a:cubicBezTo>
                  <a:cubicBezTo>
                    <a:pt x="10848" y="2828"/>
                    <a:pt x="10910" y="2835"/>
                    <a:pt x="10948" y="2897"/>
                  </a:cubicBezTo>
                  <a:cubicBezTo>
                    <a:pt x="10925" y="2920"/>
                    <a:pt x="10871" y="2866"/>
                    <a:pt x="10917" y="2843"/>
                  </a:cubicBezTo>
                  <a:lnTo>
                    <a:pt x="10917" y="2881"/>
                  </a:lnTo>
                  <a:lnTo>
                    <a:pt x="10848" y="2866"/>
                  </a:lnTo>
                  <a:cubicBezTo>
                    <a:pt x="10879" y="2881"/>
                    <a:pt x="10856" y="2912"/>
                    <a:pt x="10894" y="2912"/>
                  </a:cubicBezTo>
                  <a:lnTo>
                    <a:pt x="10879" y="2943"/>
                  </a:lnTo>
                  <a:cubicBezTo>
                    <a:pt x="10917" y="2981"/>
                    <a:pt x="10933" y="3027"/>
                    <a:pt x="10956" y="3073"/>
                  </a:cubicBezTo>
                  <a:lnTo>
                    <a:pt x="11002" y="3057"/>
                  </a:lnTo>
                  <a:lnTo>
                    <a:pt x="11040" y="3088"/>
                  </a:lnTo>
                  <a:lnTo>
                    <a:pt x="10994" y="3142"/>
                  </a:lnTo>
                  <a:cubicBezTo>
                    <a:pt x="10956" y="3088"/>
                    <a:pt x="10871" y="3027"/>
                    <a:pt x="10818" y="3027"/>
                  </a:cubicBezTo>
                  <a:cubicBezTo>
                    <a:pt x="10764" y="2943"/>
                    <a:pt x="10703" y="2866"/>
                    <a:pt x="10680" y="2766"/>
                  </a:cubicBezTo>
                  <a:cubicBezTo>
                    <a:pt x="10649" y="2805"/>
                    <a:pt x="10626" y="2743"/>
                    <a:pt x="10611" y="2705"/>
                  </a:cubicBezTo>
                  <a:lnTo>
                    <a:pt x="10649" y="2751"/>
                  </a:lnTo>
                  <a:cubicBezTo>
                    <a:pt x="10657" y="2705"/>
                    <a:pt x="10588" y="2682"/>
                    <a:pt x="10565" y="2644"/>
                  </a:cubicBezTo>
                  <a:cubicBezTo>
                    <a:pt x="10565" y="2605"/>
                    <a:pt x="10603" y="2644"/>
                    <a:pt x="10580" y="2613"/>
                  </a:cubicBezTo>
                  <a:cubicBezTo>
                    <a:pt x="10542" y="2628"/>
                    <a:pt x="10496" y="2529"/>
                    <a:pt x="10473" y="2475"/>
                  </a:cubicBezTo>
                  <a:cubicBezTo>
                    <a:pt x="10419" y="2445"/>
                    <a:pt x="10419" y="2383"/>
                    <a:pt x="10373" y="2337"/>
                  </a:cubicBezTo>
                  <a:cubicBezTo>
                    <a:pt x="10335" y="2345"/>
                    <a:pt x="10389" y="2399"/>
                    <a:pt x="10389" y="2414"/>
                  </a:cubicBezTo>
                  <a:cubicBezTo>
                    <a:pt x="10343" y="2376"/>
                    <a:pt x="10243" y="2268"/>
                    <a:pt x="10243" y="2169"/>
                  </a:cubicBezTo>
                  <a:cubicBezTo>
                    <a:pt x="10167" y="2130"/>
                    <a:pt x="10128" y="1901"/>
                    <a:pt x="10029" y="1916"/>
                  </a:cubicBezTo>
                  <a:cubicBezTo>
                    <a:pt x="10013" y="1862"/>
                    <a:pt x="9960" y="1862"/>
                    <a:pt x="9960" y="1801"/>
                  </a:cubicBezTo>
                  <a:lnTo>
                    <a:pt x="10006" y="1809"/>
                  </a:lnTo>
                  <a:cubicBezTo>
                    <a:pt x="9922" y="1709"/>
                    <a:pt x="9814" y="1610"/>
                    <a:pt x="9730" y="1640"/>
                  </a:cubicBezTo>
                  <a:cubicBezTo>
                    <a:pt x="9722" y="1678"/>
                    <a:pt x="9730" y="1732"/>
                    <a:pt x="9692" y="1724"/>
                  </a:cubicBezTo>
                  <a:cubicBezTo>
                    <a:pt x="9692" y="1801"/>
                    <a:pt x="9738" y="1901"/>
                    <a:pt x="9684" y="1947"/>
                  </a:cubicBezTo>
                  <a:cubicBezTo>
                    <a:pt x="9730" y="1962"/>
                    <a:pt x="9738" y="2023"/>
                    <a:pt x="9776" y="2016"/>
                  </a:cubicBezTo>
                  <a:lnTo>
                    <a:pt x="9761" y="1985"/>
                  </a:lnTo>
                  <a:lnTo>
                    <a:pt x="9799" y="1993"/>
                  </a:lnTo>
                  <a:cubicBezTo>
                    <a:pt x="9784" y="2023"/>
                    <a:pt x="9784" y="2039"/>
                    <a:pt x="9799" y="2062"/>
                  </a:cubicBezTo>
                  <a:cubicBezTo>
                    <a:pt x="9799" y="2092"/>
                    <a:pt x="9776" y="2092"/>
                    <a:pt x="9761" y="2069"/>
                  </a:cubicBezTo>
                  <a:lnTo>
                    <a:pt x="9784" y="2100"/>
                  </a:lnTo>
                  <a:cubicBezTo>
                    <a:pt x="9768" y="2169"/>
                    <a:pt x="9845" y="2253"/>
                    <a:pt x="9899" y="2322"/>
                  </a:cubicBezTo>
                  <a:cubicBezTo>
                    <a:pt x="9891" y="2422"/>
                    <a:pt x="9998" y="2483"/>
                    <a:pt x="10075" y="2552"/>
                  </a:cubicBezTo>
                  <a:lnTo>
                    <a:pt x="10067" y="2567"/>
                  </a:lnTo>
                  <a:cubicBezTo>
                    <a:pt x="9990" y="2559"/>
                    <a:pt x="9952" y="2483"/>
                    <a:pt x="9891" y="2452"/>
                  </a:cubicBezTo>
                  <a:lnTo>
                    <a:pt x="9891" y="2514"/>
                  </a:lnTo>
                  <a:cubicBezTo>
                    <a:pt x="10006" y="2605"/>
                    <a:pt x="10029" y="2705"/>
                    <a:pt x="10121" y="2805"/>
                  </a:cubicBezTo>
                  <a:lnTo>
                    <a:pt x="10113" y="2828"/>
                  </a:lnTo>
                  <a:cubicBezTo>
                    <a:pt x="10082" y="2789"/>
                    <a:pt x="10029" y="2728"/>
                    <a:pt x="9990" y="2720"/>
                  </a:cubicBezTo>
                  <a:cubicBezTo>
                    <a:pt x="9975" y="2751"/>
                    <a:pt x="10006" y="2759"/>
                    <a:pt x="10006" y="2789"/>
                  </a:cubicBezTo>
                  <a:cubicBezTo>
                    <a:pt x="10029" y="2766"/>
                    <a:pt x="10044" y="2789"/>
                    <a:pt x="10036" y="2820"/>
                  </a:cubicBezTo>
                  <a:lnTo>
                    <a:pt x="10082" y="2797"/>
                  </a:lnTo>
                  <a:cubicBezTo>
                    <a:pt x="10090" y="2843"/>
                    <a:pt x="10159" y="2935"/>
                    <a:pt x="10190" y="2897"/>
                  </a:cubicBezTo>
                  <a:cubicBezTo>
                    <a:pt x="10220" y="2904"/>
                    <a:pt x="10159" y="2912"/>
                    <a:pt x="10190" y="2943"/>
                  </a:cubicBezTo>
                  <a:lnTo>
                    <a:pt x="10151" y="2943"/>
                  </a:lnTo>
                  <a:cubicBezTo>
                    <a:pt x="10159" y="2973"/>
                    <a:pt x="10220" y="2981"/>
                    <a:pt x="10228" y="2958"/>
                  </a:cubicBezTo>
                  <a:lnTo>
                    <a:pt x="10205" y="3019"/>
                  </a:lnTo>
                  <a:cubicBezTo>
                    <a:pt x="10243" y="3050"/>
                    <a:pt x="10243" y="3019"/>
                    <a:pt x="10274" y="3034"/>
                  </a:cubicBezTo>
                  <a:lnTo>
                    <a:pt x="10259" y="3065"/>
                  </a:lnTo>
                  <a:cubicBezTo>
                    <a:pt x="10259" y="3103"/>
                    <a:pt x="10297" y="3073"/>
                    <a:pt x="10305" y="3088"/>
                  </a:cubicBezTo>
                  <a:lnTo>
                    <a:pt x="10297" y="3142"/>
                  </a:lnTo>
                  <a:cubicBezTo>
                    <a:pt x="10266" y="3134"/>
                    <a:pt x="10266" y="3111"/>
                    <a:pt x="10243" y="3103"/>
                  </a:cubicBezTo>
                  <a:cubicBezTo>
                    <a:pt x="10243" y="3149"/>
                    <a:pt x="10297" y="3165"/>
                    <a:pt x="10312" y="3142"/>
                  </a:cubicBezTo>
                  <a:cubicBezTo>
                    <a:pt x="10343" y="3188"/>
                    <a:pt x="10373" y="3241"/>
                    <a:pt x="10427" y="3249"/>
                  </a:cubicBezTo>
                  <a:cubicBezTo>
                    <a:pt x="10427" y="3295"/>
                    <a:pt x="10396" y="3257"/>
                    <a:pt x="10389" y="3287"/>
                  </a:cubicBezTo>
                  <a:lnTo>
                    <a:pt x="10320" y="3211"/>
                  </a:lnTo>
                  <a:cubicBezTo>
                    <a:pt x="10312" y="3249"/>
                    <a:pt x="10297" y="3257"/>
                    <a:pt x="10259" y="3241"/>
                  </a:cubicBezTo>
                  <a:lnTo>
                    <a:pt x="10297" y="3264"/>
                  </a:lnTo>
                  <a:cubicBezTo>
                    <a:pt x="10266" y="3287"/>
                    <a:pt x="10312" y="3303"/>
                    <a:pt x="10282" y="3326"/>
                  </a:cubicBezTo>
                  <a:cubicBezTo>
                    <a:pt x="10335" y="3356"/>
                    <a:pt x="10351" y="3395"/>
                    <a:pt x="10381" y="3440"/>
                  </a:cubicBezTo>
                  <a:lnTo>
                    <a:pt x="10351" y="3395"/>
                  </a:lnTo>
                  <a:lnTo>
                    <a:pt x="10343" y="3395"/>
                  </a:lnTo>
                  <a:lnTo>
                    <a:pt x="10320" y="3379"/>
                  </a:lnTo>
                  <a:cubicBezTo>
                    <a:pt x="10312" y="3418"/>
                    <a:pt x="10351" y="3440"/>
                    <a:pt x="10381" y="3471"/>
                  </a:cubicBezTo>
                  <a:lnTo>
                    <a:pt x="10320" y="3517"/>
                  </a:lnTo>
                  <a:cubicBezTo>
                    <a:pt x="10351" y="3517"/>
                    <a:pt x="10343" y="3525"/>
                    <a:pt x="10381" y="3548"/>
                  </a:cubicBezTo>
                  <a:cubicBezTo>
                    <a:pt x="10381" y="3571"/>
                    <a:pt x="10358" y="3571"/>
                    <a:pt x="10358" y="3601"/>
                  </a:cubicBezTo>
                  <a:lnTo>
                    <a:pt x="10396" y="3609"/>
                  </a:lnTo>
                  <a:cubicBezTo>
                    <a:pt x="10396" y="3640"/>
                    <a:pt x="10381" y="3624"/>
                    <a:pt x="10381" y="3663"/>
                  </a:cubicBezTo>
                  <a:cubicBezTo>
                    <a:pt x="10419" y="3701"/>
                    <a:pt x="10435" y="3747"/>
                    <a:pt x="10458" y="3785"/>
                  </a:cubicBezTo>
                  <a:cubicBezTo>
                    <a:pt x="10450" y="3816"/>
                    <a:pt x="10435" y="3778"/>
                    <a:pt x="10396" y="3762"/>
                  </a:cubicBezTo>
                  <a:cubicBezTo>
                    <a:pt x="10396" y="3793"/>
                    <a:pt x="10435" y="3801"/>
                    <a:pt x="10427" y="3831"/>
                  </a:cubicBezTo>
                  <a:lnTo>
                    <a:pt x="10458" y="3824"/>
                  </a:lnTo>
                  <a:cubicBezTo>
                    <a:pt x="10496" y="3938"/>
                    <a:pt x="10603" y="4023"/>
                    <a:pt x="10642" y="4130"/>
                  </a:cubicBezTo>
                  <a:lnTo>
                    <a:pt x="10649" y="4099"/>
                  </a:lnTo>
                  <a:lnTo>
                    <a:pt x="10703" y="4138"/>
                  </a:lnTo>
                  <a:cubicBezTo>
                    <a:pt x="10642" y="4214"/>
                    <a:pt x="10810" y="4276"/>
                    <a:pt x="10818" y="4322"/>
                  </a:cubicBezTo>
                  <a:cubicBezTo>
                    <a:pt x="10734" y="4352"/>
                    <a:pt x="10726" y="4276"/>
                    <a:pt x="10657" y="4222"/>
                  </a:cubicBezTo>
                  <a:cubicBezTo>
                    <a:pt x="10657" y="4260"/>
                    <a:pt x="10718" y="4283"/>
                    <a:pt x="10688" y="4314"/>
                  </a:cubicBezTo>
                  <a:lnTo>
                    <a:pt x="10741" y="4329"/>
                  </a:lnTo>
                  <a:lnTo>
                    <a:pt x="10726" y="4360"/>
                  </a:lnTo>
                  <a:lnTo>
                    <a:pt x="10688" y="4314"/>
                  </a:lnTo>
                  <a:lnTo>
                    <a:pt x="10642" y="4314"/>
                  </a:lnTo>
                  <a:cubicBezTo>
                    <a:pt x="10611" y="4360"/>
                    <a:pt x="10726" y="4352"/>
                    <a:pt x="10695" y="4398"/>
                  </a:cubicBezTo>
                  <a:cubicBezTo>
                    <a:pt x="10741" y="4406"/>
                    <a:pt x="10780" y="4413"/>
                    <a:pt x="10818" y="4429"/>
                  </a:cubicBezTo>
                  <a:cubicBezTo>
                    <a:pt x="10818" y="4452"/>
                    <a:pt x="10795" y="4452"/>
                    <a:pt x="10780" y="4444"/>
                  </a:cubicBezTo>
                  <a:cubicBezTo>
                    <a:pt x="10764" y="4475"/>
                    <a:pt x="10795" y="4482"/>
                    <a:pt x="10795" y="4490"/>
                  </a:cubicBezTo>
                  <a:lnTo>
                    <a:pt x="10841" y="4490"/>
                  </a:lnTo>
                  <a:lnTo>
                    <a:pt x="10841" y="4467"/>
                  </a:lnTo>
                  <a:lnTo>
                    <a:pt x="10856" y="4505"/>
                  </a:lnTo>
                  <a:lnTo>
                    <a:pt x="10917" y="4513"/>
                  </a:lnTo>
                  <a:cubicBezTo>
                    <a:pt x="10887" y="4528"/>
                    <a:pt x="10887" y="4521"/>
                    <a:pt x="10894" y="4544"/>
                  </a:cubicBezTo>
                  <a:lnTo>
                    <a:pt x="10856" y="4559"/>
                  </a:lnTo>
                  <a:cubicBezTo>
                    <a:pt x="10917" y="4544"/>
                    <a:pt x="10910" y="4559"/>
                    <a:pt x="10956" y="4559"/>
                  </a:cubicBezTo>
                  <a:lnTo>
                    <a:pt x="10933" y="4590"/>
                  </a:lnTo>
                  <a:cubicBezTo>
                    <a:pt x="10994" y="4582"/>
                    <a:pt x="11002" y="4590"/>
                    <a:pt x="11040" y="4590"/>
                  </a:cubicBezTo>
                  <a:lnTo>
                    <a:pt x="10994" y="4590"/>
                  </a:lnTo>
                  <a:cubicBezTo>
                    <a:pt x="11002" y="4597"/>
                    <a:pt x="11078" y="4620"/>
                    <a:pt x="11124" y="4628"/>
                  </a:cubicBezTo>
                  <a:cubicBezTo>
                    <a:pt x="11140" y="4597"/>
                    <a:pt x="11063" y="4597"/>
                    <a:pt x="11040" y="4590"/>
                  </a:cubicBezTo>
                  <a:lnTo>
                    <a:pt x="11071" y="4582"/>
                  </a:lnTo>
                  <a:lnTo>
                    <a:pt x="11032" y="4582"/>
                  </a:lnTo>
                  <a:cubicBezTo>
                    <a:pt x="11071" y="4551"/>
                    <a:pt x="10933" y="4567"/>
                    <a:pt x="10994" y="4521"/>
                  </a:cubicBezTo>
                  <a:cubicBezTo>
                    <a:pt x="11071" y="4513"/>
                    <a:pt x="11078" y="4544"/>
                    <a:pt x="11071" y="4559"/>
                  </a:cubicBezTo>
                  <a:cubicBezTo>
                    <a:pt x="11155" y="4559"/>
                    <a:pt x="11155" y="4597"/>
                    <a:pt x="11163" y="4636"/>
                  </a:cubicBezTo>
                  <a:cubicBezTo>
                    <a:pt x="11124" y="4628"/>
                    <a:pt x="11101" y="4628"/>
                    <a:pt x="11063" y="4628"/>
                  </a:cubicBezTo>
                  <a:lnTo>
                    <a:pt x="11101" y="4643"/>
                  </a:lnTo>
                  <a:cubicBezTo>
                    <a:pt x="11032" y="4674"/>
                    <a:pt x="11140" y="4682"/>
                    <a:pt x="11078" y="4720"/>
                  </a:cubicBezTo>
                  <a:cubicBezTo>
                    <a:pt x="11109" y="4758"/>
                    <a:pt x="11101" y="4751"/>
                    <a:pt x="11117" y="4789"/>
                  </a:cubicBezTo>
                  <a:lnTo>
                    <a:pt x="11147" y="4789"/>
                  </a:lnTo>
                  <a:lnTo>
                    <a:pt x="11163" y="4827"/>
                  </a:lnTo>
                  <a:lnTo>
                    <a:pt x="11140" y="4812"/>
                  </a:lnTo>
                  <a:cubicBezTo>
                    <a:pt x="11109" y="4812"/>
                    <a:pt x="11140" y="4865"/>
                    <a:pt x="11163" y="4865"/>
                  </a:cubicBezTo>
                  <a:cubicBezTo>
                    <a:pt x="11155" y="4888"/>
                    <a:pt x="11186" y="4911"/>
                    <a:pt x="11147" y="4927"/>
                  </a:cubicBezTo>
                  <a:cubicBezTo>
                    <a:pt x="11140" y="4950"/>
                    <a:pt x="11193" y="4988"/>
                    <a:pt x="11163" y="5019"/>
                  </a:cubicBezTo>
                  <a:cubicBezTo>
                    <a:pt x="11124" y="5026"/>
                    <a:pt x="11101" y="4988"/>
                    <a:pt x="11071" y="4973"/>
                  </a:cubicBezTo>
                  <a:cubicBezTo>
                    <a:pt x="11071" y="5011"/>
                    <a:pt x="11109" y="5042"/>
                    <a:pt x="11086" y="5095"/>
                  </a:cubicBezTo>
                  <a:cubicBezTo>
                    <a:pt x="11063" y="5118"/>
                    <a:pt x="11063" y="5095"/>
                    <a:pt x="11063" y="5126"/>
                  </a:cubicBezTo>
                  <a:lnTo>
                    <a:pt x="11101" y="5118"/>
                  </a:lnTo>
                  <a:lnTo>
                    <a:pt x="11109" y="5057"/>
                  </a:lnTo>
                  <a:cubicBezTo>
                    <a:pt x="11140" y="5057"/>
                    <a:pt x="11140" y="5057"/>
                    <a:pt x="11140" y="5026"/>
                  </a:cubicBezTo>
                  <a:lnTo>
                    <a:pt x="11155" y="5049"/>
                  </a:lnTo>
                  <a:lnTo>
                    <a:pt x="11117" y="5088"/>
                  </a:lnTo>
                  <a:lnTo>
                    <a:pt x="11147" y="5095"/>
                  </a:lnTo>
                  <a:lnTo>
                    <a:pt x="11124" y="5157"/>
                  </a:lnTo>
                  <a:lnTo>
                    <a:pt x="11109" y="5134"/>
                  </a:lnTo>
                  <a:lnTo>
                    <a:pt x="11124" y="5126"/>
                  </a:lnTo>
                  <a:lnTo>
                    <a:pt x="11071" y="5118"/>
                  </a:lnTo>
                  <a:cubicBezTo>
                    <a:pt x="11140" y="5218"/>
                    <a:pt x="11124" y="5294"/>
                    <a:pt x="11140" y="5394"/>
                  </a:cubicBezTo>
                  <a:lnTo>
                    <a:pt x="11109" y="5394"/>
                  </a:lnTo>
                  <a:cubicBezTo>
                    <a:pt x="11124" y="5402"/>
                    <a:pt x="11140" y="5478"/>
                    <a:pt x="11124" y="5517"/>
                  </a:cubicBezTo>
                  <a:cubicBezTo>
                    <a:pt x="11101" y="5517"/>
                    <a:pt x="11101" y="5440"/>
                    <a:pt x="11078" y="5440"/>
                  </a:cubicBezTo>
                  <a:cubicBezTo>
                    <a:pt x="11109" y="5432"/>
                    <a:pt x="11101" y="5409"/>
                    <a:pt x="11078" y="5432"/>
                  </a:cubicBezTo>
                  <a:cubicBezTo>
                    <a:pt x="11086" y="5509"/>
                    <a:pt x="11078" y="5578"/>
                    <a:pt x="11063" y="5624"/>
                  </a:cubicBezTo>
                  <a:cubicBezTo>
                    <a:pt x="11009" y="5632"/>
                    <a:pt x="11063" y="5555"/>
                    <a:pt x="11009" y="5540"/>
                  </a:cubicBezTo>
                  <a:lnTo>
                    <a:pt x="11009" y="5586"/>
                  </a:lnTo>
                  <a:cubicBezTo>
                    <a:pt x="10956" y="5655"/>
                    <a:pt x="10994" y="5823"/>
                    <a:pt x="10963" y="5900"/>
                  </a:cubicBezTo>
                  <a:cubicBezTo>
                    <a:pt x="10948" y="5907"/>
                    <a:pt x="10956" y="5846"/>
                    <a:pt x="10925" y="5869"/>
                  </a:cubicBezTo>
                  <a:cubicBezTo>
                    <a:pt x="10956" y="5900"/>
                    <a:pt x="10948" y="5930"/>
                    <a:pt x="10948" y="5961"/>
                  </a:cubicBezTo>
                  <a:lnTo>
                    <a:pt x="10971" y="5907"/>
                  </a:lnTo>
                  <a:lnTo>
                    <a:pt x="10994" y="5907"/>
                  </a:lnTo>
                  <a:cubicBezTo>
                    <a:pt x="10994" y="5961"/>
                    <a:pt x="10948" y="5969"/>
                    <a:pt x="10963" y="6022"/>
                  </a:cubicBezTo>
                  <a:lnTo>
                    <a:pt x="10925" y="6022"/>
                  </a:lnTo>
                  <a:cubicBezTo>
                    <a:pt x="10933" y="6061"/>
                    <a:pt x="10910" y="6084"/>
                    <a:pt x="10910" y="6114"/>
                  </a:cubicBezTo>
                  <a:lnTo>
                    <a:pt x="10879" y="6099"/>
                  </a:lnTo>
                  <a:cubicBezTo>
                    <a:pt x="10856" y="6114"/>
                    <a:pt x="10879" y="6137"/>
                    <a:pt x="10848" y="6137"/>
                  </a:cubicBezTo>
                  <a:lnTo>
                    <a:pt x="10871" y="6152"/>
                  </a:lnTo>
                  <a:cubicBezTo>
                    <a:pt x="10810" y="6252"/>
                    <a:pt x="10780" y="6321"/>
                    <a:pt x="10734" y="6436"/>
                  </a:cubicBezTo>
                  <a:lnTo>
                    <a:pt x="10718" y="6405"/>
                  </a:lnTo>
                  <a:lnTo>
                    <a:pt x="10688" y="6459"/>
                  </a:lnTo>
                  <a:cubicBezTo>
                    <a:pt x="10688" y="6497"/>
                    <a:pt x="10726" y="6467"/>
                    <a:pt x="10718" y="6497"/>
                  </a:cubicBezTo>
                  <a:cubicBezTo>
                    <a:pt x="10680" y="6505"/>
                    <a:pt x="10665" y="6536"/>
                    <a:pt x="10680" y="6398"/>
                  </a:cubicBezTo>
                  <a:lnTo>
                    <a:pt x="10626" y="6398"/>
                  </a:lnTo>
                  <a:lnTo>
                    <a:pt x="10657" y="6612"/>
                  </a:lnTo>
                  <a:cubicBezTo>
                    <a:pt x="10611" y="6620"/>
                    <a:pt x="10626" y="6696"/>
                    <a:pt x="10626" y="6696"/>
                  </a:cubicBezTo>
                  <a:lnTo>
                    <a:pt x="10412" y="6696"/>
                  </a:lnTo>
                  <a:lnTo>
                    <a:pt x="10435" y="6704"/>
                  </a:lnTo>
                  <a:cubicBezTo>
                    <a:pt x="10427" y="6742"/>
                    <a:pt x="10343" y="6788"/>
                    <a:pt x="10312" y="6773"/>
                  </a:cubicBezTo>
                  <a:cubicBezTo>
                    <a:pt x="10297" y="6827"/>
                    <a:pt x="10373" y="6750"/>
                    <a:pt x="10381" y="6804"/>
                  </a:cubicBezTo>
                  <a:cubicBezTo>
                    <a:pt x="10373" y="6819"/>
                    <a:pt x="10358" y="6804"/>
                    <a:pt x="10335" y="6819"/>
                  </a:cubicBezTo>
                  <a:cubicBezTo>
                    <a:pt x="10335" y="6857"/>
                    <a:pt x="10297" y="6865"/>
                    <a:pt x="10320" y="6903"/>
                  </a:cubicBezTo>
                  <a:cubicBezTo>
                    <a:pt x="10305" y="6926"/>
                    <a:pt x="10282" y="6957"/>
                    <a:pt x="10259" y="6942"/>
                  </a:cubicBezTo>
                  <a:lnTo>
                    <a:pt x="10259" y="6980"/>
                  </a:lnTo>
                  <a:cubicBezTo>
                    <a:pt x="10297" y="6980"/>
                    <a:pt x="10236" y="6965"/>
                    <a:pt x="10282" y="6965"/>
                  </a:cubicBezTo>
                  <a:cubicBezTo>
                    <a:pt x="10305" y="7003"/>
                    <a:pt x="10228" y="7056"/>
                    <a:pt x="10220" y="7118"/>
                  </a:cubicBezTo>
                  <a:cubicBezTo>
                    <a:pt x="10205" y="7095"/>
                    <a:pt x="10190" y="7087"/>
                    <a:pt x="10197" y="7056"/>
                  </a:cubicBezTo>
                  <a:cubicBezTo>
                    <a:pt x="10151" y="7072"/>
                    <a:pt x="10197" y="7125"/>
                    <a:pt x="10182" y="7164"/>
                  </a:cubicBezTo>
                  <a:cubicBezTo>
                    <a:pt x="10128" y="7164"/>
                    <a:pt x="10144" y="7202"/>
                    <a:pt x="10128" y="7240"/>
                  </a:cubicBezTo>
                  <a:cubicBezTo>
                    <a:pt x="10082" y="7240"/>
                    <a:pt x="10075" y="7279"/>
                    <a:pt x="10052" y="7317"/>
                  </a:cubicBezTo>
                  <a:lnTo>
                    <a:pt x="10067" y="7263"/>
                  </a:lnTo>
                  <a:lnTo>
                    <a:pt x="10036" y="7225"/>
                  </a:lnTo>
                  <a:cubicBezTo>
                    <a:pt x="10036" y="7271"/>
                    <a:pt x="10006" y="7309"/>
                    <a:pt x="10013" y="7355"/>
                  </a:cubicBezTo>
                  <a:lnTo>
                    <a:pt x="9967" y="7386"/>
                  </a:lnTo>
                  <a:cubicBezTo>
                    <a:pt x="9929" y="7363"/>
                    <a:pt x="10013" y="7325"/>
                    <a:pt x="9960" y="7340"/>
                  </a:cubicBezTo>
                  <a:cubicBezTo>
                    <a:pt x="9960" y="7309"/>
                    <a:pt x="9990" y="7317"/>
                    <a:pt x="9990" y="7286"/>
                  </a:cubicBezTo>
                  <a:cubicBezTo>
                    <a:pt x="9960" y="7279"/>
                    <a:pt x="9952" y="7355"/>
                    <a:pt x="9929" y="7325"/>
                  </a:cubicBezTo>
                  <a:cubicBezTo>
                    <a:pt x="9929" y="7355"/>
                    <a:pt x="9914" y="7363"/>
                    <a:pt x="9899" y="7401"/>
                  </a:cubicBezTo>
                  <a:cubicBezTo>
                    <a:pt x="9876" y="7363"/>
                    <a:pt x="9876" y="7432"/>
                    <a:pt x="9837" y="7432"/>
                  </a:cubicBezTo>
                  <a:cubicBezTo>
                    <a:pt x="9837" y="7478"/>
                    <a:pt x="9799" y="7501"/>
                    <a:pt x="9776" y="7539"/>
                  </a:cubicBezTo>
                  <a:lnTo>
                    <a:pt x="9837" y="7516"/>
                  </a:lnTo>
                  <a:cubicBezTo>
                    <a:pt x="9860" y="7547"/>
                    <a:pt x="9807" y="7570"/>
                    <a:pt x="9784" y="7585"/>
                  </a:cubicBezTo>
                  <a:lnTo>
                    <a:pt x="9776" y="7539"/>
                  </a:lnTo>
                  <a:lnTo>
                    <a:pt x="9730" y="7516"/>
                  </a:lnTo>
                  <a:cubicBezTo>
                    <a:pt x="9761" y="7554"/>
                    <a:pt x="9707" y="7554"/>
                    <a:pt x="9707" y="7608"/>
                  </a:cubicBezTo>
                  <a:cubicBezTo>
                    <a:pt x="9738" y="7616"/>
                    <a:pt x="9730" y="7585"/>
                    <a:pt x="9761" y="7585"/>
                  </a:cubicBezTo>
                  <a:cubicBezTo>
                    <a:pt x="9745" y="7608"/>
                    <a:pt x="9738" y="7631"/>
                    <a:pt x="9707" y="7623"/>
                  </a:cubicBezTo>
                  <a:lnTo>
                    <a:pt x="9707" y="7593"/>
                  </a:lnTo>
                  <a:lnTo>
                    <a:pt x="9684" y="7593"/>
                  </a:lnTo>
                  <a:cubicBezTo>
                    <a:pt x="9653" y="7593"/>
                    <a:pt x="9699" y="7631"/>
                    <a:pt x="9661" y="7616"/>
                  </a:cubicBezTo>
                  <a:cubicBezTo>
                    <a:pt x="9684" y="7623"/>
                    <a:pt x="9699" y="7631"/>
                    <a:pt x="9699" y="7662"/>
                  </a:cubicBezTo>
                  <a:cubicBezTo>
                    <a:pt x="9684" y="7685"/>
                    <a:pt x="9692" y="7654"/>
                    <a:pt x="9661" y="7654"/>
                  </a:cubicBezTo>
                  <a:lnTo>
                    <a:pt x="9684" y="7692"/>
                  </a:lnTo>
                  <a:lnTo>
                    <a:pt x="9661" y="7708"/>
                  </a:lnTo>
                  <a:cubicBezTo>
                    <a:pt x="9623" y="7708"/>
                    <a:pt x="9646" y="7662"/>
                    <a:pt x="9615" y="7654"/>
                  </a:cubicBezTo>
                  <a:lnTo>
                    <a:pt x="9630" y="7700"/>
                  </a:lnTo>
                  <a:cubicBezTo>
                    <a:pt x="9630" y="7738"/>
                    <a:pt x="9584" y="7708"/>
                    <a:pt x="9592" y="7746"/>
                  </a:cubicBezTo>
                  <a:cubicBezTo>
                    <a:pt x="9569" y="7746"/>
                    <a:pt x="9569" y="7738"/>
                    <a:pt x="9546" y="7738"/>
                  </a:cubicBezTo>
                  <a:cubicBezTo>
                    <a:pt x="9538" y="7777"/>
                    <a:pt x="9508" y="7777"/>
                    <a:pt x="9492" y="7784"/>
                  </a:cubicBezTo>
                  <a:cubicBezTo>
                    <a:pt x="9500" y="7823"/>
                    <a:pt x="9462" y="7846"/>
                    <a:pt x="9431" y="7861"/>
                  </a:cubicBezTo>
                  <a:cubicBezTo>
                    <a:pt x="9416" y="7861"/>
                    <a:pt x="9439" y="7823"/>
                    <a:pt x="9416" y="7838"/>
                  </a:cubicBezTo>
                  <a:cubicBezTo>
                    <a:pt x="9416" y="7884"/>
                    <a:pt x="9378" y="7884"/>
                    <a:pt x="9347" y="7914"/>
                  </a:cubicBezTo>
                  <a:lnTo>
                    <a:pt x="9362" y="7953"/>
                  </a:lnTo>
                  <a:cubicBezTo>
                    <a:pt x="9339" y="7976"/>
                    <a:pt x="9339" y="7922"/>
                    <a:pt x="9309" y="7930"/>
                  </a:cubicBezTo>
                  <a:lnTo>
                    <a:pt x="9301" y="7960"/>
                  </a:lnTo>
                  <a:cubicBezTo>
                    <a:pt x="9209" y="7937"/>
                    <a:pt x="9209" y="8052"/>
                    <a:pt x="9132" y="8052"/>
                  </a:cubicBezTo>
                  <a:cubicBezTo>
                    <a:pt x="9132" y="8106"/>
                    <a:pt x="9125" y="8106"/>
                    <a:pt x="9094" y="8144"/>
                  </a:cubicBezTo>
                  <a:lnTo>
                    <a:pt x="9048" y="8152"/>
                  </a:lnTo>
                  <a:lnTo>
                    <a:pt x="9079" y="8091"/>
                  </a:lnTo>
                  <a:cubicBezTo>
                    <a:pt x="9040" y="8091"/>
                    <a:pt x="9018" y="8129"/>
                    <a:pt x="9010" y="8160"/>
                  </a:cubicBezTo>
                  <a:cubicBezTo>
                    <a:pt x="8979" y="8167"/>
                    <a:pt x="8979" y="8152"/>
                    <a:pt x="8956" y="8129"/>
                  </a:cubicBezTo>
                  <a:cubicBezTo>
                    <a:pt x="8933" y="8152"/>
                    <a:pt x="8918" y="8144"/>
                    <a:pt x="8918" y="8183"/>
                  </a:cubicBezTo>
                  <a:lnTo>
                    <a:pt x="8887" y="8167"/>
                  </a:lnTo>
                  <a:cubicBezTo>
                    <a:pt x="8903" y="8190"/>
                    <a:pt x="8857" y="8236"/>
                    <a:pt x="8818" y="8206"/>
                  </a:cubicBezTo>
                  <a:cubicBezTo>
                    <a:pt x="8818" y="8259"/>
                    <a:pt x="8803" y="8244"/>
                    <a:pt x="8765" y="8259"/>
                  </a:cubicBezTo>
                  <a:cubicBezTo>
                    <a:pt x="8749" y="8282"/>
                    <a:pt x="8772" y="8267"/>
                    <a:pt x="8780" y="8275"/>
                  </a:cubicBezTo>
                  <a:lnTo>
                    <a:pt x="8742" y="8298"/>
                  </a:lnTo>
                  <a:cubicBezTo>
                    <a:pt x="8711" y="8275"/>
                    <a:pt x="8726" y="8275"/>
                    <a:pt x="8726" y="8244"/>
                  </a:cubicBezTo>
                  <a:cubicBezTo>
                    <a:pt x="8703" y="8259"/>
                    <a:pt x="8673" y="8267"/>
                    <a:pt x="8634" y="8236"/>
                  </a:cubicBezTo>
                  <a:lnTo>
                    <a:pt x="8657" y="8229"/>
                  </a:lnTo>
                  <a:lnTo>
                    <a:pt x="8573" y="8244"/>
                  </a:lnTo>
                  <a:cubicBezTo>
                    <a:pt x="8634" y="8236"/>
                    <a:pt x="8634" y="8275"/>
                    <a:pt x="8696" y="8267"/>
                  </a:cubicBezTo>
                  <a:cubicBezTo>
                    <a:pt x="8665" y="8336"/>
                    <a:pt x="8619" y="8259"/>
                    <a:pt x="8588" y="8282"/>
                  </a:cubicBezTo>
                  <a:lnTo>
                    <a:pt x="8657" y="8344"/>
                  </a:lnTo>
                  <a:lnTo>
                    <a:pt x="8573" y="8321"/>
                  </a:lnTo>
                  <a:cubicBezTo>
                    <a:pt x="8558" y="8351"/>
                    <a:pt x="8573" y="8382"/>
                    <a:pt x="8573" y="8412"/>
                  </a:cubicBezTo>
                  <a:cubicBezTo>
                    <a:pt x="8558" y="8374"/>
                    <a:pt x="8535" y="8382"/>
                    <a:pt x="8504" y="8374"/>
                  </a:cubicBezTo>
                  <a:cubicBezTo>
                    <a:pt x="8481" y="8359"/>
                    <a:pt x="8512" y="8336"/>
                    <a:pt x="8481" y="8321"/>
                  </a:cubicBezTo>
                  <a:lnTo>
                    <a:pt x="8481" y="8374"/>
                  </a:lnTo>
                  <a:lnTo>
                    <a:pt x="8466" y="8389"/>
                  </a:lnTo>
                  <a:lnTo>
                    <a:pt x="8405" y="8382"/>
                  </a:lnTo>
                  <a:cubicBezTo>
                    <a:pt x="8397" y="8359"/>
                    <a:pt x="8458" y="8359"/>
                    <a:pt x="8435" y="8336"/>
                  </a:cubicBezTo>
                  <a:cubicBezTo>
                    <a:pt x="8420" y="8359"/>
                    <a:pt x="8290" y="8458"/>
                    <a:pt x="8305" y="8382"/>
                  </a:cubicBezTo>
                  <a:lnTo>
                    <a:pt x="8251" y="8397"/>
                  </a:lnTo>
                  <a:cubicBezTo>
                    <a:pt x="8244" y="8458"/>
                    <a:pt x="8175" y="8428"/>
                    <a:pt x="8152" y="8497"/>
                  </a:cubicBezTo>
                  <a:cubicBezTo>
                    <a:pt x="8129" y="8458"/>
                    <a:pt x="8098" y="8497"/>
                    <a:pt x="8114" y="8458"/>
                  </a:cubicBezTo>
                  <a:lnTo>
                    <a:pt x="8083" y="8504"/>
                  </a:lnTo>
                  <a:cubicBezTo>
                    <a:pt x="8037" y="8512"/>
                    <a:pt x="7999" y="8504"/>
                    <a:pt x="7960" y="8543"/>
                  </a:cubicBezTo>
                  <a:cubicBezTo>
                    <a:pt x="7945" y="8512"/>
                    <a:pt x="7907" y="8527"/>
                    <a:pt x="7907" y="8550"/>
                  </a:cubicBezTo>
                  <a:cubicBezTo>
                    <a:pt x="7891" y="8527"/>
                    <a:pt x="7868" y="8543"/>
                    <a:pt x="7861" y="8535"/>
                  </a:cubicBezTo>
                  <a:cubicBezTo>
                    <a:pt x="7868" y="8550"/>
                    <a:pt x="7884" y="8550"/>
                    <a:pt x="7891" y="8581"/>
                  </a:cubicBezTo>
                  <a:lnTo>
                    <a:pt x="7830" y="8550"/>
                  </a:lnTo>
                  <a:cubicBezTo>
                    <a:pt x="7807" y="8550"/>
                    <a:pt x="7822" y="8589"/>
                    <a:pt x="7776" y="8550"/>
                  </a:cubicBezTo>
                  <a:lnTo>
                    <a:pt x="7776" y="8581"/>
                  </a:lnTo>
                  <a:lnTo>
                    <a:pt x="7853" y="8589"/>
                  </a:lnTo>
                  <a:cubicBezTo>
                    <a:pt x="7815" y="8589"/>
                    <a:pt x="7776" y="8589"/>
                    <a:pt x="7730" y="8604"/>
                  </a:cubicBezTo>
                  <a:lnTo>
                    <a:pt x="7715" y="8581"/>
                  </a:lnTo>
                  <a:cubicBezTo>
                    <a:pt x="7738" y="8573"/>
                    <a:pt x="7776" y="8589"/>
                    <a:pt x="7776" y="8550"/>
                  </a:cubicBezTo>
                  <a:cubicBezTo>
                    <a:pt x="7746" y="8535"/>
                    <a:pt x="7730" y="8581"/>
                    <a:pt x="7677" y="8550"/>
                  </a:cubicBezTo>
                  <a:lnTo>
                    <a:pt x="7662" y="8566"/>
                  </a:lnTo>
                  <a:lnTo>
                    <a:pt x="7669" y="8589"/>
                  </a:lnTo>
                  <a:lnTo>
                    <a:pt x="7593" y="8612"/>
                  </a:lnTo>
                  <a:lnTo>
                    <a:pt x="7577" y="8573"/>
                  </a:lnTo>
                  <a:cubicBezTo>
                    <a:pt x="7554" y="8589"/>
                    <a:pt x="7585" y="8604"/>
                    <a:pt x="7554" y="8604"/>
                  </a:cubicBezTo>
                  <a:cubicBezTo>
                    <a:pt x="7539" y="8581"/>
                    <a:pt x="7562" y="8573"/>
                    <a:pt x="7539" y="8573"/>
                  </a:cubicBezTo>
                  <a:lnTo>
                    <a:pt x="7524" y="8604"/>
                  </a:lnTo>
                  <a:cubicBezTo>
                    <a:pt x="7439" y="8527"/>
                    <a:pt x="7332" y="8589"/>
                    <a:pt x="7255" y="8550"/>
                  </a:cubicBezTo>
                  <a:lnTo>
                    <a:pt x="7278" y="8527"/>
                  </a:lnTo>
                  <a:cubicBezTo>
                    <a:pt x="7248" y="8504"/>
                    <a:pt x="7210" y="8550"/>
                    <a:pt x="7179" y="8504"/>
                  </a:cubicBezTo>
                  <a:lnTo>
                    <a:pt x="7179" y="8535"/>
                  </a:lnTo>
                  <a:lnTo>
                    <a:pt x="7141" y="8550"/>
                  </a:lnTo>
                  <a:lnTo>
                    <a:pt x="7156" y="8527"/>
                  </a:lnTo>
                  <a:lnTo>
                    <a:pt x="7102" y="8504"/>
                  </a:lnTo>
                  <a:lnTo>
                    <a:pt x="7118" y="8535"/>
                  </a:lnTo>
                  <a:lnTo>
                    <a:pt x="7079" y="8543"/>
                  </a:lnTo>
                  <a:lnTo>
                    <a:pt x="7079" y="8512"/>
                  </a:lnTo>
                  <a:lnTo>
                    <a:pt x="7049" y="8535"/>
                  </a:lnTo>
                  <a:lnTo>
                    <a:pt x="7026" y="8497"/>
                  </a:lnTo>
                  <a:cubicBezTo>
                    <a:pt x="6972" y="8497"/>
                    <a:pt x="6903" y="8497"/>
                    <a:pt x="6849" y="8474"/>
                  </a:cubicBezTo>
                  <a:lnTo>
                    <a:pt x="6857" y="8497"/>
                  </a:lnTo>
                  <a:lnTo>
                    <a:pt x="6811" y="8497"/>
                  </a:lnTo>
                  <a:lnTo>
                    <a:pt x="6819" y="8466"/>
                  </a:lnTo>
                  <a:cubicBezTo>
                    <a:pt x="6788" y="8451"/>
                    <a:pt x="6712" y="8458"/>
                    <a:pt x="6696" y="8466"/>
                  </a:cubicBezTo>
                  <a:cubicBezTo>
                    <a:pt x="6696" y="8435"/>
                    <a:pt x="6673" y="8428"/>
                    <a:pt x="6643" y="8435"/>
                  </a:cubicBezTo>
                  <a:cubicBezTo>
                    <a:pt x="6673" y="8466"/>
                    <a:pt x="6643" y="8458"/>
                    <a:pt x="6627" y="8466"/>
                  </a:cubicBezTo>
                  <a:cubicBezTo>
                    <a:pt x="6681" y="8466"/>
                    <a:pt x="6704" y="8512"/>
                    <a:pt x="6773" y="8512"/>
                  </a:cubicBezTo>
                  <a:lnTo>
                    <a:pt x="6758" y="8497"/>
                  </a:lnTo>
                  <a:lnTo>
                    <a:pt x="6796" y="8497"/>
                  </a:lnTo>
                  <a:cubicBezTo>
                    <a:pt x="6811" y="8527"/>
                    <a:pt x="6819" y="8527"/>
                    <a:pt x="6834" y="8550"/>
                  </a:cubicBezTo>
                  <a:cubicBezTo>
                    <a:pt x="6773" y="8512"/>
                    <a:pt x="6658" y="8535"/>
                    <a:pt x="6620" y="8489"/>
                  </a:cubicBezTo>
                  <a:lnTo>
                    <a:pt x="6604" y="8504"/>
                  </a:lnTo>
                  <a:cubicBezTo>
                    <a:pt x="6581" y="8504"/>
                    <a:pt x="6620" y="8489"/>
                    <a:pt x="6597" y="8474"/>
                  </a:cubicBezTo>
                  <a:cubicBezTo>
                    <a:pt x="6551" y="8512"/>
                    <a:pt x="6512" y="8474"/>
                    <a:pt x="6482" y="8458"/>
                  </a:cubicBezTo>
                  <a:cubicBezTo>
                    <a:pt x="6466" y="8489"/>
                    <a:pt x="6436" y="8474"/>
                    <a:pt x="6413" y="8458"/>
                  </a:cubicBezTo>
                  <a:cubicBezTo>
                    <a:pt x="6436" y="8435"/>
                    <a:pt x="6466" y="8420"/>
                    <a:pt x="6451" y="8389"/>
                  </a:cubicBezTo>
                  <a:lnTo>
                    <a:pt x="6512" y="8382"/>
                  </a:lnTo>
                  <a:lnTo>
                    <a:pt x="6482" y="8344"/>
                  </a:lnTo>
                  <a:lnTo>
                    <a:pt x="6436" y="8374"/>
                  </a:lnTo>
                  <a:cubicBezTo>
                    <a:pt x="6413" y="8374"/>
                    <a:pt x="6397" y="8344"/>
                    <a:pt x="6367" y="8359"/>
                  </a:cubicBezTo>
                  <a:cubicBezTo>
                    <a:pt x="6359" y="8313"/>
                    <a:pt x="6290" y="8313"/>
                    <a:pt x="6244" y="8321"/>
                  </a:cubicBezTo>
                  <a:cubicBezTo>
                    <a:pt x="6252" y="8282"/>
                    <a:pt x="6237" y="8282"/>
                    <a:pt x="6183" y="8298"/>
                  </a:cubicBezTo>
                  <a:lnTo>
                    <a:pt x="6206" y="8267"/>
                  </a:lnTo>
                  <a:cubicBezTo>
                    <a:pt x="6168" y="8236"/>
                    <a:pt x="6106" y="8259"/>
                    <a:pt x="6068" y="8229"/>
                  </a:cubicBezTo>
                  <a:lnTo>
                    <a:pt x="6060" y="8259"/>
                  </a:lnTo>
                  <a:lnTo>
                    <a:pt x="6022" y="8244"/>
                  </a:lnTo>
                  <a:lnTo>
                    <a:pt x="6022" y="8221"/>
                  </a:lnTo>
                  <a:cubicBezTo>
                    <a:pt x="6007" y="8206"/>
                    <a:pt x="6014" y="8244"/>
                    <a:pt x="5984" y="8221"/>
                  </a:cubicBezTo>
                  <a:lnTo>
                    <a:pt x="5984" y="8206"/>
                  </a:lnTo>
                  <a:cubicBezTo>
                    <a:pt x="5984" y="8206"/>
                    <a:pt x="5945" y="8160"/>
                    <a:pt x="5915" y="8190"/>
                  </a:cubicBezTo>
                  <a:lnTo>
                    <a:pt x="5907" y="8144"/>
                  </a:lnTo>
                  <a:cubicBezTo>
                    <a:pt x="5900" y="8183"/>
                    <a:pt x="5869" y="8129"/>
                    <a:pt x="5869" y="8129"/>
                  </a:cubicBezTo>
                  <a:cubicBezTo>
                    <a:pt x="5823" y="8121"/>
                    <a:pt x="5792" y="8160"/>
                    <a:pt x="5746" y="8106"/>
                  </a:cubicBezTo>
                  <a:cubicBezTo>
                    <a:pt x="5723" y="8129"/>
                    <a:pt x="5677" y="8091"/>
                    <a:pt x="5639" y="8083"/>
                  </a:cubicBezTo>
                  <a:lnTo>
                    <a:pt x="5647" y="8052"/>
                  </a:lnTo>
                  <a:cubicBezTo>
                    <a:pt x="5608" y="8083"/>
                    <a:pt x="5593" y="8037"/>
                    <a:pt x="5547" y="8052"/>
                  </a:cubicBezTo>
                  <a:lnTo>
                    <a:pt x="5585" y="8091"/>
                  </a:lnTo>
                  <a:lnTo>
                    <a:pt x="5532" y="8106"/>
                  </a:lnTo>
                  <a:lnTo>
                    <a:pt x="5570" y="8129"/>
                  </a:lnTo>
                  <a:lnTo>
                    <a:pt x="5547" y="8152"/>
                  </a:lnTo>
                  <a:cubicBezTo>
                    <a:pt x="5532" y="8152"/>
                    <a:pt x="5516" y="8106"/>
                    <a:pt x="5478" y="8121"/>
                  </a:cubicBezTo>
                  <a:lnTo>
                    <a:pt x="5478" y="8075"/>
                  </a:lnTo>
                  <a:cubicBezTo>
                    <a:pt x="5455" y="8045"/>
                    <a:pt x="5432" y="8068"/>
                    <a:pt x="5409" y="8029"/>
                  </a:cubicBezTo>
                  <a:cubicBezTo>
                    <a:pt x="5402" y="8037"/>
                    <a:pt x="5402" y="8068"/>
                    <a:pt x="5371" y="8045"/>
                  </a:cubicBezTo>
                  <a:cubicBezTo>
                    <a:pt x="5402" y="8006"/>
                    <a:pt x="5470" y="7999"/>
                    <a:pt x="5524" y="7999"/>
                  </a:cubicBezTo>
                  <a:lnTo>
                    <a:pt x="5470" y="7953"/>
                  </a:lnTo>
                  <a:lnTo>
                    <a:pt x="5432" y="7953"/>
                  </a:lnTo>
                  <a:lnTo>
                    <a:pt x="5409" y="7976"/>
                  </a:lnTo>
                  <a:cubicBezTo>
                    <a:pt x="5371" y="7976"/>
                    <a:pt x="5402" y="7960"/>
                    <a:pt x="5379" y="7930"/>
                  </a:cubicBezTo>
                  <a:cubicBezTo>
                    <a:pt x="5363" y="7976"/>
                    <a:pt x="5248" y="7937"/>
                    <a:pt x="5256" y="7884"/>
                  </a:cubicBezTo>
                  <a:cubicBezTo>
                    <a:pt x="5248" y="7914"/>
                    <a:pt x="5225" y="7876"/>
                    <a:pt x="5202" y="7892"/>
                  </a:cubicBezTo>
                  <a:cubicBezTo>
                    <a:pt x="5210" y="7922"/>
                    <a:pt x="5248" y="7899"/>
                    <a:pt x="5256" y="7930"/>
                  </a:cubicBezTo>
                  <a:lnTo>
                    <a:pt x="5179" y="7892"/>
                  </a:lnTo>
                  <a:lnTo>
                    <a:pt x="5141" y="7914"/>
                  </a:lnTo>
                  <a:lnTo>
                    <a:pt x="5149" y="7892"/>
                  </a:lnTo>
                  <a:lnTo>
                    <a:pt x="5126" y="7930"/>
                  </a:lnTo>
                  <a:lnTo>
                    <a:pt x="5179" y="7930"/>
                  </a:lnTo>
                  <a:lnTo>
                    <a:pt x="5179" y="7968"/>
                  </a:lnTo>
                  <a:cubicBezTo>
                    <a:pt x="5141" y="7968"/>
                    <a:pt x="5133" y="7922"/>
                    <a:pt x="5087" y="7930"/>
                  </a:cubicBezTo>
                  <a:cubicBezTo>
                    <a:pt x="5087" y="7899"/>
                    <a:pt x="5164" y="7892"/>
                    <a:pt x="5110" y="7861"/>
                  </a:cubicBezTo>
                  <a:cubicBezTo>
                    <a:pt x="5103" y="7892"/>
                    <a:pt x="5095" y="7876"/>
                    <a:pt x="5064" y="7876"/>
                  </a:cubicBezTo>
                  <a:cubicBezTo>
                    <a:pt x="5072" y="7838"/>
                    <a:pt x="5095" y="7876"/>
                    <a:pt x="5057" y="7823"/>
                  </a:cubicBezTo>
                  <a:cubicBezTo>
                    <a:pt x="5049" y="7846"/>
                    <a:pt x="5034" y="7853"/>
                    <a:pt x="5011" y="7846"/>
                  </a:cubicBezTo>
                  <a:cubicBezTo>
                    <a:pt x="5018" y="7800"/>
                    <a:pt x="4950" y="7838"/>
                    <a:pt x="4942" y="7784"/>
                  </a:cubicBezTo>
                  <a:cubicBezTo>
                    <a:pt x="5018" y="7815"/>
                    <a:pt x="5095" y="7807"/>
                    <a:pt x="5172" y="7876"/>
                  </a:cubicBezTo>
                  <a:cubicBezTo>
                    <a:pt x="5149" y="7823"/>
                    <a:pt x="5241" y="7884"/>
                    <a:pt x="5248" y="7838"/>
                  </a:cubicBezTo>
                  <a:lnTo>
                    <a:pt x="5218" y="7807"/>
                  </a:lnTo>
                  <a:cubicBezTo>
                    <a:pt x="5187" y="7838"/>
                    <a:pt x="5149" y="7784"/>
                    <a:pt x="5141" y="7761"/>
                  </a:cubicBezTo>
                  <a:cubicBezTo>
                    <a:pt x="5141" y="7800"/>
                    <a:pt x="5103" y="7777"/>
                    <a:pt x="5103" y="7815"/>
                  </a:cubicBezTo>
                  <a:lnTo>
                    <a:pt x="5057" y="7800"/>
                  </a:lnTo>
                  <a:cubicBezTo>
                    <a:pt x="5057" y="7777"/>
                    <a:pt x="5103" y="7823"/>
                    <a:pt x="5072" y="7769"/>
                  </a:cubicBezTo>
                  <a:lnTo>
                    <a:pt x="5126" y="7777"/>
                  </a:lnTo>
                  <a:lnTo>
                    <a:pt x="5110" y="7738"/>
                  </a:lnTo>
                  <a:cubicBezTo>
                    <a:pt x="5057" y="7761"/>
                    <a:pt x="5064" y="7731"/>
                    <a:pt x="5064" y="7700"/>
                  </a:cubicBezTo>
                  <a:cubicBezTo>
                    <a:pt x="5049" y="7746"/>
                    <a:pt x="4980" y="7685"/>
                    <a:pt x="4934" y="7669"/>
                  </a:cubicBezTo>
                  <a:lnTo>
                    <a:pt x="4942" y="7708"/>
                  </a:lnTo>
                  <a:cubicBezTo>
                    <a:pt x="4881" y="7731"/>
                    <a:pt x="4827" y="7662"/>
                    <a:pt x="4789" y="7685"/>
                  </a:cubicBezTo>
                  <a:lnTo>
                    <a:pt x="4796" y="7646"/>
                  </a:lnTo>
                  <a:cubicBezTo>
                    <a:pt x="4835" y="7662"/>
                    <a:pt x="4873" y="7662"/>
                    <a:pt x="4904" y="7692"/>
                  </a:cubicBezTo>
                  <a:lnTo>
                    <a:pt x="4919" y="7654"/>
                  </a:lnTo>
                  <a:lnTo>
                    <a:pt x="4896" y="7646"/>
                  </a:lnTo>
                  <a:lnTo>
                    <a:pt x="4881" y="7662"/>
                  </a:lnTo>
                  <a:cubicBezTo>
                    <a:pt x="4865" y="7616"/>
                    <a:pt x="4750" y="7608"/>
                    <a:pt x="4720" y="7623"/>
                  </a:cubicBezTo>
                  <a:cubicBezTo>
                    <a:pt x="4758" y="7577"/>
                    <a:pt x="4689" y="7577"/>
                    <a:pt x="4689" y="7531"/>
                  </a:cubicBezTo>
                  <a:lnTo>
                    <a:pt x="4651" y="7516"/>
                  </a:lnTo>
                  <a:lnTo>
                    <a:pt x="4681" y="7554"/>
                  </a:lnTo>
                  <a:cubicBezTo>
                    <a:pt x="4681" y="7585"/>
                    <a:pt x="4635" y="7585"/>
                    <a:pt x="4589" y="7593"/>
                  </a:cubicBezTo>
                  <a:cubicBezTo>
                    <a:pt x="4574" y="7547"/>
                    <a:pt x="4628" y="7577"/>
                    <a:pt x="4643" y="7554"/>
                  </a:cubicBezTo>
                  <a:cubicBezTo>
                    <a:pt x="4628" y="7516"/>
                    <a:pt x="4612" y="7547"/>
                    <a:pt x="4574" y="7547"/>
                  </a:cubicBezTo>
                  <a:lnTo>
                    <a:pt x="4566" y="7585"/>
                  </a:lnTo>
                  <a:lnTo>
                    <a:pt x="4521" y="7570"/>
                  </a:lnTo>
                  <a:cubicBezTo>
                    <a:pt x="4536" y="7608"/>
                    <a:pt x="4589" y="7570"/>
                    <a:pt x="4597" y="7623"/>
                  </a:cubicBezTo>
                  <a:cubicBezTo>
                    <a:pt x="4635" y="7616"/>
                    <a:pt x="4681" y="7616"/>
                    <a:pt x="4712" y="7631"/>
                  </a:cubicBezTo>
                  <a:lnTo>
                    <a:pt x="4674" y="7623"/>
                  </a:lnTo>
                  <a:lnTo>
                    <a:pt x="4704" y="7631"/>
                  </a:lnTo>
                  <a:cubicBezTo>
                    <a:pt x="4651" y="7738"/>
                    <a:pt x="4513" y="7554"/>
                    <a:pt x="4398" y="7547"/>
                  </a:cubicBezTo>
                  <a:lnTo>
                    <a:pt x="4398" y="7577"/>
                  </a:lnTo>
                  <a:cubicBezTo>
                    <a:pt x="4406" y="7593"/>
                    <a:pt x="4436" y="7577"/>
                    <a:pt x="4436" y="7608"/>
                  </a:cubicBezTo>
                  <a:cubicBezTo>
                    <a:pt x="4436" y="7623"/>
                    <a:pt x="4367" y="7616"/>
                    <a:pt x="4367" y="7585"/>
                  </a:cubicBezTo>
                  <a:cubicBezTo>
                    <a:pt x="4367" y="7616"/>
                    <a:pt x="4291" y="7623"/>
                    <a:pt x="4291" y="7585"/>
                  </a:cubicBezTo>
                  <a:lnTo>
                    <a:pt x="4344" y="7608"/>
                  </a:lnTo>
                  <a:cubicBezTo>
                    <a:pt x="4360" y="7570"/>
                    <a:pt x="4375" y="7585"/>
                    <a:pt x="4398" y="7554"/>
                  </a:cubicBezTo>
                  <a:cubicBezTo>
                    <a:pt x="4375" y="7531"/>
                    <a:pt x="4383" y="7531"/>
                    <a:pt x="4367" y="7501"/>
                  </a:cubicBezTo>
                  <a:cubicBezTo>
                    <a:pt x="4413" y="7508"/>
                    <a:pt x="4436" y="7547"/>
                    <a:pt x="4513" y="7539"/>
                  </a:cubicBezTo>
                  <a:cubicBezTo>
                    <a:pt x="4498" y="7501"/>
                    <a:pt x="4528" y="7508"/>
                    <a:pt x="4498" y="7478"/>
                  </a:cubicBezTo>
                  <a:cubicBezTo>
                    <a:pt x="4490" y="7501"/>
                    <a:pt x="4513" y="7531"/>
                    <a:pt x="4459" y="7531"/>
                  </a:cubicBezTo>
                  <a:cubicBezTo>
                    <a:pt x="4421" y="7508"/>
                    <a:pt x="4383" y="7470"/>
                    <a:pt x="4337" y="7462"/>
                  </a:cubicBezTo>
                  <a:lnTo>
                    <a:pt x="4329" y="7501"/>
                  </a:lnTo>
                  <a:lnTo>
                    <a:pt x="4375" y="7539"/>
                  </a:lnTo>
                  <a:lnTo>
                    <a:pt x="4321" y="7547"/>
                  </a:lnTo>
                  <a:lnTo>
                    <a:pt x="4329" y="7531"/>
                  </a:lnTo>
                  <a:cubicBezTo>
                    <a:pt x="4298" y="7501"/>
                    <a:pt x="4298" y="7554"/>
                    <a:pt x="4268" y="7516"/>
                  </a:cubicBezTo>
                  <a:lnTo>
                    <a:pt x="4298" y="7470"/>
                  </a:lnTo>
                  <a:cubicBezTo>
                    <a:pt x="4229" y="7493"/>
                    <a:pt x="4176" y="7401"/>
                    <a:pt x="4107" y="7417"/>
                  </a:cubicBezTo>
                  <a:lnTo>
                    <a:pt x="4107" y="7363"/>
                  </a:lnTo>
                  <a:cubicBezTo>
                    <a:pt x="4076" y="7363"/>
                    <a:pt x="4069" y="7340"/>
                    <a:pt x="4023" y="7355"/>
                  </a:cubicBezTo>
                  <a:lnTo>
                    <a:pt x="4030" y="7401"/>
                  </a:lnTo>
                  <a:cubicBezTo>
                    <a:pt x="3992" y="7401"/>
                    <a:pt x="3977" y="7378"/>
                    <a:pt x="3938" y="7378"/>
                  </a:cubicBezTo>
                  <a:cubicBezTo>
                    <a:pt x="3938" y="7348"/>
                    <a:pt x="3992" y="7325"/>
                    <a:pt x="4000" y="7378"/>
                  </a:cubicBezTo>
                  <a:lnTo>
                    <a:pt x="4023" y="7325"/>
                  </a:lnTo>
                  <a:cubicBezTo>
                    <a:pt x="3977" y="7348"/>
                    <a:pt x="3954" y="7317"/>
                    <a:pt x="3900" y="7309"/>
                  </a:cubicBezTo>
                  <a:cubicBezTo>
                    <a:pt x="3900" y="7340"/>
                    <a:pt x="3938" y="7317"/>
                    <a:pt x="3938" y="7340"/>
                  </a:cubicBezTo>
                  <a:cubicBezTo>
                    <a:pt x="3915" y="7363"/>
                    <a:pt x="3900" y="7317"/>
                    <a:pt x="3869" y="7325"/>
                  </a:cubicBezTo>
                  <a:lnTo>
                    <a:pt x="3869" y="7286"/>
                  </a:lnTo>
                  <a:cubicBezTo>
                    <a:pt x="3823" y="7340"/>
                    <a:pt x="3800" y="7240"/>
                    <a:pt x="3754" y="7248"/>
                  </a:cubicBezTo>
                  <a:cubicBezTo>
                    <a:pt x="3762" y="7202"/>
                    <a:pt x="3808" y="7248"/>
                    <a:pt x="3831" y="7233"/>
                  </a:cubicBezTo>
                  <a:lnTo>
                    <a:pt x="3808" y="7225"/>
                  </a:lnTo>
                  <a:lnTo>
                    <a:pt x="3823" y="7187"/>
                  </a:lnTo>
                  <a:cubicBezTo>
                    <a:pt x="3793" y="7187"/>
                    <a:pt x="3770" y="7156"/>
                    <a:pt x="3762" y="7187"/>
                  </a:cubicBezTo>
                  <a:cubicBezTo>
                    <a:pt x="3731" y="7194"/>
                    <a:pt x="3731" y="7148"/>
                    <a:pt x="3708" y="7148"/>
                  </a:cubicBezTo>
                  <a:lnTo>
                    <a:pt x="3747" y="7133"/>
                  </a:lnTo>
                  <a:cubicBezTo>
                    <a:pt x="3762" y="7095"/>
                    <a:pt x="3655" y="7118"/>
                    <a:pt x="3685" y="7072"/>
                  </a:cubicBezTo>
                  <a:lnTo>
                    <a:pt x="3640" y="7079"/>
                  </a:lnTo>
                  <a:lnTo>
                    <a:pt x="3640" y="7118"/>
                  </a:lnTo>
                  <a:cubicBezTo>
                    <a:pt x="3609" y="7118"/>
                    <a:pt x="3617" y="7095"/>
                    <a:pt x="3617" y="7079"/>
                  </a:cubicBezTo>
                  <a:cubicBezTo>
                    <a:pt x="3563" y="7095"/>
                    <a:pt x="3555" y="7041"/>
                    <a:pt x="3525" y="6980"/>
                  </a:cubicBezTo>
                  <a:cubicBezTo>
                    <a:pt x="3479" y="6995"/>
                    <a:pt x="3448" y="6903"/>
                    <a:pt x="3387" y="6896"/>
                  </a:cubicBezTo>
                  <a:lnTo>
                    <a:pt x="3410" y="6934"/>
                  </a:lnTo>
                  <a:cubicBezTo>
                    <a:pt x="3379" y="6957"/>
                    <a:pt x="3341" y="6919"/>
                    <a:pt x="3325" y="6896"/>
                  </a:cubicBezTo>
                  <a:cubicBezTo>
                    <a:pt x="3333" y="6865"/>
                    <a:pt x="3348" y="6919"/>
                    <a:pt x="3341" y="6896"/>
                  </a:cubicBezTo>
                  <a:lnTo>
                    <a:pt x="3341" y="6850"/>
                  </a:lnTo>
                  <a:cubicBezTo>
                    <a:pt x="3341" y="6850"/>
                    <a:pt x="3302" y="6857"/>
                    <a:pt x="3272" y="6873"/>
                  </a:cubicBezTo>
                  <a:lnTo>
                    <a:pt x="3272" y="6811"/>
                  </a:lnTo>
                  <a:cubicBezTo>
                    <a:pt x="3264" y="6804"/>
                    <a:pt x="3218" y="6804"/>
                    <a:pt x="3249" y="6773"/>
                  </a:cubicBezTo>
                  <a:cubicBezTo>
                    <a:pt x="3195" y="6773"/>
                    <a:pt x="3180" y="6735"/>
                    <a:pt x="3157" y="6704"/>
                  </a:cubicBezTo>
                  <a:cubicBezTo>
                    <a:pt x="3157" y="6681"/>
                    <a:pt x="3195" y="6696"/>
                    <a:pt x="3195" y="6666"/>
                  </a:cubicBezTo>
                  <a:cubicBezTo>
                    <a:pt x="3172" y="6658"/>
                    <a:pt x="3180" y="6696"/>
                    <a:pt x="3149" y="6696"/>
                  </a:cubicBezTo>
                  <a:lnTo>
                    <a:pt x="3157" y="6643"/>
                  </a:lnTo>
                  <a:lnTo>
                    <a:pt x="3142" y="6612"/>
                  </a:lnTo>
                  <a:lnTo>
                    <a:pt x="3172" y="6574"/>
                  </a:lnTo>
                  <a:lnTo>
                    <a:pt x="3149" y="6574"/>
                  </a:lnTo>
                  <a:lnTo>
                    <a:pt x="3142" y="6604"/>
                  </a:lnTo>
                  <a:lnTo>
                    <a:pt x="3119" y="6574"/>
                  </a:lnTo>
                  <a:lnTo>
                    <a:pt x="3119" y="6604"/>
                  </a:lnTo>
                  <a:lnTo>
                    <a:pt x="3080" y="6620"/>
                  </a:lnTo>
                  <a:cubicBezTo>
                    <a:pt x="3073" y="6612"/>
                    <a:pt x="3096" y="6589"/>
                    <a:pt x="3057" y="6604"/>
                  </a:cubicBezTo>
                  <a:cubicBezTo>
                    <a:pt x="3065" y="6574"/>
                    <a:pt x="3073" y="6589"/>
                    <a:pt x="3096" y="6719"/>
                  </a:cubicBezTo>
                  <a:lnTo>
                    <a:pt x="3057" y="6719"/>
                  </a:lnTo>
                  <a:lnTo>
                    <a:pt x="3019" y="6528"/>
                  </a:lnTo>
                  <a:lnTo>
                    <a:pt x="3065" y="6505"/>
                  </a:lnTo>
                  <a:cubicBezTo>
                    <a:pt x="3065" y="6490"/>
                    <a:pt x="3096" y="6436"/>
                    <a:pt x="3065" y="6428"/>
                  </a:cubicBezTo>
                  <a:cubicBezTo>
                    <a:pt x="3080" y="6390"/>
                    <a:pt x="3103" y="6382"/>
                    <a:pt x="3080" y="6344"/>
                  </a:cubicBezTo>
                  <a:lnTo>
                    <a:pt x="3065" y="6382"/>
                  </a:lnTo>
                  <a:lnTo>
                    <a:pt x="3042" y="6352"/>
                  </a:lnTo>
                  <a:lnTo>
                    <a:pt x="3004" y="6359"/>
                  </a:lnTo>
                  <a:cubicBezTo>
                    <a:pt x="3019" y="6367"/>
                    <a:pt x="3004" y="6421"/>
                    <a:pt x="3034" y="6405"/>
                  </a:cubicBezTo>
                  <a:lnTo>
                    <a:pt x="2996" y="6428"/>
                  </a:lnTo>
                  <a:cubicBezTo>
                    <a:pt x="2988" y="6421"/>
                    <a:pt x="3027" y="6398"/>
                    <a:pt x="2981" y="6398"/>
                  </a:cubicBezTo>
                  <a:lnTo>
                    <a:pt x="3004" y="6367"/>
                  </a:lnTo>
                  <a:cubicBezTo>
                    <a:pt x="2981" y="6390"/>
                    <a:pt x="2965" y="6367"/>
                    <a:pt x="2965" y="6344"/>
                  </a:cubicBezTo>
                  <a:lnTo>
                    <a:pt x="2958" y="6367"/>
                  </a:lnTo>
                  <a:lnTo>
                    <a:pt x="2927" y="6359"/>
                  </a:lnTo>
                  <a:lnTo>
                    <a:pt x="2958" y="6321"/>
                  </a:lnTo>
                  <a:cubicBezTo>
                    <a:pt x="2958" y="6313"/>
                    <a:pt x="2912" y="6290"/>
                    <a:pt x="2950" y="6283"/>
                  </a:cubicBezTo>
                  <a:cubicBezTo>
                    <a:pt x="2950" y="6267"/>
                    <a:pt x="2889" y="6283"/>
                    <a:pt x="2889" y="6252"/>
                  </a:cubicBezTo>
                  <a:lnTo>
                    <a:pt x="2927" y="6252"/>
                  </a:lnTo>
                  <a:cubicBezTo>
                    <a:pt x="2919" y="6229"/>
                    <a:pt x="2942" y="6168"/>
                    <a:pt x="2904" y="6175"/>
                  </a:cubicBezTo>
                  <a:lnTo>
                    <a:pt x="2919" y="6152"/>
                  </a:lnTo>
                  <a:cubicBezTo>
                    <a:pt x="2904" y="6114"/>
                    <a:pt x="2843" y="6061"/>
                    <a:pt x="2766" y="6076"/>
                  </a:cubicBezTo>
                  <a:lnTo>
                    <a:pt x="2751" y="6038"/>
                  </a:lnTo>
                  <a:cubicBezTo>
                    <a:pt x="2759" y="6007"/>
                    <a:pt x="2797" y="6045"/>
                    <a:pt x="2804" y="6007"/>
                  </a:cubicBezTo>
                  <a:cubicBezTo>
                    <a:pt x="2835" y="6022"/>
                    <a:pt x="2827" y="6022"/>
                    <a:pt x="2812" y="6053"/>
                  </a:cubicBezTo>
                  <a:cubicBezTo>
                    <a:pt x="2843" y="6076"/>
                    <a:pt x="2866" y="6076"/>
                    <a:pt x="2873" y="6045"/>
                  </a:cubicBezTo>
                  <a:lnTo>
                    <a:pt x="2850" y="6053"/>
                  </a:lnTo>
                  <a:lnTo>
                    <a:pt x="2835" y="6007"/>
                  </a:lnTo>
                  <a:lnTo>
                    <a:pt x="2866" y="6015"/>
                  </a:lnTo>
                  <a:lnTo>
                    <a:pt x="2866" y="5969"/>
                  </a:lnTo>
                  <a:cubicBezTo>
                    <a:pt x="2804" y="5976"/>
                    <a:pt x="2827" y="5900"/>
                    <a:pt x="2843" y="5854"/>
                  </a:cubicBezTo>
                  <a:cubicBezTo>
                    <a:pt x="2812" y="5846"/>
                    <a:pt x="2774" y="5831"/>
                    <a:pt x="2789" y="5869"/>
                  </a:cubicBezTo>
                  <a:cubicBezTo>
                    <a:pt x="2812" y="5854"/>
                    <a:pt x="2812" y="5884"/>
                    <a:pt x="2804" y="5900"/>
                  </a:cubicBezTo>
                  <a:lnTo>
                    <a:pt x="2797" y="5884"/>
                  </a:lnTo>
                  <a:cubicBezTo>
                    <a:pt x="2774" y="5900"/>
                    <a:pt x="2804" y="5946"/>
                    <a:pt x="2804" y="5976"/>
                  </a:cubicBezTo>
                  <a:cubicBezTo>
                    <a:pt x="2736" y="5900"/>
                    <a:pt x="2728" y="5746"/>
                    <a:pt x="2682" y="5632"/>
                  </a:cubicBezTo>
                  <a:lnTo>
                    <a:pt x="2713" y="5639"/>
                  </a:lnTo>
                  <a:cubicBezTo>
                    <a:pt x="2713" y="5624"/>
                    <a:pt x="2720" y="5601"/>
                    <a:pt x="2690" y="5593"/>
                  </a:cubicBezTo>
                  <a:cubicBezTo>
                    <a:pt x="2728" y="5578"/>
                    <a:pt x="2690" y="5563"/>
                    <a:pt x="2697" y="5540"/>
                  </a:cubicBezTo>
                  <a:cubicBezTo>
                    <a:pt x="2713" y="5517"/>
                    <a:pt x="2736" y="5578"/>
                    <a:pt x="2736" y="5540"/>
                  </a:cubicBezTo>
                  <a:cubicBezTo>
                    <a:pt x="2690" y="5524"/>
                    <a:pt x="2720" y="5509"/>
                    <a:pt x="2720" y="5463"/>
                  </a:cubicBezTo>
                  <a:cubicBezTo>
                    <a:pt x="2682" y="5448"/>
                    <a:pt x="2659" y="5425"/>
                    <a:pt x="2690" y="5386"/>
                  </a:cubicBezTo>
                  <a:cubicBezTo>
                    <a:pt x="2659" y="5363"/>
                    <a:pt x="2674" y="5348"/>
                    <a:pt x="2644" y="5325"/>
                  </a:cubicBezTo>
                  <a:cubicBezTo>
                    <a:pt x="2713" y="5241"/>
                    <a:pt x="2621" y="5126"/>
                    <a:pt x="2651" y="5003"/>
                  </a:cubicBezTo>
                  <a:cubicBezTo>
                    <a:pt x="2621" y="5011"/>
                    <a:pt x="2605" y="4980"/>
                    <a:pt x="2636" y="4965"/>
                  </a:cubicBezTo>
                  <a:lnTo>
                    <a:pt x="2582" y="4942"/>
                  </a:lnTo>
                  <a:lnTo>
                    <a:pt x="2582" y="4911"/>
                  </a:lnTo>
                  <a:lnTo>
                    <a:pt x="2644" y="4927"/>
                  </a:lnTo>
                  <a:cubicBezTo>
                    <a:pt x="2659" y="4888"/>
                    <a:pt x="2598" y="4927"/>
                    <a:pt x="2621" y="4865"/>
                  </a:cubicBezTo>
                  <a:cubicBezTo>
                    <a:pt x="2575" y="4858"/>
                    <a:pt x="2598" y="4850"/>
                    <a:pt x="2582" y="4812"/>
                  </a:cubicBezTo>
                  <a:lnTo>
                    <a:pt x="2636" y="4827"/>
                  </a:lnTo>
                  <a:cubicBezTo>
                    <a:pt x="2598" y="4773"/>
                    <a:pt x="2613" y="4666"/>
                    <a:pt x="2529" y="4628"/>
                  </a:cubicBezTo>
                  <a:cubicBezTo>
                    <a:pt x="2506" y="4597"/>
                    <a:pt x="2529" y="4597"/>
                    <a:pt x="2536" y="4567"/>
                  </a:cubicBezTo>
                  <a:lnTo>
                    <a:pt x="2598" y="4559"/>
                  </a:lnTo>
                  <a:lnTo>
                    <a:pt x="2544" y="4551"/>
                  </a:lnTo>
                  <a:cubicBezTo>
                    <a:pt x="2544" y="4513"/>
                    <a:pt x="2529" y="4528"/>
                    <a:pt x="2521" y="4490"/>
                  </a:cubicBezTo>
                  <a:cubicBezTo>
                    <a:pt x="2544" y="4475"/>
                    <a:pt x="2598" y="4513"/>
                    <a:pt x="2598" y="4544"/>
                  </a:cubicBezTo>
                  <a:lnTo>
                    <a:pt x="2605" y="4544"/>
                  </a:lnTo>
                  <a:cubicBezTo>
                    <a:pt x="2636" y="4490"/>
                    <a:pt x="2659" y="4429"/>
                    <a:pt x="2598" y="4352"/>
                  </a:cubicBezTo>
                  <a:cubicBezTo>
                    <a:pt x="2605" y="4322"/>
                    <a:pt x="2636" y="4375"/>
                    <a:pt x="2644" y="4352"/>
                  </a:cubicBezTo>
                  <a:cubicBezTo>
                    <a:pt x="2605" y="4329"/>
                    <a:pt x="2644" y="4253"/>
                    <a:pt x="2636" y="4207"/>
                  </a:cubicBezTo>
                  <a:lnTo>
                    <a:pt x="2605" y="4184"/>
                  </a:lnTo>
                  <a:lnTo>
                    <a:pt x="2636" y="4176"/>
                  </a:lnTo>
                  <a:lnTo>
                    <a:pt x="2605" y="4145"/>
                  </a:lnTo>
                  <a:lnTo>
                    <a:pt x="2636" y="4145"/>
                  </a:lnTo>
                  <a:cubicBezTo>
                    <a:pt x="2651" y="4122"/>
                    <a:pt x="2636" y="4092"/>
                    <a:pt x="2605" y="4092"/>
                  </a:cubicBezTo>
                  <a:lnTo>
                    <a:pt x="2605" y="4069"/>
                  </a:lnTo>
                  <a:lnTo>
                    <a:pt x="2636" y="4084"/>
                  </a:lnTo>
                  <a:cubicBezTo>
                    <a:pt x="2636" y="4015"/>
                    <a:pt x="2674" y="3908"/>
                    <a:pt x="2621" y="3870"/>
                  </a:cubicBezTo>
                  <a:cubicBezTo>
                    <a:pt x="2651" y="3801"/>
                    <a:pt x="2613" y="3824"/>
                    <a:pt x="2636" y="3785"/>
                  </a:cubicBezTo>
                  <a:cubicBezTo>
                    <a:pt x="2582" y="3747"/>
                    <a:pt x="2598" y="3724"/>
                    <a:pt x="2567" y="3678"/>
                  </a:cubicBezTo>
                  <a:lnTo>
                    <a:pt x="2544" y="3724"/>
                  </a:lnTo>
                  <a:lnTo>
                    <a:pt x="2536" y="3663"/>
                  </a:lnTo>
                  <a:lnTo>
                    <a:pt x="2567" y="3670"/>
                  </a:lnTo>
                  <a:cubicBezTo>
                    <a:pt x="2567" y="3624"/>
                    <a:pt x="2582" y="3571"/>
                    <a:pt x="2598" y="3532"/>
                  </a:cubicBezTo>
                  <a:lnTo>
                    <a:pt x="2621" y="3548"/>
                  </a:lnTo>
                  <a:lnTo>
                    <a:pt x="2613" y="3479"/>
                  </a:lnTo>
                  <a:cubicBezTo>
                    <a:pt x="2544" y="3456"/>
                    <a:pt x="2636" y="3303"/>
                    <a:pt x="2598" y="3241"/>
                  </a:cubicBezTo>
                  <a:cubicBezTo>
                    <a:pt x="2582" y="3326"/>
                    <a:pt x="2582" y="3410"/>
                    <a:pt x="2567" y="3494"/>
                  </a:cubicBezTo>
                  <a:cubicBezTo>
                    <a:pt x="2544" y="3471"/>
                    <a:pt x="2567" y="3440"/>
                    <a:pt x="2567" y="3410"/>
                  </a:cubicBezTo>
                  <a:cubicBezTo>
                    <a:pt x="2536" y="3402"/>
                    <a:pt x="2559" y="3448"/>
                    <a:pt x="2544" y="3456"/>
                  </a:cubicBezTo>
                  <a:lnTo>
                    <a:pt x="2506" y="3410"/>
                  </a:lnTo>
                  <a:lnTo>
                    <a:pt x="2536" y="3395"/>
                  </a:lnTo>
                  <a:cubicBezTo>
                    <a:pt x="2521" y="3333"/>
                    <a:pt x="2460" y="3333"/>
                    <a:pt x="2490" y="3257"/>
                  </a:cubicBezTo>
                  <a:lnTo>
                    <a:pt x="2536" y="3326"/>
                  </a:lnTo>
                  <a:lnTo>
                    <a:pt x="2575" y="3318"/>
                  </a:lnTo>
                  <a:cubicBezTo>
                    <a:pt x="2567" y="3295"/>
                    <a:pt x="2490" y="3264"/>
                    <a:pt x="2521" y="3211"/>
                  </a:cubicBezTo>
                  <a:lnTo>
                    <a:pt x="2559" y="3226"/>
                  </a:lnTo>
                  <a:cubicBezTo>
                    <a:pt x="2575" y="3203"/>
                    <a:pt x="2506" y="3172"/>
                    <a:pt x="2521" y="3126"/>
                  </a:cubicBezTo>
                  <a:cubicBezTo>
                    <a:pt x="2536" y="3096"/>
                    <a:pt x="2567" y="2828"/>
                    <a:pt x="2567" y="2828"/>
                  </a:cubicBezTo>
                  <a:lnTo>
                    <a:pt x="2559" y="2828"/>
                  </a:lnTo>
                  <a:cubicBezTo>
                    <a:pt x="2559" y="2828"/>
                    <a:pt x="2559" y="3073"/>
                    <a:pt x="2521" y="3088"/>
                  </a:cubicBezTo>
                  <a:cubicBezTo>
                    <a:pt x="2521" y="3073"/>
                    <a:pt x="2529" y="3019"/>
                    <a:pt x="2498" y="3034"/>
                  </a:cubicBezTo>
                  <a:lnTo>
                    <a:pt x="2506" y="2988"/>
                  </a:lnTo>
                  <a:lnTo>
                    <a:pt x="2575" y="3027"/>
                  </a:lnTo>
                  <a:lnTo>
                    <a:pt x="2544" y="2958"/>
                  </a:lnTo>
                  <a:cubicBezTo>
                    <a:pt x="2559" y="2943"/>
                    <a:pt x="2575" y="2958"/>
                    <a:pt x="2582" y="2935"/>
                  </a:cubicBezTo>
                  <a:cubicBezTo>
                    <a:pt x="2575" y="2881"/>
                    <a:pt x="2582" y="2843"/>
                    <a:pt x="2582" y="2797"/>
                  </a:cubicBezTo>
                  <a:lnTo>
                    <a:pt x="2613" y="2835"/>
                  </a:lnTo>
                  <a:cubicBezTo>
                    <a:pt x="2636" y="2782"/>
                    <a:pt x="2544" y="2766"/>
                    <a:pt x="2598" y="2713"/>
                  </a:cubicBezTo>
                  <a:lnTo>
                    <a:pt x="2567" y="2667"/>
                  </a:lnTo>
                  <a:lnTo>
                    <a:pt x="2544" y="2690"/>
                  </a:lnTo>
                  <a:lnTo>
                    <a:pt x="2529" y="2674"/>
                  </a:lnTo>
                  <a:cubicBezTo>
                    <a:pt x="2544" y="2628"/>
                    <a:pt x="2529" y="2590"/>
                    <a:pt x="2544" y="2537"/>
                  </a:cubicBezTo>
                  <a:cubicBezTo>
                    <a:pt x="2575" y="2537"/>
                    <a:pt x="2582" y="2598"/>
                    <a:pt x="2559" y="2628"/>
                  </a:cubicBezTo>
                  <a:lnTo>
                    <a:pt x="2582" y="2682"/>
                  </a:lnTo>
                  <a:cubicBezTo>
                    <a:pt x="2582" y="2651"/>
                    <a:pt x="2621" y="2598"/>
                    <a:pt x="2582" y="2559"/>
                  </a:cubicBezTo>
                  <a:cubicBezTo>
                    <a:pt x="2605" y="2529"/>
                    <a:pt x="2621" y="2567"/>
                    <a:pt x="2644" y="2537"/>
                  </a:cubicBezTo>
                  <a:cubicBezTo>
                    <a:pt x="2598" y="2514"/>
                    <a:pt x="2605" y="2422"/>
                    <a:pt x="2605" y="2360"/>
                  </a:cubicBezTo>
                  <a:lnTo>
                    <a:pt x="2636" y="2383"/>
                  </a:lnTo>
                  <a:cubicBezTo>
                    <a:pt x="2636" y="2360"/>
                    <a:pt x="2651" y="2368"/>
                    <a:pt x="2674" y="2345"/>
                  </a:cubicBezTo>
                  <a:cubicBezTo>
                    <a:pt x="2651" y="2307"/>
                    <a:pt x="2674" y="2268"/>
                    <a:pt x="2651" y="2230"/>
                  </a:cubicBezTo>
                  <a:cubicBezTo>
                    <a:pt x="2690" y="2184"/>
                    <a:pt x="2644" y="2184"/>
                    <a:pt x="2605" y="2100"/>
                  </a:cubicBezTo>
                  <a:cubicBezTo>
                    <a:pt x="2605" y="2130"/>
                    <a:pt x="2621" y="2169"/>
                    <a:pt x="2605" y="2192"/>
                  </a:cubicBezTo>
                  <a:lnTo>
                    <a:pt x="2797" y="2192"/>
                  </a:lnTo>
                  <a:lnTo>
                    <a:pt x="2797" y="2253"/>
                  </a:lnTo>
                  <a:lnTo>
                    <a:pt x="2613" y="2222"/>
                  </a:lnTo>
                  <a:cubicBezTo>
                    <a:pt x="2598" y="2230"/>
                    <a:pt x="2536" y="2299"/>
                    <a:pt x="2575" y="2337"/>
                  </a:cubicBezTo>
                  <a:cubicBezTo>
                    <a:pt x="2536" y="2360"/>
                    <a:pt x="2544" y="2445"/>
                    <a:pt x="2559" y="2491"/>
                  </a:cubicBezTo>
                  <a:cubicBezTo>
                    <a:pt x="2536" y="2514"/>
                    <a:pt x="2529" y="2498"/>
                    <a:pt x="2544" y="2529"/>
                  </a:cubicBezTo>
                  <a:cubicBezTo>
                    <a:pt x="2506" y="2605"/>
                    <a:pt x="2498" y="2682"/>
                    <a:pt x="2521" y="2759"/>
                  </a:cubicBezTo>
                  <a:cubicBezTo>
                    <a:pt x="2483" y="2759"/>
                    <a:pt x="2506" y="2843"/>
                    <a:pt x="2467" y="2820"/>
                  </a:cubicBezTo>
                  <a:cubicBezTo>
                    <a:pt x="2483" y="2828"/>
                    <a:pt x="2483" y="2858"/>
                    <a:pt x="2490" y="2881"/>
                  </a:cubicBezTo>
                  <a:lnTo>
                    <a:pt x="2506" y="2843"/>
                  </a:lnTo>
                  <a:lnTo>
                    <a:pt x="2521" y="2897"/>
                  </a:lnTo>
                  <a:lnTo>
                    <a:pt x="2490" y="2881"/>
                  </a:lnTo>
                  <a:lnTo>
                    <a:pt x="2467" y="2943"/>
                  </a:lnTo>
                  <a:lnTo>
                    <a:pt x="2498" y="2958"/>
                  </a:lnTo>
                  <a:lnTo>
                    <a:pt x="2490" y="3011"/>
                  </a:lnTo>
                  <a:lnTo>
                    <a:pt x="2467" y="3050"/>
                  </a:lnTo>
                  <a:cubicBezTo>
                    <a:pt x="2460" y="3065"/>
                    <a:pt x="2444" y="3011"/>
                    <a:pt x="2429" y="3050"/>
                  </a:cubicBezTo>
                  <a:cubicBezTo>
                    <a:pt x="2483" y="3073"/>
                    <a:pt x="2460" y="3203"/>
                    <a:pt x="2429" y="3226"/>
                  </a:cubicBezTo>
                  <a:cubicBezTo>
                    <a:pt x="2421" y="3257"/>
                    <a:pt x="2452" y="3241"/>
                    <a:pt x="2460" y="3257"/>
                  </a:cubicBezTo>
                  <a:lnTo>
                    <a:pt x="2467" y="3280"/>
                  </a:lnTo>
                  <a:cubicBezTo>
                    <a:pt x="2460" y="3303"/>
                    <a:pt x="2444" y="3287"/>
                    <a:pt x="2429" y="3318"/>
                  </a:cubicBezTo>
                  <a:cubicBezTo>
                    <a:pt x="2467" y="3364"/>
                    <a:pt x="2444" y="3456"/>
                    <a:pt x="2429" y="3525"/>
                  </a:cubicBezTo>
                  <a:lnTo>
                    <a:pt x="2460" y="3571"/>
                  </a:lnTo>
                  <a:cubicBezTo>
                    <a:pt x="2490" y="3532"/>
                    <a:pt x="2444" y="3548"/>
                    <a:pt x="2452" y="3509"/>
                  </a:cubicBezTo>
                  <a:cubicBezTo>
                    <a:pt x="2467" y="3525"/>
                    <a:pt x="2460" y="3517"/>
                    <a:pt x="2490" y="3494"/>
                  </a:cubicBezTo>
                  <a:cubicBezTo>
                    <a:pt x="2529" y="3548"/>
                    <a:pt x="2506" y="3586"/>
                    <a:pt x="2483" y="3601"/>
                  </a:cubicBezTo>
                  <a:cubicBezTo>
                    <a:pt x="2460" y="3586"/>
                    <a:pt x="2506" y="3563"/>
                    <a:pt x="2483" y="3548"/>
                  </a:cubicBezTo>
                  <a:cubicBezTo>
                    <a:pt x="2483" y="3571"/>
                    <a:pt x="2444" y="3594"/>
                    <a:pt x="2421" y="3563"/>
                  </a:cubicBezTo>
                  <a:cubicBezTo>
                    <a:pt x="2421" y="3609"/>
                    <a:pt x="2414" y="3663"/>
                    <a:pt x="2414" y="3701"/>
                  </a:cubicBezTo>
                  <a:cubicBezTo>
                    <a:pt x="2383" y="3686"/>
                    <a:pt x="2391" y="3686"/>
                    <a:pt x="2375" y="3724"/>
                  </a:cubicBezTo>
                  <a:lnTo>
                    <a:pt x="2391" y="3647"/>
                  </a:lnTo>
                  <a:lnTo>
                    <a:pt x="2352" y="3647"/>
                  </a:lnTo>
                  <a:cubicBezTo>
                    <a:pt x="2368" y="3678"/>
                    <a:pt x="2345" y="3709"/>
                    <a:pt x="2352" y="3724"/>
                  </a:cubicBezTo>
                  <a:lnTo>
                    <a:pt x="2406" y="3701"/>
                  </a:lnTo>
                  <a:cubicBezTo>
                    <a:pt x="2414" y="3739"/>
                    <a:pt x="2391" y="3785"/>
                    <a:pt x="2421" y="3824"/>
                  </a:cubicBezTo>
                  <a:lnTo>
                    <a:pt x="2467" y="3824"/>
                  </a:lnTo>
                  <a:cubicBezTo>
                    <a:pt x="2483" y="3862"/>
                    <a:pt x="2444" y="3824"/>
                    <a:pt x="2429" y="3862"/>
                  </a:cubicBezTo>
                  <a:lnTo>
                    <a:pt x="2414" y="3839"/>
                  </a:lnTo>
                  <a:cubicBezTo>
                    <a:pt x="2375" y="3892"/>
                    <a:pt x="2406" y="3977"/>
                    <a:pt x="2368" y="4030"/>
                  </a:cubicBezTo>
                  <a:cubicBezTo>
                    <a:pt x="2406" y="4092"/>
                    <a:pt x="2383" y="4145"/>
                    <a:pt x="2383" y="4207"/>
                  </a:cubicBezTo>
                  <a:cubicBezTo>
                    <a:pt x="2352" y="4222"/>
                    <a:pt x="2352" y="4168"/>
                    <a:pt x="2314" y="4168"/>
                  </a:cubicBezTo>
                  <a:cubicBezTo>
                    <a:pt x="2299" y="4214"/>
                    <a:pt x="2368" y="4214"/>
                    <a:pt x="2307" y="4237"/>
                  </a:cubicBezTo>
                  <a:lnTo>
                    <a:pt x="2368" y="4237"/>
                  </a:lnTo>
                  <a:cubicBezTo>
                    <a:pt x="2383" y="4283"/>
                    <a:pt x="2383" y="4329"/>
                    <a:pt x="2375" y="4390"/>
                  </a:cubicBezTo>
                  <a:cubicBezTo>
                    <a:pt x="2421" y="4398"/>
                    <a:pt x="2406" y="4444"/>
                    <a:pt x="2406" y="4482"/>
                  </a:cubicBezTo>
                  <a:lnTo>
                    <a:pt x="2375" y="4475"/>
                  </a:lnTo>
                  <a:lnTo>
                    <a:pt x="2391" y="4436"/>
                  </a:lnTo>
                  <a:lnTo>
                    <a:pt x="2375" y="4429"/>
                  </a:lnTo>
                  <a:lnTo>
                    <a:pt x="2368" y="4413"/>
                  </a:lnTo>
                  <a:cubicBezTo>
                    <a:pt x="2352" y="4444"/>
                    <a:pt x="2391" y="4467"/>
                    <a:pt x="2352" y="4490"/>
                  </a:cubicBezTo>
                  <a:lnTo>
                    <a:pt x="2345" y="4444"/>
                  </a:lnTo>
                  <a:cubicBezTo>
                    <a:pt x="2314" y="4436"/>
                    <a:pt x="2337" y="4490"/>
                    <a:pt x="2329" y="4505"/>
                  </a:cubicBezTo>
                  <a:cubicBezTo>
                    <a:pt x="2268" y="4467"/>
                    <a:pt x="2329" y="4559"/>
                    <a:pt x="2307" y="4597"/>
                  </a:cubicBezTo>
                  <a:cubicBezTo>
                    <a:pt x="2329" y="4597"/>
                    <a:pt x="2368" y="4597"/>
                    <a:pt x="2368" y="4628"/>
                  </a:cubicBezTo>
                  <a:cubicBezTo>
                    <a:pt x="2337" y="4605"/>
                    <a:pt x="2337" y="4643"/>
                    <a:pt x="2299" y="4659"/>
                  </a:cubicBezTo>
                  <a:lnTo>
                    <a:pt x="2307" y="4674"/>
                  </a:lnTo>
                  <a:cubicBezTo>
                    <a:pt x="2337" y="4659"/>
                    <a:pt x="2337" y="4705"/>
                    <a:pt x="2375" y="4712"/>
                  </a:cubicBezTo>
                  <a:cubicBezTo>
                    <a:pt x="2375" y="4735"/>
                    <a:pt x="2345" y="4796"/>
                    <a:pt x="2383" y="4835"/>
                  </a:cubicBezTo>
                  <a:cubicBezTo>
                    <a:pt x="2375" y="4865"/>
                    <a:pt x="2352" y="4850"/>
                    <a:pt x="2337" y="4850"/>
                  </a:cubicBezTo>
                  <a:cubicBezTo>
                    <a:pt x="2329" y="4888"/>
                    <a:pt x="2329" y="4927"/>
                    <a:pt x="2314" y="4950"/>
                  </a:cubicBezTo>
                  <a:lnTo>
                    <a:pt x="2345" y="4980"/>
                  </a:lnTo>
                  <a:lnTo>
                    <a:pt x="2368" y="4950"/>
                  </a:lnTo>
                  <a:cubicBezTo>
                    <a:pt x="2329" y="4934"/>
                    <a:pt x="2368" y="4904"/>
                    <a:pt x="2368" y="4873"/>
                  </a:cubicBezTo>
                  <a:cubicBezTo>
                    <a:pt x="2391" y="4904"/>
                    <a:pt x="2368" y="4942"/>
                    <a:pt x="2391" y="4973"/>
                  </a:cubicBezTo>
                  <a:cubicBezTo>
                    <a:pt x="2314" y="4980"/>
                    <a:pt x="2375" y="5049"/>
                    <a:pt x="2345" y="5118"/>
                  </a:cubicBezTo>
                  <a:lnTo>
                    <a:pt x="2345" y="5049"/>
                  </a:lnTo>
                  <a:cubicBezTo>
                    <a:pt x="2314" y="5049"/>
                    <a:pt x="2337" y="5103"/>
                    <a:pt x="2337" y="5126"/>
                  </a:cubicBezTo>
                  <a:lnTo>
                    <a:pt x="2383" y="5134"/>
                  </a:lnTo>
                  <a:cubicBezTo>
                    <a:pt x="2406" y="5172"/>
                    <a:pt x="2352" y="5157"/>
                    <a:pt x="2345" y="5172"/>
                  </a:cubicBezTo>
                  <a:lnTo>
                    <a:pt x="2345" y="5203"/>
                  </a:lnTo>
                  <a:cubicBezTo>
                    <a:pt x="2383" y="5203"/>
                    <a:pt x="2383" y="5233"/>
                    <a:pt x="2352" y="5271"/>
                  </a:cubicBezTo>
                  <a:cubicBezTo>
                    <a:pt x="2391" y="5241"/>
                    <a:pt x="2375" y="5279"/>
                    <a:pt x="2414" y="5310"/>
                  </a:cubicBezTo>
                  <a:cubicBezTo>
                    <a:pt x="2383" y="5356"/>
                    <a:pt x="2375" y="5256"/>
                    <a:pt x="2352" y="5317"/>
                  </a:cubicBezTo>
                  <a:cubicBezTo>
                    <a:pt x="2406" y="5317"/>
                    <a:pt x="2391" y="5348"/>
                    <a:pt x="2421" y="5363"/>
                  </a:cubicBezTo>
                  <a:cubicBezTo>
                    <a:pt x="2406" y="5402"/>
                    <a:pt x="2383" y="5325"/>
                    <a:pt x="2375" y="5348"/>
                  </a:cubicBezTo>
                  <a:cubicBezTo>
                    <a:pt x="2383" y="5386"/>
                    <a:pt x="2383" y="5386"/>
                    <a:pt x="2414" y="5402"/>
                  </a:cubicBezTo>
                  <a:cubicBezTo>
                    <a:pt x="2391" y="5440"/>
                    <a:pt x="2391" y="5386"/>
                    <a:pt x="2375" y="5394"/>
                  </a:cubicBezTo>
                  <a:cubicBezTo>
                    <a:pt x="2345" y="5463"/>
                    <a:pt x="2391" y="5471"/>
                    <a:pt x="2421" y="5524"/>
                  </a:cubicBezTo>
                  <a:cubicBezTo>
                    <a:pt x="2414" y="5547"/>
                    <a:pt x="2391" y="5540"/>
                    <a:pt x="2383" y="5563"/>
                  </a:cubicBezTo>
                  <a:cubicBezTo>
                    <a:pt x="2421" y="5593"/>
                    <a:pt x="2391" y="5624"/>
                    <a:pt x="2421" y="5655"/>
                  </a:cubicBezTo>
                  <a:lnTo>
                    <a:pt x="2375" y="5662"/>
                  </a:lnTo>
                  <a:lnTo>
                    <a:pt x="2352" y="5632"/>
                  </a:lnTo>
                  <a:lnTo>
                    <a:pt x="2391" y="5624"/>
                  </a:lnTo>
                  <a:cubicBezTo>
                    <a:pt x="2375" y="5586"/>
                    <a:pt x="2352" y="5578"/>
                    <a:pt x="2352" y="5524"/>
                  </a:cubicBezTo>
                  <a:cubicBezTo>
                    <a:pt x="2352" y="5555"/>
                    <a:pt x="2337" y="5593"/>
                    <a:pt x="2352" y="5624"/>
                  </a:cubicBezTo>
                  <a:cubicBezTo>
                    <a:pt x="2345" y="5655"/>
                    <a:pt x="2345" y="5586"/>
                    <a:pt x="2329" y="5616"/>
                  </a:cubicBezTo>
                  <a:cubicBezTo>
                    <a:pt x="2337" y="5578"/>
                    <a:pt x="2314" y="5547"/>
                    <a:pt x="2314" y="5517"/>
                  </a:cubicBezTo>
                  <a:lnTo>
                    <a:pt x="2299" y="5517"/>
                  </a:lnTo>
                  <a:cubicBezTo>
                    <a:pt x="2276" y="5486"/>
                    <a:pt x="2314" y="5509"/>
                    <a:pt x="2314" y="5478"/>
                  </a:cubicBezTo>
                  <a:lnTo>
                    <a:pt x="2307" y="5440"/>
                  </a:lnTo>
                  <a:cubicBezTo>
                    <a:pt x="2230" y="5448"/>
                    <a:pt x="2307" y="5371"/>
                    <a:pt x="2261" y="5348"/>
                  </a:cubicBezTo>
                  <a:cubicBezTo>
                    <a:pt x="2268" y="5317"/>
                    <a:pt x="2299" y="5348"/>
                    <a:pt x="2291" y="5310"/>
                  </a:cubicBezTo>
                  <a:cubicBezTo>
                    <a:pt x="2261" y="5287"/>
                    <a:pt x="2238" y="5317"/>
                    <a:pt x="2215" y="5310"/>
                  </a:cubicBezTo>
                  <a:lnTo>
                    <a:pt x="2215" y="5363"/>
                  </a:lnTo>
                  <a:lnTo>
                    <a:pt x="2230" y="5348"/>
                  </a:lnTo>
                  <a:lnTo>
                    <a:pt x="2238" y="5409"/>
                  </a:lnTo>
                  <a:lnTo>
                    <a:pt x="2199" y="5394"/>
                  </a:lnTo>
                  <a:cubicBezTo>
                    <a:pt x="2192" y="5363"/>
                    <a:pt x="2199" y="5333"/>
                    <a:pt x="2176" y="5310"/>
                  </a:cubicBezTo>
                  <a:cubicBezTo>
                    <a:pt x="2184" y="5279"/>
                    <a:pt x="2215" y="5310"/>
                    <a:pt x="2199" y="5271"/>
                  </a:cubicBezTo>
                  <a:cubicBezTo>
                    <a:pt x="2107" y="5241"/>
                    <a:pt x="2146" y="5065"/>
                    <a:pt x="2123" y="4980"/>
                  </a:cubicBezTo>
                  <a:lnTo>
                    <a:pt x="2176" y="4988"/>
                  </a:lnTo>
                  <a:cubicBezTo>
                    <a:pt x="2176" y="5080"/>
                    <a:pt x="2161" y="5164"/>
                    <a:pt x="2184" y="5248"/>
                  </a:cubicBezTo>
                  <a:lnTo>
                    <a:pt x="2176" y="5210"/>
                  </a:lnTo>
                  <a:cubicBezTo>
                    <a:pt x="2192" y="5180"/>
                    <a:pt x="2184" y="5157"/>
                    <a:pt x="2215" y="5180"/>
                  </a:cubicBezTo>
                  <a:lnTo>
                    <a:pt x="2192" y="5118"/>
                  </a:lnTo>
                  <a:cubicBezTo>
                    <a:pt x="2215" y="5103"/>
                    <a:pt x="2230" y="5134"/>
                    <a:pt x="2238" y="5095"/>
                  </a:cubicBezTo>
                  <a:cubicBezTo>
                    <a:pt x="2199" y="5080"/>
                    <a:pt x="2215" y="5065"/>
                    <a:pt x="2215" y="5042"/>
                  </a:cubicBezTo>
                  <a:cubicBezTo>
                    <a:pt x="2222" y="5011"/>
                    <a:pt x="2238" y="5042"/>
                    <a:pt x="2253" y="5011"/>
                  </a:cubicBezTo>
                  <a:cubicBezTo>
                    <a:pt x="2253" y="4965"/>
                    <a:pt x="2222" y="4896"/>
                    <a:pt x="2192" y="4873"/>
                  </a:cubicBezTo>
                  <a:lnTo>
                    <a:pt x="2222" y="4865"/>
                  </a:lnTo>
                  <a:cubicBezTo>
                    <a:pt x="2238" y="4888"/>
                    <a:pt x="2192" y="4873"/>
                    <a:pt x="2222" y="4896"/>
                  </a:cubicBezTo>
                  <a:cubicBezTo>
                    <a:pt x="2238" y="4850"/>
                    <a:pt x="2215" y="4812"/>
                    <a:pt x="2230" y="4758"/>
                  </a:cubicBezTo>
                  <a:lnTo>
                    <a:pt x="2184" y="4712"/>
                  </a:lnTo>
                  <a:cubicBezTo>
                    <a:pt x="2199" y="4697"/>
                    <a:pt x="2215" y="4697"/>
                    <a:pt x="2222" y="4666"/>
                  </a:cubicBezTo>
                  <a:cubicBezTo>
                    <a:pt x="2176" y="4636"/>
                    <a:pt x="2184" y="4682"/>
                    <a:pt x="2161" y="4705"/>
                  </a:cubicBezTo>
                  <a:cubicBezTo>
                    <a:pt x="2138" y="4674"/>
                    <a:pt x="2199" y="4643"/>
                    <a:pt x="2161" y="4628"/>
                  </a:cubicBezTo>
                  <a:cubicBezTo>
                    <a:pt x="2184" y="4590"/>
                    <a:pt x="2215" y="4659"/>
                    <a:pt x="2230" y="4605"/>
                  </a:cubicBezTo>
                  <a:lnTo>
                    <a:pt x="2215" y="4620"/>
                  </a:lnTo>
                  <a:cubicBezTo>
                    <a:pt x="2184" y="4559"/>
                    <a:pt x="2199" y="4513"/>
                    <a:pt x="2199" y="4452"/>
                  </a:cubicBezTo>
                  <a:cubicBezTo>
                    <a:pt x="2176" y="4429"/>
                    <a:pt x="2153" y="4475"/>
                    <a:pt x="2153" y="4505"/>
                  </a:cubicBezTo>
                  <a:cubicBezTo>
                    <a:pt x="2146" y="4475"/>
                    <a:pt x="2077" y="4452"/>
                    <a:pt x="2107" y="4429"/>
                  </a:cubicBezTo>
                  <a:lnTo>
                    <a:pt x="2138" y="4444"/>
                  </a:lnTo>
                  <a:lnTo>
                    <a:pt x="2146" y="4398"/>
                  </a:lnTo>
                  <a:cubicBezTo>
                    <a:pt x="2115" y="4375"/>
                    <a:pt x="2115" y="4406"/>
                    <a:pt x="2100" y="4360"/>
                  </a:cubicBezTo>
                  <a:lnTo>
                    <a:pt x="2138" y="4360"/>
                  </a:lnTo>
                  <a:cubicBezTo>
                    <a:pt x="2153" y="4322"/>
                    <a:pt x="2084" y="4329"/>
                    <a:pt x="2107" y="4291"/>
                  </a:cubicBezTo>
                  <a:cubicBezTo>
                    <a:pt x="2123" y="4283"/>
                    <a:pt x="2146" y="4329"/>
                    <a:pt x="2161" y="4291"/>
                  </a:cubicBezTo>
                  <a:lnTo>
                    <a:pt x="2115" y="4253"/>
                  </a:lnTo>
                  <a:lnTo>
                    <a:pt x="2115" y="4222"/>
                  </a:lnTo>
                  <a:cubicBezTo>
                    <a:pt x="2138" y="4222"/>
                    <a:pt x="2138" y="4260"/>
                    <a:pt x="2161" y="4253"/>
                  </a:cubicBezTo>
                  <a:cubicBezTo>
                    <a:pt x="2153" y="4214"/>
                    <a:pt x="2184" y="4222"/>
                    <a:pt x="2199" y="4184"/>
                  </a:cubicBezTo>
                  <a:cubicBezTo>
                    <a:pt x="2222" y="4122"/>
                    <a:pt x="2184" y="4046"/>
                    <a:pt x="2184" y="3992"/>
                  </a:cubicBezTo>
                  <a:cubicBezTo>
                    <a:pt x="2230" y="4030"/>
                    <a:pt x="2199" y="3877"/>
                    <a:pt x="2222" y="3824"/>
                  </a:cubicBezTo>
                  <a:cubicBezTo>
                    <a:pt x="2253" y="3824"/>
                    <a:pt x="2222" y="3892"/>
                    <a:pt x="2261" y="3915"/>
                  </a:cubicBezTo>
                  <a:cubicBezTo>
                    <a:pt x="2291" y="3862"/>
                    <a:pt x="2222" y="3816"/>
                    <a:pt x="2261" y="3762"/>
                  </a:cubicBezTo>
                  <a:lnTo>
                    <a:pt x="2238" y="3785"/>
                  </a:lnTo>
                  <a:cubicBezTo>
                    <a:pt x="2215" y="3762"/>
                    <a:pt x="2238" y="3747"/>
                    <a:pt x="2215" y="3724"/>
                  </a:cubicBezTo>
                  <a:cubicBezTo>
                    <a:pt x="2268" y="3670"/>
                    <a:pt x="2215" y="3601"/>
                    <a:pt x="2253" y="3563"/>
                  </a:cubicBezTo>
                  <a:cubicBezTo>
                    <a:pt x="2222" y="3494"/>
                    <a:pt x="2253" y="3456"/>
                    <a:pt x="2215" y="3402"/>
                  </a:cubicBezTo>
                  <a:cubicBezTo>
                    <a:pt x="2215" y="3433"/>
                    <a:pt x="2199" y="3410"/>
                    <a:pt x="2192" y="3433"/>
                  </a:cubicBezTo>
                  <a:cubicBezTo>
                    <a:pt x="2153" y="3356"/>
                    <a:pt x="2222" y="3326"/>
                    <a:pt x="2268" y="3318"/>
                  </a:cubicBezTo>
                  <a:lnTo>
                    <a:pt x="2192" y="3295"/>
                  </a:lnTo>
                  <a:cubicBezTo>
                    <a:pt x="2199" y="3264"/>
                    <a:pt x="2192" y="3234"/>
                    <a:pt x="2215" y="3203"/>
                  </a:cubicBezTo>
                  <a:lnTo>
                    <a:pt x="2238" y="3249"/>
                  </a:lnTo>
                  <a:lnTo>
                    <a:pt x="2253" y="3134"/>
                  </a:lnTo>
                  <a:lnTo>
                    <a:pt x="2276" y="3134"/>
                  </a:lnTo>
                  <a:cubicBezTo>
                    <a:pt x="2307" y="3119"/>
                    <a:pt x="2276" y="3088"/>
                    <a:pt x="2276" y="3065"/>
                  </a:cubicBezTo>
                  <a:lnTo>
                    <a:pt x="2261" y="3088"/>
                  </a:lnTo>
                  <a:cubicBezTo>
                    <a:pt x="2261" y="3027"/>
                    <a:pt x="2329" y="2935"/>
                    <a:pt x="2291" y="2851"/>
                  </a:cubicBezTo>
                  <a:lnTo>
                    <a:pt x="2314" y="2812"/>
                  </a:lnTo>
                  <a:lnTo>
                    <a:pt x="2307" y="2759"/>
                  </a:lnTo>
                  <a:cubicBezTo>
                    <a:pt x="2375" y="2697"/>
                    <a:pt x="2307" y="2628"/>
                    <a:pt x="2368" y="2567"/>
                  </a:cubicBezTo>
                  <a:cubicBezTo>
                    <a:pt x="2337" y="2506"/>
                    <a:pt x="2352" y="2437"/>
                    <a:pt x="2391" y="2368"/>
                  </a:cubicBezTo>
                  <a:cubicBezTo>
                    <a:pt x="2414" y="2406"/>
                    <a:pt x="2421" y="2414"/>
                    <a:pt x="2444" y="2445"/>
                  </a:cubicBezTo>
                  <a:cubicBezTo>
                    <a:pt x="2444" y="2368"/>
                    <a:pt x="2406" y="2299"/>
                    <a:pt x="2444" y="2261"/>
                  </a:cubicBezTo>
                  <a:cubicBezTo>
                    <a:pt x="2391" y="2261"/>
                    <a:pt x="2368" y="2215"/>
                    <a:pt x="2307" y="2238"/>
                  </a:cubicBezTo>
                  <a:cubicBezTo>
                    <a:pt x="2314" y="2192"/>
                    <a:pt x="2329" y="2169"/>
                    <a:pt x="2337" y="2130"/>
                  </a:cubicBezTo>
                  <a:cubicBezTo>
                    <a:pt x="2276" y="2130"/>
                    <a:pt x="2314" y="2261"/>
                    <a:pt x="2253" y="2253"/>
                  </a:cubicBezTo>
                  <a:lnTo>
                    <a:pt x="2276" y="2215"/>
                  </a:lnTo>
                  <a:cubicBezTo>
                    <a:pt x="2238" y="2207"/>
                    <a:pt x="2276" y="2161"/>
                    <a:pt x="2238" y="2130"/>
                  </a:cubicBezTo>
                  <a:cubicBezTo>
                    <a:pt x="2261" y="2138"/>
                    <a:pt x="2276" y="2138"/>
                    <a:pt x="2299" y="2100"/>
                  </a:cubicBezTo>
                  <a:cubicBezTo>
                    <a:pt x="2268" y="2100"/>
                    <a:pt x="2261" y="2085"/>
                    <a:pt x="2238" y="2054"/>
                  </a:cubicBezTo>
                  <a:cubicBezTo>
                    <a:pt x="2261" y="2031"/>
                    <a:pt x="2299" y="1993"/>
                    <a:pt x="2261" y="1985"/>
                  </a:cubicBezTo>
                  <a:cubicBezTo>
                    <a:pt x="2276" y="1954"/>
                    <a:pt x="2299" y="1977"/>
                    <a:pt x="2299" y="1947"/>
                  </a:cubicBezTo>
                  <a:lnTo>
                    <a:pt x="2329" y="1962"/>
                  </a:lnTo>
                  <a:cubicBezTo>
                    <a:pt x="2337" y="1939"/>
                    <a:pt x="2337" y="1908"/>
                    <a:pt x="2329" y="1870"/>
                  </a:cubicBezTo>
                  <a:lnTo>
                    <a:pt x="2383" y="1870"/>
                  </a:lnTo>
                  <a:cubicBezTo>
                    <a:pt x="2375" y="1862"/>
                    <a:pt x="2329" y="1839"/>
                    <a:pt x="2352" y="1824"/>
                  </a:cubicBezTo>
                  <a:cubicBezTo>
                    <a:pt x="2345" y="1824"/>
                    <a:pt x="2329" y="1801"/>
                    <a:pt x="2314" y="1824"/>
                  </a:cubicBezTo>
                  <a:cubicBezTo>
                    <a:pt x="2307" y="1786"/>
                    <a:pt x="2307" y="1786"/>
                    <a:pt x="2276" y="1770"/>
                  </a:cubicBezTo>
                  <a:lnTo>
                    <a:pt x="2291" y="1732"/>
                  </a:lnTo>
                  <a:cubicBezTo>
                    <a:pt x="2268" y="1709"/>
                    <a:pt x="2261" y="1755"/>
                    <a:pt x="2253" y="1763"/>
                  </a:cubicBezTo>
                  <a:lnTo>
                    <a:pt x="2253" y="1709"/>
                  </a:lnTo>
                  <a:cubicBezTo>
                    <a:pt x="2268" y="1701"/>
                    <a:pt x="2276" y="1740"/>
                    <a:pt x="2299" y="1709"/>
                  </a:cubicBezTo>
                  <a:lnTo>
                    <a:pt x="2307" y="1671"/>
                  </a:lnTo>
                  <a:cubicBezTo>
                    <a:pt x="2261" y="1617"/>
                    <a:pt x="2291" y="1556"/>
                    <a:pt x="2337" y="1495"/>
                  </a:cubicBezTo>
                  <a:lnTo>
                    <a:pt x="2299" y="1464"/>
                  </a:lnTo>
                  <a:cubicBezTo>
                    <a:pt x="2291" y="1495"/>
                    <a:pt x="2291" y="1487"/>
                    <a:pt x="2261" y="1502"/>
                  </a:cubicBezTo>
                  <a:lnTo>
                    <a:pt x="2291" y="1502"/>
                  </a:lnTo>
                  <a:cubicBezTo>
                    <a:pt x="2299" y="1564"/>
                    <a:pt x="2253" y="1617"/>
                    <a:pt x="2230" y="1678"/>
                  </a:cubicBezTo>
                  <a:cubicBezTo>
                    <a:pt x="2215" y="1633"/>
                    <a:pt x="2261" y="1579"/>
                    <a:pt x="2253" y="1533"/>
                  </a:cubicBezTo>
                  <a:lnTo>
                    <a:pt x="2215" y="1610"/>
                  </a:lnTo>
                  <a:cubicBezTo>
                    <a:pt x="2199" y="1579"/>
                    <a:pt x="2230" y="1556"/>
                    <a:pt x="2192" y="1525"/>
                  </a:cubicBezTo>
                  <a:lnTo>
                    <a:pt x="2238" y="1518"/>
                  </a:lnTo>
                  <a:lnTo>
                    <a:pt x="2222" y="1479"/>
                  </a:lnTo>
                  <a:lnTo>
                    <a:pt x="2253" y="1487"/>
                  </a:lnTo>
                  <a:lnTo>
                    <a:pt x="2268" y="1449"/>
                  </a:lnTo>
                  <a:cubicBezTo>
                    <a:pt x="2238" y="1441"/>
                    <a:pt x="2261" y="1403"/>
                    <a:pt x="2230" y="1387"/>
                  </a:cubicBezTo>
                  <a:cubicBezTo>
                    <a:pt x="2253" y="1349"/>
                    <a:pt x="2268" y="1387"/>
                    <a:pt x="2291" y="1372"/>
                  </a:cubicBezTo>
                  <a:cubicBezTo>
                    <a:pt x="2268" y="1341"/>
                    <a:pt x="2299" y="1288"/>
                    <a:pt x="2314" y="1288"/>
                  </a:cubicBezTo>
                  <a:cubicBezTo>
                    <a:pt x="2299" y="1234"/>
                    <a:pt x="2337" y="1249"/>
                    <a:pt x="2329" y="1211"/>
                  </a:cubicBezTo>
                  <a:lnTo>
                    <a:pt x="2345" y="1234"/>
                  </a:lnTo>
                  <a:cubicBezTo>
                    <a:pt x="2375" y="1211"/>
                    <a:pt x="2352" y="1158"/>
                    <a:pt x="2375" y="1135"/>
                  </a:cubicBezTo>
                  <a:cubicBezTo>
                    <a:pt x="2352" y="1112"/>
                    <a:pt x="2352" y="1112"/>
                    <a:pt x="2329" y="1104"/>
                  </a:cubicBezTo>
                  <a:cubicBezTo>
                    <a:pt x="2337" y="1081"/>
                    <a:pt x="2329" y="1035"/>
                    <a:pt x="2299" y="1035"/>
                  </a:cubicBezTo>
                  <a:lnTo>
                    <a:pt x="2337" y="1027"/>
                  </a:lnTo>
                  <a:lnTo>
                    <a:pt x="2352" y="974"/>
                  </a:lnTo>
                  <a:lnTo>
                    <a:pt x="2329" y="928"/>
                  </a:lnTo>
                  <a:lnTo>
                    <a:pt x="2383" y="974"/>
                  </a:lnTo>
                  <a:cubicBezTo>
                    <a:pt x="2406" y="989"/>
                    <a:pt x="2337" y="989"/>
                    <a:pt x="2375" y="1012"/>
                  </a:cubicBezTo>
                  <a:cubicBezTo>
                    <a:pt x="2406" y="1012"/>
                    <a:pt x="2406" y="958"/>
                    <a:pt x="2391" y="928"/>
                  </a:cubicBezTo>
                  <a:lnTo>
                    <a:pt x="2429" y="912"/>
                  </a:lnTo>
                  <a:cubicBezTo>
                    <a:pt x="2414" y="874"/>
                    <a:pt x="2406" y="805"/>
                    <a:pt x="2429" y="805"/>
                  </a:cubicBezTo>
                  <a:lnTo>
                    <a:pt x="2414" y="797"/>
                  </a:lnTo>
                  <a:cubicBezTo>
                    <a:pt x="2414" y="782"/>
                    <a:pt x="2414" y="751"/>
                    <a:pt x="2444" y="744"/>
                  </a:cubicBezTo>
                  <a:lnTo>
                    <a:pt x="2421" y="690"/>
                  </a:lnTo>
                  <a:cubicBezTo>
                    <a:pt x="2429" y="721"/>
                    <a:pt x="2375" y="729"/>
                    <a:pt x="2406" y="767"/>
                  </a:cubicBezTo>
                  <a:cubicBezTo>
                    <a:pt x="2375" y="782"/>
                    <a:pt x="2368" y="751"/>
                    <a:pt x="2337" y="790"/>
                  </a:cubicBezTo>
                  <a:cubicBezTo>
                    <a:pt x="2307" y="744"/>
                    <a:pt x="2345" y="744"/>
                    <a:pt x="2352" y="729"/>
                  </a:cubicBezTo>
                  <a:cubicBezTo>
                    <a:pt x="2337" y="706"/>
                    <a:pt x="2329" y="751"/>
                    <a:pt x="2307" y="744"/>
                  </a:cubicBezTo>
                  <a:lnTo>
                    <a:pt x="2299" y="782"/>
                  </a:lnTo>
                  <a:lnTo>
                    <a:pt x="2314" y="820"/>
                  </a:lnTo>
                  <a:cubicBezTo>
                    <a:pt x="2337" y="797"/>
                    <a:pt x="2314" y="782"/>
                    <a:pt x="2352" y="790"/>
                  </a:cubicBezTo>
                  <a:lnTo>
                    <a:pt x="2345" y="828"/>
                  </a:lnTo>
                  <a:cubicBezTo>
                    <a:pt x="2314" y="836"/>
                    <a:pt x="2314" y="805"/>
                    <a:pt x="2299" y="836"/>
                  </a:cubicBezTo>
                  <a:cubicBezTo>
                    <a:pt x="2337" y="828"/>
                    <a:pt x="2291" y="866"/>
                    <a:pt x="2291" y="882"/>
                  </a:cubicBezTo>
                  <a:lnTo>
                    <a:pt x="2261" y="859"/>
                  </a:lnTo>
                  <a:cubicBezTo>
                    <a:pt x="2261" y="874"/>
                    <a:pt x="2215" y="905"/>
                    <a:pt x="2222" y="943"/>
                  </a:cubicBezTo>
                  <a:cubicBezTo>
                    <a:pt x="2161" y="958"/>
                    <a:pt x="2192" y="997"/>
                    <a:pt x="2146" y="1020"/>
                  </a:cubicBezTo>
                  <a:cubicBezTo>
                    <a:pt x="2153" y="1058"/>
                    <a:pt x="2176" y="1058"/>
                    <a:pt x="2176" y="1089"/>
                  </a:cubicBezTo>
                  <a:lnTo>
                    <a:pt x="2146" y="1058"/>
                  </a:lnTo>
                  <a:cubicBezTo>
                    <a:pt x="2107" y="1073"/>
                    <a:pt x="2123" y="1112"/>
                    <a:pt x="2107" y="1142"/>
                  </a:cubicBezTo>
                  <a:lnTo>
                    <a:pt x="2138" y="1135"/>
                  </a:lnTo>
                  <a:cubicBezTo>
                    <a:pt x="2161" y="1150"/>
                    <a:pt x="2123" y="1181"/>
                    <a:pt x="2161" y="1181"/>
                  </a:cubicBezTo>
                  <a:lnTo>
                    <a:pt x="2138" y="1203"/>
                  </a:lnTo>
                  <a:lnTo>
                    <a:pt x="2107" y="1173"/>
                  </a:lnTo>
                  <a:cubicBezTo>
                    <a:pt x="2077" y="1203"/>
                    <a:pt x="2107" y="1249"/>
                    <a:pt x="2061" y="1272"/>
                  </a:cubicBezTo>
                  <a:cubicBezTo>
                    <a:pt x="2115" y="1295"/>
                    <a:pt x="2023" y="1326"/>
                    <a:pt x="2077" y="1364"/>
                  </a:cubicBezTo>
                  <a:cubicBezTo>
                    <a:pt x="2038" y="1357"/>
                    <a:pt x="2061" y="1395"/>
                    <a:pt x="2031" y="1395"/>
                  </a:cubicBezTo>
                  <a:cubicBezTo>
                    <a:pt x="2031" y="1364"/>
                    <a:pt x="2023" y="1341"/>
                    <a:pt x="2061" y="1311"/>
                  </a:cubicBezTo>
                  <a:cubicBezTo>
                    <a:pt x="2008" y="1288"/>
                    <a:pt x="2061" y="1226"/>
                    <a:pt x="2084" y="1188"/>
                  </a:cubicBezTo>
                  <a:cubicBezTo>
                    <a:pt x="2069" y="1188"/>
                    <a:pt x="2046" y="1181"/>
                    <a:pt x="2038" y="1150"/>
                  </a:cubicBezTo>
                  <a:cubicBezTo>
                    <a:pt x="2084" y="1219"/>
                    <a:pt x="1931" y="1341"/>
                    <a:pt x="2038" y="1418"/>
                  </a:cubicBezTo>
                  <a:cubicBezTo>
                    <a:pt x="2031" y="1464"/>
                    <a:pt x="2038" y="1510"/>
                    <a:pt x="2008" y="1556"/>
                  </a:cubicBezTo>
                  <a:lnTo>
                    <a:pt x="2038" y="1548"/>
                  </a:lnTo>
                  <a:lnTo>
                    <a:pt x="2069" y="1594"/>
                  </a:lnTo>
                  <a:lnTo>
                    <a:pt x="2046" y="1633"/>
                  </a:lnTo>
                  <a:cubicBezTo>
                    <a:pt x="2031" y="1610"/>
                    <a:pt x="2046" y="1594"/>
                    <a:pt x="2023" y="1564"/>
                  </a:cubicBezTo>
                  <a:lnTo>
                    <a:pt x="1985" y="1625"/>
                  </a:lnTo>
                  <a:lnTo>
                    <a:pt x="2000" y="1648"/>
                  </a:lnTo>
                  <a:lnTo>
                    <a:pt x="1992" y="1686"/>
                  </a:lnTo>
                  <a:lnTo>
                    <a:pt x="1954" y="1663"/>
                  </a:lnTo>
                  <a:cubicBezTo>
                    <a:pt x="1946" y="1709"/>
                    <a:pt x="2008" y="1686"/>
                    <a:pt x="1985" y="1747"/>
                  </a:cubicBezTo>
                  <a:lnTo>
                    <a:pt x="2008" y="1740"/>
                  </a:lnTo>
                  <a:lnTo>
                    <a:pt x="2023" y="1786"/>
                  </a:lnTo>
                  <a:cubicBezTo>
                    <a:pt x="1969" y="1755"/>
                    <a:pt x="1954" y="1862"/>
                    <a:pt x="1923" y="1901"/>
                  </a:cubicBezTo>
                  <a:cubicBezTo>
                    <a:pt x="1916" y="1855"/>
                    <a:pt x="1954" y="1755"/>
                    <a:pt x="1908" y="1755"/>
                  </a:cubicBezTo>
                  <a:cubicBezTo>
                    <a:pt x="1908" y="1709"/>
                    <a:pt x="1931" y="1671"/>
                    <a:pt x="1923" y="1633"/>
                  </a:cubicBezTo>
                  <a:cubicBezTo>
                    <a:pt x="1885" y="1625"/>
                    <a:pt x="1916" y="1678"/>
                    <a:pt x="1893" y="1701"/>
                  </a:cubicBezTo>
                  <a:cubicBezTo>
                    <a:pt x="1885" y="1663"/>
                    <a:pt x="1893" y="1663"/>
                    <a:pt x="1870" y="1640"/>
                  </a:cubicBezTo>
                  <a:cubicBezTo>
                    <a:pt x="1923" y="1633"/>
                    <a:pt x="1878" y="1602"/>
                    <a:pt x="1931" y="1587"/>
                  </a:cubicBezTo>
                  <a:cubicBezTo>
                    <a:pt x="1916" y="1548"/>
                    <a:pt x="1893" y="1564"/>
                    <a:pt x="1870" y="1571"/>
                  </a:cubicBezTo>
                  <a:cubicBezTo>
                    <a:pt x="1855" y="1548"/>
                    <a:pt x="1893" y="1548"/>
                    <a:pt x="1908" y="1533"/>
                  </a:cubicBezTo>
                  <a:lnTo>
                    <a:pt x="1878" y="1487"/>
                  </a:lnTo>
                  <a:lnTo>
                    <a:pt x="1916" y="1456"/>
                  </a:lnTo>
                  <a:cubicBezTo>
                    <a:pt x="1885" y="1418"/>
                    <a:pt x="1916" y="1441"/>
                    <a:pt x="1923" y="1410"/>
                  </a:cubicBezTo>
                  <a:cubicBezTo>
                    <a:pt x="1908" y="1372"/>
                    <a:pt x="1923" y="1341"/>
                    <a:pt x="1908" y="1303"/>
                  </a:cubicBezTo>
                  <a:cubicBezTo>
                    <a:pt x="1923" y="1272"/>
                    <a:pt x="1931" y="1311"/>
                    <a:pt x="1946" y="1303"/>
                  </a:cubicBezTo>
                  <a:cubicBezTo>
                    <a:pt x="1954" y="1341"/>
                    <a:pt x="1916" y="1403"/>
                    <a:pt x="1962" y="1403"/>
                  </a:cubicBezTo>
                  <a:lnTo>
                    <a:pt x="1946" y="1341"/>
                  </a:lnTo>
                  <a:lnTo>
                    <a:pt x="1969" y="1334"/>
                  </a:lnTo>
                  <a:cubicBezTo>
                    <a:pt x="1954" y="1303"/>
                    <a:pt x="1946" y="1295"/>
                    <a:pt x="1969" y="1265"/>
                  </a:cubicBezTo>
                  <a:cubicBezTo>
                    <a:pt x="1954" y="1226"/>
                    <a:pt x="1923" y="1265"/>
                    <a:pt x="1916" y="1226"/>
                  </a:cubicBezTo>
                  <a:lnTo>
                    <a:pt x="1916" y="1211"/>
                  </a:lnTo>
                  <a:lnTo>
                    <a:pt x="1962" y="1219"/>
                  </a:lnTo>
                  <a:cubicBezTo>
                    <a:pt x="1992" y="1203"/>
                    <a:pt x="1969" y="1181"/>
                    <a:pt x="1992" y="1173"/>
                  </a:cubicBezTo>
                  <a:lnTo>
                    <a:pt x="1962" y="1173"/>
                  </a:lnTo>
                  <a:cubicBezTo>
                    <a:pt x="1954" y="1127"/>
                    <a:pt x="2008" y="1096"/>
                    <a:pt x="1962" y="1050"/>
                  </a:cubicBezTo>
                  <a:cubicBezTo>
                    <a:pt x="1992" y="981"/>
                    <a:pt x="1969" y="912"/>
                    <a:pt x="2031" y="866"/>
                  </a:cubicBezTo>
                  <a:cubicBezTo>
                    <a:pt x="2000" y="836"/>
                    <a:pt x="2031" y="820"/>
                    <a:pt x="2031" y="797"/>
                  </a:cubicBezTo>
                  <a:cubicBezTo>
                    <a:pt x="2000" y="790"/>
                    <a:pt x="1992" y="790"/>
                    <a:pt x="1985" y="767"/>
                  </a:cubicBezTo>
                  <a:cubicBezTo>
                    <a:pt x="1954" y="797"/>
                    <a:pt x="1954" y="797"/>
                    <a:pt x="1923" y="820"/>
                  </a:cubicBezTo>
                  <a:cubicBezTo>
                    <a:pt x="1954" y="836"/>
                    <a:pt x="1946" y="828"/>
                    <a:pt x="1962" y="859"/>
                  </a:cubicBezTo>
                  <a:cubicBezTo>
                    <a:pt x="1962" y="882"/>
                    <a:pt x="1946" y="912"/>
                    <a:pt x="1962" y="943"/>
                  </a:cubicBezTo>
                  <a:lnTo>
                    <a:pt x="1908" y="897"/>
                  </a:lnTo>
                  <a:cubicBezTo>
                    <a:pt x="1885" y="905"/>
                    <a:pt x="1893" y="958"/>
                    <a:pt x="1870" y="951"/>
                  </a:cubicBezTo>
                  <a:cubicBezTo>
                    <a:pt x="1847" y="997"/>
                    <a:pt x="1885" y="1050"/>
                    <a:pt x="1839" y="1089"/>
                  </a:cubicBezTo>
                  <a:cubicBezTo>
                    <a:pt x="1816" y="1058"/>
                    <a:pt x="1839" y="1027"/>
                    <a:pt x="1832" y="997"/>
                  </a:cubicBezTo>
                  <a:cubicBezTo>
                    <a:pt x="1816" y="1020"/>
                    <a:pt x="1832" y="1035"/>
                    <a:pt x="1801" y="1050"/>
                  </a:cubicBezTo>
                  <a:cubicBezTo>
                    <a:pt x="1832" y="1058"/>
                    <a:pt x="1816" y="1066"/>
                    <a:pt x="1801" y="1073"/>
                  </a:cubicBezTo>
                  <a:cubicBezTo>
                    <a:pt x="1839" y="1135"/>
                    <a:pt x="1763" y="1181"/>
                    <a:pt x="1770" y="1242"/>
                  </a:cubicBezTo>
                  <a:cubicBezTo>
                    <a:pt x="1755" y="1265"/>
                    <a:pt x="1755" y="1226"/>
                    <a:pt x="1732" y="1219"/>
                  </a:cubicBezTo>
                  <a:lnTo>
                    <a:pt x="1717" y="1280"/>
                  </a:lnTo>
                  <a:cubicBezTo>
                    <a:pt x="1732" y="1265"/>
                    <a:pt x="1763" y="1265"/>
                    <a:pt x="1778" y="1242"/>
                  </a:cubicBezTo>
                  <a:lnTo>
                    <a:pt x="1809" y="1249"/>
                  </a:lnTo>
                  <a:lnTo>
                    <a:pt x="1801" y="1295"/>
                  </a:lnTo>
                  <a:cubicBezTo>
                    <a:pt x="1793" y="1303"/>
                    <a:pt x="1778" y="1280"/>
                    <a:pt x="1763" y="1303"/>
                  </a:cubicBezTo>
                  <a:lnTo>
                    <a:pt x="1793" y="1334"/>
                  </a:lnTo>
                  <a:lnTo>
                    <a:pt x="1793" y="1364"/>
                  </a:lnTo>
                  <a:cubicBezTo>
                    <a:pt x="1763" y="1380"/>
                    <a:pt x="1870" y="1341"/>
                    <a:pt x="1870" y="1341"/>
                  </a:cubicBezTo>
                  <a:lnTo>
                    <a:pt x="1870" y="1280"/>
                  </a:lnTo>
                  <a:cubicBezTo>
                    <a:pt x="1870" y="1280"/>
                    <a:pt x="1701" y="1717"/>
                    <a:pt x="1655" y="1947"/>
                  </a:cubicBezTo>
                  <a:cubicBezTo>
                    <a:pt x="1701" y="1970"/>
                    <a:pt x="1678" y="2031"/>
                    <a:pt x="1640" y="2054"/>
                  </a:cubicBezTo>
                  <a:lnTo>
                    <a:pt x="1717" y="2062"/>
                  </a:lnTo>
                  <a:cubicBezTo>
                    <a:pt x="1724" y="2107"/>
                    <a:pt x="1678" y="2100"/>
                    <a:pt x="1694" y="2138"/>
                  </a:cubicBezTo>
                  <a:lnTo>
                    <a:pt x="1663" y="2123"/>
                  </a:lnTo>
                  <a:cubicBezTo>
                    <a:pt x="1655" y="2161"/>
                    <a:pt x="1686" y="2199"/>
                    <a:pt x="1663" y="2238"/>
                  </a:cubicBezTo>
                  <a:cubicBezTo>
                    <a:pt x="1602" y="2184"/>
                    <a:pt x="1625" y="2322"/>
                    <a:pt x="1579" y="2376"/>
                  </a:cubicBezTo>
                  <a:cubicBezTo>
                    <a:pt x="1586" y="2406"/>
                    <a:pt x="1609" y="2376"/>
                    <a:pt x="1617" y="2368"/>
                  </a:cubicBezTo>
                  <a:cubicBezTo>
                    <a:pt x="1617" y="2429"/>
                    <a:pt x="1609" y="2406"/>
                    <a:pt x="1586" y="2452"/>
                  </a:cubicBezTo>
                  <a:lnTo>
                    <a:pt x="1617" y="2445"/>
                  </a:lnTo>
                  <a:lnTo>
                    <a:pt x="1609" y="2491"/>
                  </a:lnTo>
                  <a:lnTo>
                    <a:pt x="1648" y="2521"/>
                  </a:lnTo>
                  <a:cubicBezTo>
                    <a:pt x="1663" y="2559"/>
                    <a:pt x="1617" y="2544"/>
                    <a:pt x="1648" y="2582"/>
                  </a:cubicBezTo>
                  <a:lnTo>
                    <a:pt x="1609" y="2559"/>
                  </a:lnTo>
                  <a:cubicBezTo>
                    <a:pt x="1586" y="2659"/>
                    <a:pt x="1571" y="2636"/>
                    <a:pt x="1586" y="2751"/>
                  </a:cubicBezTo>
                  <a:lnTo>
                    <a:pt x="1563" y="2743"/>
                  </a:lnTo>
                  <a:cubicBezTo>
                    <a:pt x="1602" y="2812"/>
                    <a:pt x="1563" y="2889"/>
                    <a:pt x="1586" y="3119"/>
                  </a:cubicBezTo>
                  <a:lnTo>
                    <a:pt x="1563" y="3119"/>
                  </a:lnTo>
                  <a:cubicBezTo>
                    <a:pt x="1563" y="2981"/>
                    <a:pt x="1609" y="3119"/>
                    <a:pt x="1609" y="3119"/>
                  </a:cubicBezTo>
                  <a:lnTo>
                    <a:pt x="1755" y="3119"/>
                  </a:lnTo>
                  <a:cubicBezTo>
                    <a:pt x="1770" y="3203"/>
                    <a:pt x="1701" y="3287"/>
                    <a:pt x="1770" y="3372"/>
                  </a:cubicBezTo>
                  <a:cubicBezTo>
                    <a:pt x="1763" y="3402"/>
                    <a:pt x="1740" y="3364"/>
                    <a:pt x="1732" y="3395"/>
                  </a:cubicBezTo>
                  <a:lnTo>
                    <a:pt x="1724" y="3349"/>
                  </a:lnTo>
                  <a:cubicBezTo>
                    <a:pt x="1732" y="3410"/>
                    <a:pt x="1770" y="3502"/>
                    <a:pt x="1740" y="3586"/>
                  </a:cubicBezTo>
                  <a:cubicBezTo>
                    <a:pt x="1770" y="3594"/>
                    <a:pt x="1763" y="3525"/>
                    <a:pt x="1793" y="3563"/>
                  </a:cubicBezTo>
                  <a:cubicBezTo>
                    <a:pt x="1770" y="3601"/>
                    <a:pt x="1755" y="3632"/>
                    <a:pt x="1763" y="3670"/>
                  </a:cubicBezTo>
                  <a:cubicBezTo>
                    <a:pt x="1801" y="3693"/>
                    <a:pt x="1763" y="3640"/>
                    <a:pt x="1778" y="3624"/>
                  </a:cubicBezTo>
                  <a:cubicBezTo>
                    <a:pt x="1809" y="3655"/>
                    <a:pt x="1793" y="3678"/>
                    <a:pt x="1801" y="3701"/>
                  </a:cubicBezTo>
                  <a:lnTo>
                    <a:pt x="1740" y="3693"/>
                  </a:lnTo>
                  <a:cubicBezTo>
                    <a:pt x="1755" y="3770"/>
                    <a:pt x="1801" y="3816"/>
                    <a:pt x="1778" y="3900"/>
                  </a:cubicBezTo>
                  <a:lnTo>
                    <a:pt x="1763" y="3900"/>
                  </a:lnTo>
                  <a:lnTo>
                    <a:pt x="1740" y="3938"/>
                  </a:lnTo>
                  <a:cubicBezTo>
                    <a:pt x="1763" y="3969"/>
                    <a:pt x="1763" y="3946"/>
                    <a:pt x="1778" y="3977"/>
                  </a:cubicBezTo>
                  <a:lnTo>
                    <a:pt x="1755" y="4007"/>
                  </a:lnTo>
                  <a:cubicBezTo>
                    <a:pt x="1763" y="4046"/>
                    <a:pt x="1763" y="4084"/>
                    <a:pt x="1763" y="4115"/>
                  </a:cubicBezTo>
                  <a:lnTo>
                    <a:pt x="1755" y="4084"/>
                  </a:lnTo>
                  <a:cubicBezTo>
                    <a:pt x="1717" y="4115"/>
                    <a:pt x="1763" y="4168"/>
                    <a:pt x="1801" y="4191"/>
                  </a:cubicBezTo>
                  <a:cubicBezTo>
                    <a:pt x="1793" y="4230"/>
                    <a:pt x="1770" y="4199"/>
                    <a:pt x="1755" y="4176"/>
                  </a:cubicBezTo>
                  <a:cubicBezTo>
                    <a:pt x="1755" y="4230"/>
                    <a:pt x="1809" y="4276"/>
                    <a:pt x="1793" y="4329"/>
                  </a:cubicBezTo>
                  <a:lnTo>
                    <a:pt x="1778" y="4306"/>
                  </a:lnTo>
                  <a:cubicBezTo>
                    <a:pt x="1755" y="4314"/>
                    <a:pt x="1755" y="4344"/>
                    <a:pt x="1755" y="4383"/>
                  </a:cubicBezTo>
                  <a:cubicBezTo>
                    <a:pt x="1755" y="4367"/>
                    <a:pt x="1740" y="4344"/>
                    <a:pt x="1724" y="4367"/>
                  </a:cubicBezTo>
                  <a:lnTo>
                    <a:pt x="1701" y="4329"/>
                  </a:lnTo>
                  <a:lnTo>
                    <a:pt x="1694" y="4406"/>
                  </a:lnTo>
                  <a:cubicBezTo>
                    <a:pt x="1701" y="4398"/>
                    <a:pt x="1740" y="4421"/>
                    <a:pt x="1724" y="4444"/>
                  </a:cubicBezTo>
                  <a:lnTo>
                    <a:pt x="1740" y="4429"/>
                  </a:lnTo>
                  <a:cubicBezTo>
                    <a:pt x="1755" y="4459"/>
                    <a:pt x="1763" y="4482"/>
                    <a:pt x="1801" y="4513"/>
                  </a:cubicBezTo>
                  <a:cubicBezTo>
                    <a:pt x="1793" y="4551"/>
                    <a:pt x="1770" y="4505"/>
                    <a:pt x="1755" y="4536"/>
                  </a:cubicBezTo>
                  <a:cubicBezTo>
                    <a:pt x="1770" y="4551"/>
                    <a:pt x="1770" y="4590"/>
                    <a:pt x="1801" y="4590"/>
                  </a:cubicBezTo>
                  <a:cubicBezTo>
                    <a:pt x="1801" y="4651"/>
                    <a:pt x="1793" y="4728"/>
                    <a:pt x="1809" y="4766"/>
                  </a:cubicBezTo>
                  <a:cubicBezTo>
                    <a:pt x="1816" y="4766"/>
                    <a:pt x="1839" y="4751"/>
                    <a:pt x="1847" y="4781"/>
                  </a:cubicBezTo>
                  <a:cubicBezTo>
                    <a:pt x="1816" y="4812"/>
                    <a:pt x="1801" y="4773"/>
                    <a:pt x="1801" y="4827"/>
                  </a:cubicBezTo>
                  <a:lnTo>
                    <a:pt x="1778" y="4773"/>
                  </a:lnTo>
                  <a:cubicBezTo>
                    <a:pt x="1755" y="4781"/>
                    <a:pt x="1793" y="4842"/>
                    <a:pt x="1793" y="4865"/>
                  </a:cubicBezTo>
                  <a:lnTo>
                    <a:pt x="1816" y="4865"/>
                  </a:lnTo>
                  <a:cubicBezTo>
                    <a:pt x="1809" y="4896"/>
                    <a:pt x="1816" y="4904"/>
                    <a:pt x="1793" y="4927"/>
                  </a:cubicBezTo>
                  <a:cubicBezTo>
                    <a:pt x="1809" y="4957"/>
                    <a:pt x="1816" y="4934"/>
                    <a:pt x="1839" y="4957"/>
                  </a:cubicBezTo>
                  <a:cubicBezTo>
                    <a:pt x="1847" y="4973"/>
                    <a:pt x="1793" y="5003"/>
                    <a:pt x="1839" y="5034"/>
                  </a:cubicBezTo>
                  <a:cubicBezTo>
                    <a:pt x="1832" y="5049"/>
                    <a:pt x="1816" y="5042"/>
                    <a:pt x="1809" y="5057"/>
                  </a:cubicBezTo>
                  <a:lnTo>
                    <a:pt x="1801" y="5011"/>
                  </a:lnTo>
                  <a:cubicBezTo>
                    <a:pt x="1755" y="5126"/>
                    <a:pt x="1839" y="5287"/>
                    <a:pt x="1847" y="5425"/>
                  </a:cubicBezTo>
                  <a:lnTo>
                    <a:pt x="1801" y="5402"/>
                  </a:lnTo>
                  <a:cubicBezTo>
                    <a:pt x="1801" y="5432"/>
                    <a:pt x="1816" y="5455"/>
                    <a:pt x="1809" y="5478"/>
                  </a:cubicBezTo>
                  <a:lnTo>
                    <a:pt x="1847" y="5478"/>
                  </a:lnTo>
                  <a:cubicBezTo>
                    <a:pt x="1855" y="5547"/>
                    <a:pt x="1832" y="5670"/>
                    <a:pt x="1916" y="5723"/>
                  </a:cubicBezTo>
                  <a:cubicBezTo>
                    <a:pt x="1893" y="5746"/>
                    <a:pt x="1885" y="5700"/>
                    <a:pt x="1870" y="5708"/>
                  </a:cubicBezTo>
                  <a:cubicBezTo>
                    <a:pt x="1878" y="5762"/>
                    <a:pt x="1878" y="5769"/>
                    <a:pt x="1885" y="5808"/>
                  </a:cubicBezTo>
                  <a:lnTo>
                    <a:pt x="1916" y="5808"/>
                  </a:lnTo>
                  <a:cubicBezTo>
                    <a:pt x="1931" y="5854"/>
                    <a:pt x="1893" y="5938"/>
                    <a:pt x="1946" y="5961"/>
                  </a:cubicBezTo>
                  <a:cubicBezTo>
                    <a:pt x="1931" y="5976"/>
                    <a:pt x="1916" y="5976"/>
                    <a:pt x="1916" y="6007"/>
                  </a:cubicBezTo>
                  <a:cubicBezTo>
                    <a:pt x="1923" y="6030"/>
                    <a:pt x="1962" y="6045"/>
                    <a:pt x="1931" y="6068"/>
                  </a:cubicBezTo>
                  <a:cubicBezTo>
                    <a:pt x="2000" y="6084"/>
                    <a:pt x="1954" y="6191"/>
                    <a:pt x="2008" y="6229"/>
                  </a:cubicBezTo>
                  <a:lnTo>
                    <a:pt x="1985" y="6244"/>
                  </a:lnTo>
                  <a:cubicBezTo>
                    <a:pt x="2008" y="6275"/>
                    <a:pt x="2038" y="6306"/>
                    <a:pt x="2008" y="6352"/>
                  </a:cubicBezTo>
                  <a:lnTo>
                    <a:pt x="2046" y="6390"/>
                  </a:lnTo>
                  <a:lnTo>
                    <a:pt x="2031" y="6413"/>
                  </a:lnTo>
                  <a:lnTo>
                    <a:pt x="2038" y="6436"/>
                  </a:lnTo>
                  <a:cubicBezTo>
                    <a:pt x="2069" y="6459"/>
                    <a:pt x="2077" y="6490"/>
                    <a:pt x="2077" y="6536"/>
                  </a:cubicBezTo>
                  <a:lnTo>
                    <a:pt x="2115" y="6551"/>
                  </a:lnTo>
                  <a:lnTo>
                    <a:pt x="2084" y="6543"/>
                  </a:lnTo>
                  <a:cubicBezTo>
                    <a:pt x="2100" y="6581"/>
                    <a:pt x="2115" y="6612"/>
                    <a:pt x="2123" y="6650"/>
                  </a:cubicBezTo>
                  <a:cubicBezTo>
                    <a:pt x="2084" y="6627"/>
                    <a:pt x="2115" y="6612"/>
                    <a:pt x="2077" y="6612"/>
                  </a:cubicBezTo>
                  <a:lnTo>
                    <a:pt x="2100" y="6681"/>
                  </a:lnTo>
                  <a:lnTo>
                    <a:pt x="2061" y="6666"/>
                  </a:lnTo>
                  <a:cubicBezTo>
                    <a:pt x="2046" y="6643"/>
                    <a:pt x="2069" y="6604"/>
                    <a:pt x="2031" y="6589"/>
                  </a:cubicBezTo>
                  <a:cubicBezTo>
                    <a:pt x="2046" y="6620"/>
                    <a:pt x="2000" y="6620"/>
                    <a:pt x="2023" y="6650"/>
                  </a:cubicBezTo>
                  <a:lnTo>
                    <a:pt x="1969" y="6620"/>
                  </a:lnTo>
                  <a:lnTo>
                    <a:pt x="2008" y="6612"/>
                  </a:lnTo>
                  <a:cubicBezTo>
                    <a:pt x="2008" y="6581"/>
                    <a:pt x="1985" y="6581"/>
                    <a:pt x="1962" y="6574"/>
                  </a:cubicBezTo>
                  <a:cubicBezTo>
                    <a:pt x="1954" y="6551"/>
                    <a:pt x="1931" y="6528"/>
                    <a:pt x="1946" y="6497"/>
                  </a:cubicBezTo>
                  <a:cubicBezTo>
                    <a:pt x="1962" y="6551"/>
                    <a:pt x="1992" y="6528"/>
                    <a:pt x="2000" y="6566"/>
                  </a:cubicBezTo>
                  <a:cubicBezTo>
                    <a:pt x="2031" y="6574"/>
                    <a:pt x="1992" y="6513"/>
                    <a:pt x="2031" y="6551"/>
                  </a:cubicBezTo>
                  <a:cubicBezTo>
                    <a:pt x="2061" y="6574"/>
                    <a:pt x="1992" y="6566"/>
                    <a:pt x="2023" y="6581"/>
                  </a:cubicBezTo>
                  <a:cubicBezTo>
                    <a:pt x="2061" y="6612"/>
                    <a:pt x="2038" y="6581"/>
                    <a:pt x="2046" y="6551"/>
                  </a:cubicBezTo>
                  <a:lnTo>
                    <a:pt x="2061" y="6581"/>
                  </a:lnTo>
                  <a:cubicBezTo>
                    <a:pt x="2069" y="6543"/>
                    <a:pt x="2000" y="6467"/>
                    <a:pt x="1992" y="6413"/>
                  </a:cubicBezTo>
                  <a:cubicBezTo>
                    <a:pt x="1962" y="6436"/>
                    <a:pt x="1969" y="6390"/>
                    <a:pt x="1954" y="6390"/>
                  </a:cubicBezTo>
                  <a:cubicBezTo>
                    <a:pt x="1962" y="6421"/>
                    <a:pt x="1985" y="6459"/>
                    <a:pt x="2008" y="6474"/>
                  </a:cubicBezTo>
                  <a:cubicBezTo>
                    <a:pt x="1946" y="6528"/>
                    <a:pt x="1923" y="6398"/>
                    <a:pt x="1885" y="6375"/>
                  </a:cubicBezTo>
                  <a:cubicBezTo>
                    <a:pt x="1893" y="6313"/>
                    <a:pt x="1946" y="6352"/>
                    <a:pt x="1954" y="6313"/>
                  </a:cubicBezTo>
                  <a:cubicBezTo>
                    <a:pt x="1916" y="6321"/>
                    <a:pt x="1946" y="6267"/>
                    <a:pt x="1908" y="6244"/>
                  </a:cubicBezTo>
                  <a:cubicBezTo>
                    <a:pt x="1916" y="6267"/>
                    <a:pt x="1923" y="6336"/>
                    <a:pt x="1885" y="6321"/>
                  </a:cubicBezTo>
                  <a:cubicBezTo>
                    <a:pt x="1908" y="6275"/>
                    <a:pt x="1855" y="6298"/>
                    <a:pt x="1855" y="6229"/>
                  </a:cubicBezTo>
                  <a:cubicBezTo>
                    <a:pt x="1870" y="6191"/>
                    <a:pt x="1893" y="6229"/>
                    <a:pt x="1908" y="6191"/>
                  </a:cubicBezTo>
                  <a:lnTo>
                    <a:pt x="1870" y="6160"/>
                  </a:lnTo>
                  <a:lnTo>
                    <a:pt x="1847" y="6183"/>
                  </a:lnTo>
                  <a:cubicBezTo>
                    <a:pt x="1801" y="6122"/>
                    <a:pt x="1793" y="6053"/>
                    <a:pt x="1763" y="5992"/>
                  </a:cubicBezTo>
                  <a:cubicBezTo>
                    <a:pt x="1740" y="6015"/>
                    <a:pt x="1770" y="6038"/>
                    <a:pt x="1763" y="6053"/>
                  </a:cubicBezTo>
                  <a:cubicBezTo>
                    <a:pt x="1732" y="6015"/>
                    <a:pt x="1694" y="5953"/>
                    <a:pt x="1740" y="5923"/>
                  </a:cubicBezTo>
                  <a:cubicBezTo>
                    <a:pt x="1740" y="5938"/>
                    <a:pt x="1755" y="5961"/>
                    <a:pt x="1778" y="5969"/>
                  </a:cubicBezTo>
                  <a:lnTo>
                    <a:pt x="1801" y="5938"/>
                  </a:lnTo>
                  <a:cubicBezTo>
                    <a:pt x="1778" y="5892"/>
                    <a:pt x="1732" y="5861"/>
                    <a:pt x="1770" y="5823"/>
                  </a:cubicBezTo>
                  <a:cubicBezTo>
                    <a:pt x="1740" y="5815"/>
                    <a:pt x="1755" y="5800"/>
                    <a:pt x="1755" y="5777"/>
                  </a:cubicBezTo>
                  <a:lnTo>
                    <a:pt x="1724" y="5777"/>
                  </a:lnTo>
                  <a:cubicBezTo>
                    <a:pt x="1732" y="5723"/>
                    <a:pt x="1678" y="5632"/>
                    <a:pt x="1717" y="5593"/>
                  </a:cubicBezTo>
                  <a:cubicBezTo>
                    <a:pt x="1701" y="5570"/>
                    <a:pt x="1686" y="5540"/>
                    <a:pt x="1678" y="5501"/>
                  </a:cubicBezTo>
                  <a:lnTo>
                    <a:pt x="1701" y="5501"/>
                  </a:lnTo>
                  <a:cubicBezTo>
                    <a:pt x="1717" y="5471"/>
                    <a:pt x="1678" y="5478"/>
                    <a:pt x="1663" y="5471"/>
                  </a:cubicBezTo>
                  <a:cubicBezTo>
                    <a:pt x="1678" y="5440"/>
                    <a:pt x="1701" y="5455"/>
                    <a:pt x="1724" y="5463"/>
                  </a:cubicBezTo>
                  <a:cubicBezTo>
                    <a:pt x="1724" y="5425"/>
                    <a:pt x="1701" y="5386"/>
                    <a:pt x="1740" y="5363"/>
                  </a:cubicBezTo>
                  <a:cubicBezTo>
                    <a:pt x="1717" y="5356"/>
                    <a:pt x="1701" y="5394"/>
                    <a:pt x="1678" y="5363"/>
                  </a:cubicBezTo>
                  <a:cubicBezTo>
                    <a:pt x="1663" y="5417"/>
                    <a:pt x="1732" y="5379"/>
                    <a:pt x="1717" y="5432"/>
                  </a:cubicBezTo>
                  <a:cubicBezTo>
                    <a:pt x="1694" y="5440"/>
                    <a:pt x="1678" y="5432"/>
                    <a:pt x="1663" y="5417"/>
                  </a:cubicBezTo>
                  <a:cubicBezTo>
                    <a:pt x="1648" y="5356"/>
                    <a:pt x="1694" y="5302"/>
                    <a:pt x="1663" y="5241"/>
                  </a:cubicBezTo>
                  <a:cubicBezTo>
                    <a:pt x="1694" y="5210"/>
                    <a:pt x="1686" y="5264"/>
                    <a:pt x="1701" y="5279"/>
                  </a:cubicBezTo>
                  <a:cubicBezTo>
                    <a:pt x="1717" y="5248"/>
                    <a:pt x="1694" y="5233"/>
                    <a:pt x="1686" y="5210"/>
                  </a:cubicBezTo>
                  <a:lnTo>
                    <a:pt x="1663" y="5233"/>
                  </a:lnTo>
                  <a:lnTo>
                    <a:pt x="1648" y="5203"/>
                  </a:lnTo>
                  <a:cubicBezTo>
                    <a:pt x="1663" y="5157"/>
                    <a:pt x="1602" y="5126"/>
                    <a:pt x="1648" y="5080"/>
                  </a:cubicBezTo>
                  <a:cubicBezTo>
                    <a:pt x="1617" y="5080"/>
                    <a:pt x="1609" y="5011"/>
                    <a:pt x="1640" y="5003"/>
                  </a:cubicBezTo>
                  <a:cubicBezTo>
                    <a:pt x="1586" y="4980"/>
                    <a:pt x="1579" y="4919"/>
                    <a:pt x="1586" y="4865"/>
                  </a:cubicBezTo>
                  <a:lnTo>
                    <a:pt x="1563" y="4858"/>
                  </a:lnTo>
                  <a:cubicBezTo>
                    <a:pt x="1579" y="4819"/>
                    <a:pt x="1548" y="4781"/>
                    <a:pt x="1586" y="4773"/>
                  </a:cubicBezTo>
                  <a:lnTo>
                    <a:pt x="1540" y="4728"/>
                  </a:lnTo>
                  <a:cubicBezTo>
                    <a:pt x="1563" y="4674"/>
                    <a:pt x="1579" y="4735"/>
                    <a:pt x="1602" y="4705"/>
                  </a:cubicBezTo>
                  <a:cubicBezTo>
                    <a:pt x="1571" y="4674"/>
                    <a:pt x="1571" y="4651"/>
                    <a:pt x="1579" y="4613"/>
                  </a:cubicBezTo>
                  <a:lnTo>
                    <a:pt x="1525" y="4574"/>
                  </a:lnTo>
                  <a:cubicBezTo>
                    <a:pt x="1540" y="4551"/>
                    <a:pt x="1571" y="4597"/>
                    <a:pt x="1586" y="4574"/>
                  </a:cubicBezTo>
                  <a:cubicBezTo>
                    <a:pt x="1533" y="4574"/>
                    <a:pt x="1533" y="4482"/>
                    <a:pt x="1548" y="4436"/>
                  </a:cubicBezTo>
                  <a:cubicBezTo>
                    <a:pt x="1533" y="4398"/>
                    <a:pt x="1502" y="4406"/>
                    <a:pt x="1510" y="4367"/>
                  </a:cubicBezTo>
                  <a:cubicBezTo>
                    <a:pt x="1533" y="4367"/>
                    <a:pt x="1563" y="4398"/>
                    <a:pt x="1540" y="4352"/>
                  </a:cubicBezTo>
                  <a:lnTo>
                    <a:pt x="1602" y="4390"/>
                  </a:lnTo>
                  <a:lnTo>
                    <a:pt x="1602" y="4367"/>
                  </a:lnTo>
                  <a:lnTo>
                    <a:pt x="1609" y="4352"/>
                  </a:lnTo>
                  <a:lnTo>
                    <a:pt x="1563" y="4322"/>
                  </a:lnTo>
                  <a:cubicBezTo>
                    <a:pt x="1540" y="4283"/>
                    <a:pt x="1586" y="4283"/>
                    <a:pt x="1602" y="4245"/>
                  </a:cubicBezTo>
                  <a:cubicBezTo>
                    <a:pt x="1571" y="4214"/>
                    <a:pt x="1609" y="4191"/>
                    <a:pt x="1586" y="4168"/>
                  </a:cubicBezTo>
                  <a:cubicBezTo>
                    <a:pt x="1563" y="4199"/>
                    <a:pt x="1571" y="4230"/>
                    <a:pt x="1579" y="4253"/>
                  </a:cubicBezTo>
                  <a:lnTo>
                    <a:pt x="1540" y="4291"/>
                  </a:lnTo>
                  <a:cubicBezTo>
                    <a:pt x="1540" y="4268"/>
                    <a:pt x="1525" y="4268"/>
                    <a:pt x="1540" y="4230"/>
                  </a:cubicBezTo>
                  <a:cubicBezTo>
                    <a:pt x="1533" y="4199"/>
                    <a:pt x="1525" y="4245"/>
                    <a:pt x="1502" y="4214"/>
                  </a:cubicBezTo>
                  <a:cubicBezTo>
                    <a:pt x="1533" y="4191"/>
                    <a:pt x="1525" y="4115"/>
                    <a:pt x="1525" y="4061"/>
                  </a:cubicBezTo>
                  <a:lnTo>
                    <a:pt x="1510" y="4122"/>
                  </a:lnTo>
                  <a:cubicBezTo>
                    <a:pt x="1464" y="4130"/>
                    <a:pt x="1471" y="4061"/>
                    <a:pt x="1471" y="4023"/>
                  </a:cubicBezTo>
                  <a:cubicBezTo>
                    <a:pt x="1502" y="4007"/>
                    <a:pt x="1487" y="4076"/>
                    <a:pt x="1502" y="4053"/>
                  </a:cubicBezTo>
                  <a:cubicBezTo>
                    <a:pt x="1533" y="4015"/>
                    <a:pt x="1487" y="4023"/>
                    <a:pt x="1494" y="3984"/>
                  </a:cubicBezTo>
                  <a:cubicBezTo>
                    <a:pt x="1548" y="4023"/>
                    <a:pt x="1487" y="3870"/>
                    <a:pt x="1533" y="3824"/>
                  </a:cubicBezTo>
                  <a:cubicBezTo>
                    <a:pt x="1502" y="3808"/>
                    <a:pt x="1494" y="3755"/>
                    <a:pt x="1464" y="3716"/>
                  </a:cubicBezTo>
                  <a:cubicBezTo>
                    <a:pt x="1510" y="3716"/>
                    <a:pt x="1464" y="3601"/>
                    <a:pt x="1448" y="3586"/>
                  </a:cubicBezTo>
                  <a:lnTo>
                    <a:pt x="1464" y="3563"/>
                  </a:lnTo>
                  <a:cubicBezTo>
                    <a:pt x="1448" y="3555"/>
                    <a:pt x="1464" y="3525"/>
                    <a:pt x="1433" y="3486"/>
                  </a:cubicBezTo>
                  <a:cubicBezTo>
                    <a:pt x="1471" y="3471"/>
                    <a:pt x="1433" y="3440"/>
                    <a:pt x="1426" y="3387"/>
                  </a:cubicBezTo>
                  <a:cubicBezTo>
                    <a:pt x="1433" y="3372"/>
                    <a:pt x="1456" y="3395"/>
                    <a:pt x="1464" y="3364"/>
                  </a:cubicBezTo>
                  <a:cubicBezTo>
                    <a:pt x="1433" y="3272"/>
                    <a:pt x="1456" y="3218"/>
                    <a:pt x="1433" y="3126"/>
                  </a:cubicBezTo>
                  <a:cubicBezTo>
                    <a:pt x="1456" y="3119"/>
                    <a:pt x="1464" y="3134"/>
                    <a:pt x="1464" y="3103"/>
                  </a:cubicBezTo>
                  <a:cubicBezTo>
                    <a:pt x="1418" y="3103"/>
                    <a:pt x="1448" y="3057"/>
                    <a:pt x="1471" y="3027"/>
                  </a:cubicBezTo>
                  <a:cubicBezTo>
                    <a:pt x="1433" y="3050"/>
                    <a:pt x="1418" y="3004"/>
                    <a:pt x="1426" y="2950"/>
                  </a:cubicBezTo>
                  <a:cubicBezTo>
                    <a:pt x="1456" y="2943"/>
                    <a:pt x="1426" y="3004"/>
                    <a:pt x="1456" y="2988"/>
                  </a:cubicBezTo>
                  <a:lnTo>
                    <a:pt x="1471" y="2950"/>
                  </a:lnTo>
                  <a:cubicBezTo>
                    <a:pt x="1456" y="2943"/>
                    <a:pt x="1448" y="2966"/>
                    <a:pt x="1448" y="2935"/>
                  </a:cubicBezTo>
                  <a:lnTo>
                    <a:pt x="1471" y="2943"/>
                  </a:lnTo>
                  <a:cubicBezTo>
                    <a:pt x="1494" y="2897"/>
                    <a:pt x="1471" y="2889"/>
                    <a:pt x="1456" y="2889"/>
                  </a:cubicBezTo>
                  <a:cubicBezTo>
                    <a:pt x="1448" y="2851"/>
                    <a:pt x="1494" y="2889"/>
                    <a:pt x="1487" y="2851"/>
                  </a:cubicBezTo>
                  <a:cubicBezTo>
                    <a:pt x="1456" y="2851"/>
                    <a:pt x="1448" y="2820"/>
                    <a:pt x="1433" y="2789"/>
                  </a:cubicBezTo>
                  <a:cubicBezTo>
                    <a:pt x="1471" y="2782"/>
                    <a:pt x="1433" y="2774"/>
                    <a:pt x="1464" y="2743"/>
                  </a:cubicBezTo>
                  <a:lnTo>
                    <a:pt x="1456" y="2682"/>
                  </a:lnTo>
                  <a:lnTo>
                    <a:pt x="1487" y="2697"/>
                  </a:lnTo>
                  <a:cubicBezTo>
                    <a:pt x="1448" y="2682"/>
                    <a:pt x="1487" y="2567"/>
                    <a:pt x="1433" y="2582"/>
                  </a:cubicBezTo>
                  <a:cubicBezTo>
                    <a:pt x="1456" y="2552"/>
                    <a:pt x="1395" y="2521"/>
                    <a:pt x="1418" y="2506"/>
                  </a:cubicBezTo>
                  <a:cubicBezTo>
                    <a:pt x="1448" y="2483"/>
                    <a:pt x="1433" y="2529"/>
                    <a:pt x="1464" y="2552"/>
                  </a:cubicBezTo>
                  <a:cubicBezTo>
                    <a:pt x="1471" y="2521"/>
                    <a:pt x="1464" y="2491"/>
                    <a:pt x="1471" y="2475"/>
                  </a:cubicBezTo>
                  <a:cubicBezTo>
                    <a:pt x="1395" y="2468"/>
                    <a:pt x="1433" y="2360"/>
                    <a:pt x="1426" y="2330"/>
                  </a:cubicBezTo>
                  <a:lnTo>
                    <a:pt x="1464" y="2391"/>
                  </a:lnTo>
                  <a:lnTo>
                    <a:pt x="1448" y="2391"/>
                  </a:lnTo>
                  <a:cubicBezTo>
                    <a:pt x="1433" y="2414"/>
                    <a:pt x="1464" y="2406"/>
                    <a:pt x="1464" y="2445"/>
                  </a:cubicBezTo>
                  <a:cubicBezTo>
                    <a:pt x="1471" y="2399"/>
                    <a:pt x="1464" y="2391"/>
                    <a:pt x="1510" y="2337"/>
                  </a:cubicBezTo>
                  <a:cubicBezTo>
                    <a:pt x="1502" y="2314"/>
                    <a:pt x="1487" y="2337"/>
                    <a:pt x="1471" y="2330"/>
                  </a:cubicBezTo>
                  <a:cubicBezTo>
                    <a:pt x="1510" y="2291"/>
                    <a:pt x="1471" y="2123"/>
                    <a:pt x="1494" y="2054"/>
                  </a:cubicBezTo>
                  <a:lnTo>
                    <a:pt x="1456" y="2016"/>
                  </a:lnTo>
                  <a:cubicBezTo>
                    <a:pt x="1426" y="1977"/>
                    <a:pt x="1487" y="1947"/>
                    <a:pt x="1433" y="1939"/>
                  </a:cubicBezTo>
                  <a:lnTo>
                    <a:pt x="1487" y="1939"/>
                  </a:lnTo>
                  <a:lnTo>
                    <a:pt x="1464" y="1977"/>
                  </a:lnTo>
                  <a:cubicBezTo>
                    <a:pt x="1487" y="2008"/>
                    <a:pt x="1502" y="1954"/>
                    <a:pt x="1510" y="2008"/>
                  </a:cubicBezTo>
                  <a:cubicBezTo>
                    <a:pt x="1510" y="1970"/>
                    <a:pt x="1494" y="1954"/>
                    <a:pt x="1487" y="1916"/>
                  </a:cubicBezTo>
                  <a:lnTo>
                    <a:pt x="1502" y="1908"/>
                  </a:lnTo>
                  <a:cubicBezTo>
                    <a:pt x="1487" y="1878"/>
                    <a:pt x="1487" y="1931"/>
                    <a:pt x="1464" y="1916"/>
                  </a:cubicBezTo>
                  <a:cubicBezTo>
                    <a:pt x="1456" y="1901"/>
                    <a:pt x="1471" y="1870"/>
                    <a:pt x="1448" y="1855"/>
                  </a:cubicBezTo>
                  <a:cubicBezTo>
                    <a:pt x="1418" y="1970"/>
                    <a:pt x="1410" y="2069"/>
                    <a:pt x="1395" y="2184"/>
                  </a:cubicBezTo>
                  <a:cubicBezTo>
                    <a:pt x="1387" y="2215"/>
                    <a:pt x="1380" y="2169"/>
                    <a:pt x="1357" y="2199"/>
                  </a:cubicBezTo>
                  <a:cubicBezTo>
                    <a:pt x="1357" y="2222"/>
                    <a:pt x="1372" y="2215"/>
                    <a:pt x="1387" y="2238"/>
                  </a:cubicBezTo>
                  <a:cubicBezTo>
                    <a:pt x="1372" y="2261"/>
                    <a:pt x="1341" y="2215"/>
                    <a:pt x="1318" y="2184"/>
                  </a:cubicBezTo>
                  <a:cubicBezTo>
                    <a:pt x="1318" y="2123"/>
                    <a:pt x="1380" y="2054"/>
                    <a:pt x="1341" y="1977"/>
                  </a:cubicBezTo>
                  <a:lnTo>
                    <a:pt x="1357" y="1908"/>
                  </a:lnTo>
                  <a:cubicBezTo>
                    <a:pt x="1334" y="1931"/>
                    <a:pt x="1341" y="1916"/>
                    <a:pt x="1349" y="1878"/>
                  </a:cubicBezTo>
                  <a:cubicBezTo>
                    <a:pt x="1341" y="1855"/>
                    <a:pt x="1334" y="1878"/>
                    <a:pt x="1311" y="1862"/>
                  </a:cubicBezTo>
                  <a:cubicBezTo>
                    <a:pt x="1357" y="1801"/>
                    <a:pt x="1318" y="1793"/>
                    <a:pt x="1334" y="1747"/>
                  </a:cubicBezTo>
                  <a:cubicBezTo>
                    <a:pt x="1341" y="1724"/>
                    <a:pt x="1349" y="1747"/>
                    <a:pt x="1372" y="1717"/>
                  </a:cubicBezTo>
                  <a:cubicBezTo>
                    <a:pt x="1341" y="1717"/>
                    <a:pt x="1334" y="1701"/>
                    <a:pt x="1341" y="1663"/>
                  </a:cubicBezTo>
                  <a:cubicBezTo>
                    <a:pt x="1349" y="1640"/>
                    <a:pt x="1357" y="1701"/>
                    <a:pt x="1380" y="1663"/>
                  </a:cubicBezTo>
                  <a:lnTo>
                    <a:pt x="1380" y="1633"/>
                  </a:lnTo>
                  <a:lnTo>
                    <a:pt x="1349" y="1602"/>
                  </a:lnTo>
                  <a:cubicBezTo>
                    <a:pt x="1372" y="1533"/>
                    <a:pt x="1380" y="1510"/>
                    <a:pt x="1410" y="1456"/>
                  </a:cubicBezTo>
                  <a:cubicBezTo>
                    <a:pt x="1357" y="1441"/>
                    <a:pt x="1426" y="1410"/>
                    <a:pt x="1395" y="1372"/>
                  </a:cubicBezTo>
                  <a:lnTo>
                    <a:pt x="1426" y="1410"/>
                  </a:lnTo>
                  <a:cubicBezTo>
                    <a:pt x="1426" y="1380"/>
                    <a:pt x="1426" y="1357"/>
                    <a:pt x="1433" y="1334"/>
                  </a:cubicBezTo>
                  <a:lnTo>
                    <a:pt x="1418" y="1288"/>
                  </a:lnTo>
                  <a:cubicBezTo>
                    <a:pt x="1387" y="1295"/>
                    <a:pt x="1387" y="1288"/>
                    <a:pt x="1372" y="1242"/>
                  </a:cubicBezTo>
                  <a:cubicBezTo>
                    <a:pt x="1372" y="1295"/>
                    <a:pt x="1334" y="1318"/>
                    <a:pt x="1349" y="1364"/>
                  </a:cubicBezTo>
                  <a:cubicBezTo>
                    <a:pt x="1318" y="1395"/>
                    <a:pt x="1334" y="1341"/>
                    <a:pt x="1311" y="1364"/>
                  </a:cubicBezTo>
                  <a:cubicBezTo>
                    <a:pt x="1318" y="1395"/>
                    <a:pt x="1341" y="1403"/>
                    <a:pt x="1357" y="1395"/>
                  </a:cubicBezTo>
                  <a:lnTo>
                    <a:pt x="1372" y="1449"/>
                  </a:lnTo>
                  <a:cubicBezTo>
                    <a:pt x="1334" y="1449"/>
                    <a:pt x="1349" y="1495"/>
                    <a:pt x="1349" y="1525"/>
                  </a:cubicBezTo>
                  <a:cubicBezTo>
                    <a:pt x="1318" y="1548"/>
                    <a:pt x="1334" y="1495"/>
                    <a:pt x="1303" y="1487"/>
                  </a:cubicBezTo>
                  <a:cubicBezTo>
                    <a:pt x="1295" y="1518"/>
                    <a:pt x="1303" y="1518"/>
                    <a:pt x="1318" y="1533"/>
                  </a:cubicBezTo>
                  <a:cubicBezTo>
                    <a:pt x="1311" y="1548"/>
                    <a:pt x="1280" y="1564"/>
                    <a:pt x="1280" y="1602"/>
                  </a:cubicBezTo>
                  <a:lnTo>
                    <a:pt x="1334" y="1648"/>
                  </a:lnTo>
                  <a:cubicBezTo>
                    <a:pt x="1311" y="1663"/>
                    <a:pt x="1295" y="1640"/>
                    <a:pt x="1272" y="1678"/>
                  </a:cubicBezTo>
                  <a:lnTo>
                    <a:pt x="1272" y="1740"/>
                  </a:lnTo>
                  <a:lnTo>
                    <a:pt x="1234" y="1740"/>
                  </a:lnTo>
                  <a:cubicBezTo>
                    <a:pt x="1242" y="1816"/>
                    <a:pt x="1226" y="1901"/>
                    <a:pt x="1219" y="1977"/>
                  </a:cubicBezTo>
                  <a:cubicBezTo>
                    <a:pt x="1257" y="2023"/>
                    <a:pt x="1196" y="2062"/>
                    <a:pt x="1226" y="2107"/>
                  </a:cubicBezTo>
                  <a:cubicBezTo>
                    <a:pt x="1165" y="2184"/>
                    <a:pt x="1257" y="2299"/>
                    <a:pt x="1180" y="2360"/>
                  </a:cubicBezTo>
                  <a:lnTo>
                    <a:pt x="1196" y="2406"/>
                  </a:lnTo>
                  <a:lnTo>
                    <a:pt x="1157" y="2468"/>
                  </a:lnTo>
                  <a:cubicBezTo>
                    <a:pt x="1150" y="2437"/>
                    <a:pt x="1165" y="2406"/>
                    <a:pt x="1127" y="2399"/>
                  </a:cubicBezTo>
                  <a:cubicBezTo>
                    <a:pt x="1157" y="2406"/>
                    <a:pt x="1150" y="2376"/>
                    <a:pt x="1150" y="2353"/>
                  </a:cubicBezTo>
                  <a:lnTo>
                    <a:pt x="1127" y="2376"/>
                  </a:lnTo>
                  <a:cubicBezTo>
                    <a:pt x="1104" y="2337"/>
                    <a:pt x="1119" y="2314"/>
                    <a:pt x="1119" y="2276"/>
                  </a:cubicBezTo>
                  <a:lnTo>
                    <a:pt x="1127" y="2322"/>
                  </a:lnTo>
                  <a:cubicBezTo>
                    <a:pt x="1157" y="2314"/>
                    <a:pt x="1127" y="2238"/>
                    <a:pt x="1142" y="2199"/>
                  </a:cubicBezTo>
                  <a:lnTo>
                    <a:pt x="1119" y="2245"/>
                  </a:lnTo>
                  <a:cubicBezTo>
                    <a:pt x="1127" y="2176"/>
                    <a:pt x="1104" y="2146"/>
                    <a:pt x="1088" y="2085"/>
                  </a:cubicBezTo>
                  <a:cubicBezTo>
                    <a:pt x="1104" y="2062"/>
                    <a:pt x="1119" y="2130"/>
                    <a:pt x="1127" y="2092"/>
                  </a:cubicBezTo>
                  <a:lnTo>
                    <a:pt x="1111" y="2062"/>
                  </a:lnTo>
                  <a:cubicBezTo>
                    <a:pt x="1142" y="1993"/>
                    <a:pt x="1119" y="1916"/>
                    <a:pt x="1104" y="1870"/>
                  </a:cubicBezTo>
                  <a:cubicBezTo>
                    <a:pt x="1127" y="1916"/>
                    <a:pt x="1119" y="1839"/>
                    <a:pt x="1127" y="1801"/>
                  </a:cubicBezTo>
                  <a:cubicBezTo>
                    <a:pt x="1111" y="1793"/>
                    <a:pt x="1104" y="1778"/>
                    <a:pt x="1104" y="1816"/>
                  </a:cubicBezTo>
                  <a:cubicBezTo>
                    <a:pt x="1065" y="1755"/>
                    <a:pt x="1127" y="1755"/>
                    <a:pt x="1088" y="1709"/>
                  </a:cubicBezTo>
                  <a:lnTo>
                    <a:pt x="1142" y="1709"/>
                  </a:lnTo>
                  <a:lnTo>
                    <a:pt x="1104" y="1648"/>
                  </a:lnTo>
                  <a:cubicBezTo>
                    <a:pt x="1088" y="1625"/>
                    <a:pt x="1150" y="1564"/>
                    <a:pt x="1104" y="1556"/>
                  </a:cubicBezTo>
                  <a:lnTo>
                    <a:pt x="1127" y="1510"/>
                  </a:lnTo>
                  <a:cubicBezTo>
                    <a:pt x="1104" y="1479"/>
                    <a:pt x="1104" y="1395"/>
                    <a:pt x="1142" y="1326"/>
                  </a:cubicBezTo>
                  <a:cubicBezTo>
                    <a:pt x="1150" y="1364"/>
                    <a:pt x="1142" y="1364"/>
                    <a:pt x="1165" y="1403"/>
                  </a:cubicBezTo>
                  <a:cubicBezTo>
                    <a:pt x="1188" y="1372"/>
                    <a:pt x="1196" y="1357"/>
                    <a:pt x="1203" y="1334"/>
                  </a:cubicBezTo>
                  <a:cubicBezTo>
                    <a:pt x="1196" y="1318"/>
                    <a:pt x="1157" y="1357"/>
                    <a:pt x="1180" y="1326"/>
                  </a:cubicBezTo>
                  <a:cubicBezTo>
                    <a:pt x="1150" y="1303"/>
                    <a:pt x="1180" y="1364"/>
                    <a:pt x="1180" y="1372"/>
                  </a:cubicBezTo>
                  <a:cubicBezTo>
                    <a:pt x="1142" y="1372"/>
                    <a:pt x="1119" y="1288"/>
                    <a:pt x="1165" y="1249"/>
                  </a:cubicBezTo>
                  <a:cubicBezTo>
                    <a:pt x="1180" y="1203"/>
                    <a:pt x="1111" y="1135"/>
                    <a:pt x="1150" y="1096"/>
                  </a:cubicBezTo>
                  <a:lnTo>
                    <a:pt x="1127" y="1058"/>
                  </a:lnTo>
                  <a:lnTo>
                    <a:pt x="1165" y="1066"/>
                  </a:lnTo>
                  <a:cubicBezTo>
                    <a:pt x="1180" y="1035"/>
                    <a:pt x="1142" y="997"/>
                    <a:pt x="1165" y="974"/>
                  </a:cubicBezTo>
                  <a:lnTo>
                    <a:pt x="1188" y="1012"/>
                  </a:lnTo>
                  <a:cubicBezTo>
                    <a:pt x="1188" y="920"/>
                    <a:pt x="1180" y="836"/>
                    <a:pt x="1226" y="790"/>
                  </a:cubicBezTo>
                  <a:cubicBezTo>
                    <a:pt x="1226" y="759"/>
                    <a:pt x="1234" y="744"/>
                    <a:pt x="1219" y="713"/>
                  </a:cubicBezTo>
                  <a:lnTo>
                    <a:pt x="1188" y="713"/>
                  </a:lnTo>
                  <a:cubicBezTo>
                    <a:pt x="1226" y="683"/>
                    <a:pt x="1196" y="598"/>
                    <a:pt x="1242" y="552"/>
                  </a:cubicBezTo>
                  <a:lnTo>
                    <a:pt x="1257" y="606"/>
                  </a:lnTo>
                  <a:cubicBezTo>
                    <a:pt x="1272" y="598"/>
                    <a:pt x="1295" y="522"/>
                    <a:pt x="1311" y="483"/>
                  </a:cubicBezTo>
                  <a:cubicBezTo>
                    <a:pt x="1295" y="445"/>
                    <a:pt x="1303" y="514"/>
                    <a:pt x="1272" y="514"/>
                  </a:cubicBezTo>
                  <a:cubicBezTo>
                    <a:pt x="1265" y="483"/>
                    <a:pt x="1280" y="460"/>
                    <a:pt x="1272" y="437"/>
                  </a:cubicBezTo>
                  <a:lnTo>
                    <a:pt x="1242" y="414"/>
                  </a:lnTo>
                  <a:lnTo>
                    <a:pt x="1219" y="437"/>
                  </a:lnTo>
                  <a:lnTo>
                    <a:pt x="1219" y="399"/>
                  </a:lnTo>
                  <a:cubicBezTo>
                    <a:pt x="1265" y="368"/>
                    <a:pt x="1265" y="361"/>
                    <a:pt x="1295" y="307"/>
                  </a:cubicBezTo>
                  <a:cubicBezTo>
                    <a:pt x="1311" y="338"/>
                    <a:pt x="1265" y="361"/>
                    <a:pt x="1280" y="384"/>
                  </a:cubicBezTo>
                  <a:cubicBezTo>
                    <a:pt x="1311" y="376"/>
                    <a:pt x="1303" y="361"/>
                    <a:pt x="1318" y="338"/>
                  </a:cubicBezTo>
                  <a:cubicBezTo>
                    <a:pt x="1295" y="345"/>
                    <a:pt x="1295" y="269"/>
                    <a:pt x="1311" y="246"/>
                  </a:cubicBezTo>
                  <a:lnTo>
                    <a:pt x="1334" y="261"/>
                  </a:lnTo>
                  <a:cubicBezTo>
                    <a:pt x="1357" y="254"/>
                    <a:pt x="1341" y="223"/>
                    <a:pt x="1372" y="215"/>
                  </a:cubicBezTo>
                  <a:lnTo>
                    <a:pt x="1334" y="215"/>
                  </a:lnTo>
                  <a:cubicBezTo>
                    <a:pt x="1334" y="154"/>
                    <a:pt x="1380" y="108"/>
                    <a:pt x="1380" y="54"/>
                  </a:cubicBezTo>
                  <a:cubicBezTo>
                    <a:pt x="1349" y="39"/>
                    <a:pt x="1372" y="93"/>
                    <a:pt x="1349" y="108"/>
                  </a:cubicBezTo>
                  <a:lnTo>
                    <a:pt x="1334" y="108"/>
                  </a:lnTo>
                  <a:cubicBezTo>
                    <a:pt x="1357" y="70"/>
                    <a:pt x="1341" y="62"/>
                    <a:pt x="1341" y="16"/>
                  </a:cubicBezTo>
                  <a:cubicBezTo>
                    <a:pt x="1311" y="1"/>
                    <a:pt x="1303" y="39"/>
                    <a:pt x="1318" y="70"/>
                  </a:cubicBezTo>
                  <a:cubicBezTo>
                    <a:pt x="1295" y="100"/>
                    <a:pt x="1303" y="24"/>
                    <a:pt x="1280" y="70"/>
                  </a:cubicBezTo>
                  <a:cubicBezTo>
                    <a:pt x="1242" y="116"/>
                    <a:pt x="1257" y="62"/>
                    <a:pt x="1219" y="9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4"/>
            <p:cNvSpPr/>
            <p:nvPr/>
          </p:nvSpPr>
          <p:spPr>
            <a:xfrm rot="5400000">
              <a:off x="-212822" y="4247145"/>
              <a:ext cx="1143472" cy="770685"/>
            </a:xfrm>
            <a:custGeom>
              <a:rect b="b" l="l" r="r" t="t"/>
              <a:pathLst>
                <a:path extrusionOk="0" h="7550" w="11202">
                  <a:moveTo>
                    <a:pt x="6988" y="0"/>
                  </a:moveTo>
                  <a:cubicBezTo>
                    <a:pt x="6721" y="0"/>
                    <a:pt x="6435" y="6"/>
                    <a:pt x="6129" y="19"/>
                  </a:cubicBezTo>
                  <a:cubicBezTo>
                    <a:pt x="5455" y="41"/>
                    <a:pt x="4758" y="110"/>
                    <a:pt x="4184" y="463"/>
                  </a:cubicBezTo>
                  <a:cubicBezTo>
                    <a:pt x="3961" y="608"/>
                    <a:pt x="3755" y="823"/>
                    <a:pt x="3678" y="1076"/>
                  </a:cubicBezTo>
                  <a:cubicBezTo>
                    <a:pt x="3601" y="1336"/>
                    <a:pt x="3678" y="1612"/>
                    <a:pt x="3793" y="1865"/>
                  </a:cubicBezTo>
                  <a:cubicBezTo>
                    <a:pt x="4237" y="2861"/>
                    <a:pt x="5195" y="3497"/>
                    <a:pt x="6114" y="4086"/>
                  </a:cubicBezTo>
                  <a:cubicBezTo>
                    <a:pt x="4712" y="4761"/>
                    <a:pt x="3004" y="4401"/>
                    <a:pt x="1541" y="4937"/>
                  </a:cubicBezTo>
                  <a:cubicBezTo>
                    <a:pt x="1234" y="5052"/>
                    <a:pt x="943" y="5205"/>
                    <a:pt x="729" y="5442"/>
                  </a:cubicBezTo>
                  <a:cubicBezTo>
                    <a:pt x="445" y="5749"/>
                    <a:pt x="315" y="6163"/>
                    <a:pt x="200" y="6561"/>
                  </a:cubicBezTo>
                  <a:cubicBezTo>
                    <a:pt x="100" y="6883"/>
                    <a:pt x="8" y="7220"/>
                    <a:pt x="1" y="7549"/>
                  </a:cubicBezTo>
                  <a:lnTo>
                    <a:pt x="11201" y="7549"/>
                  </a:lnTo>
                  <a:lnTo>
                    <a:pt x="11201" y="149"/>
                  </a:lnTo>
                  <a:cubicBezTo>
                    <a:pt x="11029" y="162"/>
                    <a:pt x="10820" y="172"/>
                    <a:pt x="10556" y="172"/>
                  </a:cubicBezTo>
                  <a:cubicBezTo>
                    <a:pt x="10349" y="172"/>
                    <a:pt x="10110" y="166"/>
                    <a:pt x="9830" y="149"/>
                  </a:cubicBezTo>
                  <a:cubicBezTo>
                    <a:pt x="9210" y="136"/>
                    <a:pt x="8334" y="0"/>
                    <a:pt x="69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 name="Google Shape;83;p4"/>
          <p:cNvGrpSpPr/>
          <p:nvPr/>
        </p:nvGrpSpPr>
        <p:grpSpPr>
          <a:xfrm>
            <a:off x="563086" y="108091"/>
            <a:ext cx="8730076" cy="4919467"/>
            <a:chOff x="563086" y="108091"/>
            <a:chExt cx="8730076" cy="4919467"/>
          </a:xfrm>
        </p:grpSpPr>
        <p:grpSp>
          <p:nvGrpSpPr>
            <p:cNvPr id="84" name="Google Shape;84;p4"/>
            <p:cNvGrpSpPr/>
            <p:nvPr/>
          </p:nvGrpSpPr>
          <p:grpSpPr>
            <a:xfrm>
              <a:off x="563086" y="4550469"/>
              <a:ext cx="358997" cy="477089"/>
              <a:chOff x="1358275" y="708000"/>
              <a:chExt cx="47725" cy="63425"/>
            </a:xfrm>
          </p:grpSpPr>
          <p:sp>
            <p:nvSpPr>
              <p:cNvPr id="85" name="Google Shape;85;p4"/>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4"/>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4"/>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4"/>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4"/>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 name="Google Shape;91;p4"/>
            <p:cNvGrpSpPr/>
            <p:nvPr/>
          </p:nvGrpSpPr>
          <p:grpSpPr>
            <a:xfrm rot="-1226232">
              <a:off x="8896045" y="159247"/>
              <a:ext cx="351513" cy="324586"/>
              <a:chOff x="5680050" y="2183725"/>
              <a:chExt cx="59050" cy="54525"/>
            </a:xfrm>
          </p:grpSpPr>
          <p:sp>
            <p:nvSpPr>
              <p:cNvPr id="92" name="Google Shape;92;p4"/>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4"/>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4"/>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4"/>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4"/>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4"/>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4"/>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1" name="Shape 101"/>
        <p:cNvGrpSpPr/>
        <p:nvPr/>
      </p:nvGrpSpPr>
      <p:grpSpPr>
        <a:xfrm>
          <a:off x="0" y="0"/>
          <a:ext cx="0" cy="0"/>
          <a:chOff x="0" y="0"/>
          <a:chExt cx="0" cy="0"/>
        </a:xfrm>
      </p:grpSpPr>
      <p:grpSp>
        <p:nvGrpSpPr>
          <p:cNvPr id="102" name="Google Shape;102;p5"/>
          <p:cNvGrpSpPr/>
          <p:nvPr/>
        </p:nvGrpSpPr>
        <p:grpSpPr>
          <a:xfrm>
            <a:off x="-703667" y="-212809"/>
            <a:ext cx="10387594" cy="5623192"/>
            <a:chOff x="-703667" y="-212809"/>
            <a:chExt cx="10387594" cy="5623192"/>
          </a:xfrm>
        </p:grpSpPr>
        <p:sp>
          <p:nvSpPr>
            <p:cNvPr id="103" name="Google Shape;103;p5"/>
            <p:cNvSpPr/>
            <p:nvPr/>
          </p:nvSpPr>
          <p:spPr>
            <a:xfrm rot="3986595">
              <a:off x="8534824" y="27353"/>
              <a:ext cx="1082984" cy="853529"/>
            </a:xfrm>
            <a:custGeom>
              <a:rect b="b" l="l" r="r" t="t"/>
              <a:pathLst>
                <a:path extrusionOk="0" h="3943" w="5003">
                  <a:moveTo>
                    <a:pt x="2186" y="0"/>
                  </a:moveTo>
                  <a:cubicBezTo>
                    <a:pt x="1693" y="0"/>
                    <a:pt x="1220" y="120"/>
                    <a:pt x="851" y="353"/>
                  </a:cubicBezTo>
                  <a:cubicBezTo>
                    <a:pt x="506" y="575"/>
                    <a:pt x="245" y="912"/>
                    <a:pt x="69" y="1272"/>
                  </a:cubicBezTo>
                  <a:lnTo>
                    <a:pt x="54" y="1303"/>
                  </a:lnTo>
                  <a:cubicBezTo>
                    <a:pt x="31" y="1464"/>
                    <a:pt x="0" y="1571"/>
                    <a:pt x="46" y="1701"/>
                  </a:cubicBezTo>
                  <a:cubicBezTo>
                    <a:pt x="69" y="1755"/>
                    <a:pt x="123" y="1908"/>
                    <a:pt x="276" y="1962"/>
                  </a:cubicBezTo>
                  <a:cubicBezTo>
                    <a:pt x="311" y="1971"/>
                    <a:pt x="347" y="1976"/>
                    <a:pt x="383" y="1976"/>
                  </a:cubicBezTo>
                  <a:cubicBezTo>
                    <a:pt x="492" y="1976"/>
                    <a:pt x="602" y="1933"/>
                    <a:pt x="659" y="1847"/>
                  </a:cubicBezTo>
                  <a:cubicBezTo>
                    <a:pt x="789" y="1648"/>
                    <a:pt x="498" y="1318"/>
                    <a:pt x="598" y="1226"/>
                  </a:cubicBezTo>
                  <a:cubicBezTo>
                    <a:pt x="615" y="1209"/>
                    <a:pt x="643" y="1201"/>
                    <a:pt x="678" y="1201"/>
                  </a:cubicBezTo>
                  <a:cubicBezTo>
                    <a:pt x="766" y="1201"/>
                    <a:pt x="895" y="1253"/>
                    <a:pt x="989" y="1341"/>
                  </a:cubicBezTo>
                  <a:cubicBezTo>
                    <a:pt x="1463" y="1809"/>
                    <a:pt x="651" y="3210"/>
                    <a:pt x="1065" y="3785"/>
                  </a:cubicBezTo>
                  <a:cubicBezTo>
                    <a:pt x="1096" y="3823"/>
                    <a:pt x="1157" y="3908"/>
                    <a:pt x="1264" y="3938"/>
                  </a:cubicBezTo>
                  <a:cubicBezTo>
                    <a:pt x="1277" y="3941"/>
                    <a:pt x="1293" y="3942"/>
                    <a:pt x="1311" y="3942"/>
                  </a:cubicBezTo>
                  <a:cubicBezTo>
                    <a:pt x="1409" y="3942"/>
                    <a:pt x="1579" y="3889"/>
                    <a:pt x="1831" y="3578"/>
                  </a:cubicBezTo>
                  <a:cubicBezTo>
                    <a:pt x="2452" y="2835"/>
                    <a:pt x="2360" y="2077"/>
                    <a:pt x="2628" y="2038"/>
                  </a:cubicBezTo>
                  <a:cubicBezTo>
                    <a:pt x="2635" y="2037"/>
                    <a:pt x="2643" y="2037"/>
                    <a:pt x="2651" y="2037"/>
                  </a:cubicBezTo>
                  <a:cubicBezTo>
                    <a:pt x="2900" y="2037"/>
                    <a:pt x="3323" y="2617"/>
                    <a:pt x="3241" y="2981"/>
                  </a:cubicBezTo>
                  <a:cubicBezTo>
                    <a:pt x="3226" y="3042"/>
                    <a:pt x="3180" y="3157"/>
                    <a:pt x="3241" y="3233"/>
                  </a:cubicBezTo>
                  <a:cubicBezTo>
                    <a:pt x="3274" y="3289"/>
                    <a:pt x="3350" y="3332"/>
                    <a:pt x="3425" y="3332"/>
                  </a:cubicBezTo>
                  <a:cubicBezTo>
                    <a:pt x="3454" y="3332"/>
                    <a:pt x="3483" y="3325"/>
                    <a:pt x="3509" y="3310"/>
                  </a:cubicBezTo>
                  <a:cubicBezTo>
                    <a:pt x="3639" y="3249"/>
                    <a:pt x="3555" y="2996"/>
                    <a:pt x="3670" y="2674"/>
                  </a:cubicBezTo>
                  <a:cubicBezTo>
                    <a:pt x="3756" y="2409"/>
                    <a:pt x="3977" y="2150"/>
                    <a:pt x="4092" y="2150"/>
                  </a:cubicBezTo>
                  <a:cubicBezTo>
                    <a:pt x="4100" y="2150"/>
                    <a:pt x="4107" y="2151"/>
                    <a:pt x="4114" y="2153"/>
                  </a:cubicBezTo>
                  <a:cubicBezTo>
                    <a:pt x="4336" y="2230"/>
                    <a:pt x="4022" y="3448"/>
                    <a:pt x="4336" y="3571"/>
                  </a:cubicBezTo>
                  <a:cubicBezTo>
                    <a:pt x="4358" y="3581"/>
                    <a:pt x="4382" y="3586"/>
                    <a:pt x="4406" y="3586"/>
                  </a:cubicBezTo>
                  <a:cubicBezTo>
                    <a:pt x="4469" y="3586"/>
                    <a:pt x="4533" y="3555"/>
                    <a:pt x="4566" y="3517"/>
                  </a:cubicBezTo>
                  <a:cubicBezTo>
                    <a:pt x="4673" y="3387"/>
                    <a:pt x="4513" y="3210"/>
                    <a:pt x="4581" y="3004"/>
                  </a:cubicBezTo>
                  <a:cubicBezTo>
                    <a:pt x="4635" y="2835"/>
                    <a:pt x="4804" y="2812"/>
                    <a:pt x="4965" y="2736"/>
                  </a:cubicBezTo>
                  <a:cubicBezTo>
                    <a:pt x="5003" y="2215"/>
                    <a:pt x="4896" y="1655"/>
                    <a:pt x="4536" y="1142"/>
                  </a:cubicBezTo>
                  <a:cubicBezTo>
                    <a:pt x="3988" y="370"/>
                    <a:pt x="3055" y="0"/>
                    <a:pt x="2186" y="0"/>
                  </a:cubicBezTo>
                  <a:close/>
                </a:path>
              </a:pathLst>
            </a:custGeom>
            <a:solidFill>
              <a:srgbClr val="617ECB"/>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5"/>
            <p:cNvSpPr/>
            <p:nvPr/>
          </p:nvSpPr>
          <p:spPr>
            <a:xfrm rot="-6989510">
              <a:off x="-516644" y="1569852"/>
              <a:ext cx="1049626" cy="1067565"/>
            </a:xfrm>
            <a:custGeom>
              <a:rect b="b" l="l" r="r" t="t"/>
              <a:pathLst>
                <a:path extrusionOk="0" h="3211" w="3157">
                  <a:moveTo>
                    <a:pt x="407" y="1"/>
                  </a:moveTo>
                  <a:cubicBezTo>
                    <a:pt x="154" y="338"/>
                    <a:pt x="0" y="951"/>
                    <a:pt x="146" y="1471"/>
                  </a:cubicBezTo>
                  <a:cubicBezTo>
                    <a:pt x="276" y="1954"/>
                    <a:pt x="659" y="2253"/>
                    <a:pt x="544" y="2720"/>
                  </a:cubicBezTo>
                  <a:cubicBezTo>
                    <a:pt x="521" y="2827"/>
                    <a:pt x="452" y="3019"/>
                    <a:pt x="544" y="3134"/>
                  </a:cubicBezTo>
                  <a:cubicBezTo>
                    <a:pt x="622" y="3205"/>
                    <a:pt x="744" y="3211"/>
                    <a:pt x="793" y="3211"/>
                  </a:cubicBezTo>
                  <a:cubicBezTo>
                    <a:pt x="802" y="3211"/>
                    <a:pt x="809" y="3211"/>
                    <a:pt x="813" y="3211"/>
                  </a:cubicBezTo>
                  <a:cubicBezTo>
                    <a:pt x="1291" y="3166"/>
                    <a:pt x="1514" y="2251"/>
                    <a:pt x="1696" y="2251"/>
                  </a:cubicBezTo>
                  <a:cubicBezTo>
                    <a:pt x="1700" y="2251"/>
                    <a:pt x="1705" y="2252"/>
                    <a:pt x="1709" y="2253"/>
                  </a:cubicBezTo>
                  <a:cubicBezTo>
                    <a:pt x="1847" y="2284"/>
                    <a:pt x="1755" y="2850"/>
                    <a:pt x="2008" y="2942"/>
                  </a:cubicBezTo>
                  <a:cubicBezTo>
                    <a:pt x="2033" y="2952"/>
                    <a:pt x="2061" y="2956"/>
                    <a:pt x="2089" y="2956"/>
                  </a:cubicBezTo>
                  <a:cubicBezTo>
                    <a:pt x="2152" y="2956"/>
                    <a:pt x="2216" y="2934"/>
                    <a:pt x="2253" y="2896"/>
                  </a:cubicBezTo>
                  <a:cubicBezTo>
                    <a:pt x="2414" y="2743"/>
                    <a:pt x="2237" y="2429"/>
                    <a:pt x="2368" y="2322"/>
                  </a:cubicBezTo>
                  <a:cubicBezTo>
                    <a:pt x="2394" y="2302"/>
                    <a:pt x="2420" y="2295"/>
                    <a:pt x="2449" y="2295"/>
                  </a:cubicBezTo>
                  <a:cubicBezTo>
                    <a:pt x="2517" y="2295"/>
                    <a:pt x="2595" y="2335"/>
                    <a:pt x="2691" y="2335"/>
                  </a:cubicBezTo>
                  <a:cubicBezTo>
                    <a:pt x="2710" y="2335"/>
                    <a:pt x="2730" y="2333"/>
                    <a:pt x="2751" y="2330"/>
                  </a:cubicBezTo>
                  <a:cubicBezTo>
                    <a:pt x="2896" y="2299"/>
                    <a:pt x="3057" y="2161"/>
                    <a:pt x="3157" y="1985"/>
                  </a:cubicBezTo>
                  <a:cubicBezTo>
                    <a:pt x="3019" y="1893"/>
                    <a:pt x="2873" y="1793"/>
                    <a:pt x="2705" y="1701"/>
                  </a:cubicBezTo>
                  <a:cubicBezTo>
                    <a:pt x="1418" y="859"/>
                    <a:pt x="1219" y="920"/>
                    <a:pt x="805" y="522"/>
                  </a:cubicBezTo>
                  <a:cubicBezTo>
                    <a:pt x="675" y="384"/>
                    <a:pt x="537" y="223"/>
                    <a:pt x="40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5"/>
            <p:cNvSpPr/>
            <p:nvPr/>
          </p:nvSpPr>
          <p:spPr>
            <a:xfrm rot="5400000">
              <a:off x="8129814" y="4226815"/>
              <a:ext cx="1461824" cy="905313"/>
            </a:xfrm>
            <a:custGeom>
              <a:rect b="b" l="l" r="r" t="t"/>
              <a:pathLst>
                <a:path extrusionOk="0" h="11032" w="17813">
                  <a:moveTo>
                    <a:pt x="2237" y="0"/>
                  </a:moveTo>
                  <a:cubicBezTo>
                    <a:pt x="1617" y="452"/>
                    <a:pt x="1119" y="1096"/>
                    <a:pt x="797" y="1785"/>
                  </a:cubicBezTo>
                  <a:cubicBezTo>
                    <a:pt x="284" y="2858"/>
                    <a:pt x="123" y="4061"/>
                    <a:pt x="46" y="5248"/>
                  </a:cubicBezTo>
                  <a:cubicBezTo>
                    <a:pt x="8" y="5846"/>
                    <a:pt x="0" y="6466"/>
                    <a:pt x="299" y="6972"/>
                  </a:cubicBezTo>
                  <a:cubicBezTo>
                    <a:pt x="583" y="7462"/>
                    <a:pt x="1119" y="7761"/>
                    <a:pt x="1655" y="7968"/>
                  </a:cubicBezTo>
                  <a:cubicBezTo>
                    <a:pt x="3517" y="8718"/>
                    <a:pt x="5547" y="8864"/>
                    <a:pt x="7501" y="9301"/>
                  </a:cubicBezTo>
                  <a:cubicBezTo>
                    <a:pt x="7631" y="9331"/>
                    <a:pt x="7792" y="9377"/>
                    <a:pt x="7853" y="9500"/>
                  </a:cubicBezTo>
                  <a:cubicBezTo>
                    <a:pt x="7891" y="9599"/>
                    <a:pt x="7868" y="9714"/>
                    <a:pt x="7868" y="9822"/>
                  </a:cubicBezTo>
                  <a:cubicBezTo>
                    <a:pt x="7861" y="10289"/>
                    <a:pt x="8213" y="10703"/>
                    <a:pt x="8634" y="10879"/>
                  </a:cubicBezTo>
                  <a:cubicBezTo>
                    <a:pt x="8898" y="10990"/>
                    <a:pt x="9176" y="11031"/>
                    <a:pt x="9456" y="11031"/>
                  </a:cubicBezTo>
                  <a:cubicBezTo>
                    <a:pt x="9639" y="11031"/>
                    <a:pt x="9824" y="11013"/>
                    <a:pt x="10006" y="10986"/>
                  </a:cubicBezTo>
                  <a:cubicBezTo>
                    <a:pt x="11392" y="10795"/>
                    <a:pt x="12679" y="10166"/>
                    <a:pt x="13897" y="9477"/>
                  </a:cubicBezTo>
                  <a:cubicBezTo>
                    <a:pt x="14641" y="9055"/>
                    <a:pt x="15391" y="8580"/>
                    <a:pt x="15966" y="7952"/>
                  </a:cubicBezTo>
                  <a:cubicBezTo>
                    <a:pt x="16533" y="7339"/>
                    <a:pt x="16916" y="6589"/>
                    <a:pt x="17268" y="5846"/>
                  </a:cubicBezTo>
                  <a:cubicBezTo>
                    <a:pt x="17544" y="5271"/>
                    <a:pt x="17812" y="4650"/>
                    <a:pt x="17667" y="4022"/>
                  </a:cubicBezTo>
                  <a:cubicBezTo>
                    <a:pt x="17544" y="3402"/>
                    <a:pt x="17054" y="2927"/>
                    <a:pt x="16617" y="2452"/>
                  </a:cubicBezTo>
                  <a:cubicBezTo>
                    <a:pt x="16180" y="1984"/>
                    <a:pt x="15751" y="1402"/>
                    <a:pt x="15828" y="766"/>
                  </a:cubicBezTo>
                  <a:cubicBezTo>
                    <a:pt x="15851" y="628"/>
                    <a:pt x="15889" y="491"/>
                    <a:pt x="15889" y="345"/>
                  </a:cubicBezTo>
                  <a:cubicBezTo>
                    <a:pt x="15889" y="222"/>
                    <a:pt x="15859" y="107"/>
                    <a:pt x="1579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 name="Google Shape;106;p5"/>
          <p:cNvGrpSpPr/>
          <p:nvPr/>
        </p:nvGrpSpPr>
        <p:grpSpPr>
          <a:xfrm>
            <a:off x="74674" y="2406456"/>
            <a:ext cx="8941990" cy="3080536"/>
            <a:chOff x="74674" y="2406456"/>
            <a:chExt cx="8941990" cy="3080536"/>
          </a:xfrm>
        </p:grpSpPr>
        <p:grpSp>
          <p:nvGrpSpPr>
            <p:cNvPr id="107" name="Google Shape;107;p5"/>
            <p:cNvGrpSpPr/>
            <p:nvPr/>
          </p:nvGrpSpPr>
          <p:grpSpPr>
            <a:xfrm flipH="1">
              <a:off x="8751224" y="3792369"/>
              <a:ext cx="219171" cy="330585"/>
              <a:chOff x="1095125" y="669925"/>
              <a:chExt cx="26850" cy="40500"/>
            </a:xfrm>
          </p:grpSpPr>
          <p:sp>
            <p:nvSpPr>
              <p:cNvPr id="108" name="Google Shape;108;p5"/>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5"/>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5"/>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 name="Google Shape;111;p5"/>
            <p:cNvSpPr/>
            <p:nvPr/>
          </p:nvSpPr>
          <p:spPr>
            <a:xfrm flipH="1">
              <a:off x="8179879" y="4688193"/>
              <a:ext cx="836784" cy="798800"/>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 name="Google Shape;112;p5"/>
            <p:cNvGrpSpPr/>
            <p:nvPr/>
          </p:nvGrpSpPr>
          <p:grpSpPr>
            <a:xfrm flipH="1">
              <a:off x="74674" y="2406456"/>
              <a:ext cx="219171" cy="330585"/>
              <a:chOff x="1095125" y="669925"/>
              <a:chExt cx="26850" cy="40500"/>
            </a:xfrm>
          </p:grpSpPr>
          <p:sp>
            <p:nvSpPr>
              <p:cNvPr id="113" name="Google Shape;113;p5"/>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5"/>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6" name="Google Shape;116;p5"/>
          <p:cNvSpPr txBox="1"/>
          <p:nvPr>
            <p:ph idx="1" type="subTitle"/>
          </p:nvPr>
        </p:nvSpPr>
        <p:spPr>
          <a:xfrm>
            <a:off x="1066650" y="2251075"/>
            <a:ext cx="3006900" cy="4929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117" name="Google Shape;117;p5"/>
          <p:cNvSpPr txBox="1"/>
          <p:nvPr>
            <p:ph idx="2" type="subTitle"/>
          </p:nvPr>
        </p:nvSpPr>
        <p:spPr>
          <a:xfrm>
            <a:off x="4846349" y="2251075"/>
            <a:ext cx="3006900" cy="492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118" name="Google Shape;118;p5"/>
          <p:cNvSpPr txBox="1"/>
          <p:nvPr>
            <p:ph idx="3" type="subTitle"/>
          </p:nvPr>
        </p:nvSpPr>
        <p:spPr>
          <a:xfrm>
            <a:off x="1066650" y="2655000"/>
            <a:ext cx="3006900" cy="163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9" name="Google Shape;119;p5"/>
          <p:cNvSpPr txBox="1"/>
          <p:nvPr>
            <p:ph idx="4" type="subTitle"/>
          </p:nvPr>
        </p:nvSpPr>
        <p:spPr>
          <a:xfrm>
            <a:off x="4846349" y="2655000"/>
            <a:ext cx="3006900" cy="163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0" name="Google Shape;120;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1" name="Shape 121"/>
        <p:cNvGrpSpPr/>
        <p:nvPr/>
      </p:nvGrpSpPr>
      <p:grpSpPr>
        <a:xfrm>
          <a:off x="0" y="0"/>
          <a:ext cx="0" cy="0"/>
          <a:chOff x="0" y="0"/>
          <a:chExt cx="0" cy="0"/>
        </a:xfrm>
      </p:grpSpPr>
      <p:grpSp>
        <p:nvGrpSpPr>
          <p:cNvPr id="122" name="Google Shape;122;p6"/>
          <p:cNvGrpSpPr/>
          <p:nvPr/>
        </p:nvGrpSpPr>
        <p:grpSpPr>
          <a:xfrm>
            <a:off x="-1157140" y="4060750"/>
            <a:ext cx="10454789" cy="2039701"/>
            <a:chOff x="-1157140" y="4060750"/>
            <a:chExt cx="10454789" cy="2039701"/>
          </a:xfrm>
        </p:grpSpPr>
        <p:sp>
          <p:nvSpPr>
            <p:cNvPr id="123" name="Google Shape;123;p6"/>
            <p:cNvSpPr/>
            <p:nvPr/>
          </p:nvSpPr>
          <p:spPr>
            <a:xfrm flipH="1" rot="-1915569">
              <a:off x="-916318" y="4390427"/>
              <a:ext cx="1641695" cy="1380348"/>
            </a:xfrm>
            <a:custGeom>
              <a:rect b="b" l="l" r="r" t="t"/>
              <a:pathLst>
                <a:path extrusionOk="0" h="10964" w="13040">
                  <a:moveTo>
                    <a:pt x="10075" y="2092"/>
                  </a:moveTo>
                  <a:lnTo>
                    <a:pt x="10128" y="2138"/>
                  </a:lnTo>
                  <a:cubicBezTo>
                    <a:pt x="10113" y="2146"/>
                    <a:pt x="10067" y="2123"/>
                    <a:pt x="10075" y="2092"/>
                  </a:cubicBezTo>
                  <a:close/>
                  <a:moveTo>
                    <a:pt x="10465" y="3502"/>
                  </a:moveTo>
                  <a:cubicBezTo>
                    <a:pt x="10473" y="3471"/>
                    <a:pt x="10465" y="3463"/>
                    <a:pt x="10458" y="3471"/>
                  </a:cubicBezTo>
                  <a:cubicBezTo>
                    <a:pt x="10458" y="3433"/>
                    <a:pt x="10511" y="3479"/>
                    <a:pt x="10504" y="3509"/>
                  </a:cubicBezTo>
                  <a:close/>
                  <a:moveTo>
                    <a:pt x="10573" y="3433"/>
                  </a:moveTo>
                  <a:cubicBezTo>
                    <a:pt x="10588" y="3448"/>
                    <a:pt x="10611" y="3463"/>
                    <a:pt x="10603" y="3486"/>
                  </a:cubicBezTo>
                  <a:close/>
                  <a:moveTo>
                    <a:pt x="10626" y="3586"/>
                  </a:moveTo>
                  <a:cubicBezTo>
                    <a:pt x="10665" y="3617"/>
                    <a:pt x="10695" y="3640"/>
                    <a:pt x="10695" y="3693"/>
                  </a:cubicBezTo>
                  <a:cubicBezTo>
                    <a:pt x="10680" y="3655"/>
                    <a:pt x="10626" y="3624"/>
                    <a:pt x="10626" y="3586"/>
                  </a:cubicBezTo>
                  <a:close/>
                  <a:moveTo>
                    <a:pt x="10734" y="3785"/>
                  </a:moveTo>
                  <a:cubicBezTo>
                    <a:pt x="10726" y="3816"/>
                    <a:pt x="10772" y="3816"/>
                    <a:pt x="10749" y="3847"/>
                  </a:cubicBezTo>
                  <a:cubicBezTo>
                    <a:pt x="10726" y="3831"/>
                    <a:pt x="10703" y="3785"/>
                    <a:pt x="10734" y="3785"/>
                  </a:cubicBezTo>
                  <a:close/>
                  <a:moveTo>
                    <a:pt x="11109" y="3249"/>
                  </a:moveTo>
                  <a:lnTo>
                    <a:pt x="11040" y="3234"/>
                  </a:lnTo>
                  <a:cubicBezTo>
                    <a:pt x="11040" y="3195"/>
                    <a:pt x="11063" y="3211"/>
                    <a:pt x="11071" y="3203"/>
                  </a:cubicBezTo>
                  <a:lnTo>
                    <a:pt x="11063" y="3180"/>
                  </a:lnTo>
                  <a:cubicBezTo>
                    <a:pt x="11078" y="3211"/>
                    <a:pt x="11101" y="3249"/>
                    <a:pt x="11124" y="3211"/>
                  </a:cubicBezTo>
                  <a:close/>
                  <a:moveTo>
                    <a:pt x="11415" y="2759"/>
                  </a:moveTo>
                  <a:cubicBezTo>
                    <a:pt x="11415" y="2736"/>
                    <a:pt x="11446" y="2751"/>
                    <a:pt x="11461" y="2743"/>
                  </a:cubicBezTo>
                  <a:lnTo>
                    <a:pt x="11469" y="2797"/>
                  </a:lnTo>
                  <a:cubicBezTo>
                    <a:pt x="11446" y="2789"/>
                    <a:pt x="11446" y="2774"/>
                    <a:pt x="11415" y="2759"/>
                  </a:cubicBezTo>
                  <a:close/>
                  <a:moveTo>
                    <a:pt x="10956" y="4544"/>
                  </a:moveTo>
                  <a:lnTo>
                    <a:pt x="10933" y="4536"/>
                  </a:lnTo>
                  <a:cubicBezTo>
                    <a:pt x="10956" y="4505"/>
                    <a:pt x="10994" y="4521"/>
                    <a:pt x="11009" y="4482"/>
                  </a:cubicBezTo>
                  <a:lnTo>
                    <a:pt x="11032" y="4513"/>
                  </a:lnTo>
                  <a:cubicBezTo>
                    <a:pt x="11025" y="4505"/>
                    <a:pt x="10971" y="4513"/>
                    <a:pt x="10956" y="4544"/>
                  </a:cubicBezTo>
                  <a:close/>
                  <a:moveTo>
                    <a:pt x="11653" y="3280"/>
                  </a:moveTo>
                  <a:cubicBezTo>
                    <a:pt x="11707" y="3326"/>
                    <a:pt x="11752" y="3364"/>
                    <a:pt x="11806" y="3372"/>
                  </a:cubicBezTo>
                  <a:lnTo>
                    <a:pt x="11798" y="3410"/>
                  </a:lnTo>
                  <a:cubicBezTo>
                    <a:pt x="11768" y="3372"/>
                    <a:pt x="11676" y="3364"/>
                    <a:pt x="11653" y="3280"/>
                  </a:cubicBezTo>
                  <a:close/>
                  <a:moveTo>
                    <a:pt x="11147" y="4659"/>
                  </a:moveTo>
                  <a:lnTo>
                    <a:pt x="11186" y="4705"/>
                  </a:lnTo>
                  <a:cubicBezTo>
                    <a:pt x="11155" y="4689"/>
                    <a:pt x="11155" y="4674"/>
                    <a:pt x="11147" y="4659"/>
                  </a:cubicBezTo>
                  <a:close/>
                  <a:moveTo>
                    <a:pt x="11806" y="3463"/>
                  </a:moveTo>
                  <a:lnTo>
                    <a:pt x="11837" y="3433"/>
                  </a:lnTo>
                  <a:cubicBezTo>
                    <a:pt x="11867" y="3471"/>
                    <a:pt x="11913" y="3509"/>
                    <a:pt x="11929" y="3555"/>
                  </a:cubicBezTo>
                  <a:cubicBezTo>
                    <a:pt x="11883" y="3525"/>
                    <a:pt x="11852" y="3486"/>
                    <a:pt x="11806" y="3463"/>
                  </a:cubicBezTo>
                  <a:close/>
                  <a:moveTo>
                    <a:pt x="11913" y="3640"/>
                  </a:moveTo>
                  <a:cubicBezTo>
                    <a:pt x="11921" y="3617"/>
                    <a:pt x="11944" y="3617"/>
                    <a:pt x="11967" y="3632"/>
                  </a:cubicBezTo>
                  <a:cubicBezTo>
                    <a:pt x="11998" y="3663"/>
                    <a:pt x="12028" y="3709"/>
                    <a:pt x="12074" y="3747"/>
                  </a:cubicBezTo>
                  <a:lnTo>
                    <a:pt x="12059" y="3778"/>
                  </a:lnTo>
                  <a:cubicBezTo>
                    <a:pt x="12021" y="3747"/>
                    <a:pt x="11959" y="3678"/>
                    <a:pt x="11913" y="3640"/>
                  </a:cubicBezTo>
                  <a:close/>
                  <a:moveTo>
                    <a:pt x="11040" y="5662"/>
                  </a:moveTo>
                  <a:lnTo>
                    <a:pt x="11048" y="5693"/>
                  </a:lnTo>
                  <a:lnTo>
                    <a:pt x="11032" y="5700"/>
                  </a:lnTo>
                  <a:close/>
                  <a:moveTo>
                    <a:pt x="11048" y="5708"/>
                  </a:moveTo>
                  <a:cubicBezTo>
                    <a:pt x="11040" y="5739"/>
                    <a:pt x="11040" y="5777"/>
                    <a:pt x="11009" y="5800"/>
                  </a:cubicBezTo>
                  <a:cubicBezTo>
                    <a:pt x="10994" y="5762"/>
                    <a:pt x="11009" y="5731"/>
                    <a:pt x="11048" y="5708"/>
                  </a:cubicBezTo>
                  <a:close/>
                  <a:moveTo>
                    <a:pt x="11025" y="5808"/>
                  </a:moveTo>
                  <a:lnTo>
                    <a:pt x="11002" y="5877"/>
                  </a:lnTo>
                  <a:cubicBezTo>
                    <a:pt x="10971" y="5846"/>
                    <a:pt x="10994" y="5800"/>
                    <a:pt x="11025" y="5808"/>
                  </a:cubicBezTo>
                  <a:close/>
                  <a:moveTo>
                    <a:pt x="12794" y="6620"/>
                  </a:moveTo>
                  <a:lnTo>
                    <a:pt x="12810" y="6574"/>
                  </a:lnTo>
                  <a:lnTo>
                    <a:pt x="12817" y="6620"/>
                  </a:lnTo>
                  <a:close/>
                  <a:moveTo>
                    <a:pt x="10105" y="7447"/>
                  </a:moveTo>
                  <a:cubicBezTo>
                    <a:pt x="10075" y="7455"/>
                    <a:pt x="10105" y="7485"/>
                    <a:pt x="10075" y="7493"/>
                  </a:cubicBezTo>
                  <a:cubicBezTo>
                    <a:pt x="10052" y="7485"/>
                    <a:pt x="10075" y="7409"/>
                    <a:pt x="10105" y="7447"/>
                  </a:cubicBezTo>
                  <a:close/>
                  <a:moveTo>
                    <a:pt x="12787" y="6643"/>
                  </a:moveTo>
                  <a:cubicBezTo>
                    <a:pt x="12810" y="6620"/>
                    <a:pt x="12825" y="6650"/>
                    <a:pt x="12840" y="6650"/>
                  </a:cubicBezTo>
                  <a:cubicBezTo>
                    <a:pt x="12825" y="6666"/>
                    <a:pt x="12840" y="6704"/>
                    <a:pt x="12810" y="6719"/>
                  </a:cubicBezTo>
                  <a:cubicBezTo>
                    <a:pt x="12794" y="6689"/>
                    <a:pt x="12802" y="6681"/>
                    <a:pt x="12787" y="6643"/>
                  </a:cubicBezTo>
                  <a:close/>
                  <a:moveTo>
                    <a:pt x="9983" y="7524"/>
                  </a:moveTo>
                  <a:lnTo>
                    <a:pt x="10029" y="7470"/>
                  </a:lnTo>
                  <a:cubicBezTo>
                    <a:pt x="10036" y="7493"/>
                    <a:pt x="10013" y="7501"/>
                    <a:pt x="10013" y="7531"/>
                  </a:cubicBezTo>
                  <a:close/>
                  <a:moveTo>
                    <a:pt x="12756" y="6888"/>
                  </a:moveTo>
                  <a:lnTo>
                    <a:pt x="12725" y="6919"/>
                  </a:lnTo>
                  <a:cubicBezTo>
                    <a:pt x="12733" y="6934"/>
                    <a:pt x="12771" y="6934"/>
                    <a:pt x="12756" y="6972"/>
                  </a:cubicBezTo>
                  <a:lnTo>
                    <a:pt x="12718" y="6965"/>
                  </a:lnTo>
                  <a:cubicBezTo>
                    <a:pt x="12733" y="6919"/>
                    <a:pt x="12687" y="6896"/>
                    <a:pt x="12710" y="6857"/>
                  </a:cubicBezTo>
                  <a:cubicBezTo>
                    <a:pt x="12725" y="6850"/>
                    <a:pt x="12756" y="6842"/>
                    <a:pt x="12756" y="6888"/>
                  </a:cubicBezTo>
                  <a:close/>
                  <a:moveTo>
                    <a:pt x="12725" y="6773"/>
                  </a:moveTo>
                  <a:cubicBezTo>
                    <a:pt x="12725" y="6873"/>
                    <a:pt x="12771" y="6696"/>
                    <a:pt x="12794" y="6804"/>
                  </a:cubicBezTo>
                  <a:cubicBezTo>
                    <a:pt x="12756" y="6819"/>
                    <a:pt x="12756" y="6811"/>
                    <a:pt x="12733" y="6850"/>
                  </a:cubicBezTo>
                  <a:cubicBezTo>
                    <a:pt x="12725" y="6834"/>
                    <a:pt x="12695" y="6804"/>
                    <a:pt x="12725" y="6773"/>
                  </a:cubicBezTo>
                  <a:close/>
                  <a:moveTo>
                    <a:pt x="9531" y="7953"/>
                  </a:moveTo>
                  <a:cubicBezTo>
                    <a:pt x="9492" y="7945"/>
                    <a:pt x="9492" y="8006"/>
                    <a:pt x="9462" y="7960"/>
                  </a:cubicBezTo>
                  <a:cubicBezTo>
                    <a:pt x="9477" y="7960"/>
                    <a:pt x="9508" y="7922"/>
                    <a:pt x="9531" y="7953"/>
                  </a:cubicBezTo>
                  <a:close/>
                  <a:moveTo>
                    <a:pt x="9324" y="8037"/>
                  </a:moveTo>
                  <a:lnTo>
                    <a:pt x="9385" y="8029"/>
                  </a:lnTo>
                  <a:cubicBezTo>
                    <a:pt x="9378" y="8068"/>
                    <a:pt x="9355" y="8083"/>
                    <a:pt x="9339" y="8098"/>
                  </a:cubicBezTo>
                  <a:lnTo>
                    <a:pt x="9309" y="8083"/>
                  </a:lnTo>
                  <a:cubicBezTo>
                    <a:pt x="9339" y="8068"/>
                    <a:pt x="9339" y="8075"/>
                    <a:pt x="9324" y="8037"/>
                  </a:cubicBezTo>
                  <a:close/>
                  <a:moveTo>
                    <a:pt x="6972" y="8566"/>
                  </a:moveTo>
                  <a:lnTo>
                    <a:pt x="6987" y="8596"/>
                  </a:lnTo>
                  <a:lnTo>
                    <a:pt x="6949" y="8566"/>
                  </a:lnTo>
                  <a:close/>
                  <a:moveTo>
                    <a:pt x="6566" y="8558"/>
                  </a:moveTo>
                  <a:lnTo>
                    <a:pt x="6581" y="8596"/>
                  </a:lnTo>
                  <a:cubicBezTo>
                    <a:pt x="6535" y="8604"/>
                    <a:pt x="6512" y="8612"/>
                    <a:pt x="6489" y="8573"/>
                  </a:cubicBezTo>
                  <a:cubicBezTo>
                    <a:pt x="6528" y="8573"/>
                    <a:pt x="6566" y="8566"/>
                    <a:pt x="6566" y="8558"/>
                  </a:cubicBezTo>
                  <a:close/>
                  <a:moveTo>
                    <a:pt x="6436" y="8428"/>
                  </a:moveTo>
                  <a:cubicBezTo>
                    <a:pt x="6405" y="8466"/>
                    <a:pt x="6367" y="8451"/>
                    <a:pt x="6336" y="8428"/>
                  </a:cubicBezTo>
                  <a:cubicBezTo>
                    <a:pt x="6374" y="8412"/>
                    <a:pt x="6405" y="8405"/>
                    <a:pt x="6436" y="8428"/>
                  </a:cubicBezTo>
                  <a:close/>
                  <a:moveTo>
                    <a:pt x="6390" y="8489"/>
                  </a:moveTo>
                  <a:cubicBezTo>
                    <a:pt x="6336" y="8504"/>
                    <a:pt x="6313" y="8489"/>
                    <a:pt x="6275" y="8466"/>
                  </a:cubicBezTo>
                  <a:cubicBezTo>
                    <a:pt x="6329" y="8451"/>
                    <a:pt x="6351" y="8489"/>
                    <a:pt x="6390" y="8489"/>
                  </a:cubicBezTo>
                  <a:close/>
                  <a:moveTo>
                    <a:pt x="6244" y="8428"/>
                  </a:moveTo>
                  <a:lnTo>
                    <a:pt x="6260" y="8428"/>
                  </a:lnTo>
                  <a:lnTo>
                    <a:pt x="6260" y="8466"/>
                  </a:lnTo>
                  <a:lnTo>
                    <a:pt x="6237" y="8451"/>
                  </a:lnTo>
                  <a:close/>
                  <a:moveTo>
                    <a:pt x="6252" y="8420"/>
                  </a:moveTo>
                  <a:cubicBezTo>
                    <a:pt x="6237" y="8405"/>
                    <a:pt x="6206" y="8412"/>
                    <a:pt x="6183" y="8382"/>
                  </a:cubicBezTo>
                  <a:close/>
                  <a:moveTo>
                    <a:pt x="6122" y="8328"/>
                  </a:moveTo>
                  <a:lnTo>
                    <a:pt x="6183" y="8344"/>
                  </a:lnTo>
                  <a:cubicBezTo>
                    <a:pt x="6145" y="8366"/>
                    <a:pt x="6137" y="8336"/>
                    <a:pt x="6122" y="8328"/>
                  </a:cubicBezTo>
                  <a:lnTo>
                    <a:pt x="6129" y="8351"/>
                  </a:lnTo>
                  <a:close/>
                  <a:moveTo>
                    <a:pt x="5945" y="8328"/>
                  </a:moveTo>
                  <a:cubicBezTo>
                    <a:pt x="5976" y="8313"/>
                    <a:pt x="5991" y="8344"/>
                    <a:pt x="6014" y="8351"/>
                  </a:cubicBezTo>
                  <a:cubicBezTo>
                    <a:pt x="5984" y="8366"/>
                    <a:pt x="5938" y="8351"/>
                    <a:pt x="5945" y="8328"/>
                  </a:cubicBezTo>
                  <a:close/>
                  <a:moveTo>
                    <a:pt x="5892" y="8213"/>
                  </a:moveTo>
                  <a:lnTo>
                    <a:pt x="5900" y="8252"/>
                  </a:lnTo>
                  <a:lnTo>
                    <a:pt x="5907" y="8236"/>
                  </a:lnTo>
                  <a:lnTo>
                    <a:pt x="5892" y="8275"/>
                  </a:lnTo>
                  <a:lnTo>
                    <a:pt x="5869" y="8259"/>
                  </a:lnTo>
                  <a:lnTo>
                    <a:pt x="5846" y="8275"/>
                  </a:lnTo>
                  <a:lnTo>
                    <a:pt x="5838" y="8252"/>
                  </a:lnTo>
                  <a:cubicBezTo>
                    <a:pt x="5869" y="8229"/>
                    <a:pt x="5869" y="8229"/>
                    <a:pt x="5892" y="8213"/>
                  </a:cubicBezTo>
                  <a:close/>
                  <a:moveTo>
                    <a:pt x="7922" y="10573"/>
                  </a:moveTo>
                  <a:cubicBezTo>
                    <a:pt x="7876" y="10596"/>
                    <a:pt x="7853" y="10611"/>
                    <a:pt x="7868" y="10634"/>
                  </a:cubicBezTo>
                  <a:cubicBezTo>
                    <a:pt x="7845" y="10611"/>
                    <a:pt x="7815" y="10642"/>
                    <a:pt x="7776" y="10634"/>
                  </a:cubicBezTo>
                  <a:cubicBezTo>
                    <a:pt x="7830" y="10596"/>
                    <a:pt x="7746" y="10611"/>
                    <a:pt x="7776" y="10588"/>
                  </a:cubicBezTo>
                  <a:cubicBezTo>
                    <a:pt x="7822" y="10596"/>
                    <a:pt x="7868" y="10565"/>
                    <a:pt x="7922" y="10573"/>
                  </a:cubicBezTo>
                  <a:close/>
                  <a:moveTo>
                    <a:pt x="5815" y="8252"/>
                  </a:moveTo>
                  <a:lnTo>
                    <a:pt x="5815" y="8275"/>
                  </a:lnTo>
                  <a:cubicBezTo>
                    <a:pt x="5762" y="8290"/>
                    <a:pt x="5723" y="8267"/>
                    <a:pt x="5700" y="8236"/>
                  </a:cubicBezTo>
                  <a:cubicBezTo>
                    <a:pt x="5723" y="8229"/>
                    <a:pt x="5716" y="8213"/>
                    <a:pt x="5746" y="8198"/>
                  </a:cubicBezTo>
                  <a:close/>
                  <a:moveTo>
                    <a:pt x="5647" y="8213"/>
                  </a:moveTo>
                  <a:cubicBezTo>
                    <a:pt x="5608" y="8198"/>
                    <a:pt x="5570" y="8198"/>
                    <a:pt x="5547" y="8175"/>
                  </a:cubicBezTo>
                  <a:cubicBezTo>
                    <a:pt x="5585" y="8183"/>
                    <a:pt x="5593" y="8175"/>
                    <a:pt x="5624" y="8183"/>
                  </a:cubicBezTo>
                  <a:lnTo>
                    <a:pt x="5624" y="8198"/>
                  </a:lnTo>
                  <a:close/>
                  <a:moveTo>
                    <a:pt x="7662" y="10619"/>
                  </a:moveTo>
                  <a:lnTo>
                    <a:pt x="7593" y="10634"/>
                  </a:lnTo>
                  <a:close/>
                  <a:moveTo>
                    <a:pt x="5677" y="8190"/>
                  </a:moveTo>
                  <a:cubicBezTo>
                    <a:pt x="5700" y="8229"/>
                    <a:pt x="5685" y="8252"/>
                    <a:pt x="5670" y="8267"/>
                  </a:cubicBezTo>
                  <a:lnTo>
                    <a:pt x="5647" y="8252"/>
                  </a:lnTo>
                  <a:cubicBezTo>
                    <a:pt x="5670" y="8236"/>
                    <a:pt x="5631" y="8198"/>
                    <a:pt x="5677" y="8190"/>
                  </a:cubicBezTo>
                  <a:close/>
                  <a:moveTo>
                    <a:pt x="7577" y="10588"/>
                  </a:moveTo>
                  <a:cubicBezTo>
                    <a:pt x="7554" y="10596"/>
                    <a:pt x="7562" y="10611"/>
                    <a:pt x="7547" y="10619"/>
                  </a:cubicBezTo>
                  <a:cubicBezTo>
                    <a:pt x="7516" y="10611"/>
                    <a:pt x="7524" y="10565"/>
                    <a:pt x="7577" y="10588"/>
                  </a:cubicBezTo>
                  <a:close/>
                  <a:moveTo>
                    <a:pt x="5547" y="8114"/>
                  </a:moveTo>
                  <a:cubicBezTo>
                    <a:pt x="5570" y="8129"/>
                    <a:pt x="5639" y="8144"/>
                    <a:pt x="5639" y="8175"/>
                  </a:cubicBezTo>
                  <a:lnTo>
                    <a:pt x="5570" y="8152"/>
                  </a:lnTo>
                  <a:lnTo>
                    <a:pt x="5601" y="8183"/>
                  </a:lnTo>
                  <a:lnTo>
                    <a:pt x="5532" y="8198"/>
                  </a:lnTo>
                  <a:cubicBezTo>
                    <a:pt x="5532" y="8160"/>
                    <a:pt x="5547" y="8137"/>
                    <a:pt x="5547" y="8114"/>
                  </a:cubicBezTo>
                  <a:close/>
                  <a:moveTo>
                    <a:pt x="7386" y="10573"/>
                  </a:moveTo>
                  <a:lnTo>
                    <a:pt x="7447" y="10596"/>
                  </a:lnTo>
                  <a:cubicBezTo>
                    <a:pt x="7432" y="10603"/>
                    <a:pt x="7462" y="10634"/>
                    <a:pt x="7424" y="10619"/>
                  </a:cubicBezTo>
                  <a:cubicBezTo>
                    <a:pt x="7439" y="10603"/>
                    <a:pt x="7424" y="10596"/>
                    <a:pt x="7393" y="10603"/>
                  </a:cubicBezTo>
                  <a:lnTo>
                    <a:pt x="7393" y="10642"/>
                  </a:lnTo>
                  <a:lnTo>
                    <a:pt x="7332" y="10619"/>
                  </a:lnTo>
                  <a:cubicBezTo>
                    <a:pt x="7370" y="10611"/>
                    <a:pt x="7324" y="10596"/>
                    <a:pt x="7386" y="10573"/>
                  </a:cubicBezTo>
                  <a:close/>
                  <a:moveTo>
                    <a:pt x="5325" y="8083"/>
                  </a:moveTo>
                  <a:cubicBezTo>
                    <a:pt x="5340" y="8083"/>
                    <a:pt x="5371" y="8083"/>
                    <a:pt x="5379" y="8114"/>
                  </a:cubicBezTo>
                  <a:cubicBezTo>
                    <a:pt x="5356" y="8121"/>
                    <a:pt x="5333" y="8114"/>
                    <a:pt x="5325" y="8098"/>
                  </a:cubicBezTo>
                  <a:close/>
                  <a:moveTo>
                    <a:pt x="6941" y="10634"/>
                  </a:moveTo>
                  <a:lnTo>
                    <a:pt x="6911" y="10603"/>
                  </a:lnTo>
                  <a:cubicBezTo>
                    <a:pt x="6941" y="10573"/>
                    <a:pt x="6987" y="10611"/>
                    <a:pt x="6941" y="10634"/>
                  </a:cubicBezTo>
                  <a:close/>
                  <a:moveTo>
                    <a:pt x="5164" y="7991"/>
                  </a:moveTo>
                  <a:lnTo>
                    <a:pt x="5187" y="8022"/>
                  </a:lnTo>
                  <a:lnTo>
                    <a:pt x="5210" y="7991"/>
                  </a:lnTo>
                  <a:cubicBezTo>
                    <a:pt x="5248" y="7999"/>
                    <a:pt x="5248" y="8037"/>
                    <a:pt x="5210" y="8045"/>
                  </a:cubicBezTo>
                  <a:cubicBezTo>
                    <a:pt x="5179" y="8029"/>
                    <a:pt x="5141" y="8022"/>
                    <a:pt x="5110" y="7991"/>
                  </a:cubicBezTo>
                  <a:cubicBezTo>
                    <a:pt x="5133" y="7999"/>
                    <a:pt x="5149" y="7983"/>
                    <a:pt x="5164" y="7991"/>
                  </a:cubicBezTo>
                  <a:close/>
                  <a:moveTo>
                    <a:pt x="6788" y="10558"/>
                  </a:moveTo>
                  <a:lnTo>
                    <a:pt x="6750" y="10588"/>
                  </a:lnTo>
                  <a:cubicBezTo>
                    <a:pt x="6727" y="10558"/>
                    <a:pt x="6712" y="10565"/>
                    <a:pt x="6696" y="10558"/>
                  </a:cubicBezTo>
                  <a:cubicBezTo>
                    <a:pt x="6735" y="10535"/>
                    <a:pt x="6758" y="10527"/>
                    <a:pt x="6788" y="10558"/>
                  </a:cubicBezTo>
                  <a:close/>
                  <a:moveTo>
                    <a:pt x="4934" y="7754"/>
                  </a:moveTo>
                  <a:lnTo>
                    <a:pt x="4934" y="7792"/>
                  </a:lnTo>
                  <a:lnTo>
                    <a:pt x="4911" y="7769"/>
                  </a:lnTo>
                  <a:lnTo>
                    <a:pt x="4896" y="7769"/>
                  </a:lnTo>
                  <a:close/>
                  <a:moveTo>
                    <a:pt x="4919" y="7892"/>
                  </a:moveTo>
                  <a:cubicBezTo>
                    <a:pt x="4934" y="7922"/>
                    <a:pt x="4957" y="7892"/>
                    <a:pt x="4957" y="7930"/>
                  </a:cubicBezTo>
                  <a:cubicBezTo>
                    <a:pt x="4942" y="7930"/>
                    <a:pt x="4896" y="7907"/>
                    <a:pt x="4919" y="7892"/>
                  </a:cubicBezTo>
                  <a:close/>
                  <a:moveTo>
                    <a:pt x="4835" y="7777"/>
                  </a:moveTo>
                  <a:lnTo>
                    <a:pt x="4842" y="7815"/>
                  </a:lnTo>
                  <a:cubicBezTo>
                    <a:pt x="4819" y="7792"/>
                    <a:pt x="4804" y="7792"/>
                    <a:pt x="4781" y="7807"/>
                  </a:cubicBezTo>
                  <a:cubicBezTo>
                    <a:pt x="4766" y="7761"/>
                    <a:pt x="4804" y="7777"/>
                    <a:pt x="4835" y="7777"/>
                  </a:cubicBezTo>
                  <a:close/>
                  <a:moveTo>
                    <a:pt x="6336" y="10473"/>
                  </a:moveTo>
                  <a:cubicBezTo>
                    <a:pt x="6374" y="10496"/>
                    <a:pt x="6474" y="10458"/>
                    <a:pt x="6466" y="10512"/>
                  </a:cubicBezTo>
                  <a:cubicBezTo>
                    <a:pt x="6428" y="10496"/>
                    <a:pt x="6336" y="10519"/>
                    <a:pt x="6336" y="10473"/>
                  </a:cubicBezTo>
                  <a:close/>
                  <a:moveTo>
                    <a:pt x="4712" y="7738"/>
                  </a:moveTo>
                  <a:cubicBezTo>
                    <a:pt x="4674" y="7738"/>
                    <a:pt x="4643" y="7723"/>
                    <a:pt x="4605" y="7715"/>
                  </a:cubicBezTo>
                  <a:cubicBezTo>
                    <a:pt x="4643" y="7715"/>
                    <a:pt x="4681" y="7715"/>
                    <a:pt x="4712" y="7738"/>
                  </a:cubicBezTo>
                  <a:close/>
                  <a:moveTo>
                    <a:pt x="4643" y="7777"/>
                  </a:moveTo>
                  <a:cubicBezTo>
                    <a:pt x="4681" y="7738"/>
                    <a:pt x="4674" y="7792"/>
                    <a:pt x="4689" y="7807"/>
                  </a:cubicBezTo>
                  <a:cubicBezTo>
                    <a:pt x="4689" y="7769"/>
                    <a:pt x="4727" y="7769"/>
                    <a:pt x="4750" y="7761"/>
                  </a:cubicBezTo>
                  <a:cubicBezTo>
                    <a:pt x="4766" y="7800"/>
                    <a:pt x="4689" y="7792"/>
                    <a:pt x="4712" y="7830"/>
                  </a:cubicBezTo>
                  <a:lnTo>
                    <a:pt x="4743" y="7807"/>
                  </a:lnTo>
                  <a:lnTo>
                    <a:pt x="4758" y="7853"/>
                  </a:lnTo>
                  <a:cubicBezTo>
                    <a:pt x="4727" y="7815"/>
                    <a:pt x="4551" y="7853"/>
                    <a:pt x="4612" y="7792"/>
                  </a:cubicBezTo>
                  <a:cubicBezTo>
                    <a:pt x="4589" y="7777"/>
                    <a:pt x="4521" y="7769"/>
                    <a:pt x="4528" y="7731"/>
                  </a:cubicBezTo>
                  <a:cubicBezTo>
                    <a:pt x="4566" y="7715"/>
                    <a:pt x="4643" y="7738"/>
                    <a:pt x="4643" y="7777"/>
                  </a:cubicBezTo>
                  <a:close/>
                  <a:moveTo>
                    <a:pt x="4513" y="7754"/>
                  </a:moveTo>
                  <a:cubicBezTo>
                    <a:pt x="4482" y="7754"/>
                    <a:pt x="4459" y="7738"/>
                    <a:pt x="4444" y="7723"/>
                  </a:cubicBezTo>
                  <a:cubicBezTo>
                    <a:pt x="4482" y="7715"/>
                    <a:pt x="4498" y="7731"/>
                    <a:pt x="4513" y="7754"/>
                  </a:cubicBezTo>
                  <a:close/>
                  <a:moveTo>
                    <a:pt x="5754" y="10404"/>
                  </a:moveTo>
                  <a:lnTo>
                    <a:pt x="5685" y="10381"/>
                  </a:lnTo>
                  <a:cubicBezTo>
                    <a:pt x="5700" y="10343"/>
                    <a:pt x="5792" y="10381"/>
                    <a:pt x="5754" y="10404"/>
                  </a:cubicBezTo>
                  <a:close/>
                  <a:moveTo>
                    <a:pt x="5509" y="10328"/>
                  </a:moveTo>
                  <a:cubicBezTo>
                    <a:pt x="5555" y="10328"/>
                    <a:pt x="5639" y="10335"/>
                    <a:pt x="5647" y="10381"/>
                  </a:cubicBezTo>
                  <a:cubicBezTo>
                    <a:pt x="5601" y="10343"/>
                    <a:pt x="5608" y="10404"/>
                    <a:pt x="5585" y="10412"/>
                  </a:cubicBezTo>
                  <a:cubicBezTo>
                    <a:pt x="5562" y="10381"/>
                    <a:pt x="5585" y="10366"/>
                    <a:pt x="5585" y="10343"/>
                  </a:cubicBezTo>
                  <a:cubicBezTo>
                    <a:pt x="5547" y="10366"/>
                    <a:pt x="5493" y="10366"/>
                    <a:pt x="5509" y="10328"/>
                  </a:cubicBezTo>
                  <a:close/>
                  <a:moveTo>
                    <a:pt x="4298" y="8190"/>
                  </a:moveTo>
                  <a:cubicBezTo>
                    <a:pt x="4321" y="8236"/>
                    <a:pt x="4191" y="8229"/>
                    <a:pt x="4222" y="8190"/>
                  </a:cubicBezTo>
                  <a:cubicBezTo>
                    <a:pt x="4252" y="8221"/>
                    <a:pt x="4260" y="8183"/>
                    <a:pt x="4298" y="8190"/>
                  </a:cubicBezTo>
                  <a:close/>
                  <a:moveTo>
                    <a:pt x="5371" y="10297"/>
                  </a:moveTo>
                  <a:lnTo>
                    <a:pt x="5440" y="10328"/>
                  </a:lnTo>
                  <a:lnTo>
                    <a:pt x="5379" y="10335"/>
                  </a:lnTo>
                  <a:close/>
                  <a:moveTo>
                    <a:pt x="3900" y="8083"/>
                  </a:moveTo>
                  <a:cubicBezTo>
                    <a:pt x="3869" y="8083"/>
                    <a:pt x="3846" y="8083"/>
                    <a:pt x="3839" y="8060"/>
                  </a:cubicBezTo>
                  <a:cubicBezTo>
                    <a:pt x="3869" y="8060"/>
                    <a:pt x="3885" y="8068"/>
                    <a:pt x="3900" y="8083"/>
                  </a:cubicBezTo>
                  <a:close/>
                  <a:moveTo>
                    <a:pt x="3808" y="7884"/>
                  </a:moveTo>
                  <a:cubicBezTo>
                    <a:pt x="3831" y="7922"/>
                    <a:pt x="3793" y="7922"/>
                    <a:pt x="3754" y="7930"/>
                  </a:cubicBezTo>
                  <a:lnTo>
                    <a:pt x="3724" y="7914"/>
                  </a:lnTo>
                  <a:cubicBezTo>
                    <a:pt x="3770" y="7884"/>
                    <a:pt x="3770" y="7914"/>
                    <a:pt x="3808" y="7884"/>
                  </a:cubicBezTo>
                  <a:close/>
                  <a:moveTo>
                    <a:pt x="3716" y="7876"/>
                  </a:moveTo>
                  <a:cubicBezTo>
                    <a:pt x="3731" y="7922"/>
                    <a:pt x="3640" y="7907"/>
                    <a:pt x="3632" y="7869"/>
                  </a:cubicBezTo>
                  <a:lnTo>
                    <a:pt x="3647" y="7846"/>
                  </a:lnTo>
                  <a:cubicBezTo>
                    <a:pt x="3708" y="7869"/>
                    <a:pt x="3670" y="7907"/>
                    <a:pt x="3716" y="7876"/>
                  </a:cubicBezTo>
                  <a:close/>
                  <a:moveTo>
                    <a:pt x="3517" y="7715"/>
                  </a:moveTo>
                  <a:cubicBezTo>
                    <a:pt x="3540" y="7723"/>
                    <a:pt x="3601" y="7754"/>
                    <a:pt x="3601" y="7792"/>
                  </a:cubicBezTo>
                  <a:cubicBezTo>
                    <a:pt x="3632" y="7792"/>
                    <a:pt x="3655" y="7838"/>
                    <a:pt x="3685" y="7807"/>
                  </a:cubicBezTo>
                  <a:lnTo>
                    <a:pt x="3693" y="7846"/>
                  </a:lnTo>
                  <a:cubicBezTo>
                    <a:pt x="3670" y="7853"/>
                    <a:pt x="3655" y="7838"/>
                    <a:pt x="3647" y="7853"/>
                  </a:cubicBezTo>
                  <a:cubicBezTo>
                    <a:pt x="3617" y="7815"/>
                    <a:pt x="3601" y="7807"/>
                    <a:pt x="3571" y="7838"/>
                  </a:cubicBezTo>
                  <a:lnTo>
                    <a:pt x="3578" y="7800"/>
                  </a:lnTo>
                  <a:lnTo>
                    <a:pt x="3532" y="7807"/>
                  </a:lnTo>
                  <a:cubicBezTo>
                    <a:pt x="3517" y="7738"/>
                    <a:pt x="3563" y="7754"/>
                    <a:pt x="3517" y="7715"/>
                  </a:cubicBezTo>
                  <a:close/>
                  <a:moveTo>
                    <a:pt x="3387" y="7125"/>
                  </a:moveTo>
                  <a:lnTo>
                    <a:pt x="3348" y="7110"/>
                  </a:lnTo>
                  <a:close/>
                  <a:moveTo>
                    <a:pt x="3517" y="7869"/>
                  </a:moveTo>
                  <a:lnTo>
                    <a:pt x="3471" y="7838"/>
                  </a:lnTo>
                  <a:cubicBezTo>
                    <a:pt x="3486" y="7853"/>
                    <a:pt x="3517" y="7838"/>
                    <a:pt x="3517" y="7869"/>
                  </a:cubicBezTo>
                  <a:close/>
                  <a:moveTo>
                    <a:pt x="3371" y="6995"/>
                  </a:moveTo>
                  <a:lnTo>
                    <a:pt x="3325" y="7026"/>
                  </a:lnTo>
                  <a:lnTo>
                    <a:pt x="3341" y="7064"/>
                  </a:lnTo>
                  <a:cubicBezTo>
                    <a:pt x="3310" y="7049"/>
                    <a:pt x="3264" y="7064"/>
                    <a:pt x="3256" y="7033"/>
                  </a:cubicBezTo>
                  <a:cubicBezTo>
                    <a:pt x="3310" y="7041"/>
                    <a:pt x="3348" y="6949"/>
                    <a:pt x="3371" y="6995"/>
                  </a:cubicBezTo>
                  <a:close/>
                  <a:moveTo>
                    <a:pt x="3302" y="7102"/>
                  </a:moveTo>
                  <a:lnTo>
                    <a:pt x="3295" y="7141"/>
                  </a:lnTo>
                  <a:lnTo>
                    <a:pt x="3256" y="7118"/>
                  </a:lnTo>
                  <a:cubicBezTo>
                    <a:pt x="3272" y="7118"/>
                    <a:pt x="3287" y="7072"/>
                    <a:pt x="3302" y="7102"/>
                  </a:cubicBezTo>
                  <a:close/>
                  <a:moveTo>
                    <a:pt x="3272" y="6995"/>
                  </a:moveTo>
                  <a:lnTo>
                    <a:pt x="3249" y="6957"/>
                  </a:lnTo>
                  <a:cubicBezTo>
                    <a:pt x="3249" y="6972"/>
                    <a:pt x="3287" y="6957"/>
                    <a:pt x="3272" y="6995"/>
                  </a:cubicBezTo>
                  <a:close/>
                  <a:moveTo>
                    <a:pt x="3264" y="7026"/>
                  </a:moveTo>
                  <a:cubicBezTo>
                    <a:pt x="3226" y="7033"/>
                    <a:pt x="3226" y="7003"/>
                    <a:pt x="3218" y="6995"/>
                  </a:cubicBezTo>
                  <a:close/>
                  <a:moveTo>
                    <a:pt x="3341" y="7639"/>
                  </a:moveTo>
                  <a:cubicBezTo>
                    <a:pt x="3310" y="7646"/>
                    <a:pt x="3295" y="7639"/>
                    <a:pt x="3272" y="7616"/>
                  </a:cubicBezTo>
                  <a:cubicBezTo>
                    <a:pt x="3295" y="7600"/>
                    <a:pt x="3341" y="7600"/>
                    <a:pt x="3341" y="7639"/>
                  </a:cubicBezTo>
                  <a:close/>
                  <a:moveTo>
                    <a:pt x="3157" y="7493"/>
                  </a:moveTo>
                  <a:cubicBezTo>
                    <a:pt x="3172" y="7539"/>
                    <a:pt x="3226" y="7485"/>
                    <a:pt x="3249" y="7531"/>
                  </a:cubicBezTo>
                  <a:cubicBezTo>
                    <a:pt x="3211" y="7524"/>
                    <a:pt x="3218" y="7531"/>
                    <a:pt x="3188" y="7539"/>
                  </a:cubicBezTo>
                  <a:cubicBezTo>
                    <a:pt x="3172" y="7531"/>
                    <a:pt x="3119" y="7508"/>
                    <a:pt x="3157" y="7493"/>
                  </a:cubicBezTo>
                  <a:close/>
                  <a:moveTo>
                    <a:pt x="3134" y="7501"/>
                  </a:moveTo>
                  <a:cubicBezTo>
                    <a:pt x="3134" y="7570"/>
                    <a:pt x="3188" y="7562"/>
                    <a:pt x="3211" y="7600"/>
                  </a:cubicBezTo>
                  <a:cubicBezTo>
                    <a:pt x="3165" y="7616"/>
                    <a:pt x="3119" y="7539"/>
                    <a:pt x="3080" y="7508"/>
                  </a:cubicBezTo>
                  <a:cubicBezTo>
                    <a:pt x="3111" y="7524"/>
                    <a:pt x="3103" y="7501"/>
                    <a:pt x="3134" y="7501"/>
                  </a:cubicBezTo>
                  <a:close/>
                  <a:moveTo>
                    <a:pt x="3119" y="7608"/>
                  </a:moveTo>
                  <a:cubicBezTo>
                    <a:pt x="3096" y="7616"/>
                    <a:pt x="3080" y="7600"/>
                    <a:pt x="3073" y="7577"/>
                  </a:cubicBezTo>
                  <a:close/>
                  <a:moveTo>
                    <a:pt x="3027" y="7340"/>
                  </a:moveTo>
                  <a:cubicBezTo>
                    <a:pt x="3004" y="7302"/>
                    <a:pt x="2904" y="7271"/>
                    <a:pt x="2942" y="7225"/>
                  </a:cubicBezTo>
                  <a:cubicBezTo>
                    <a:pt x="2950" y="7279"/>
                    <a:pt x="3034" y="7302"/>
                    <a:pt x="3027" y="7340"/>
                  </a:cubicBezTo>
                  <a:close/>
                  <a:moveTo>
                    <a:pt x="2981" y="7386"/>
                  </a:moveTo>
                  <a:lnTo>
                    <a:pt x="2927" y="7355"/>
                  </a:lnTo>
                  <a:cubicBezTo>
                    <a:pt x="2942" y="7348"/>
                    <a:pt x="2965" y="7355"/>
                    <a:pt x="2981" y="7386"/>
                  </a:cubicBezTo>
                  <a:close/>
                  <a:moveTo>
                    <a:pt x="2889" y="7187"/>
                  </a:moveTo>
                  <a:cubicBezTo>
                    <a:pt x="2873" y="7164"/>
                    <a:pt x="2774" y="7148"/>
                    <a:pt x="2827" y="7118"/>
                  </a:cubicBezTo>
                  <a:cubicBezTo>
                    <a:pt x="2827" y="7156"/>
                    <a:pt x="2889" y="7141"/>
                    <a:pt x="2889" y="7187"/>
                  </a:cubicBezTo>
                  <a:close/>
                  <a:moveTo>
                    <a:pt x="2996" y="6581"/>
                  </a:moveTo>
                  <a:lnTo>
                    <a:pt x="2958" y="6581"/>
                  </a:lnTo>
                  <a:lnTo>
                    <a:pt x="2958" y="6536"/>
                  </a:lnTo>
                  <a:lnTo>
                    <a:pt x="2981" y="6536"/>
                  </a:lnTo>
                  <a:close/>
                  <a:moveTo>
                    <a:pt x="2950" y="6436"/>
                  </a:moveTo>
                  <a:cubicBezTo>
                    <a:pt x="2958" y="6467"/>
                    <a:pt x="2988" y="6467"/>
                    <a:pt x="2981" y="6505"/>
                  </a:cubicBezTo>
                  <a:lnTo>
                    <a:pt x="2919" y="6497"/>
                  </a:lnTo>
                  <a:cubicBezTo>
                    <a:pt x="2919" y="6467"/>
                    <a:pt x="2965" y="6467"/>
                    <a:pt x="2950" y="6459"/>
                  </a:cubicBezTo>
                  <a:lnTo>
                    <a:pt x="2912" y="6467"/>
                  </a:lnTo>
                  <a:close/>
                  <a:moveTo>
                    <a:pt x="2759" y="7026"/>
                  </a:moveTo>
                  <a:cubicBezTo>
                    <a:pt x="2804" y="7033"/>
                    <a:pt x="2789" y="7049"/>
                    <a:pt x="2774" y="7087"/>
                  </a:cubicBezTo>
                  <a:lnTo>
                    <a:pt x="2736" y="7102"/>
                  </a:lnTo>
                  <a:lnTo>
                    <a:pt x="2736" y="7079"/>
                  </a:lnTo>
                  <a:cubicBezTo>
                    <a:pt x="2774" y="7072"/>
                    <a:pt x="2774" y="7049"/>
                    <a:pt x="2759" y="7026"/>
                  </a:cubicBezTo>
                  <a:close/>
                  <a:moveTo>
                    <a:pt x="2904" y="6528"/>
                  </a:moveTo>
                  <a:cubicBezTo>
                    <a:pt x="2873" y="6528"/>
                    <a:pt x="2866" y="6505"/>
                    <a:pt x="2866" y="6490"/>
                  </a:cubicBezTo>
                  <a:close/>
                  <a:moveTo>
                    <a:pt x="2873" y="6436"/>
                  </a:moveTo>
                  <a:lnTo>
                    <a:pt x="2850" y="6459"/>
                  </a:lnTo>
                  <a:lnTo>
                    <a:pt x="2843" y="6421"/>
                  </a:lnTo>
                  <a:close/>
                  <a:moveTo>
                    <a:pt x="2697" y="7072"/>
                  </a:moveTo>
                  <a:cubicBezTo>
                    <a:pt x="2697" y="7110"/>
                    <a:pt x="2736" y="7118"/>
                    <a:pt x="2751" y="7156"/>
                  </a:cubicBezTo>
                  <a:cubicBezTo>
                    <a:pt x="2697" y="7148"/>
                    <a:pt x="2674" y="7087"/>
                    <a:pt x="2674" y="7064"/>
                  </a:cubicBezTo>
                  <a:close/>
                  <a:moveTo>
                    <a:pt x="2651" y="7202"/>
                  </a:moveTo>
                  <a:lnTo>
                    <a:pt x="2613" y="7118"/>
                  </a:lnTo>
                  <a:cubicBezTo>
                    <a:pt x="2613" y="7148"/>
                    <a:pt x="2682" y="7164"/>
                    <a:pt x="2651" y="7202"/>
                  </a:cubicBezTo>
                  <a:close/>
                  <a:moveTo>
                    <a:pt x="2843" y="6413"/>
                  </a:moveTo>
                  <a:cubicBezTo>
                    <a:pt x="2812" y="6390"/>
                    <a:pt x="2812" y="6352"/>
                    <a:pt x="2804" y="6321"/>
                  </a:cubicBezTo>
                  <a:lnTo>
                    <a:pt x="2827" y="6336"/>
                  </a:lnTo>
                  <a:cubicBezTo>
                    <a:pt x="2827" y="6359"/>
                    <a:pt x="2850" y="6382"/>
                    <a:pt x="2843" y="6413"/>
                  </a:cubicBezTo>
                  <a:close/>
                  <a:moveTo>
                    <a:pt x="2736" y="7853"/>
                  </a:moveTo>
                  <a:lnTo>
                    <a:pt x="2774" y="7884"/>
                  </a:lnTo>
                  <a:cubicBezTo>
                    <a:pt x="2774" y="7930"/>
                    <a:pt x="2690" y="7914"/>
                    <a:pt x="2659" y="7876"/>
                  </a:cubicBezTo>
                  <a:cubicBezTo>
                    <a:pt x="2720" y="7884"/>
                    <a:pt x="2720" y="7876"/>
                    <a:pt x="2736" y="7853"/>
                  </a:cubicBezTo>
                  <a:close/>
                  <a:moveTo>
                    <a:pt x="3348" y="9531"/>
                  </a:moveTo>
                  <a:cubicBezTo>
                    <a:pt x="3333" y="9516"/>
                    <a:pt x="3287" y="9531"/>
                    <a:pt x="3272" y="9493"/>
                  </a:cubicBezTo>
                  <a:close/>
                  <a:moveTo>
                    <a:pt x="2728" y="6995"/>
                  </a:moveTo>
                  <a:cubicBezTo>
                    <a:pt x="2690" y="6972"/>
                    <a:pt x="2651" y="6934"/>
                    <a:pt x="2621" y="6896"/>
                  </a:cubicBezTo>
                  <a:lnTo>
                    <a:pt x="2598" y="6926"/>
                  </a:lnTo>
                  <a:cubicBezTo>
                    <a:pt x="2636" y="6888"/>
                    <a:pt x="2598" y="6896"/>
                    <a:pt x="2598" y="6857"/>
                  </a:cubicBezTo>
                  <a:cubicBezTo>
                    <a:pt x="2621" y="6857"/>
                    <a:pt x="2636" y="6880"/>
                    <a:pt x="2659" y="6850"/>
                  </a:cubicBezTo>
                  <a:cubicBezTo>
                    <a:pt x="2621" y="6911"/>
                    <a:pt x="2713" y="6934"/>
                    <a:pt x="2728" y="6995"/>
                  </a:cubicBezTo>
                  <a:close/>
                  <a:moveTo>
                    <a:pt x="2812" y="6313"/>
                  </a:moveTo>
                  <a:lnTo>
                    <a:pt x="2789" y="6313"/>
                  </a:lnTo>
                  <a:lnTo>
                    <a:pt x="2797" y="6260"/>
                  </a:lnTo>
                  <a:cubicBezTo>
                    <a:pt x="2789" y="6275"/>
                    <a:pt x="2835" y="6283"/>
                    <a:pt x="2812" y="6313"/>
                  </a:cubicBezTo>
                  <a:close/>
                  <a:moveTo>
                    <a:pt x="2697" y="6581"/>
                  </a:moveTo>
                  <a:lnTo>
                    <a:pt x="2659" y="6536"/>
                  </a:lnTo>
                  <a:close/>
                  <a:moveTo>
                    <a:pt x="2575" y="6804"/>
                  </a:moveTo>
                  <a:cubicBezTo>
                    <a:pt x="2559" y="6834"/>
                    <a:pt x="2613" y="6834"/>
                    <a:pt x="2582" y="6850"/>
                  </a:cubicBezTo>
                  <a:cubicBezTo>
                    <a:pt x="2567" y="6834"/>
                    <a:pt x="2536" y="6804"/>
                    <a:pt x="2575" y="6804"/>
                  </a:cubicBezTo>
                  <a:close/>
                  <a:moveTo>
                    <a:pt x="2835" y="6244"/>
                  </a:moveTo>
                  <a:lnTo>
                    <a:pt x="2797" y="6229"/>
                  </a:lnTo>
                  <a:lnTo>
                    <a:pt x="2774" y="6260"/>
                  </a:lnTo>
                  <a:cubicBezTo>
                    <a:pt x="2774" y="6237"/>
                    <a:pt x="2751" y="6198"/>
                    <a:pt x="2781" y="6191"/>
                  </a:cubicBezTo>
                  <a:cubicBezTo>
                    <a:pt x="2804" y="6198"/>
                    <a:pt x="2843" y="6206"/>
                    <a:pt x="2835" y="6244"/>
                  </a:cubicBezTo>
                  <a:close/>
                  <a:moveTo>
                    <a:pt x="2736" y="6321"/>
                  </a:moveTo>
                  <a:lnTo>
                    <a:pt x="2697" y="6306"/>
                  </a:lnTo>
                  <a:close/>
                  <a:moveTo>
                    <a:pt x="2559" y="6650"/>
                  </a:moveTo>
                  <a:cubicBezTo>
                    <a:pt x="2559" y="6681"/>
                    <a:pt x="2575" y="6696"/>
                    <a:pt x="2575" y="6727"/>
                  </a:cubicBezTo>
                  <a:lnTo>
                    <a:pt x="2536" y="6689"/>
                  </a:lnTo>
                  <a:cubicBezTo>
                    <a:pt x="2544" y="6696"/>
                    <a:pt x="2521" y="6643"/>
                    <a:pt x="2559" y="6650"/>
                  </a:cubicBezTo>
                  <a:close/>
                  <a:moveTo>
                    <a:pt x="2759" y="6107"/>
                  </a:moveTo>
                  <a:cubicBezTo>
                    <a:pt x="2751" y="6145"/>
                    <a:pt x="2804" y="6145"/>
                    <a:pt x="2812" y="6152"/>
                  </a:cubicBezTo>
                  <a:cubicBezTo>
                    <a:pt x="2797" y="6183"/>
                    <a:pt x="2789" y="6152"/>
                    <a:pt x="2751" y="6152"/>
                  </a:cubicBezTo>
                  <a:lnTo>
                    <a:pt x="2728" y="6122"/>
                  </a:lnTo>
                  <a:close/>
                  <a:moveTo>
                    <a:pt x="2467" y="6719"/>
                  </a:moveTo>
                  <a:lnTo>
                    <a:pt x="2490" y="6681"/>
                  </a:lnTo>
                  <a:cubicBezTo>
                    <a:pt x="2444" y="6658"/>
                    <a:pt x="2421" y="6581"/>
                    <a:pt x="2452" y="6543"/>
                  </a:cubicBezTo>
                  <a:cubicBezTo>
                    <a:pt x="2452" y="6597"/>
                    <a:pt x="2490" y="6650"/>
                    <a:pt x="2529" y="6666"/>
                  </a:cubicBezTo>
                  <a:lnTo>
                    <a:pt x="2490" y="6704"/>
                  </a:lnTo>
                  <a:lnTo>
                    <a:pt x="2529" y="6719"/>
                  </a:lnTo>
                  <a:lnTo>
                    <a:pt x="2506" y="6735"/>
                  </a:lnTo>
                  <a:cubicBezTo>
                    <a:pt x="2544" y="6727"/>
                    <a:pt x="2529" y="6742"/>
                    <a:pt x="2536" y="6765"/>
                  </a:cubicBezTo>
                  <a:cubicBezTo>
                    <a:pt x="2544" y="6735"/>
                    <a:pt x="2575" y="6765"/>
                    <a:pt x="2567" y="6796"/>
                  </a:cubicBezTo>
                  <a:cubicBezTo>
                    <a:pt x="2544" y="6804"/>
                    <a:pt x="2536" y="6781"/>
                    <a:pt x="2506" y="6781"/>
                  </a:cubicBezTo>
                  <a:cubicBezTo>
                    <a:pt x="2490" y="6719"/>
                    <a:pt x="2506" y="6704"/>
                    <a:pt x="2467" y="6719"/>
                  </a:cubicBezTo>
                  <a:close/>
                  <a:moveTo>
                    <a:pt x="2337" y="7493"/>
                  </a:moveTo>
                  <a:cubicBezTo>
                    <a:pt x="2368" y="7501"/>
                    <a:pt x="2375" y="7524"/>
                    <a:pt x="2383" y="7554"/>
                  </a:cubicBezTo>
                  <a:cubicBezTo>
                    <a:pt x="2352" y="7554"/>
                    <a:pt x="2314" y="7585"/>
                    <a:pt x="2307" y="7539"/>
                  </a:cubicBezTo>
                  <a:cubicBezTo>
                    <a:pt x="2337" y="7531"/>
                    <a:pt x="2352" y="7531"/>
                    <a:pt x="2337" y="7493"/>
                  </a:cubicBezTo>
                  <a:close/>
                  <a:moveTo>
                    <a:pt x="2866" y="9270"/>
                  </a:moveTo>
                  <a:cubicBezTo>
                    <a:pt x="2881" y="9301"/>
                    <a:pt x="2850" y="9301"/>
                    <a:pt x="2827" y="9301"/>
                  </a:cubicBezTo>
                  <a:lnTo>
                    <a:pt x="2804" y="9270"/>
                  </a:lnTo>
                  <a:close/>
                  <a:moveTo>
                    <a:pt x="2483" y="6467"/>
                  </a:moveTo>
                  <a:lnTo>
                    <a:pt x="2460" y="6497"/>
                  </a:lnTo>
                  <a:cubicBezTo>
                    <a:pt x="2460" y="6467"/>
                    <a:pt x="2414" y="6459"/>
                    <a:pt x="2444" y="6413"/>
                  </a:cubicBezTo>
                  <a:cubicBezTo>
                    <a:pt x="2467" y="6436"/>
                    <a:pt x="2452" y="6459"/>
                    <a:pt x="2483" y="6467"/>
                  </a:cubicBezTo>
                  <a:close/>
                  <a:moveTo>
                    <a:pt x="2414" y="6581"/>
                  </a:moveTo>
                  <a:lnTo>
                    <a:pt x="2414" y="6620"/>
                  </a:lnTo>
                  <a:lnTo>
                    <a:pt x="2391" y="6612"/>
                  </a:lnTo>
                  <a:lnTo>
                    <a:pt x="2383" y="6620"/>
                  </a:lnTo>
                  <a:cubicBezTo>
                    <a:pt x="2391" y="6581"/>
                    <a:pt x="2352" y="6620"/>
                    <a:pt x="2337" y="6612"/>
                  </a:cubicBezTo>
                  <a:lnTo>
                    <a:pt x="2337" y="6566"/>
                  </a:lnTo>
                  <a:cubicBezTo>
                    <a:pt x="2375" y="6581"/>
                    <a:pt x="2391" y="6574"/>
                    <a:pt x="2414" y="6581"/>
                  </a:cubicBezTo>
                  <a:close/>
                  <a:moveTo>
                    <a:pt x="2414" y="6436"/>
                  </a:moveTo>
                  <a:lnTo>
                    <a:pt x="2429" y="6490"/>
                  </a:lnTo>
                  <a:cubicBezTo>
                    <a:pt x="2406" y="6474"/>
                    <a:pt x="2383" y="6490"/>
                    <a:pt x="2375" y="6459"/>
                  </a:cubicBezTo>
                  <a:close/>
                  <a:moveTo>
                    <a:pt x="2529" y="6007"/>
                  </a:moveTo>
                  <a:lnTo>
                    <a:pt x="2506" y="5969"/>
                  </a:lnTo>
                  <a:close/>
                  <a:moveTo>
                    <a:pt x="2383" y="6168"/>
                  </a:moveTo>
                  <a:cubicBezTo>
                    <a:pt x="2375" y="6160"/>
                    <a:pt x="2337" y="6122"/>
                    <a:pt x="2375" y="6114"/>
                  </a:cubicBezTo>
                  <a:close/>
                  <a:moveTo>
                    <a:pt x="2107" y="7233"/>
                  </a:moveTo>
                  <a:cubicBezTo>
                    <a:pt x="2084" y="7256"/>
                    <a:pt x="2069" y="7217"/>
                    <a:pt x="2031" y="7202"/>
                  </a:cubicBezTo>
                  <a:lnTo>
                    <a:pt x="2031" y="7171"/>
                  </a:lnTo>
                  <a:cubicBezTo>
                    <a:pt x="2061" y="7187"/>
                    <a:pt x="2100" y="7194"/>
                    <a:pt x="2107" y="7233"/>
                  </a:cubicBezTo>
                  <a:close/>
                  <a:moveTo>
                    <a:pt x="2046" y="7164"/>
                  </a:moveTo>
                  <a:cubicBezTo>
                    <a:pt x="2023" y="7179"/>
                    <a:pt x="2023" y="7125"/>
                    <a:pt x="1992" y="7156"/>
                  </a:cubicBezTo>
                  <a:cubicBezTo>
                    <a:pt x="1992" y="7110"/>
                    <a:pt x="2046" y="7141"/>
                    <a:pt x="2046" y="7164"/>
                  </a:cubicBezTo>
                  <a:close/>
                  <a:moveTo>
                    <a:pt x="2498" y="5731"/>
                  </a:moveTo>
                  <a:lnTo>
                    <a:pt x="2483" y="5685"/>
                  </a:lnTo>
                  <a:close/>
                  <a:moveTo>
                    <a:pt x="2337" y="6007"/>
                  </a:moveTo>
                  <a:cubicBezTo>
                    <a:pt x="2314" y="5999"/>
                    <a:pt x="2299" y="5953"/>
                    <a:pt x="2329" y="5953"/>
                  </a:cubicBezTo>
                  <a:close/>
                  <a:moveTo>
                    <a:pt x="2329" y="5884"/>
                  </a:moveTo>
                  <a:lnTo>
                    <a:pt x="2329" y="5846"/>
                  </a:lnTo>
                  <a:cubicBezTo>
                    <a:pt x="2352" y="5846"/>
                    <a:pt x="2337" y="5892"/>
                    <a:pt x="2329" y="5884"/>
                  </a:cubicBezTo>
                  <a:close/>
                  <a:moveTo>
                    <a:pt x="2467" y="5570"/>
                  </a:moveTo>
                  <a:cubicBezTo>
                    <a:pt x="2490" y="5593"/>
                    <a:pt x="2490" y="5632"/>
                    <a:pt x="2490" y="5662"/>
                  </a:cubicBezTo>
                  <a:cubicBezTo>
                    <a:pt x="2460" y="5647"/>
                    <a:pt x="2429" y="5586"/>
                    <a:pt x="2467" y="5570"/>
                  </a:cubicBezTo>
                  <a:close/>
                  <a:moveTo>
                    <a:pt x="2391" y="6313"/>
                  </a:moveTo>
                  <a:lnTo>
                    <a:pt x="2444" y="6344"/>
                  </a:lnTo>
                  <a:lnTo>
                    <a:pt x="2429" y="6382"/>
                  </a:lnTo>
                  <a:cubicBezTo>
                    <a:pt x="2406" y="6375"/>
                    <a:pt x="2406" y="6344"/>
                    <a:pt x="2391" y="6313"/>
                  </a:cubicBezTo>
                  <a:close/>
                  <a:moveTo>
                    <a:pt x="2329" y="6313"/>
                  </a:moveTo>
                  <a:lnTo>
                    <a:pt x="2337" y="6344"/>
                  </a:lnTo>
                  <a:cubicBezTo>
                    <a:pt x="2291" y="6313"/>
                    <a:pt x="2352" y="6260"/>
                    <a:pt x="2352" y="6237"/>
                  </a:cubicBezTo>
                  <a:lnTo>
                    <a:pt x="2314" y="6221"/>
                  </a:lnTo>
                  <a:cubicBezTo>
                    <a:pt x="2337" y="6160"/>
                    <a:pt x="2314" y="6114"/>
                    <a:pt x="2291" y="6068"/>
                  </a:cubicBezTo>
                  <a:cubicBezTo>
                    <a:pt x="2261" y="6068"/>
                    <a:pt x="2230" y="6053"/>
                    <a:pt x="2222" y="6045"/>
                  </a:cubicBezTo>
                  <a:cubicBezTo>
                    <a:pt x="2268" y="6030"/>
                    <a:pt x="2199" y="6030"/>
                    <a:pt x="2222" y="5992"/>
                  </a:cubicBezTo>
                  <a:cubicBezTo>
                    <a:pt x="2261" y="6015"/>
                    <a:pt x="2291" y="6045"/>
                    <a:pt x="2337" y="6053"/>
                  </a:cubicBezTo>
                  <a:cubicBezTo>
                    <a:pt x="2299" y="6114"/>
                    <a:pt x="2375" y="6160"/>
                    <a:pt x="2406" y="6206"/>
                  </a:cubicBezTo>
                  <a:lnTo>
                    <a:pt x="2368" y="6198"/>
                  </a:lnTo>
                  <a:lnTo>
                    <a:pt x="2414" y="6260"/>
                  </a:lnTo>
                  <a:lnTo>
                    <a:pt x="2421" y="6237"/>
                  </a:lnTo>
                  <a:cubicBezTo>
                    <a:pt x="2414" y="6267"/>
                    <a:pt x="2467" y="6306"/>
                    <a:pt x="2429" y="6321"/>
                  </a:cubicBezTo>
                  <a:cubicBezTo>
                    <a:pt x="2429" y="6298"/>
                    <a:pt x="2375" y="6267"/>
                    <a:pt x="2352" y="6298"/>
                  </a:cubicBezTo>
                  <a:cubicBezTo>
                    <a:pt x="2391" y="6283"/>
                    <a:pt x="2398" y="6375"/>
                    <a:pt x="2383" y="6382"/>
                  </a:cubicBezTo>
                  <a:cubicBezTo>
                    <a:pt x="2375" y="6352"/>
                    <a:pt x="2368" y="6283"/>
                    <a:pt x="2329" y="6313"/>
                  </a:cubicBezTo>
                  <a:close/>
                  <a:moveTo>
                    <a:pt x="2123" y="6168"/>
                  </a:moveTo>
                  <a:lnTo>
                    <a:pt x="2100" y="6152"/>
                  </a:lnTo>
                  <a:lnTo>
                    <a:pt x="2107" y="6122"/>
                  </a:lnTo>
                  <a:close/>
                  <a:moveTo>
                    <a:pt x="2483" y="5570"/>
                  </a:moveTo>
                  <a:lnTo>
                    <a:pt x="2444" y="5509"/>
                  </a:lnTo>
                  <a:close/>
                  <a:moveTo>
                    <a:pt x="2291" y="5854"/>
                  </a:moveTo>
                  <a:cubicBezTo>
                    <a:pt x="2261" y="5892"/>
                    <a:pt x="2299" y="5915"/>
                    <a:pt x="2291" y="5953"/>
                  </a:cubicBezTo>
                  <a:cubicBezTo>
                    <a:pt x="2261" y="5938"/>
                    <a:pt x="2253" y="5969"/>
                    <a:pt x="2230" y="5930"/>
                  </a:cubicBezTo>
                  <a:cubicBezTo>
                    <a:pt x="2238" y="5892"/>
                    <a:pt x="2261" y="5915"/>
                    <a:pt x="2276" y="5900"/>
                  </a:cubicBezTo>
                  <a:lnTo>
                    <a:pt x="2253" y="5846"/>
                  </a:lnTo>
                  <a:cubicBezTo>
                    <a:pt x="2253" y="5823"/>
                    <a:pt x="2268" y="5846"/>
                    <a:pt x="2291" y="5854"/>
                  </a:cubicBezTo>
                  <a:close/>
                  <a:moveTo>
                    <a:pt x="1885" y="6850"/>
                  </a:moveTo>
                  <a:lnTo>
                    <a:pt x="1878" y="6796"/>
                  </a:lnTo>
                  <a:cubicBezTo>
                    <a:pt x="1923" y="6888"/>
                    <a:pt x="1985" y="6972"/>
                    <a:pt x="2023" y="7079"/>
                  </a:cubicBezTo>
                  <a:cubicBezTo>
                    <a:pt x="1962" y="7079"/>
                    <a:pt x="2008" y="7010"/>
                    <a:pt x="1962" y="7003"/>
                  </a:cubicBezTo>
                  <a:cubicBezTo>
                    <a:pt x="1962" y="7033"/>
                    <a:pt x="1969" y="7041"/>
                    <a:pt x="1946" y="7041"/>
                  </a:cubicBezTo>
                  <a:cubicBezTo>
                    <a:pt x="1923" y="7010"/>
                    <a:pt x="1954" y="7010"/>
                    <a:pt x="1954" y="6972"/>
                  </a:cubicBezTo>
                  <a:cubicBezTo>
                    <a:pt x="1908" y="6957"/>
                    <a:pt x="1931" y="6911"/>
                    <a:pt x="1885" y="6896"/>
                  </a:cubicBezTo>
                  <a:cubicBezTo>
                    <a:pt x="1885" y="6919"/>
                    <a:pt x="1908" y="6934"/>
                    <a:pt x="1893" y="6965"/>
                  </a:cubicBezTo>
                  <a:cubicBezTo>
                    <a:pt x="1878" y="6957"/>
                    <a:pt x="1878" y="6934"/>
                    <a:pt x="1855" y="6934"/>
                  </a:cubicBezTo>
                  <a:cubicBezTo>
                    <a:pt x="1855" y="6903"/>
                    <a:pt x="1900" y="6919"/>
                    <a:pt x="1878" y="6888"/>
                  </a:cubicBezTo>
                  <a:cubicBezTo>
                    <a:pt x="1855" y="6880"/>
                    <a:pt x="1870" y="6926"/>
                    <a:pt x="1839" y="6896"/>
                  </a:cubicBezTo>
                  <a:lnTo>
                    <a:pt x="1824" y="6850"/>
                  </a:lnTo>
                  <a:close/>
                  <a:moveTo>
                    <a:pt x="2192" y="5969"/>
                  </a:moveTo>
                  <a:lnTo>
                    <a:pt x="2176" y="5999"/>
                  </a:lnTo>
                  <a:cubicBezTo>
                    <a:pt x="2146" y="5992"/>
                    <a:pt x="2123" y="5938"/>
                    <a:pt x="2161" y="5953"/>
                  </a:cubicBezTo>
                  <a:close/>
                  <a:moveTo>
                    <a:pt x="2199" y="5877"/>
                  </a:moveTo>
                  <a:cubicBezTo>
                    <a:pt x="2238" y="5900"/>
                    <a:pt x="2192" y="5915"/>
                    <a:pt x="2192" y="5938"/>
                  </a:cubicBezTo>
                  <a:close/>
                  <a:moveTo>
                    <a:pt x="2291" y="5731"/>
                  </a:moveTo>
                  <a:lnTo>
                    <a:pt x="2261" y="5708"/>
                  </a:lnTo>
                  <a:lnTo>
                    <a:pt x="2268" y="5693"/>
                  </a:lnTo>
                  <a:cubicBezTo>
                    <a:pt x="2307" y="5693"/>
                    <a:pt x="2291" y="5708"/>
                    <a:pt x="2291" y="5731"/>
                  </a:cubicBezTo>
                  <a:close/>
                  <a:moveTo>
                    <a:pt x="2467" y="5417"/>
                  </a:moveTo>
                  <a:cubicBezTo>
                    <a:pt x="2444" y="5440"/>
                    <a:pt x="2490" y="5455"/>
                    <a:pt x="2460" y="5478"/>
                  </a:cubicBezTo>
                  <a:cubicBezTo>
                    <a:pt x="2429" y="5448"/>
                    <a:pt x="2429" y="5417"/>
                    <a:pt x="2421" y="5386"/>
                  </a:cubicBezTo>
                  <a:close/>
                  <a:moveTo>
                    <a:pt x="2253" y="5739"/>
                  </a:moveTo>
                  <a:cubicBezTo>
                    <a:pt x="2238" y="5777"/>
                    <a:pt x="2192" y="5762"/>
                    <a:pt x="2199" y="5731"/>
                  </a:cubicBezTo>
                  <a:close/>
                  <a:moveTo>
                    <a:pt x="2192" y="5731"/>
                  </a:moveTo>
                  <a:lnTo>
                    <a:pt x="2192" y="5685"/>
                  </a:lnTo>
                  <a:lnTo>
                    <a:pt x="2238" y="5708"/>
                  </a:lnTo>
                  <a:close/>
                  <a:moveTo>
                    <a:pt x="1778" y="6627"/>
                  </a:moveTo>
                  <a:cubicBezTo>
                    <a:pt x="1778" y="6666"/>
                    <a:pt x="1732" y="6643"/>
                    <a:pt x="1732" y="6612"/>
                  </a:cubicBezTo>
                  <a:close/>
                  <a:moveTo>
                    <a:pt x="2368" y="5762"/>
                  </a:moveTo>
                  <a:cubicBezTo>
                    <a:pt x="2153" y="5739"/>
                    <a:pt x="2107" y="5670"/>
                    <a:pt x="2069" y="5685"/>
                  </a:cubicBezTo>
                  <a:close/>
                  <a:moveTo>
                    <a:pt x="2444" y="5080"/>
                  </a:moveTo>
                  <a:lnTo>
                    <a:pt x="2429" y="5126"/>
                  </a:lnTo>
                  <a:lnTo>
                    <a:pt x="2414" y="5072"/>
                  </a:lnTo>
                  <a:close/>
                  <a:moveTo>
                    <a:pt x="2391" y="4842"/>
                  </a:moveTo>
                  <a:lnTo>
                    <a:pt x="2352" y="4827"/>
                  </a:lnTo>
                  <a:lnTo>
                    <a:pt x="2368" y="4789"/>
                  </a:lnTo>
                  <a:cubicBezTo>
                    <a:pt x="2383" y="4819"/>
                    <a:pt x="2406" y="4812"/>
                    <a:pt x="2391" y="4842"/>
                  </a:cubicBezTo>
                  <a:close/>
                  <a:moveTo>
                    <a:pt x="2391" y="4888"/>
                  </a:moveTo>
                  <a:cubicBezTo>
                    <a:pt x="2429" y="4842"/>
                    <a:pt x="2368" y="4766"/>
                    <a:pt x="2406" y="4743"/>
                  </a:cubicBezTo>
                  <a:cubicBezTo>
                    <a:pt x="2414" y="4773"/>
                    <a:pt x="2460" y="4881"/>
                    <a:pt x="2391" y="4888"/>
                  </a:cubicBezTo>
                  <a:close/>
                  <a:moveTo>
                    <a:pt x="2429" y="4689"/>
                  </a:moveTo>
                  <a:lnTo>
                    <a:pt x="2421" y="4728"/>
                  </a:lnTo>
                  <a:cubicBezTo>
                    <a:pt x="2406" y="4697"/>
                    <a:pt x="2429" y="4689"/>
                    <a:pt x="2383" y="4666"/>
                  </a:cubicBezTo>
                  <a:cubicBezTo>
                    <a:pt x="2421" y="4659"/>
                    <a:pt x="2383" y="4628"/>
                    <a:pt x="2414" y="4597"/>
                  </a:cubicBezTo>
                  <a:cubicBezTo>
                    <a:pt x="2429" y="4620"/>
                    <a:pt x="2406" y="4659"/>
                    <a:pt x="2429" y="4689"/>
                  </a:cubicBezTo>
                  <a:close/>
                  <a:moveTo>
                    <a:pt x="2100" y="4965"/>
                  </a:moveTo>
                  <a:cubicBezTo>
                    <a:pt x="2123" y="4980"/>
                    <a:pt x="2100" y="5019"/>
                    <a:pt x="2077" y="5019"/>
                  </a:cubicBezTo>
                  <a:cubicBezTo>
                    <a:pt x="2046" y="4996"/>
                    <a:pt x="2084" y="5003"/>
                    <a:pt x="2100" y="4965"/>
                  </a:cubicBezTo>
                  <a:close/>
                  <a:moveTo>
                    <a:pt x="2414" y="4574"/>
                  </a:moveTo>
                  <a:lnTo>
                    <a:pt x="2345" y="4574"/>
                  </a:lnTo>
                  <a:cubicBezTo>
                    <a:pt x="2368" y="4536"/>
                    <a:pt x="2414" y="4544"/>
                    <a:pt x="2414" y="4574"/>
                  </a:cubicBezTo>
                  <a:close/>
                  <a:moveTo>
                    <a:pt x="2291" y="4697"/>
                  </a:moveTo>
                  <a:lnTo>
                    <a:pt x="2253" y="4697"/>
                  </a:lnTo>
                  <a:lnTo>
                    <a:pt x="2261" y="4666"/>
                  </a:lnTo>
                  <a:close/>
                  <a:moveTo>
                    <a:pt x="2038" y="5011"/>
                  </a:moveTo>
                  <a:lnTo>
                    <a:pt x="2000" y="4980"/>
                  </a:lnTo>
                  <a:lnTo>
                    <a:pt x="2023" y="4965"/>
                  </a:lnTo>
                  <a:cubicBezTo>
                    <a:pt x="2008" y="4980"/>
                    <a:pt x="2069" y="4996"/>
                    <a:pt x="2038" y="5011"/>
                  </a:cubicBezTo>
                  <a:close/>
                  <a:moveTo>
                    <a:pt x="1962" y="5011"/>
                  </a:moveTo>
                  <a:cubicBezTo>
                    <a:pt x="2000" y="5049"/>
                    <a:pt x="1954" y="5111"/>
                    <a:pt x="1916" y="5095"/>
                  </a:cubicBezTo>
                  <a:cubicBezTo>
                    <a:pt x="1931" y="5072"/>
                    <a:pt x="1954" y="5080"/>
                    <a:pt x="1962" y="5011"/>
                  </a:cubicBezTo>
                  <a:close/>
                  <a:moveTo>
                    <a:pt x="2460" y="4383"/>
                  </a:moveTo>
                  <a:cubicBezTo>
                    <a:pt x="2452" y="4421"/>
                    <a:pt x="2429" y="4352"/>
                    <a:pt x="2421" y="4383"/>
                  </a:cubicBezTo>
                  <a:lnTo>
                    <a:pt x="2421" y="4436"/>
                  </a:lnTo>
                  <a:cubicBezTo>
                    <a:pt x="2391" y="4398"/>
                    <a:pt x="2398" y="4360"/>
                    <a:pt x="2398" y="4322"/>
                  </a:cubicBezTo>
                  <a:cubicBezTo>
                    <a:pt x="2429" y="4329"/>
                    <a:pt x="2421" y="4367"/>
                    <a:pt x="2460" y="4383"/>
                  </a:cubicBezTo>
                  <a:close/>
                  <a:moveTo>
                    <a:pt x="2329" y="4436"/>
                  </a:moveTo>
                  <a:cubicBezTo>
                    <a:pt x="2307" y="4436"/>
                    <a:pt x="2276" y="4436"/>
                    <a:pt x="2299" y="4406"/>
                  </a:cubicBezTo>
                  <a:close/>
                  <a:moveTo>
                    <a:pt x="2490" y="4214"/>
                  </a:moveTo>
                  <a:cubicBezTo>
                    <a:pt x="2483" y="4176"/>
                    <a:pt x="2490" y="4153"/>
                    <a:pt x="2490" y="4115"/>
                  </a:cubicBezTo>
                  <a:cubicBezTo>
                    <a:pt x="2506" y="4153"/>
                    <a:pt x="2521" y="4176"/>
                    <a:pt x="2490" y="4214"/>
                  </a:cubicBezTo>
                  <a:close/>
                  <a:moveTo>
                    <a:pt x="2023" y="4942"/>
                  </a:moveTo>
                  <a:cubicBezTo>
                    <a:pt x="1992" y="4896"/>
                    <a:pt x="1992" y="4850"/>
                    <a:pt x="1992" y="4804"/>
                  </a:cubicBezTo>
                  <a:cubicBezTo>
                    <a:pt x="2046" y="4804"/>
                    <a:pt x="2038" y="4896"/>
                    <a:pt x="2023" y="4942"/>
                  </a:cubicBezTo>
                  <a:close/>
                  <a:moveTo>
                    <a:pt x="2077" y="4827"/>
                  </a:moveTo>
                  <a:cubicBezTo>
                    <a:pt x="2046" y="4789"/>
                    <a:pt x="2046" y="4781"/>
                    <a:pt x="2008" y="4781"/>
                  </a:cubicBezTo>
                  <a:lnTo>
                    <a:pt x="2038" y="4751"/>
                  </a:lnTo>
                  <a:lnTo>
                    <a:pt x="2069" y="4812"/>
                  </a:lnTo>
                  <a:lnTo>
                    <a:pt x="2084" y="4789"/>
                  </a:lnTo>
                  <a:cubicBezTo>
                    <a:pt x="2107" y="4827"/>
                    <a:pt x="2084" y="4858"/>
                    <a:pt x="2069" y="4888"/>
                  </a:cubicBezTo>
                  <a:lnTo>
                    <a:pt x="2038" y="4865"/>
                  </a:lnTo>
                  <a:cubicBezTo>
                    <a:pt x="2046" y="4827"/>
                    <a:pt x="2061" y="4842"/>
                    <a:pt x="2077" y="4827"/>
                  </a:cubicBezTo>
                  <a:close/>
                  <a:moveTo>
                    <a:pt x="2023" y="4751"/>
                  </a:moveTo>
                  <a:lnTo>
                    <a:pt x="2000" y="4697"/>
                  </a:lnTo>
                  <a:cubicBezTo>
                    <a:pt x="2031" y="4697"/>
                    <a:pt x="2038" y="4728"/>
                    <a:pt x="2023" y="4751"/>
                  </a:cubicBezTo>
                  <a:close/>
                  <a:moveTo>
                    <a:pt x="2307" y="4245"/>
                  </a:moveTo>
                  <a:cubicBezTo>
                    <a:pt x="2276" y="4230"/>
                    <a:pt x="2299" y="4207"/>
                    <a:pt x="2314" y="4191"/>
                  </a:cubicBezTo>
                  <a:close/>
                  <a:moveTo>
                    <a:pt x="1946" y="4705"/>
                  </a:moveTo>
                  <a:cubicBezTo>
                    <a:pt x="1923" y="4735"/>
                    <a:pt x="1969" y="4766"/>
                    <a:pt x="1946" y="4789"/>
                  </a:cubicBezTo>
                  <a:cubicBezTo>
                    <a:pt x="1908" y="4773"/>
                    <a:pt x="1916" y="4705"/>
                    <a:pt x="1946" y="4705"/>
                  </a:cubicBezTo>
                  <a:close/>
                  <a:moveTo>
                    <a:pt x="1954" y="4865"/>
                  </a:moveTo>
                  <a:cubicBezTo>
                    <a:pt x="1923" y="4842"/>
                    <a:pt x="1954" y="4827"/>
                    <a:pt x="1916" y="4819"/>
                  </a:cubicBezTo>
                  <a:lnTo>
                    <a:pt x="1939" y="4789"/>
                  </a:lnTo>
                  <a:close/>
                  <a:moveTo>
                    <a:pt x="2031" y="4651"/>
                  </a:moveTo>
                  <a:lnTo>
                    <a:pt x="2000" y="4582"/>
                  </a:lnTo>
                  <a:close/>
                  <a:moveTo>
                    <a:pt x="2375" y="4153"/>
                  </a:moveTo>
                  <a:lnTo>
                    <a:pt x="2345" y="4138"/>
                  </a:lnTo>
                  <a:lnTo>
                    <a:pt x="2368" y="4092"/>
                  </a:lnTo>
                  <a:close/>
                  <a:moveTo>
                    <a:pt x="2031" y="4505"/>
                  </a:moveTo>
                  <a:lnTo>
                    <a:pt x="2008" y="4551"/>
                  </a:lnTo>
                  <a:cubicBezTo>
                    <a:pt x="1985" y="4536"/>
                    <a:pt x="2008" y="4482"/>
                    <a:pt x="2031" y="4505"/>
                  </a:cubicBezTo>
                  <a:close/>
                  <a:moveTo>
                    <a:pt x="1563" y="5126"/>
                  </a:moveTo>
                  <a:cubicBezTo>
                    <a:pt x="1563" y="5157"/>
                    <a:pt x="1602" y="5187"/>
                    <a:pt x="1571" y="5225"/>
                  </a:cubicBezTo>
                  <a:cubicBezTo>
                    <a:pt x="1540" y="5195"/>
                    <a:pt x="1548" y="5164"/>
                    <a:pt x="1533" y="5149"/>
                  </a:cubicBezTo>
                  <a:close/>
                  <a:moveTo>
                    <a:pt x="2375" y="4038"/>
                  </a:moveTo>
                  <a:lnTo>
                    <a:pt x="2352" y="4015"/>
                  </a:lnTo>
                  <a:cubicBezTo>
                    <a:pt x="2352" y="3984"/>
                    <a:pt x="2391" y="3977"/>
                    <a:pt x="2368" y="3938"/>
                  </a:cubicBezTo>
                  <a:cubicBezTo>
                    <a:pt x="2345" y="3938"/>
                    <a:pt x="2352" y="3977"/>
                    <a:pt x="2322" y="3961"/>
                  </a:cubicBezTo>
                  <a:cubicBezTo>
                    <a:pt x="2322" y="3931"/>
                    <a:pt x="2337" y="3908"/>
                    <a:pt x="2352" y="3900"/>
                  </a:cubicBezTo>
                  <a:cubicBezTo>
                    <a:pt x="2383" y="3946"/>
                    <a:pt x="2406" y="4023"/>
                    <a:pt x="2375" y="4038"/>
                  </a:cubicBezTo>
                  <a:close/>
                  <a:moveTo>
                    <a:pt x="1380" y="5386"/>
                  </a:moveTo>
                  <a:cubicBezTo>
                    <a:pt x="1357" y="5356"/>
                    <a:pt x="1349" y="5325"/>
                    <a:pt x="1372" y="5287"/>
                  </a:cubicBezTo>
                  <a:cubicBezTo>
                    <a:pt x="1387" y="5317"/>
                    <a:pt x="1387" y="5348"/>
                    <a:pt x="1380" y="5386"/>
                  </a:cubicBezTo>
                  <a:close/>
                  <a:moveTo>
                    <a:pt x="2406" y="3755"/>
                  </a:moveTo>
                  <a:lnTo>
                    <a:pt x="2421" y="3693"/>
                  </a:lnTo>
                  <a:cubicBezTo>
                    <a:pt x="2452" y="3709"/>
                    <a:pt x="2414" y="3770"/>
                    <a:pt x="2406" y="3755"/>
                  </a:cubicBezTo>
                  <a:close/>
                  <a:moveTo>
                    <a:pt x="652" y="6842"/>
                  </a:moveTo>
                  <a:lnTo>
                    <a:pt x="652" y="6888"/>
                  </a:lnTo>
                  <a:cubicBezTo>
                    <a:pt x="613" y="6880"/>
                    <a:pt x="621" y="6819"/>
                    <a:pt x="652" y="6842"/>
                  </a:cubicBezTo>
                  <a:close/>
                  <a:moveTo>
                    <a:pt x="1203" y="5586"/>
                  </a:moveTo>
                  <a:cubicBezTo>
                    <a:pt x="1180" y="5570"/>
                    <a:pt x="1180" y="5532"/>
                    <a:pt x="1157" y="5540"/>
                  </a:cubicBezTo>
                  <a:lnTo>
                    <a:pt x="1165" y="5517"/>
                  </a:lnTo>
                  <a:lnTo>
                    <a:pt x="1165" y="5501"/>
                  </a:lnTo>
                  <a:cubicBezTo>
                    <a:pt x="1196" y="5509"/>
                    <a:pt x="1219" y="5547"/>
                    <a:pt x="1203" y="5586"/>
                  </a:cubicBezTo>
                  <a:close/>
                  <a:moveTo>
                    <a:pt x="1931" y="4291"/>
                  </a:moveTo>
                  <a:lnTo>
                    <a:pt x="1962" y="4352"/>
                  </a:lnTo>
                  <a:lnTo>
                    <a:pt x="1939" y="4406"/>
                  </a:lnTo>
                  <a:cubicBezTo>
                    <a:pt x="1923" y="4383"/>
                    <a:pt x="1923" y="4390"/>
                    <a:pt x="1900" y="4367"/>
                  </a:cubicBezTo>
                  <a:cubicBezTo>
                    <a:pt x="1923" y="4352"/>
                    <a:pt x="1931" y="4344"/>
                    <a:pt x="1900" y="4322"/>
                  </a:cubicBezTo>
                  <a:close/>
                  <a:moveTo>
                    <a:pt x="2038" y="4122"/>
                  </a:moveTo>
                  <a:cubicBezTo>
                    <a:pt x="2061" y="4138"/>
                    <a:pt x="2069" y="4099"/>
                    <a:pt x="2077" y="4130"/>
                  </a:cubicBezTo>
                  <a:cubicBezTo>
                    <a:pt x="2069" y="4161"/>
                    <a:pt x="2031" y="4153"/>
                    <a:pt x="2038" y="4122"/>
                  </a:cubicBezTo>
                  <a:close/>
                  <a:moveTo>
                    <a:pt x="2046" y="4207"/>
                  </a:moveTo>
                  <a:lnTo>
                    <a:pt x="2061" y="4153"/>
                  </a:lnTo>
                  <a:close/>
                  <a:moveTo>
                    <a:pt x="2368" y="3693"/>
                  </a:moveTo>
                  <a:cubicBezTo>
                    <a:pt x="2391" y="3670"/>
                    <a:pt x="2352" y="3624"/>
                    <a:pt x="2383" y="3632"/>
                  </a:cubicBezTo>
                  <a:cubicBezTo>
                    <a:pt x="2383" y="3663"/>
                    <a:pt x="2391" y="3693"/>
                    <a:pt x="2368" y="3709"/>
                  </a:cubicBezTo>
                  <a:lnTo>
                    <a:pt x="2337" y="3716"/>
                  </a:lnTo>
                  <a:lnTo>
                    <a:pt x="2314" y="3640"/>
                  </a:lnTo>
                  <a:close/>
                  <a:moveTo>
                    <a:pt x="2391" y="3563"/>
                  </a:moveTo>
                  <a:cubicBezTo>
                    <a:pt x="2421" y="3555"/>
                    <a:pt x="2414" y="3532"/>
                    <a:pt x="2429" y="3509"/>
                  </a:cubicBezTo>
                  <a:cubicBezTo>
                    <a:pt x="2444" y="3555"/>
                    <a:pt x="2506" y="3594"/>
                    <a:pt x="2460" y="3624"/>
                  </a:cubicBezTo>
                  <a:cubicBezTo>
                    <a:pt x="2444" y="3586"/>
                    <a:pt x="2421" y="3586"/>
                    <a:pt x="2391" y="3563"/>
                  </a:cubicBezTo>
                  <a:close/>
                  <a:moveTo>
                    <a:pt x="2421" y="3678"/>
                  </a:moveTo>
                  <a:lnTo>
                    <a:pt x="2414" y="3624"/>
                  </a:lnTo>
                  <a:lnTo>
                    <a:pt x="2467" y="3632"/>
                  </a:lnTo>
                  <a:cubicBezTo>
                    <a:pt x="2452" y="3670"/>
                    <a:pt x="2429" y="3663"/>
                    <a:pt x="2421" y="3678"/>
                  </a:cubicBezTo>
                  <a:close/>
                  <a:moveTo>
                    <a:pt x="1579" y="4789"/>
                  </a:moveTo>
                  <a:cubicBezTo>
                    <a:pt x="1548" y="4751"/>
                    <a:pt x="1548" y="4712"/>
                    <a:pt x="1548" y="4674"/>
                  </a:cubicBezTo>
                  <a:cubicBezTo>
                    <a:pt x="1579" y="4712"/>
                    <a:pt x="1571" y="4751"/>
                    <a:pt x="1579" y="4789"/>
                  </a:cubicBezTo>
                  <a:close/>
                  <a:moveTo>
                    <a:pt x="1954" y="4130"/>
                  </a:moveTo>
                  <a:cubicBezTo>
                    <a:pt x="1931" y="4168"/>
                    <a:pt x="1969" y="4207"/>
                    <a:pt x="1962" y="4245"/>
                  </a:cubicBezTo>
                  <a:cubicBezTo>
                    <a:pt x="1916" y="4230"/>
                    <a:pt x="1931" y="4176"/>
                    <a:pt x="1923" y="4122"/>
                  </a:cubicBezTo>
                  <a:lnTo>
                    <a:pt x="1916" y="4099"/>
                  </a:lnTo>
                  <a:close/>
                  <a:moveTo>
                    <a:pt x="2046" y="3931"/>
                  </a:moveTo>
                  <a:cubicBezTo>
                    <a:pt x="2031" y="3900"/>
                    <a:pt x="2023" y="3870"/>
                    <a:pt x="2038" y="3854"/>
                  </a:cubicBezTo>
                  <a:cubicBezTo>
                    <a:pt x="2061" y="3885"/>
                    <a:pt x="2046" y="3908"/>
                    <a:pt x="2046" y="3931"/>
                  </a:cubicBezTo>
                  <a:close/>
                  <a:moveTo>
                    <a:pt x="1839" y="4161"/>
                  </a:moveTo>
                  <a:lnTo>
                    <a:pt x="1839" y="4115"/>
                  </a:lnTo>
                  <a:close/>
                  <a:moveTo>
                    <a:pt x="2368" y="3517"/>
                  </a:moveTo>
                  <a:cubicBezTo>
                    <a:pt x="2345" y="3486"/>
                    <a:pt x="2322" y="3463"/>
                    <a:pt x="2337" y="3440"/>
                  </a:cubicBezTo>
                  <a:cubicBezTo>
                    <a:pt x="2345" y="3471"/>
                    <a:pt x="2383" y="3486"/>
                    <a:pt x="2368" y="3517"/>
                  </a:cubicBezTo>
                  <a:close/>
                  <a:moveTo>
                    <a:pt x="1311" y="4728"/>
                  </a:moveTo>
                  <a:cubicBezTo>
                    <a:pt x="1295" y="4751"/>
                    <a:pt x="1280" y="4773"/>
                    <a:pt x="1257" y="4735"/>
                  </a:cubicBezTo>
                  <a:cubicBezTo>
                    <a:pt x="1257" y="4705"/>
                    <a:pt x="1280" y="4697"/>
                    <a:pt x="1272" y="4666"/>
                  </a:cubicBezTo>
                  <a:cubicBezTo>
                    <a:pt x="1311" y="4689"/>
                    <a:pt x="1280" y="4705"/>
                    <a:pt x="1311" y="4728"/>
                  </a:cubicBezTo>
                  <a:close/>
                  <a:moveTo>
                    <a:pt x="2077" y="3617"/>
                  </a:moveTo>
                  <a:cubicBezTo>
                    <a:pt x="2046" y="3640"/>
                    <a:pt x="2061" y="3663"/>
                    <a:pt x="2038" y="3693"/>
                  </a:cubicBezTo>
                  <a:cubicBezTo>
                    <a:pt x="2015" y="3663"/>
                    <a:pt x="2046" y="3632"/>
                    <a:pt x="2008" y="3617"/>
                  </a:cubicBezTo>
                  <a:lnTo>
                    <a:pt x="2031" y="3563"/>
                  </a:lnTo>
                  <a:cubicBezTo>
                    <a:pt x="2046" y="3594"/>
                    <a:pt x="2046" y="3586"/>
                    <a:pt x="2077" y="3617"/>
                  </a:cubicBezTo>
                  <a:close/>
                  <a:moveTo>
                    <a:pt x="2406" y="2988"/>
                  </a:moveTo>
                  <a:lnTo>
                    <a:pt x="2444" y="2935"/>
                  </a:lnTo>
                  <a:close/>
                  <a:moveTo>
                    <a:pt x="414" y="6122"/>
                  </a:moveTo>
                  <a:cubicBezTo>
                    <a:pt x="391" y="6084"/>
                    <a:pt x="384" y="6045"/>
                    <a:pt x="391" y="6007"/>
                  </a:cubicBezTo>
                  <a:cubicBezTo>
                    <a:pt x="414" y="6038"/>
                    <a:pt x="437" y="6107"/>
                    <a:pt x="414" y="6122"/>
                  </a:cubicBezTo>
                  <a:close/>
                  <a:moveTo>
                    <a:pt x="1533" y="3931"/>
                  </a:moveTo>
                  <a:cubicBezTo>
                    <a:pt x="1563" y="3961"/>
                    <a:pt x="1548" y="4038"/>
                    <a:pt x="1525" y="4046"/>
                  </a:cubicBezTo>
                  <a:cubicBezTo>
                    <a:pt x="1548" y="4015"/>
                    <a:pt x="1510" y="3977"/>
                    <a:pt x="1510" y="3946"/>
                  </a:cubicBezTo>
                  <a:close/>
                  <a:moveTo>
                    <a:pt x="1081" y="4505"/>
                  </a:moveTo>
                  <a:cubicBezTo>
                    <a:pt x="1065" y="4544"/>
                    <a:pt x="1035" y="4505"/>
                    <a:pt x="1050" y="4475"/>
                  </a:cubicBezTo>
                  <a:cubicBezTo>
                    <a:pt x="1073" y="4498"/>
                    <a:pt x="1073" y="4475"/>
                    <a:pt x="1081" y="4505"/>
                  </a:cubicBezTo>
                  <a:close/>
                  <a:moveTo>
                    <a:pt x="1563" y="3808"/>
                  </a:moveTo>
                  <a:lnTo>
                    <a:pt x="1563" y="3747"/>
                  </a:lnTo>
                  <a:close/>
                  <a:moveTo>
                    <a:pt x="353" y="5685"/>
                  </a:moveTo>
                  <a:lnTo>
                    <a:pt x="345" y="5616"/>
                  </a:lnTo>
                  <a:close/>
                  <a:moveTo>
                    <a:pt x="2498" y="2330"/>
                  </a:moveTo>
                  <a:lnTo>
                    <a:pt x="2506" y="2353"/>
                  </a:lnTo>
                  <a:lnTo>
                    <a:pt x="2467" y="2360"/>
                  </a:lnTo>
                  <a:cubicBezTo>
                    <a:pt x="2475" y="2330"/>
                    <a:pt x="2460" y="2330"/>
                    <a:pt x="2467" y="2284"/>
                  </a:cubicBezTo>
                  <a:close/>
                  <a:moveTo>
                    <a:pt x="1234" y="3885"/>
                  </a:moveTo>
                  <a:lnTo>
                    <a:pt x="1234" y="3808"/>
                  </a:lnTo>
                  <a:cubicBezTo>
                    <a:pt x="1257" y="3831"/>
                    <a:pt x="1272" y="3892"/>
                    <a:pt x="1234" y="3885"/>
                  </a:cubicBezTo>
                  <a:close/>
                  <a:moveTo>
                    <a:pt x="1127" y="4053"/>
                  </a:moveTo>
                  <a:lnTo>
                    <a:pt x="1119" y="4053"/>
                  </a:lnTo>
                  <a:lnTo>
                    <a:pt x="1127" y="4092"/>
                  </a:lnTo>
                  <a:lnTo>
                    <a:pt x="1111" y="4015"/>
                  </a:lnTo>
                  <a:close/>
                  <a:moveTo>
                    <a:pt x="2138" y="2559"/>
                  </a:moveTo>
                  <a:lnTo>
                    <a:pt x="2100" y="2575"/>
                  </a:lnTo>
                  <a:close/>
                  <a:moveTo>
                    <a:pt x="1563" y="3333"/>
                  </a:moveTo>
                  <a:cubicBezTo>
                    <a:pt x="1533" y="3372"/>
                    <a:pt x="1510" y="3310"/>
                    <a:pt x="1533" y="3280"/>
                  </a:cubicBezTo>
                  <a:close/>
                  <a:moveTo>
                    <a:pt x="1088" y="3862"/>
                  </a:moveTo>
                  <a:lnTo>
                    <a:pt x="1065" y="3885"/>
                  </a:lnTo>
                  <a:lnTo>
                    <a:pt x="1073" y="3831"/>
                  </a:lnTo>
                  <a:close/>
                  <a:moveTo>
                    <a:pt x="1893" y="2866"/>
                  </a:moveTo>
                  <a:lnTo>
                    <a:pt x="1847" y="2812"/>
                  </a:lnTo>
                  <a:lnTo>
                    <a:pt x="1855" y="2782"/>
                  </a:lnTo>
                  <a:cubicBezTo>
                    <a:pt x="1885" y="2774"/>
                    <a:pt x="1916" y="2835"/>
                    <a:pt x="1893" y="2866"/>
                  </a:cubicBezTo>
                  <a:close/>
                  <a:moveTo>
                    <a:pt x="2253" y="2337"/>
                  </a:moveTo>
                  <a:lnTo>
                    <a:pt x="2215" y="2337"/>
                  </a:lnTo>
                  <a:cubicBezTo>
                    <a:pt x="2199" y="2299"/>
                    <a:pt x="2261" y="2299"/>
                    <a:pt x="2253" y="2337"/>
                  </a:cubicBezTo>
                  <a:close/>
                  <a:moveTo>
                    <a:pt x="1104" y="3808"/>
                  </a:moveTo>
                  <a:cubicBezTo>
                    <a:pt x="1073" y="3793"/>
                    <a:pt x="1073" y="3770"/>
                    <a:pt x="1081" y="3739"/>
                  </a:cubicBezTo>
                  <a:close/>
                  <a:moveTo>
                    <a:pt x="307" y="5111"/>
                  </a:moveTo>
                  <a:cubicBezTo>
                    <a:pt x="299" y="5118"/>
                    <a:pt x="276" y="5072"/>
                    <a:pt x="269" y="5111"/>
                  </a:cubicBezTo>
                  <a:cubicBezTo>
                    <a:pt x="284" y="5157"/>
                    <a:pt x="307" y="5126"/>
                    <a:pt x="322" y="5149"/>
                  </a:cubicBezTo>
                  <a:lnTo>
                    <a:pt x="315" y="5195"/>
                  </a:lnTo>
                  <a:cubicBezTo>
                    <a:pt x="269" y="5172"/>
                    <a:pt x="246" y="5134"/>
                    <a:pt x="207" y="5118"/>
                  </a:cubicBezTo>
                  <a:cubicBezTo>
                    <a:pt x="246" y="5049"/>
                    <a:pt x="246" y="5042"/>
                    <a:pt x="261" y="4980"/>
                  </a:cubicBezTo>
                  <a:cubicBezTo>
                    <a:pt x="276" y="5003"/>
                    <a:pt x="307" y="5049"/>
                    <a:pt x="307" y="5111"/>
                  </a:cubicBezTo>
                  <a:close/>
                  <a:moveTo>
                    <a:pt x="1969" y="2720"/>
                  </a:moveTo>
                  <a:lnTo>
                    <a:pt x="2000" y="2774"/>
                  </a:lnTo>
                  <a:cubicBezTo>
                    <a:pt x="1962" y="2782"/>
                    <a:pt x="1992" y="2828"/>
                    <a:pt x="1985" y="2858"/>
                  </a:cubicBezTo>
                  <a:cubicBezTo>
                    <a:pt x="1939" y="2820"/>
                    <a:pt x="1985" y="2889"/>
                    <a:pt x="1939" y="2904"/>
                  </a:cubicBezTo>
                  <a:cubicBezTo>
                    <a:pt x="1931" y="2874"/>
                    <a:pt x="1954" y="2835"/>
                    <a:pt x="1954" y="2812"/>
                  </a:cubicBezTo>
                  <a:cubicBezTo>
                    <a:pt x="1916" y="2751"/>
                    <a:pt x="1847" y="2759"/>
                    <a:pt x="1862" y="2705"/>
                  </a:cubicBezTo>
                  <a:cubicBezTo>
                    <a:pt x="1885" y="2743"/>
                    <a:pt x="1954" y="2797"/>
                    <a:pt x="1969" y="2720"/>
                  </a:cubicBezTo>
                  <a:close/>
                  <a:moveTo>
                    <a:pt x="2184" y="2506"/>
                  </a:moveTo>
                  <a:cubicBezTo>
                    <a:pt x="2161" y="2475"/>
                    <a:pt x="2176" y="2506"/>
                    <a:pt x="2153" y="2521"/>
                  </a:cubicBezTo>
                  <a:lnTo>
                    <a:pt x="2146" y="2475"/>
                  </a:lnTo>
                  <a:cubicBezTo>
                    <a:pt x="2115" y="2506"/>
                    <a:pt x="2123" y="2521"/>
                    <a:pt x="2107" y="2552"/>
                  </a:cubicBezTo>
                  <a:cubicBezTo>
                    <a:pt x="2100" y="2559"/>
                    <a:pt x="2061" y="2582"/>
                    <a:pt x="2069" y="2544"/>
                  </a:cubicBezTo>
                  <a:lnTo>
                    <a:pt x="2100" y="2506"/>
                  </a:lnTo>
                  <a:cubicBezTo>
                    <a:pt x="2061" y="2475"/>
                    <a:pt x="2107" y="2445"/>
                    <a:pt x="2084" y="2414"/>
                  </a:cubicBezTo>
                  <a:cubicBezTo>
                    <a:pt x="2115" y="2399"/>
                    <a:pt x="2123" y="2376"/>
                    <a:pt x="2123" y="2337"/>
                  </a:cubicBezTo>
                  <a:lnTo>
                    <a:pt x="2100" y="2345"/>
                  </a:lnTo>
                  <a:cubicBezTo>
                    <a:pt x="2123" y="2284"/>
                    <a:pt x="2153" y="2322"/>
                    <a:pt x="2199" y="2345"/>
                  </a:cubicBezTo>
                  <a:lnTo>
                    <a:pt x="2176" y="2360"/>
                  </a:lnTo>
                  <a:lnTo>
                    <a:pt x="2161" y="2399"/>
                  </a:lnTo>
                  <a:lnTo>
                    <a:pt x="2192" y="2376"/>
                  </a:lnTo>
                  <a:cubicBezTo>
                    <a:pt x="2215" y="2406"/>
                    <a:pt x="2192" y="2429"/>
                    <a:pt x="2222" y="2414"/>
                  </a:cubicBezTo>
                  <a:lnTo>
                    <a:pt x="2199" y="2468"/>
                  </a:lnTo>
                  <a:lnTo>
                    <a:pt x="2184" y="2445"/>
                  </a:lnTo>
                  <a:close/>
                  <a:moveTo>
                    <a:pt x="1088" y="3624"/>
                  </a:moveTo>
                  <a:cubicBezTo>
                    <a:pt x="1104" y="3663"/>
                    <a:pt x="1088" y="3701"/>
                    <a:pt x="1081" y="3732"/>
                  </a:cubicBezTo>
                  <a:cubicBezTo>
                    <a:pt x="1050" y="3693"/>
                    <a:pt x="1042" y="3601"/>
                    <a:pt x="1088" y="3624"/>
                  </a:cubicBezTo>
                  <a:close/>
                  <a:moveTo>
                    <a:pt x="1694" y="2851"/>
                  </a:moveTo>
                  <a:cubicBezTo>
                    <a:pt x="1701" y="2820"/>
                    <a:pt x="1694" y="2789"/>
                    <a:pt x="1717" y="2759"/>
                  </a:cubicBezTo>
                  <a:close/>
                  <a:moveTo>
                    <a:pt x="238" y="4827"/>
                  </a:moveTo>
                  <a:lnTo>
                    <a:pt x="230" y="4773"/>
                  </a:lnTo>
                  <a:close/>
                  <a:moveTo>
                    <a:pt x="1809" y="2628"/>
                  </a:moveTo>
                  <a:cubicBezTo>
                    <a:pt x="1809" y="2598"/>
                    <a:pt x="1793" y="2567"/>
                    <a:pt x="1801" y="2544"/>
                  </a:cubicBezTo>
                  <a:cubicBezTo>
                    <a:pt x="1839" y="2567"/>
                    <a:pt x="1816" y="2598"/>
                    <a:pt x="1809" y="2628"/>
                  </a:cubicBezTo>
                  <a:close/>
                  <a:moveTo>
                    <a:pt x="1081" y="3448"/>
                  </a:moveTo>
                  <a:cubicBezTo>
                    <a:pt x="1088" y="3425"/>
                    <a:pt x="1050" y="3425"/>
                    <a:pt x="1073" y="3387"/>
                  </a:cubicBezTo>
                  <a:cubicBezTo>
                    <a:pt x="1104" y="3402"/>
                    <a:pt x="1119" y="3463"/>
                    <a:pt x="1081" y="3448"/>
                  </a:cubicBezTo>
                  <a:close/>
                  <a:moveTo>
                    <a:pt x="2031" y="2215"/>
                  </a:moveTo>
                  <a:cubicBezTo>
                    <a:pt x="2046" y="2222"/>
                    <a:pt x="2061" y="2169"/>
                    <a:pt x="2077" y="2207"/>
                  </a:cubicBezTo>
                  <a:cubicBezTo>
                    <a:pt x="2077" y="2245"/>
                    <a:pt x="2046" y="2207"/>
                    <a:pt x="2038" y="2245"/>
                  </a:cubicBezTo>
                  <a:lnTo>
                    <a:pt x="2008" y="2207"/>
                  </a:lnTo>
                  <a:lnTo>
                    <a:pt x="2038" y="2169"/>
                  </a:lnTo>
                  <a:close/>
                  <a:moveTo>
                    <a:pt x="1832" y="2429"/>
                  </a:moveTo>
                  <a:lnTo>
                    <a:pt x="1855" y="2452"/>
                  </a:lnTo>
                  <a:lnTo>
                    <a:pt x="1816" y="2475"/>
                  </a:lnTo>
                  <a:close/>
                  <a:moveTo>
                    <a:pt x="1962" y="2245"/>
                  </a:moveTo>
                  <a:cubicBezTo>
                    <a:pt x="1946" y="2284"/>
                    <a:pt x="1969" y="2322"/>
                    <a:pt x="1954" y="2360"/>
                  </a:cubicBezTo>
                  <a:cubicBezTo>
                    <a:pt x="1962" y="2322"/>
                    <a:pt x="1916" y="2284"/>
                    <a:pt x="1946" y="2245"/>
                  </a:cubicBezTo>
                  <a:close/>
                  <a:moveTo>
                    <a:pt x="1571" y="2782"/>
                  </a:moveTo>
                  <a:lnTo>
                    <a:pt x="1540" y="2797"/>
                  </a:lnTo>
                  <a:cubicBezTo>
                    <a:pt x="1533" y="2766"/>
                    <a:pt x="1525" y="2736"/>
                    <a:pt x="1548" y="2705"/>
                  </a:cubicBezTo>
                  <a:cubicBezTo>
                    <a:pt x="1571" y="2736"/>
                    <a:pt x="1540" y="2751"/>
                    <a:pt x="1571" y="2782"/>
                  </a:cubicBezTo>
                  <a:close/>
                  <a:moveTo>
                    <a:pt x="2023" y="2130"/>
                  </a:moveTo>
                  <a:lnTo>
                    <a:pt x="1992" y="2146"/>
                  </a:lnTo>
                  <a:lnTo>
                    <a:pt x="2000" y="2100"/>
                  </a:lnTo>
                  <a:close/>
                  <a:moveTo>
                    <a:pt x="238" y="4475"/>
                  </a:moveTo>
                  <a:lnTo>
                    <a:pt x="223" y="4406"/>
                  </a:lnTo>
                  <a:close/>
                  <a:moveTo>
                    <a:pt x="1969" y="2169"/>
                  </a:moveTo>
                  <a:cubicBezTo>
                    <a:pt x="1962" y="2199"/>
                    <a:pt x="1954" y="2146"/>
                    <a:pt x="1931" y="2176"/>
                  </a:cubicBezTo>
                  <a:lnTo>
                    <a:pt x="1931" y="2123"/>
                  </a:lnTo>
                  <a:close/>
                  <a:moveTo>
                    <a:pt x="1081" y="3180"/>
                  </a:moveTo>
                  <a:lnTo>
                    <a:pt x="1088" y="3103"/>
                  </a:lnTo>
                  <a:close/>
                  <a:moveTo>
                    <a:pt x="1111" y="3165"/>
                  </a:moveTo>
                  <a:lnTo>
                    <a:pt x="1119" y="3203"/>
                  </a:lnTo>
                  <a:lnTo>
                    <a:pt x="1088" y="3241"/>
                  </a:lnTo>
                  <a:cubicBezTo>
                    <a:pt x="1119" y="3287"/>
                    <a:pt x="1088" y="3310"/>
                    <a:pt x="1119" y="3364"/>
                  </a:cubicBezTo>
                  <a:lnTo>
                    <a:pt x="1081" y="3349"/>
                  </a:lnTo>
                  <a:cubicBezTo>
                    <a:pt x="1104" y="3318"/>
                    <a:pt x="1088" y="3287"/>
                    <a:pt x="1081" y="3249"/>
                  </a:cubicBezTo>
                  <a:cubicBezTo>
                    <a:pt x="1058" y="3257"/>
                    <a:pt x="1042" y="3272"/>
                    <a:pt x="1027" y="3234"/>
                  </a:cubicBezTo>
                  <a:lnTo>
                    <a:pt x="1050" y="3165"/>
                  </a:lnTo>
                  <a:lnTo>
                    <a:pt x="1081" y="3234"/>
                  </a:lnTo>
                  <a:close/>
                  <a:moveTo>
                    <a:pt x="2031" y="1985"/>
                  </a:moveTo>
                  <a:lnTo>
                    <a:pt x="2008" y="2031"/>
                  </a:lnTo>
                  <a:close/>
                  <a:moveTo>
                    <a:pt x="1809" y="2253"/>
                  </a:moveTo>
                  <a:cubicBezTo>
                    <a:pt x="1778" y="2245"/>
                    <a:pt x="1763" y="2222"/>
                    <a:pt x="1778" y="2184"/>
                  </a:cubicBezTo>
                  <a:cubicBezTo>
                    <a:pt x="1778" y="2245"/>
                    <a:pt x="1816" y="2207"/>
                    <a:pt x="1809" y="2253"/>
                  </a:cubicBezTo>
                  <a:close/>
                  <a:moveTo>
                    <a:pt x="2100" y="1878"/>
                  </a:moveTo>
                  <a:lnTo>
                    <a:pt x="2138" y="1901"/>
                  </a:lnTo>
                  <a:lnTo>
                    <a:pt x="2138" y="1954"/>
                  </a:lnTo>
                  <a:lnTo>
                    <a:pt x="2077" y="1947"/>
                  </a:lnTo>
                  <a:cubicBezTo>
                    <a:pt x="2115" y="1985"/>
                    <a:pt x="2107" y="2016"/>
                    <a:pt x="2107" y="2054"/>
                  </a:cubicBezTo>
                  <a:cubicBezTo>
                    <a:pt x="2069" y="2085"/>
                    <a:pt x="2069" y="2107"/>
                    <a:pt x="2046" y="2153"/>
                  </a:cubicBezTo>
                  <a:cubicBezTo>
                    <a:pt x="2023" y="2138"/>
                    <a:pt x="2038" y="2062"/>
                    <a:pt x="2046" y="2016"/>
                  </a:cubicBezTo>
                  <a:lnTo>
                    <a:pt x="2023" y="2023"/>
                  </a:lnTo>
                  <a:cubicBezTo>
                    <a:pt x="2023" y="1985"/>
                    <a:pt x="2031" y="1962"/>
                    <a:pt x="2046" y="1985"/>
                  </a:cubicBezTo>
                  <a:cubicBezTo>
                    <a:pt x="2038" y="1954"/>
                    <a:pt x="2023" y="1847"/>
                    <a:pt x="2084" y="1824"/>
                  </a:cubicBezTo>
                  <a:cubicBezTo>
                    <a:pt x="2084" y="1862"/>
                    <a:pt x="2107" y="1855"/>
                    <a:pt x="2100" y="1878"/>
                  </a:cubicBezTo>
                  <a:close/>
                  <a:moveTo>
                    <a:pt x="376" y="4122"/>
                  </a:moveTo>
                  <a:cubicBezTo>
                    <a:pt x="353" y="4084"/>
                    <a:pt x="384" y="4038"/>
                    <a:pt x="361" y="4000"/>
                  </a:cubicBezTo>
                  <a:cubicBezTo>
                    <a:pt x="414" y="4007"/>
                    <a:pt x="391" y="4076"/>
                    <a:pt x="376" y="4122"/>
                  </a:cubicBezTo>
                  <a:close/>
                  <a:moveTo>
                    <a:pt x="1923" y="2031"/>
                  </a:moveTo>
                  <a:lnTo>
                    <a:pt x="1946" y="1970"/>
                  </a:lnTo>
                  <a:close/>
                  <a:moveTo>
                    <a:pt x="1203" y="3057"/>
                  </a:moveTo>
                  <a:lnTo>
                    <a:pt x="1180" y="3027"/>
                  </a:lnTo>
                  <a:lnTo>
                    <a:pt x="1180" y="2973"/>
                  </a:lnTo>
                  <a:lnTo>
                    <a:pt x="1196" y="2950"/>
                  </a:lnTo>
                  <a:cubicBezTo>
                    <a:pt x="1226" y="2981"/>
                    <a:pt x="1219" y="3019"/>
                    <a:pt x="1203" y="3057"/>
                  </a:cubicBezTo>
                  <a:close/>
                  <a:moveTo>
                    <a:pt x="1985" y="1878"/>
                  </a:moveTo>
                  <a:cubicBezTo>
                    <a:pt x="1992" y="1916"/>
                    <a:pt x="1954" y="1947"/>
                    <a:pt x="1969" y="1985"/>
                  </a:cubicBezTo>
                  <a:cubicBezTo>
                    <a:pt x="1946" y="1954"/>
                    <a:pt x="1954" y="1939"/>
                    <a:pt x="1954" y="1893"/>
                  </a:cubicBezTo>
                  <a:close/>
                  <a:moveTo>
                    <a:pt x="1571" y="2414"/>
                  </a:moveTo>
                  <a:cubicBezTo>
                    <a:pt x="1540" y="2383"/>
                    <a:pt x="1548" y="2353"/>
                    <a:pt x="1579" y="2322"/>
                  </a:cubicBezTo>
                  <a:cubicBezTo>
                    <a:pt x="1586" y="2353"/>
                    <a:pt x="1586" y="2391"/>
                    <a:pt x="1571" y="2414"/>
                  </a:cubicBezTo>
                  <a:close/>
                  <a:moveTo>
                    <a:pt x="1724" y="2207"/>
                  </a:moveTo>
                  <a:cubicBezTo>
                    <a:pt x="1717" y="2238"/>
                    <a:pt x="1686" y="2215"/>
                    <a:pt x="1694" y="2238"/>
                  </a:cubicBezTo>
                  <a:lnTo>
                    <a:pt x="1732" y="2245"/>
                  </a:lnTo>
                  <a:lnTo>
                    <a:pt x="1701" y="2276"/>
                  </a:lnTo>
                  <a:lnTo>
                    <a:pt x="1678" y="2261"/>
                  </a:lnTo>
                  <a:lnTo>
                    <a:pt x="1655" y="2207"/>
                  </a:lnTo>
                  <a:lnTo>
                    <a:pt x="1686" y="2207"/>
                  </a:lnTo>
                  <a:cubicBezTo>
                    <a:pt x="1678" y="2176"/>
                    <a:pt x="1663" y="2199"/>
                    <a:pt x="1648" y="2176"/>
                  </a:cubicBezTo>
                  <a:cubicBezTo>
                    <a:pt x="1686" y="2146"/>
                    <a:pt x="1701" y="2207"/>
                    <a:pt x="1724" y="2207"/>
                  </a:cubicBezTo>
                  <a:close/>
                  <a:moveTo>
                    <a:pt x="1740" y="2146"/>
                  </a:moveTo>
                  <a:cubicBezTo>
                    <a:pt x="1793" y="2138"/>
                    <a:pt x="1740" y="2100"/>
                    <a:pt x="1763" y="2069"/>
                  </a:cubicBezTo>
                  <a:cubicBezTo>
                    <a:pt x="1809" y="2092"/>
                    <a:pt x="1778" y="2176"/>
                    <a:pt x="1740" y="2146"/>
                  </a:cubicBezTo>
                  <a:close/>
                  <a:moveTo>
                    <a:pt x="1985" y="1778"/>
                  </a:moveTo>
                  <a:lnTo>
                    <a:pt x="2038" y="1786"/>
                  </a:lnTo>
                  <a:lnTo>
                    <a:pt x="2031" y="1824"/>
                  </a:lnTo>
                  <a:cubicBezTo>
                    <a:pt x="1992" y="1763"/>
                    <a:pt x="2008" y="1870"/>
                    <a:pt x="1969" y="1855"/>
                  </a:cubicBezTo>
                  <a:cubicBezTo>
                    <a:pt x="1992" y="1824"/>
                    <a:pt x="1954" y="1755"/>
                    <a:pt x="2000" y="1755"/>
                  </a:cubicBezTo>
                  <a:close/>
                  <a:moveTo>
                    <a:pt x="1832" y="2023"/>
                  </a:moveTo>
                  <a:lnTo>
                    <a:pt x="1801" y="2031"/>
                  </a:lnTo>
                  <a:lnTo>
                    <a:pt x="1770" y="1993"/>
                  </a:lnTo>
                  <a:lnTo>
                    <a:pt x="1801" y="1931"/>
                  </a:lnTo>
                  <a:cubicBezTo>
                    <a:pt x="1801" y="1954"/>
                    <a:pt x="1816" y="1993"/>
                    <a:pt x="1832" y="2023"/>
                  </a:cubicBezTo>
                  <a:close/>
                  <a:moveTo>
                    <a:pt x="1969" y="1755"/>
                  </a:moveTo>
                  <a:lnTo>
                    <a:pt x="1954" y="1724"/>
                  </a:lnTo>
                  <a:lnTo>
                    <a:pt x="1985" y="1717"/>
                  </a:lnTo>
                  <a:cubicBezTo>
                    <a:pt x="1962" y="1724"/>
                    <a:pt x="2000" y="1724"/>
                    <a:pt x="1969" y="1755"/>
                  </a:cubicBezTo>
                  <a:close/>
                  <a:moveTo>
                    <a:pt x="391" y="3716"/>
                  </a:moveTo>
                  <a:cubicBezTo>
                    <a:pt x="353" y="3701"/>
                    <a:pt x="399" y="3617"/>
                    <a:pt x="391" y="3655"/>
                  </a:cubicBezTo>
                  <a:close/>
                  <a:moveTo>
                    <a:pt x="16" y="4115"/>
                  </a:moveTo>
                  <a:lnTo>
                    <a:pt x="1" y="4053"/>
                  </a:lnTo>
                  <a:close/>
                  <a:moveTo>
                    <a:pt x="1740" y="1824"/>
                  </a:moveTo>
                  <a:lnTo>
                    <a:pt x="1778" y="1824"/>
                  </a:lnTo>
                  <a:cubicBezTo>
                    <a:pt x="1755" y="1832"/>
                    <a:pt x="1793" y="1855"/>
                    <a:pt x="1770" y="1862"/>
                  </a:cubicBezTo>
                  <a:cubicBezTo>
                    <a:pt x="1755" y="1839"/>
                    <a:pt x="1732" y="1839"/>
                    <a:pt x="1717" y="1816"/>
                  </a:cubicBezTo>
                  <a:lnTo>
                    <a:pt x="1732" y="1793"/>
                  </a:lnTo>
                  <a:close/>
                  <a:moveTo>
                    <a:pt x="1042" y="2866"/>
                  </a:moveTo>
                  <a:cubicBezTo>
                    <a:pt x="1073" y="2866"/>
                    <a:pt x="1050" y="2835"/>
                    <a:pt x="1035" y="2820"/>
                  </a:cubicBezTo>
                  <a:lnTo>
                    <a:pt x="1050" y="2789"/>
                  </a:lnTo>
                  <a:cubicBezTo>
                    <a:pt x="1027" y="2736"/>
                    <a:pt x="1065" y="2682"/>
                    <a:pt x="1035" y="2628"/>
                  </a:cubicBezTo>
                  <a:cubicBezTo>
                    <a:pt x="1050" y="2598"/>
                    <a:pt x="1088" y="2628"/>
                    <a:pt x="1050" y="2590"/>
                  </a:cubicBezTo>
                  <a:cubicBezTo>
                    <a:pt x="1073" y="2559"/>
                    <a:pt x="1119" y="2559"/>
                    <a:pt x="1104" y="2605"/>
                  </a:cubicBezTo>
                  <a:lnTo>
                    <a:pt x="1073" y="2605"/>
                  </a:lnTo>
                  <a:cubicBezTo>
                    <a:pt x="1142" y="2621"/>
                    <a:pt x="1119" y="2705"/>
                    <a:pt x="1142" y="2751"/>
                  </a:cubicBezTo>
                  <a:lnTo>
                    <a:pt x="1111" y="2789"/>
                  </a:lnTo>
                  <a:cubicBezTo>
                    <a:pt x="1111" y="2820"/>
                    <a:pt x="1150" y="2851"/>
                    <a:pt x="1119" y="2889"/>
                  </a:cubicBezTo>
                  <a:cubicBezTo>
                    <a:pt x="1081" y="2866"/>
                    <a:pt x="1073" y="2797"/>
                    <a:pt x="1081" y="2759"/>
                  </a:cubicBezTo>
                  <a:lnTo>
                    <a:pt x="1073" y="2743"/>
                  </a:lnTo>
                  <a:lnTo>
                    <a:pt x="1050" y="2820"/>
                  </a:lnTo>
                  <a:cubicBezTo>
                    <a:pt x="1088" y="2858"/>
                    <a:pt x="1111" y="2897"/>
                    <a:pt x="1081" y="2935"/>
                  </a:cubicBezTo>
                  <a:cubicBezTo>
                    <a:pt x="1081" y="2866"/>
                    <a:pt x="1050" y="2889"/>
                    <a:pt x="1042" y="2866"/>
                  </a:cubicBezTo>
                  <a:close/>
                  <a:moveTo>
                    <a:pt x="1969" y="1510"/>
                  </a:moveTo>
                  <a:cubicBezTo>
                    <a:pt x="2008" y="1487"/>
                    <a:pt x="2046" y="1556"/>
                    <a:pt x="2023" y="1587"/>
                  </a:cubicBezTo>
                  <a:lnTo>
                    <a:pt x="1985" y="1548"/>
                  </a:lnTo>
                  <a:cubicBezTo>
                    <a:pt x="2008" y="1548"/>
                    <a:pt x="1992" y="1518"/>
                    <a:pt x="1969" y="1510"/>
                  </a:cubicBezTo>
                  <a:close/>
                  <a:moveTo>
                    <a:pt x="1724" y="1763"/>
                  </a:moveTo>
                  <a:lnTo>
                    <a:pt x="1701" y="1701"/>
                  </a:lnTo>
                  <a:close/>
                  <a:moveTo>
                    <a:pt x="2100" y="1380"/>
                  </a:moveTo>
                  <a:cubicBezTo>
                    <a:pt x="2069" y="1364"/>
                    <a:pt x="2123" y="1341"/>
                    <a:pt x="2100" y="1326"/>
                  </a:cubicBezTo>
                  <a:cubicBezTo>
                    <a:pt x="2115" y="1303"/>
                    <a:pt x="2138" y="1334"/>
                    <a:pt x="2146" y="1295"/>
                  </a:cubicBezTo>
                  <a:cubicBezTo>
                    <a:pt x="2184" y="1341"/>
                    <a:pt x="2107" y="1341"/>
                    <a:pt x="2100" y="1380"/>
                  </a:cubicBezTo>
                  <a:close/>
                  <a:moveTo>
                    <a:pt x="1226" y="2222"/>
                  </a:moveTo>
                  <a:lnTo>
                    <a:pt x="1196" y="2253"/>
                  </a:lnTo>
                  <a:lnTo>
                    <a:pt x="1188" y="2207"/>
                  </a:lnTo>
                  <a:cubicBezTo>
                    <a:pt x="1196" y="2245"/>
                    <a:pt x="1203" y="2184"/>
                    <a:pt x="1226" y="2222"/>
                  </a:cubicBezTo>
                  <a:close/>
                  <a:moveTo>
                    <a:pt x="422" y="3234"/>
                  </a:moveTo>
                  <a:cubicBezTo>
                    <a:pt x="391" y="3234"/>
                    <a:pt x="399" y="3180"/>
                    <a:pt x="399" y="3165"/>
                  </a:cubicBezTo>
                  <a:close/>
                  <a:moveTo>
                    <a:pt x="1142" y="2391"/>
                  </a:moveTo>
                  <a:cubicBezTo>
                    <a:pt x="1111" y="2437"/>
                    <a:pt x="1165" y="2506"/>
                    <a:pt x="1111" y="2521"/>
                  </a:cubicBezTo>
                  <a:cubicBezTo>
                    <a:pt x="1150" y="2521"/>
                    <a:pt x="1150" y="2582"/>
                    <a:pt x="1127" y="2605"/>
                  </a:cubicBezTo>
                  <a:cubicBezTo>
                    <a:pt x="1119" y="2529"/>
                    <a:pt x="1081" y="2552"/>
                    <a:pt x="1050" y="2475"/>
                  </a:cubicBezTo>
                  <a:cubicBezTo>
                    <a:pt x="1104" y="2445"/>
                    <a:pt x="1042" y="2445"/>
                    <a:pt x="1088" y="2429"/>
                  </a:cubicBezTo>
                  <a:cubicBezTo>
                    <a:pt x="1081" y="2391"/>
                    <a:pt x="1050" y="2314"/>
                    <a:pt x="1081" y="2291"/>
                  </a:cubicBezTo>
                  <a:lnTo>
                    <a:pt x="1088" y="2322"/>
                  </a:lnTo>
                  <a:lnTo>
                    <a:pt x="1104" y="2245"/>
                  </a:lnTo>
                  <a:lnTo>
                    <a:pt x="1088" y="2299"/>
                  </a:lnTo>
                  <a:cubicBezTo>
                    <a:pt x="1111" y="2337"/>
                    <a:pt x="1104" y="2391"/>
                    <a:pt x="1142" y="2391"/>
                  </a:cubicBezTo>
                  <a:close/>
                  <a:moveTo>
                    <a:pt x="2176" y="1165"/>
                  </a:moveTo>
                  <a:cubicBezTo>
                    <a:pt x="2215" y="1150"/>
                    <a:pt x="2176" y="1135"/>
                    <a:pt x="2192" y="1112"/>
                  </a:cubicBezTo>
                  <a:cubicBezTo>
                    <a:pt x="2230" y="1112"/>
                    <a:pt x="2199" y="1211"/>
                    <a:pt x="2176" y="1165"/>
                  </a:cubicBezTo>
                  <a:close/>
                  <a:moveTo>
                    <a:pt x="1770" y="1533"/>
                  </a:moveTo>
                  <a:lnTo>
                    <a:pt x="1755" y="1510"/>
                  </a:lnTo>
                  <a:lnTo>
                    <a:pt x="1770" y="1487"/>
                  </a:lnTo>
                  <a:close/>
                  <a:moveTo>
                    <a:pt x="1127" y="2215"/>
                  </a:moveTo>
                  <a:lnTo>
                    <a:pt x="1142" y="2261"/>
                  </a:lnTo>
                  <a:cubicBezTo>
                    <a:pt x="1119" y="2222"/>
                    <a:pt x="1065" y="2253"/>
                    <a:pt x="1081" y="2199"/>
                  </a:cubicBezTo>
                  <a:cubicBezTo>
                    <a:pt x="1104" y="2184"/>
                    <a:pt x="1104" y="2245"/>
                    <a:pt x="1127" y="2215"/>
                  </a:cubicBezTo>
                  <a:close/>
                  <a:moveTo>
                    <a:pt x="1770" y="1311"/>
                  </a:moveTo>
                  <a:cubicBezTo>
                    <a:pt x="1770" y="1295"/>
                    <a:pt x="1755" y="1265"/>
                    <a:pt x="1778" y="1249"/>
                  </a:cubicBezTo>
                  <a:cubicBezTo>
                    <a:pt x="1809" y="1265"/>
                    <a:pt x="1801" y="1295"/>
                    <a:pt x="1770" y="1311"/>
                  </a:cubicBezTo>
                  <a:close/>
                  <a:moveTo>
                    <a:pt x="1870" y="1188"/>
                  </a:moveTo>
                  <a:cubicBezTo>
                    <a:pt x="1832" y="1203"/>
                    <a:pt x="1855" y="1211"/>
                    <a:pt x="1839" y="1242"/>
                  </a:cubicBezTo>
                  <a:lnTo>
                    <a:pt x="1809" y="1242"/>
                  </a:lnTo>
                  <a:cubicBezTo>
                    <a:pt x="1816" y="1211"/>
                    <a:pt x="1839" y="1219"/>
                    <a:pt x="1816" y="1181"/>
                  </a:cubicBezTo>
                  <a:lnTo>
                    <a:pt x="1839" y="1165"/>
                  </a:lnTo>
                  <a:close/>
                  <a:moveTo>
                    <a:pt x="1847" y="1142"/>
                  </a:moveTo>
                  <a:cubicBezTo>
                    <a:pt x="1870" y="1135"/>
                    <a:pt x="1847" y="1089"/>
                    <a:pt x="1878" y="1104"/>
                  </a:cubicBezTo>
                  <a:cubicBezTo>
                    <a:pt x="1878" y="1119"/>
                    <a:pt x="1885" y="1165"/>
                    <a:pt x="1847" y="1142"/>
                  </a:cubicBezTo>
                  <a:close/>
                  <a:moveTo>
                    <a:pt x="889" y="2253"/>
                  </a:moveTo>
                  <a:lnTo>
                    <a:pt x="889" y="2176"/>
                  </a:lnTo>
                  <a:cubicBezTo>
                    <a:pt x="912" y="2199"/>
                    <a:pt x="920" y="2261"/>
                    <a:pt x="889" y="2253"/>
                  </a:cubicBezTo>
                  <a:close/>
                  <a:moveTo>
                    <a:pt x="31" y="3295"/>
                  </a:moveTo>
                  <a:cubicBezTo>
                    <a:pt x="1" y="3295"/>
                    <a:pt x="1" y="3241"/>
                    <a:pt x="16" y="3211"/>
                  </a:cubicBezTo>
                  <a:cubicBezTo>
                    <a:pt x="54" y="3241"/>
                    <a:pt x="47" y="3272"/>
                    <a:pt x="31" y="3295"/>
                  </a:cubicBezTo>
                  <a:close/>
                  <a:moveTo>
                    <a:pt x="1740" y="1119"/>
                  </a:moveTo>
                  <a:cubicBezTo>
                    <a:pt x="1732" y="1173"/>
                    <a:pt x="1740" y="1219"/>
                    <a:pt x="1724" y="1265"/>
                  </a:cubicBezTo>
                  <a:cubicBezTo>
                    <a:pt x="1701" y="1219"/>
                    <a:pt x="1724" y="1142"/>
                    <a:pt x="1740" y="1119"/>
                  </a:cubicBezTo>
                  <a:close/>
                  <a:moveTo>
                    <a:pt x="430" y="2605"/>
                  </a:moveTo>
                  <a:cubicBezTo>
                    <a:pt x="414" y="2575"/>
                    <a:pt x="422" y="2514"/>
                    <a:pt x="460" y="2514"/>
                  </a:cubicBezTo>
                  <a:cubicBezTo>
                    <a:pt x="437" y="2552"/>
                    <a:pt x="468" y="2582"/>
                    <a:pt x="430" y="2605"/>
                  </a:cubicBezTo>
                  <a:close/>
                  <a:moveTo>
                    <a:pt x="299" y="2376"/>
                  </a:moveTo>
                  <a:lnTo>
                    <a:pt x="299" y="2299"/>
                  </a:lnTo>
                  <a:cubicBezTo>
                    <a:pt x="322" y="2330"/>
                    <a:pt x="307" y="2360"/>
                    <a:pt x="299" y="2376"/>
                  </a:cubicBezTo>
                  <a:close/>
                  <a:moveTo>
                    <a:pt x="682" y="1288"/>
                  </a:moveTo>
                  <a:lnTo>
                    <a:pt x="690" y="1219"/>
                  </a:lnTo>
                  <a:cubicBezTo>
                    <a:pt x="705" y="1265"/>
                    <a:pt x="682" y="1288"/>
                    <a:pt x="682" y="1288"/>
                  </a:cubicBezTo>
                  <a:close/>
                  <a:moveTo>
                    <a:pt x="1027" y="192"/>
                  </a:moveTo>
                  <a:lnTo>
                    <a:pt x="1012" y="162"/>
                  </a:lnTo>
                  <a:cubicBezTo>
                    <a:pt x="1065" y="154"/>
                    <a:pt x="1004" y="108"/>
                    <a:pt x="1050" y="100"/>
                  </a:cubicBezTo>
                  <a:cubicBezTo>
                    <a:pt x="1073" y="139"/>
                    <a:pt x="1042" y="192"/>
                    <a:pt x="1027" y="192"/>
                  </a:cubicBezTo>
                  <a:close/>
                  <a:moveTo>
                    <a:pt x="1234" y="2161"/>
                  </a:moveTo>
                  <a:cubicBezTo>
                    <a:pt x="1226" y="2161"/>
                    <a:pt x="1188" y="2130"/>
                    <a:pt x="1219" y="2107"/>
                  </a:cubicBezTo>
                  <a:close/>
                  <a:moveTo>
                    <a:pt x="1196" y="2912"/>
                  </a:moveTo>
                  <a:lnTo>
                    <a:pt x="1219" y="2828"/>
                  </a:lnTo>
                  <a:cubicBezTo>
                    <a:pt x="1219" y="2851"/>
                    <a:pt x="1226" y="2912"/>
                    <a:pt x="1196" y="2912"/>
                  </a:cubicBezTo>
                  <a:close/>
                  <a:moveTo>
                    <a:pt x="1257" y="4390"/>
                  </a:moveTo>
                  <a:cubicBezTo>
                    <a:pt x="1242" y="4322"/>
                    <a:pt x="1242" y="4283"/>
                    <a:pt x="1242" y="4230"/>
                  </a:cubicBezTo>
                  <a:cubicBezTo>
                    <a:pt x="1272" y="4283"/>
                    <a:pt x="1272" y="4344"/>
                    <a:pt x="1257" y="4390"/>
                  </a:cubicBezTo>
                  <a:close/>
                  <a:moveTo>
                    <a:pt x="2215" y="997"/>
                  </a:moveTo>
                  <a:lnTo>
                    <a:pt x="2238" y="1027"/>
                  </a:lnTo>
                  <a:lnTo>
                    <a:pt x="2222" y="1058"/>
                  </a:lnTo>
                  <a:close/>
                  <a:moveTo>
                    <a:pt x="2046" y="3509"/>
                  </a:moveTo>
                  <a:cubicBezTo>
                    <a:pt x="2023" y="3509"/>
                    <a:pt x="2023" y="3372"/>
                    <a:pt x="2069" y="3395"/>
                  </a:cubicBezTo>
                  <a:cubicBezTo>
                    <a:pt x="2031" y="3433"/>
                    <a:pt x="2077" y="3471"/>
                    <a:pt x="2046" y="3509"/>
                  </a:cubicBezTo>
                  <a:close/>
                  <a:moveTo>
                    <a:pt x="2429" y="2874"/>
                  </a:moveTo>
                  <a:cubicBezTo>
                    <a:pt x="2429" y="2851"/>
                    <a:pt x="2429" y="2812"/>
                    <a:pt x="2452" y="2782"/>
                  </a:cubicBezTo>
                  <a:cubicBezTo>
                    <a:pt x="2444" y="2812"/>
                    <a:pt x="2460" y="2874"/>
                    <a:pt x="2429" y="2874"/>
                  </a:cubicBezTo>
                  <a:close/>
                  <a:moveTo>
                    <a:pt x="7715" y="8635"/>
                  </a:moveTo>
                  <a:cubicBezTo>
                    <a:pt x="7738" y="8642"/>
                    <a:pt x="7746" y="8612"/>
                    <a:pt x="7769" y="8642"/>
                  </a:cubicBezTo>
                  <a:close/>
                  <a:moveTo>
                    <a:pt x="9086" y="8236"/>
                  </a:moveTo>
                  <a:cubicBezTo>
                    <a:pt x="9071" y="8229"/>
                    <a:pt x="9033" y="8252"/>
                    <a:pt x="9033" y="8221"/>
                  </a:cubicBezTo>
                  <a:cubicBezTo>
                    <a:pt x="9056" y="8236"/>
                    <a:pt x="9086" y="8198"/>
                    <a:pt x="9086" y="8236"/>
                  </a:cubicBezTo>
                  <a:close/>
                  <a:moveTo>
                    <a:pt x="10542" y="6850"/>
                  </a:moveTo>
                  <a:cubicBezTo>
                    <a:pt x="10542" y="6880"/>
                    <a:pt x="10511" y="6888"/>
                    <a:pt x="10504" y="6911"/>
                  </a:cubicBezTo>
                  <a:cubicBezTo>
                    <a:pt x="10496" y="6873"/>
                    <a:pt x="10511" y="6857"/>
                    <a:pt x="10542" y="6850"/>
                  </a:cubicBezTo>
                  <a:close/>
                  <a:moveTo>
                    <a:pt x="10550" y="3486"/>
                  </a:moveTo>
                  <a:cubicBezTo>
                    <a:pt x="10511" y="3448"/>
                    <a:pt x="10504" y="3448"/>
                    <a:pt x="10458" y="3425"/>
                  </a:cubicBezTo>
                  <a:cubicBezTo>
                    <a:pt x="10473" y="3395"/>
                    <a:pt x="10450" y="3387"/>
                    <a:pt x="10427" y="3372"/>
                  </a:cubicBezTo>
                  <a:cubicBezTo>
                    <a:pt x="10435" y="3333"/>
                    <a:pt x="10435" y="3333"/>
                    <a:pt x="10465" y="3310"/>
                  </a:cubicBezTo>
                  <a:cubicBezTo>
                    <a:pt x="10427" y="3280"/>
                    <a:pt x="10419" y="3318"/>
                    <a:pt x="10396" y="3333"/>
                  </a:cubicBezTo>
                  <a:cubicBezTo>
                    <a:pt x="10381" y="3272"/>
                    <a:pt x="10435" y="3249"/>
                    <a:pt x="10488" y="3272"/>
                  </a:cubicBezTo>
                  <a:cubicBezTo>
                    <a:pt x="10465" y="3333"/>
                    <a:pt x="10573" y="3356"/>
                    <a:pt x="10573" y="3410"/>
                  </a:cubicBezTo>
                  <a:cubicBezTo>
                    <a:pt x="10565" y="3448"/>
                    <a:pt x="10542" y="3395"/>
                    <a:pt x="10534" y="3410"/>
                  </a:cubicBezTo>
                  <a:close/>
                  <a:moveTo>
                    <a:pt x="11117" y="3165"/>
                  </a:moveTo>
                  <a:cubicBezTo>
                    <a:pt x="11086" y="3142"/>
                    <a:pt x="11071" y="3165"/>
                    <a:pt x="11078" y="3126"/>
                  </a:cubicBezTo>
                  <a:cubicBezTo>
                    <a:pt x="11086" y="3103"/>
                    <a:pt x="11117" y="3134"/>
                    <a:pt x="11117" y="3165"/>
                  </a:cubicBezTo>
                  <a:close/>
                  <a:moveTo>
                    <a:pt x="338" y="5394"/>
                  </a:moveTo>
                  <a:cubicBezTo>
                    <a:pt x="307" y="5379"/>
                    <a:pt x="315" y="5310"/>
                    <a:pt x="284" y="5356"/>
                  </a:cubicBezTo>
                  <a:cubicBezTo>
                    <a:pt x="269" y="5310"/>
                    <a:pt x="269" y="5264"/>
                    <a:pt x="276" y="5210"/>
                  </a:cubicBezTo>
                  <a:cubicBezTo>
                    <a:pt x="307" y="5233"/>
                    <a:pt x="284" y="5241"/>
                    <a:pt x="338" y="5264"/>
                  </a:cubicBezTo>
                  <a:lnTo>
                    <a:pt x="322" y="5310"/>
                  </a:lnTo>
                  <a:lnTo>
                    <a:pt x="353" y="5310"/>
                  </a:lnTo>
                  <a:cubicBezTo>
                    <a:pt x="338" y="5325"/>
                    <a:pt x="361" y="5356"/>
                    <a:pt x="338" y="5394"/>
                  </a:cubicBezTo>
                  <a:close/>
                  <a:moveTo>
                    <a:pt x="391" y="2912"/>
                  </a:moveTo>
                  <a:cubicBezTo>
                    <a:pt x="422" y="2943"/>
                    <a:pt x="391" y="2973"/>
                    <a:pt x="384" y="3004"/>
                  </a:cubicBezTo>
                  <a:cubicBezTo>
                    <a:pt x="361" y="2973"/>
                    <a:pt x="376" y="2943"/>
                    <a:pt x="391" y="2912"/>
                  </a:cubicBezTo>
                  <a:close/>
                  <a:moveTo>
                    <a:pt x="1219" y="93"/>
                  </a:moveTo>
                  <a:lnTo>
                    <a:pt x="1234" y="108"/>
                  </a:lnTo>
                  <a:lnTo>
                    <a:pt x="1219" y="139"/>
                  </a:lnTo>
                  <a:cubicBezTo>
                    <a:pt x="1219" y="177"/>
                    <a:pt x="1234" y="169"/>
                    <a:pt x="1234" y="192"/>
                  </a:cubicBezTo>
                  <a:cubicBezTo>
                    <a:pt x="1219" y="246"/>
                    <a:pt x="1196" y="284"/>
                    <a:pt x="1203" y="338"/>
                  </a:cubicBezTo>
                  <a:cubicBezTo>
                    <a:pt x="1127" y="376"/>
                    <a:pt x="1165" y="453"/>
                    <a:pt x="1142" y="499"/>
                  </a:cubicBezTo>
                  <a:cubicBezTo>
                    <a:pt x="1088" y="483"/>
                    <a:pt x="1150" y="407"/>
                    <a:pt x="1111" y="399"/>
                  </a:cubicBezTo>
                  <a:cubicBezTo>
                    <a:pt x="1104" y="491"/>
                    <a:pt x="1050" y="529"/>
                    <a:pt x="1073" y="637"/>
                  </a:cubicBezTo>
                  <a:cubicBezTo>
                    <a:pt x="1042" y="652"/>
                    <a:pt x="1012" y="667"/>
                    <a:pt x="1042" y="713"/>
                  </a:cubicBezTo>
                  <a:cubicBezTo>
                    <a:pt x="1012" y="729"/>
                    <a:pt x="989" y="713"/>
                    <a:pt x="989" y="675"/>
                  </a:cubicBezTo>
                  <a:lnTo>
                    <a:pt x="974" y="713"/>
                  </a:lnTo>
                  <a:cubicBezTo>
                    <a:pt x="996" y="706"/>
                    <a:pt x="1004" y="759"/>
                    <a:pt x="1035" y="721"/>
                  </a:cubicBezTo>
                  <a:cubicBezTo>
                    <a:pt x="996" y="767"/>
                    <a:pt x="1027" y="836"/>
                    <a:pt x="1004" y="882"/>
                  </a:cubicBezTo>
                  <a:cubicBezTo>
                    <a:pt x="996" y="805"/>
                    <a:pt x="974" y="759"/>
                    <a:pt x="974" y="736"/>
                  </a:cubicBezTo>
                  <a:cubicBezTo>
                    <a:pt x="928" y="759"/>
                    <a:pt x="974" y="851"/>
                    <a:pt x="974" y="912"/>
                  </a:cubicBezTo>
                  <a:cubicBezTo>
                    <a:pt x="951" y="912"/>
                    <a:pt x="951" y="974"/>
                    <a:pt x="951" y="997"/>
                  </a:cubicBezTo>
                  <a:lnTo>
                    <a:pt x="966" y="997"/>
                  </a:lnTo>
                  <a:lnTo>
                    <a:pt x="966" y="1027"/>
                  </a:lnTo>
                  <a:lnTo>
                    <a:pt x="935" y="1027"/>
                  </a:lnTo>
                  <a:cubicBezTo>
                    <a:pt x="928" y="1096"/>
                    <a:pt x="935" y="1165"/>
                    <a:pt x="935" y="1226"/>
                  </a:cubicBezTo>
                  <a:lnTo>
                    <a:pt x="920" y="1242"/>
                  </a:lnTo>
                  <a:cubicBezTo>
                    <a:pt x="920" y="1173"/>
                    <a:pt x="897" y="1142"/>
                    <a:pt x="889" y="1073"/>
                  </a:cubicBezTo>
                  <a:cubicBezTo>
                    <a:pt x="859" y="1127"/>
                    <a:pt x="874" y="1181"/>
                    <a:pt x="851" y="1242"/>
                  </a:cubicBezTo>
                  <a:lnTo>
                    <a:pt x="882" y="1211"/>
                  </a:lnTo>
                  <a:lnTo>
                    <a:pt x="889" y="1249"/>
                  </a:lnTo>
                  <a:cubicBezTo>
                    <a:pt x="874" y="1288"/>
                    <a:pt x="843" y="1249"/>
                    <a:pt x="843" y="1288"/>
                  </a:cubicBezTo>
                  <a:lnTo>
                    <a:pt x="874" y="1318"/>
                  </a:lnTo>
                  <a:lnTo>
                    <a:pt x="874" y="1288"/>
                  </a:lnTo>
                  <a:cubicBezTo>
                    <a:pt x="889" y="1265"/>
                    <a:pt x="928" y="1280"/>
                    <a:pt x="897" y="1257"/>
                  </a:cubicBezTo>
                  <a:cubicBezTo>
                    <a:pt x="935" y="1219"/>
                    <a:pt x="951" y="1272"/>
                    <a:pt x="935" y="1303"/>
                  </a:cubicBezTo>
                  <a:cubicBezTo>
                    <a:pt x="928" y="1265"/>
                    <a:pt x="912" y="1341"/>
                    <a:pt x="889" y="1311"/>
                  </a:cubicBezTo>
                  <a:lnTo>
                    <a:pt x="912" y="1380"/>
                  </a:lnTo>
                  <a:lnTo>
                    <a:pt x="874" y="1326"/>
                  </a:lnTo>
                  <a:lnTo>
                    <a:pt x="820" y="1311"/>
                  </a:lnTo>
                  <a:cubicBezTo>
                    <a:pt x="805" y="1341"/>
                    <a:pt x="836" y="1372"/>
                    <a:pt x="805" y="1403"/>
                  </a:cubicBezTo>
                  <a:cubicBezTo>
                    <a:pt x="774" y="1403"/>
                    <a:pt x="782" y="1364"/>
                    <a:pt x="767" y="1341"/>
                  </a:cubicBezTo>
                  <a:cubicBezTo>
                    <a:pt x="728" y="1372"/>
                    <a:pt x="774" y="1403"/>
                    <a:pt x="736" y="1433"/>
                  </a:cubicBezTo>
                  <a:lnTo>
                    <a:pt x="774" y="1395"/>
                  </a:lnTo>
                  <a:lnTo>
                    <a:pt x="767" y="1456"/>
                  </a:lnTo>
                  <a:cubicBezTo>
                    <a:pt x="797" y="1426"/>
                    <a:pt x="805" y="1449"/>
                    <a:pt x="836" y="1456"/>
                  </a:cubicBezTo>
                  <a:lnTo>
                    <a:pt x="836" y="1487"/>
                  </a:lnTo>
                  <a:cubicBezTo>
                    <a:pt x="813" y="1525"/>
                    <a:pt x="813" y="1472"/>
                    <a:pt x="797" y="1495"/>
                  </a:cubicBezTo>
                  <a:cubicBezTo>
                    <a:pt x="836" y="1533"/>
                    <a:pt x="782" y="1717"/>
                    <a:pt x="744" y="1701"/>
                  </a:cubicBezTo>
                  <a:lnTo>
                    <a:pt x="774" y="1747"/>
                  </a:lnTo>
                  <a:cubicBezTo>
                    <a:pt x="759" y="1786"/>
                    <a:pt x="736" y="1755"/>
                    <a:pt x="721" y="1786"/>
                  </a:cubicBezTo>
                  <a:cubicBezTo>
                    <a:pt x="728" y="1747"/>
                    <a:pt x="705" y="1709"/>
                    <a:pt x="721" y="1671"/>
                  </a:cubicBezTo>
                  <a:cubicBezTo>
                    <a:pt x="690" y="1686"/>
                    <a:pt x="682" y="1786"/>
                    <a:pt x="690" y="1832"/>
                  </a:cubicBezTo>
                  <a:cubicBezTo>
                    <a:pt x="682" y="1855"/>
                    <a:pt x="667" y="1824"/>
                    <a:pt x="652" y="1839"/>
                  </a:cubicBezTo>
                  <a:cubicBezTo>
                    <a:pt x="667" y="1878"/>
                    <a:pt x="690" y="1908"/>
                    <a:pt x="652" y="1954"/>
                  </a:cubicBezTo>
                  <a:cubicBezTo>
                    <a:pt x="682" y="1962"/>
                    <a:pt x="682" y="1993"/>
                    <a:pt x="705" y="1977"/>
                  </a:cubicBezTo>
                  <a:cubicBezTo>
                    <a:pt x="682" y="1993"/>
                    <a:pt x="721" y="2031"/>
                    <a:pt x="690" y="2069"/>
                  </a:cubicBezTo>
                  <a:cubicBezTo>
                    <a:pt x="728" y="2054"/>
                    <a:pt x="705" y="2138"/>
                    <a:pt x="736" y="2138"/>
                  </a:cubicBezTo>
                  <a:cubicBezTo>
                    <a:pt x="721" y="2192"/>
                    <a:pt x="698" y="2100"/>
                    <a:pt x="690" y="2146"/>
                  </a:cubicBezTo>
                  <a:lnTo>
                    <a:pt x="705" y="2215"/>
                  </a:lnTo>
                  <a:lnTo>
                    <a:pt x="667" y="2207"/>
                  </a:lnTo>
                  <a:cubicBezTo>
                    <a:pt x="659" y="2130"/>
                    <a:pt x="675" y="2054"/>
                    <a:pt x="652" y="1985"/>
                  </a:cubicBezTo>
                  <a:cubicBezTo>
                    <a:pt x="629" y="2000"/>
                    <a:pt x="659" y="2023"/>
                    <a:pt x="629" y="2039"/>
                  </a:cubicBezTo>
                  <a:cubicBezTo>
                    <a:pt x="698" y="2146"/>
                    <a:pt x="590" y="2245"/>
                    <a:pt x="636" y="2345"/>
                  </a:cubicBezTo>
                  <a:cubicBezTo>
                    <a:pt x="583" y="2445"/>
                    <a:pt x="636" y="2628"/>
                    <a:pt x="583" y="2667"/>
                  </a:cubicBezTo>
                  <a:cubicBezTo>
                    <a:pt x="583" y="2690"/>
                    <a:pt x="583" y="2720"/>
                    <a:pt x="575" y="2751"/>
                  </a:cubicBezTo>
                  <a:cubicBezTo>
                    <a:pt x="621" y="2766"/>
                    <a:pt x="583" y="2820"/>
                    <a:pt x="590" y="2858"/>
                  </a:cubicBezTo>
                  <a:lnTo>
                    <a:pt x="567" y="2866"/>
                  </a:lnTo>
                  <a:cubicBezTo>
                    <a:pt x="590" y="2866"/>
                    <a:pt x="590" y="2920"/>
                    <a:pt x="575" y="2912"/>
                  </a:cubicBezTo>
                  <a:cubicBezTo>
                    <a:pt x="613" y="2996"/>
                    <a:pt x="552" y="3073"/>
                    <a:pt x="583" y="3165"/>
                  </a:cubicBezTo>
                  <a:lnTo>
                    <a:pt x="621" y="3188"/>
                  </a:lnTo>
                  <a:lnTo>
                    <a:pt x="583" y="3172"/>
                  </a:lnTo>
                  <a:cubicBezTo>
                    <a:pt x="552" y="3241"/>
                    <a:pt x="590" y="3318"/>
                    <a:pt x="598" y="3379"/>
                  </a:cubicBezTo>
                  <a:cubicBezTo>
                    <a:pt x="552" y="3379"/>
                    <a:pt x="552" y="3471"/>
                    <a:pt x="583" y="3479"/>
                  </a:cubicBezTo>
                  <a:lnTo>
                    <a:pt x="560" y="3525"/>
                  </a:lnTo>
                  <a:cubicBezTo>
                    <a:pt x="629" y="3563"/>
                    <a:pt x="544" y="3716"/>
                    <a:pt x="598" y="3801"/>
                  </a:cubicBezTo>
                  <a:cubicBezTo>
                    <a:pt x="544" y="3870"/>
                    <a:pt x="652" y="3992"/>
                    <a:pt x="590" y="4053"/>
                  </a:cubicBezTo>
                  <a:lnTo>
                    <a:pt x="583" y="3984"/>
                  </a:lnTo>
                  <a:cubicBezTo>
                    <a:pt x="552" y="4007"/>
                    <a:pt x="606" y="4084"/>
                    <a:pt x="590" y="4138"/>
                  </a:cubicBezTo>
                  <a:cubicBezTo>
                    <a:pt x="590" y="4168"/>
                    <a:pt x="552" y="4253"/>
                    <a:pt x="590" y="4253"/>
                  </a:cubicBezTo>
                  <a:lnTo>
                    <a:pt x="575" y="4299"/>
                  </a:lnTo>
                  <a:cubicBezTo>
                    <a:pt x="598" y="4360"/>
                    <a:pt x="583" y="4406"/>
                    <a:pt x="613" y="4467"/>
                  </a:cubicBezTo>
                  <a:cubicBezTo>
                    <a:pt x="590" y="4528"/>
                    <a:pt x="613" y="4666"/>
                    <a:pt x="621" y="4773"/>
                  </a:cubicBezTo>
                  <a:cubicBezTo>
                    <a:pt x="659" y="5440"/>
                    <a:pt x="728" y="6099"/>
                    <a:pt x="981" y="6842"/>
                  </a:cubicBezTo>
                  <a:cubicBezTo>
                    <a:pt x="1119" y="7202"/>
                    <a:pt x="1311" y="7585"/>
                    <a:pt x="1586" y="7930"/>
                  </a:cubicBezTo>
                  <a:cubicBezTo>
                    <a:pt x="1870" y="8275"/>
                    <a:pt x="2192" y="8535"/>
                    <a:pt x="2506" y="8742"/>
                  </a:cubicBezTo>
                  <a:cubicBezTo>
                    <a:pt x="2820" y="8956"/>
                    <a:pt x="3119" y="9110"/>
                    <a:pt x="3425" y="9270"/>
                  </a:cubicBezTo>
                  <a:cubicBezTo>
                    <a:pt x="3731" y="9424"/>
                    <a:pt x="4038" y="9562"/>
                    <a:pt x="4352" y="9684"/>
                  </a:cubicBezTo>
                  <a:cubicBezTo>
                    <a:pt x="4674" y="9807"/>
                    <a:pt x="4988" y="9914"/>
                    <a:pt x="5302" y="10021"/>
                  </a:cubicBezTo>
                  <a:cubicBezTo>
                    <a:pt x="5616" y="10113"/>
                    <a:pt x="5945" y="10213"/>
                    <a:pt x="6298" y="10289"/>
                  </a:cubicBezTo>
                  <a:lnTo>
                    <a:pt x="6283" y="10328"/>
                  </a:lnTo>
                  <a:cubicBezTo>
                    <a:pt x="6083" y="10236"/>
                    <a:pt x="5861" y="10251"/>
                    <a:pt x="5670" y="10151"/>
                  </a:cubicBezTo>
                  <a:cubicBezTo>
                    <a:pt x="5647" y="10174"/>
                    <a:pt x="5639" y="10159"/>
                    <a:pt x="5601" y="10159"/>
                  </a:cubicBezTo>
                  <a:lnTo>
                    <a:pt x="5631" y="10151"/>
                  </a:lnTo>
                  <a:cubicBezTo>
                    <a:pt x="5601" y="10136"/>
                    <a:pt x="5562" y="10159"/>
                    <a:pt x="5539" y="10121"/>
                  </a:cubicBezTo>
                  <a:cubicBezTo>
                    <a:pt x="5516" y="10136"/>
                    <a:pt x="5532" y="10151"/>
                    <a:pt x="5516" y="10159"/>
                  </a:cubicBezTo>
                  <a:cubicBezTo>
                    <a:pt x="5448" y="10083"/>
                    <a:pt x="5310" y="10060"/>
                    <a:pt x="5195" y="10044"/>
                  </a:cubicBezTo>
                  <a:cubicBezTo>
                    <a:pt x="5110" y="10006"/>
                    <a:pt x="5034" y="9960"/>
                    <a:pt x="4942" y="9960"/>
                  </a:cubicBezTo>
                  <a:lnTo>
                    <a:pt x="4942" y="9945"/>
                  </a:lnTo>
                  <a:cubicBezTo>
                    <a:pt x="4796" y="9922"/>
                    <a:pt x="4620" y="9814"/>
                    <a:pt x="4521" y="9814"/>
                  </a:cubicBezTo>
                  <a:cubicBezTo>
                    <a:pt x="4505" y="9799"/>
                    <a:pt x="4528" y="9799"/>
                    <a:pt x="4498" y="9776"/>
                  </a:cubicBezTo>
                  <a:lnTo>
                    <a:pt x="4505" y="9807"/>
                  </a:lnTo>
                  <a:cubicBezTo>
                    <a:pt x="4352" y="9699"/>
                    <a:pt x="4191" y="9715"/>
                    <a:pt x="4038" y="9600"/>
                  </a:cubicBezTo>
                  <a:cubicBezTo>
                    <a:pt x="4007" y="9623"/>
                    <a:pt x="3946" y="9562"/>
                    <a:pt x="3892" y="9539"/>
                  </a:cubicBezTo>
                  <a:cubicBezTo>
                    <a:pt x="3831" y="9508"/>
                    <a:pt x="3762" y="9523"/>
                    <a:pt x="3739" y="9485"/>
                  </a:cubicBezTo>
                  <a:cubicBezTo>
                    <a:pt x="3678" y="9470"/>
                    <a:pt x="3609" y="9454"/>
                    <a:pt x="3571" y="9393"/>
                  </a:cubicBezTo>
                  <a:cubicBezTo>
                    <a:pt x="3532" y="9385"/>
                    <a:pt x="3578" y="9424"/>
                    <a:pt x="3540" y="9416"/>
                  </a:cubicBezTo>
                  <a:lnTo>
                    <a:pt x="3525" y="9378"/>
                  </a:lnTo>
                  <a:cubicBezTo>
                    <a:pt x="3463" y="9385"/>
                    <a:pt x="3448" y="9339"/>
                    <a:pt x="3394" y="9339"/>
                  </a:cubicBezTo>
                  <a:lnTo>
                    <a:pt x="3410" y="9316"/>
                  </a:lnTo>
                  <a:cubicBezTo>
                    <a:pt x="3341" y="9316"/>
                    <a:pt x="3302" y="9270"/>
                    <a:pt x="3241" y="9263"/>
                  </a:cubicBezTo>
                  <a:cubicBezTo>
                    <a:pt x="3264" y="9225"/>
                    <a:pt x="3241" y="9255"/>
                    <a:pt x="3218" y="9217"/>
                  </a:cubicBezTo>
                  <a:lnTo>
                    <a:pt x="3165" y="9217"/>
                  </a:lnTo>
                  <a:lnTo>
                    <a:pt x="3157" y="9179"/>
                  </a:lnTo>
                  <a:cubicBezTo>
                    <a:pt x="3103" y="9194"/>
                    <a:pt x="3065" y="9110"/>
                    <a:pt x="2965" y="9110"/>
                  </a:cubicBezTo>
                  <a:lnTo>
                    <a:pt x="2973" y="9079"/>
                  </a:lnTo>
                  <a:cubicBezTo>
                    <a:pt x="2889" y="9041"/>
                    <a:pt x="2690" y="8918"/>
                    <a:pt x="2659" y="8926"/>
                  </a:cubicBezTo>
                  <a:cubicBezTo>
                    <a:pt x="2613" y="8910"/>
                    <a:pt x="2590" y="8841"/>
                    <a:pt x="2513" y="8849"/>
                  </a:cubicBezTo>
                  <a:cubicBezTo>
                    <a:pt x="2490" y="8803"/>
                    <a:pt x="2429" y="8734"/>
                    <a:pt x="2391" y="8742"/>
                  </a:cubicBezTo>
                  <a:cubicBezTo>
                    <a:pt x="2123" y="8535"/>
                    <a:pt x="1839" y="8344"/>
                    <a:pt x="1579" y="8014"/>
                  </a:cubicBezTo>
                  <a:lnTo>
                    <a:pt x="1548" y="8014"/>
                  </a:lnTo>
                  <a:cubicBezTo>
                    <a:pt x="1540" y="7976"/>
                    <a:pt x="1533" y="7976"/>
                    <a:pt x="1510" y="7922"/>
                  </a:cubicBezTo>
                  <a:cubicBezTo>
                    <a:pt x="1341" y="7769"/>
                    <a:pt x="1234" y="7478"/>
                    <a:pt x="1081" y="7286"/>
                  </a:cubicBezTo>
                  <a:lnTo>
                    <a:pt x="1088" y="7248"/>
                  </a:lnTo>
                  <a:cubicBezTo>
                    <a:pt x="1042" y="7171"/>
                    <a:pt x="996" y="7095"/>
                    <a:pt x="966" y="7010"/>
                  </a:cubicBezTo>
                  <a:cubicBezTo>
                    <a:pt x="958" y="7018"/>
                    <a:pt x="920" y="7056"/>
                    <a:pt x="866" y="6980"/>
                  </a:cubicBezTo>
                  <a:cubicBezTo>
                    <a:pt x="882" y="6957"/>
                    <a:pt x="897" y="6965"/>
                    <a:pt x="889" y="6919"/>
                  </a:cubicBezTo>
                  <a:lnTo>
                    <a:pt x="928" y="6972"/>
                  </a:lnTo>
                  <a:cubicBezTo>
                    <a:pt x="966" y="6995"/>
                    <a:pt x="935" y="6896"/>
                    <a:pt x="920" y="6919"/>
                  </a:cubicBezTo>
                  <a:cubicBezTo>
                    <a:pt x="920" y="6788"/>
                    <a:pt x="820" y="6696"/>
                    <a:pt x="828" y="6581"/>
                  </a:cubicBezTo>
                  <a:cubicBezTo>
                    <a:pt x="782" y="6574"/>
                    <a:pt x="774" y="6497"/>
                    <a:pt x="790" y="6436"/>
                  </a:cubicBezTo>
                  <a:lnTo>
                    <a:pt x="774" y="6444"/>
                  </a:lnTo>
                  <a:cubicBezTo>
                    <a:pt x="767" y="6352"/>
                    <a:pt x="728" y="6252"/>
                    <a:pt x="728" y="6160"/>
                  </a:cubicBezTo>
                  <a:lnTo>
                    <a:pt x="698" y="6160"/>
                  </a:lnTo>
                  <a:cubicBezTo>
                    <a:pt x="690" y="6022"/>
                    <a:pt x="613" y="5846"/>
                    <a:pt x="636" y="5739"/>
                  </a:cubicBezTo>
                  <a:lnTo>
                    <a:pt x="621" y="5746"/>
                  </a:lnTo>
                  <a:cubicBezTo>
                    <a:pt x="598" y="5601"/>
                    <a:pt x="560" y="5463"/>
                    <a:pt x="575" y="5310"/>
                  </a:cubicBezTo>
                  <a:cubicBezTo>
                    <a:pt x="537" y="5210"/>
                    <a:pt x="537" y="5042"/>
                    <a:pt x="522" y="4904"/>
                  </a:cubicBezTo>
                  <a:cubicBezTo>
                    <a:pt x="506" y="4873"/>
                    <a:pt x="499" y="4911"/>
                    <a:pt x="483" y="4888"/>
                  </a:cubicBezTo>
                  <a:lnTo>
                    <a:pt x="483" y="4858"/>
                  </a:lnTo>
                  <a:cubicBezTo>
                    <a:pt x="552" y="4888"/>
                    <a:pt x="506" y="4758"/>
                    <a:pt x="514" y="4712"/>
                  </a:cubicBezTo>
                  <a:cubicBezTo>
                    <a:pt x="483" y="4705"/>
                    <a:pt x="514" y="4751"/>
                    <a:pt x="499" y="4758"/>
                  </a:cubicBezTo>
                  <a:lnTo>
                    <a:pt x="468" y="4712"/>
                  </a:lnTo>
                  <a:cubicBezTo>
                    <a:pt x="537" y="4659"/>
                    <a:pt x="476" y="4551"/>
                    <a:pt x="506" y="4475"/>
                  </a:cubicBezTo>
                  <a:cubicBezTo>
                    <a:pt x="483" y="4444"/>
                    <a:pt x="476" y="4482"/>
                    <a:pt x="468" y="4452"/>
                  </a:cubicBezTo>
                  <a:lnTo>
                    <a:pt x="468" y="4429"/>
                  </a:lnTo>
                  <a:lnTo>
                    <a:pt x="499" y="4444"/>
                  </a:lnTo>
                  <a:lnTo>
                    <a:pt x="483" y="4375"/>
                  </a:lnTo>
                  <a:cubicBezTo>
                    <a:pt x="476" y="4375"/>
                    <a:pt x="468" y="4406"/>
                    <a:pt x="445" y="4375"/>
                  </a:cubicBezTo>
                  <a:lnTo>
                    <a:pt x="437" y="4429"/>
                  </a:lnTo>
                  <a:cubicBezTo>
                    <a:pt x="407" y="4398"/>
                    <a:pt x="445" y="4375"/>
                    <a:pt x="407" y="4352"/>
                  </a:cubicBezTo>
                  <a:cubicBezTo>
                    <a:pt x="437" y="4322"/>
                    <a:pt x="430" y="4291"/>
                    <a:pt x="430" y="4276"/>
                  </a:cubicBezTo>
                  <a:cubicBezTo>
                    <a:pt x="460" y="4260"/>
                    <a:pt x="430" y="4322"/>
                    <a:pt x="445" y="4337"/>
                  </a:cubicBezTo>
                  <a:cubicBezTo>
                    <a:pt x="483" y="4291"/>
                    <a:pt x="468" y="4360"/>
                    <a:pt x="476" y="4375"/>
                  </a:cubicBezTo>
                  <a:cubicBezTo>
                    <a:pt x="514" y="4299"/>
                    <a:pt x="468" y="4314"/>
                    <a:pt x="499" y="4237"/>
                  </a:cubicBezTo>
                  <a:lnTo>
                    <a:pt x="460" y="4253"/>
                  </a:lnTo>
                  <a:lnTo>
                    <a:pt x="460" y="4237"/>
                  </a:lnTo>
                  <a:lnTo>
                    <a:pt x="437" y="4253"/>
                  </a:lnTo>
                  <a:cubicBezTo>
                    <a:pt x="399" y="4214"/>
                    <a:pt x="407" y="4176"/>
                    <a:pt x="384" y="4138"/>
                  </a:cubicBezTo>
                  <a:lnTo>
                    <a:pt x="407" y="4107"/>
                  </a:lnTo>
                  <a:cubicBezTo>
                    <a:pt x="407" y="4069"/>
                    <a:pt x="361" y="4046"/>
                    <a:pt x="384" y="4007"/>
                  </a:cubicBezTo>
                  <a:lnTo>
                    <a:pt x="422" y="4030"/>
                  </a:lnTo>
                  <a:cubicBezTo>
                    <a:pt x="437" y="4007"/>
                    <a:pt x="399" y="3984"/>
                    <a:pt x="391" y="3992"/>
                  </a:cubicBezTo>
                  <a:lnTo>
                    <a:pt x="391" y="3931"/>
                  </a:lnTo>
                  <a:cubicBezTo>
                    <a:pt x="399" y="3915"/>
                    <a:pt x="407" y="3946"/>
                    <a:pt x="430" y="3908"/>
                  </a:cubicBezTo>
                  <a:cubicBezTo>
                    <a:pt x="384" y="3870"/>
                    <a:pt x="368" y="3755"/>
                    <a:pt x="407" y="3755"/>
                  </a:cubicBezTo>
                  <a:cubicBezTo>
                    <a:pt x="407" y="3724"/>
                    <a:pt x="430" y="3686"/>
                    <a:pt x="391" y="3663"/>
                  </a:cubicBezTo>
                  <a:cubicBezTo>
                    <a:pt x="437" y="3624"/>
                    <a:pt x="384" y="3555"/>
                    <a:pt x="422" y="3532"/>
                  </a:cubicBezTo>
                  <a:cubicBezTo>
                    <a:pt x="353" y="3494"/>
                    <a:pt x="445" y="3395"/>
                    <a:pt x="399" y="3333"/>
                  </a:cubicBezTo>
                  <a:cubicBezTo>
                    <a:pt x="407" y="3264"/>
                    <a:pt x="391" y="3211"/>
                    <a:pt x="422" y="3142"/>
                  </a:cubicBezTo>
                  <a:cubicBezTo>
                    <a:pt x="437" y="3126"/>
                    <a:pt x="422" y="3180"/>
                    <a:pt x="437" y="3142"/>
                  </a:cubicBezTo>
                  <a:cubicBezTo>
                    <a:pt x="384" y="3034"/>
                    <a:pt x="460" y="2943"/>
                    <a:pt x="430" y="2843"/>
                  </a:cubicBezTo>
                  <a:lnTo>
                    <a:pt x="407" y="2881"/>
                  </a:lnTo>
                  <a:lnTo>
                    <a:pt x="391" y="2881"/>
                  </a:lnTo>
                  <a:cubicBezTo>
                    <a:pt x="399" y="2835"/>
                    <a:pt x="422" y="2797"/>
                    <a:pt x="430" y="2751"/>
                  </a:cubicBezTo>
                  <a:lnTo>
                    <a:pt x="407" y="2766"/>
                  </a:lnTo>
                  <a:cubicBezTo>
                    <a:pt x="391" y="2782"/>
                    <a:pt x="407" y="2728"/>
                    <a:pt x="391" y="2720"/>
                  </a:cubicBezTo>
                  <a:lnTo>
                    <a:pt x="407" y="2690"/>
                  </a:lnTo>
                  <a:cubicBezTo>
                    <a:pt x="345" y="2651"/>
                    <a:pt x="430" y="2567"/>
                    <a:pt x="391" y="2514"/>
                  </a:cubicBezTo>
                  <a:cubicBezTo>
                    <a:pt x="407" y="2483"/>
                    <a:pt x="422" y="2483"/>
                    <a:pt x="437" y="2514"/>
                  </a:cubicBezTo>
                  <a:lnTo>
                    <a:pt x="445" y="2452"/>
                  </a:lnTo>
                  <a:lnTo>
                    <a:pt x="422" y="2475"/>
                  </a:lnTo>
                  <a:lnTo>
                    <a:pt x="399" y="2406"/>
                  </a:lnTo>
                  <a:lnTo>
                    <a:pt x="437" y="2422"/>
                  </a:lnTo>
                  <a:cubicBezTo>
                    <a:pt x="422" y="2368"/>
                    <a:pt x="437" y="2322"/>
                    <a:pt x="437" y="2261"/>
                  </a:cubicBezTo>
                  <a:cubicBezTo>
                    <a:pt x="445" y="2253"/>
                    <a:pt x="460" y="2284"/>
                    <a:pt x="476" y="2253"/>
                  </a:cubicBezTo>
                  <a:cubicBezTo>
                    <a:pt x="422" y="2215"/>
                    <a:pt x="468" y="2054"/>
                    <a:pt x="437" y="1993"/>
                  </a:cubicBezTo>
                  <a:cubicBezTo>
                    <a:pt x="468" y="1977"/>
                    <a:pt x="460" y="1916"/>
                    <a:pt x="483" y="1962"/>
                  </a:cubicBezTo>
                  <a:cubicBezTo>
                    <a:pt x="499" y="1924"/>
                    <a:pt x="476" y="1924"/>
                    <a:pt x="460" y="1924"/>
                  </a:cubicBezTo>
                  <a:cubicBezTo>
                    <a:pt x="460" y="1885"/>
                    <a:pt x="514" y="1885"/>
                    <a:pt x="483" y="1839"/>
                  </a:cubicBezTo>
                  <a:lnTo>
                    <a:pt x="476" y="1885"/>
                  </a:lnTo>
                  <a:lnTo>
                    <a:pt x="460" y="1878"/>
                  </a:lnTo>
                  <a:cubicBezTo>
                    <a:pt x="468" y="1801"/>
                    <a:pt x="506" y="1724"/>
                    <a:pt x="460" y="1640"/>
                  </a:cubicBezTo>
                  <a:cubicBezTo>
                    <a:pt x="483" y="1648"/>
                    <a:pt x="483" y="1640"/>
                    <a:pt x="514" y="1610"/>
                  </a:cubicBezTo>
                  <a:cubicBezTo>
                    <a:pt x="499" y="1579"/>
                    <a:pt x="476" y="1610"/>
                    <a:pt x="460" y="1633"/>
                  </a:cubicBezTo>
                  <a:cubicBezTo>
                    <a:pt x="407" y="1579"/>
                    <a:pt x="499" y="1541"/>
                    <a:pt x="460" y="1495"/>
                  </a:cubicBezTo>
                  <a:cubicBezTo>
                    <a:pt x="483" y="1449"/>
                    <a:pt x="499" y="1525"/>
                    <a:pt x="522" y="1495"/>
                  </a:cubicBezTo>
                  <a:cubicBezTo>
                    <a:pt x="506" y="1464"/>
                    <a:pt x="483" y="1479"/>
                    <a:pt x="468" y="1464"/>
                  </a:cubicBezTo>
                  <a:cubicBezTo>
                    <a:pt x="445" y="1426"/>
                    <a:pt x="499" y="1441"/>
                    <a:pt x="483" y="1418"/>
                  </a:cubicBezTo>
                  <a:lnTo>
                    <a:pt x="514" y="1449"/>
                  </a:lnTo>
                  <a:cubicBezTo>
                    <a:pt x="522" y="1418"/>
                    <a:pt x="514" y="1372"/>
                    <a:pt x="499" y="1387"/>
                  </a:cubicBezTo>
                  <a:cubicBezTo>
                    <a:pt x="544" y="1341"/>
                    <a:pt x="506" y="1334"/>
                    <a:pt x="552" y="1295"/>
                  </a:cubicBezTo>
                  <a:cubicBezTo>
                    <a:pt x="537" y="1234"/>
                    <a:pt x="544" y="1234"/>
                    <a:pt x="560" y="1181"/>
                  </a:cubicBezTo>
                  <a:cubicBezTo>
                    <a:pt x="552" y="1173"/>
                    <a:pt x="522" y="1196"/>
                    <a:pt x="514" y="1150"/>
                  </a:cubicBezTo>
                  <a:lnTo>
                    <a:pt x="476" y="1188"/>
                  </a:lnTo>
                  <a:cubicBezTo>
                    <a:pt x="468" y="1219"/>
                    <a:pt x="506" y="1211"/>
                    <a:pt x="468" y="1234"/>
                  </a:cubicBezTo>
                  <a:lnTo>
                    <a:pt x="483" y="1234"/>
                  </a:lnTo>
                  <a:cubicBezTo>
                    <a:pt x="476" y="1288"/>
                    <a:pt x="476" y="1449"/>
                    <a:pt x="422" y="1410"/>
                  </a:cubicBezTo>
                  <a:lnTo>
                    <a:pt x="437" y="1456"/>
                  </a:lnTo>
                  <a:cubicBezTo>
                    <a:pt x="407" y="1487"/>
                    <a:pt x="391" y="1456"/>
                    <a:pt x="391" y="1426"/>
                  </a:cubicBezTo>
                  <a:cubicBezTo>
                    <a:pt x="384" y="1449"/>
                    <a:pt x="384" y="1533"/>
                    <a:pt x="407" y="1495"/>
                  </a:cubicBezTo>
                  <a:cubicBezTo>
                    <a:pt x="422" y="1533"/>
                    <a:pt x="391" y="1564"/>
                    <a:pt x="422" y="1602"/>
                  </a:cubicBezTo>
                  <a:lnTo>
                    <a:pt x="384" y="1571"/>
                  </a:lnTo>
                  <a:cubicBezTo>
                    <a:pt x="353" y="1602"/>
                    <a:pt x="391" y="1686"/>
                    <a:pt x="345" y="1655"/>
                  </a:cubicBezTo>
                  <a:lnTo>
                    <a:pt x="361" y="1678"/>
                  </a:lnTo>
                  <a:cubicBezTo>
                    <a:pt x="361" y="1709"/>
                    <a:pt x="361" y="1732"/>
                    <a:pt x="345" y="1763"/>
                  </a:cubicBezTo>
                  <a:lnTo>
                    <a:pt x="368" y="1770"/>
                  </a:lnTo>
                  <a:lnTo>
                    <a:pt x="368" y="1832"/>
                  </a:lnTo>
                  <a:lnTo>
                    <a:pt x="345" y="1824"/>
                  </a:lnTo>
                  <a:cubicBezTo>
                    <a:pt x="361" y="1901"/>
                    <a:pt x="361" y="1962"/>
                    <a:pt x="345" y="2031"/>
                  </a:cubicBezTo>
                  <a:lnTo>
                    <a:pt x="322" y="1993"/>
                  </a:lnTo>
                  <a:cubicBezTo>
                    <a:pt x="307" y="2016"/>
                    <a:pt x="330" y="2039"/>
                    <a:pt x="307" y="2062"/>
                  </a:cubicBezTo>
                  <a:cubicBezTo>
                    <a:pt x="292" y="2031"/>
                    <a:pt x="292" y="1993"/>
                    <a:pt x="322" y="1962"/>
                  </a:cubicBezTo>
                  <a:cubicBezTo>
                    <a:pt x="276" y="1939"/>
                    <a:pt x="330" y="1847"/>
                    <a:pt x="307" y="1801"/>
                  </a:cubicBezTo>
                  <a:cubicBezTo>
                    <a:pt x="284" y="1908"/>
                    <a:pt x="292" y="2000"/>
                    <a:pt x="284" y="2092"/>
                  </a:cubicBezTo>
                  <a:lnTo>
                    <a:pt x="307" y="2062"/>
                  </a:lnTo>
                  <a:cubicBezTo>
                    <a:pt x="330" y="2107"/>
                    <a:pt x="253" y="2107"/>
                    <a:pt x="284" y="2169"/>
                  </a:cubicBezTo>
                  <a:lnTo>
                    <a:pt x="292" y="2115"/>
                  </a:lnTo>
                  <a:cubicBezTo>
                    <a:pt x="322" y="2138"/>
                    <a:pt x="284" y="2153"/>
                    <a:pt x="315" y="2184"/>
                  </a:cubicBezTo>
                  <a:lnTo>
                    <a:pt x="284" y="2176"/>
                  </a:lnTo>
                  <a:lnTo>
                    <a:pt x="276" y="2215"/>
                  </a:lnTo>
                  <a:cubicBezTo>
                    <a:pt x="315" y="2230"/>
                    <a:pt x="284" y="2368"/>
                    <a:pt x="276" y="2422"/>
                  </a:cubicBezTo>
                  <a:cubicBezTo>
                    <a:pt x="246" y="2437"/>
                    <a:pt x="284" y="2383"/>
                    <a:pt x="269" y="2376"/>
                  </a:cubicBezTo>
                  <a:cubicBezTo>
                    <a:pt x="276" y="2483"/>
                    <a:pt x="276" y="2590"/>
                    <a:pt x="253" y="2690"/>
                  </a:cubicBezTo>
                  <a:lnTo>
                    <a:pt x="230" y="2674"/>
                  </a:lnTo>
                  <a:cubicBezTo>
                    <a:pt x="200" y="2705"/>
                    <a:pt x="238" y="2728"/>
                    <a:pt x="253" y="2728"/>
                  </a:cubicBezTo>
                  <a:cubicBezTo>
                    <a:pt x="269" y="2782"/>
                    <a:pt x="215" y="2728"/>
                    <a:pt x="207" y="2782"/>
                  </a:cubicBezTo>
                  <a:cubicBezTo>
                    <a:pt x="215" y="2820"/>
                    <a:pt x="238" y="2751"/>
                    <a:pt x="246" y="2766"/>
                  </a:cubicBezTo>
                  <a:cubicBezTo>
                    <a:pt x="246" y="2835"/>
                    <a:pt x="284" y="2897"/>
                    <a:pt x="238" y="2958"/>
                  </a:cubicBezTo>
                  <a:cubicBezTo>
                    <a:pt x="276" y="2981"/>
                    <a:pt x="253" y="3011"/>
                    <a:pt x="276" y="3057"/>
                  </a:cubicBezTo>
                  <a:cubicBezTo>
                    <a:pt x="269" y="3088"/>
                    <a:pt x="253" y="3065"/>
                    <a:pt x="238" y="3088"/>
                  </a:cubicBezTo>
                  <a:cubicBezTo>
                    <a:pt x="269" y="3134"/>
                    <a:pt x="253" y="3180"/>
                    <a:pt x="253" y="3226"/>
                  </a:cubicBezTo>
                  <a:lnTo>
                    <a:pt x="238" y="3172"/>
                  </a:lnTo>
                  <a:cubicBezTo>
                    <a:pt x="215" y="3203"/>
                    <a:pt x="230" y="3257"/>
                    <a:pt x="253" y="3295"/>
                  </a:cubicBezTo>
                  <a:cubicBezTo>
                    <a:pt x="246" y="3326"/>
                    <a:pt x="230" y="3287"/>
                    <a:pt x="215" y="3318"/>
                  </a:cubicBezTo>
                  <a:lnTo>
                    <a:pt x="192" y="3257"/>
                  </a:lnTo>
                  <a:cubicBezTo>
                    <a:pt x="192" y="3356"/>
                    <a:pt x="207" y="3418"/>
                    <a:pt x="238" y="3509"/>
                  </a:cubicBezTo>
                  <a:cubicBezTo>
                    <a:pt x="215" y="3548"/>
                    <a:pt x="200" y="3479"/>
                    <a:pt x="192" y="3517"/>
                  </a:cubicBezTo>
                  <a:cubicBezTo>
                    <a:pt x="200" y="3601"/>
                    <a:pt x="207" y="3678"/>
                    <a:pt x="169" y="3762"/>
                  </a:cubicBezTo>
                  <a:cubicBezTo>
                    <a:pt x="207" y="3801"/>
                    <a:pt x="177" y="3831"/>
                    <a:pt x="169" y="3862"/>
                  </a:cubicBezTo>
                  <a:cubicBezTo>
                    <a:pt x="177" y="3877"/>
                    <a:pt x="192" y="3854"/>
                    <a:pt x="207" y="3877"/>
                  </a:cubicBezTo>
                  <a:cubicBezTo>
                    <a:pt x="169" y="3938"/>
                    <a:pt x="238" y="4084"/>
                    <a:pt x="192" y="4092"/>
                  </a:cubicBezTo>
                  <a:cubicBezTo>
                    <a:pt x="200" y="4184"/>
                    <a:pt x="169" y="4329"/>
                    <a:pt x="207" y="4398"/>
                  </a:cubicBezTo>
                  <a:cubicBezTo>
                    <a:pt x="177" y="4444"/>
                    <a:pt x="215" y="4505"/>
                    <a:pt x="177" y="4551"/>
                  </a:cubicBezTo>
                  <a:cubicBezTo>
                    <a:pt x="215" y="4582"/>
                    <a:pt x="192" y="4620"/>
                    <a:pt x="230" y="4659"/>
                  </a:cubicBezTo>
                  <a:cubicBezTo>
                    <a:pt x="215" y="4682"/>
                    <a:pt x="207" y="4666"/>
                    <a:pt x="200" y="4697"/>
                  </a:cubicBezTo>
                  <a:cubicBezTo>
                    <a:pt x="215" y="4888"/>
                    <a:pt x="246" y="5065"/>
                    <a:pt x="238" y="5256"/>
                  </a:cubicBezTo>
                  <a:cubicBezTo>
                    <a:pt x="261" y="5256"/>
                    <a:pt x="269" y="5279"/>
                    <a:pt x="269" y="5248"/>
                  </a:cubicBezTo>
                  <a:cubicBezTo>
                    <a:pt x="269" y="5409"/>
                    <a:pt x="276" y="5578"/>
                    <a:pt x="322" y="5731"/>
                  </a:cubicBezTo>
                  <a:cubicBezTo>
                    <a:pt x="345" y="5769"/>
                    <a:pt x="315" y="5808"/>
                    <a:pt x="322" y="5846"/>
                  </a:cubicBezTo>
                  <a:lnTo>
                    <a:pt x="345" y="5846"/>
                  </a:lnTo>
                  <a:cubicBezTo>
                    <a:pt x="345" y="5892"/>
                    <a:pt x="345" y="5961"/>
                    <a:pt x="384" y="6022"/>
                  </a:cubicBezTo>
                  <a:lnTo>
                    <a:pt x="353" y="6084"/>
                  </a:lnTo>
                  <a:cubicBezTo>
                    <a:pt x="422" y="6244"/>
                    <a:pt x="437" y="6428"/>
                    <a:pt x="476" y="6620"/>
                  </a:cubicBezTo>
                  <a:lnTo>
                    <a:pt x="499" y="6627"/>
                  </a:lnTo>
                  <a:cubicBezTo>
                    <a:pt x="567" y="6957"/>
                    <a:pt x="721" y="7279"/>
                    <a:pt x="889" y="7623"/>
                  </a:cubicBezTo>
                  <a:cubicBezTo>
                    <a:pt x="943" y="7662"/>
                    <a:pt x="1050" y="7899"/>
                    <a:pt x="1165" y="8045"/>
                  </a:cubicBezTo>
                  <a:cubicBezTo>
                    <a:pt x="1226" y="8121"/>
                    <a:pt x="1295" y="8167"/>
                    <a:pt x="1311" y="8236"/>
                  </a:cubicBezTo>
                  <a:lnTo>
                    <a:pt x="1357" y="8259"/>
                  </a:lnTo>
                  <a:cubicBezTo>
                    <a:pt x="1357" y="8313"/>
                    <a:pt x="1464" y="8359"/>
                    <a:pt x="1494" y="8435"/>
                  </a:cubicBezTo>
                  <a:cubicBezTo>
                    <a:pt x="1655" y="8543"/>
                    <a:pt x="1809" y="8757"/>
                    <a:pt x="1992" y="8849"/>
                  </a:cubicBezTo>
                  <a:lnTo>
                    <a:pt x="2008" y="8887"/>
                  </a:lnTo>
                  <a:cubicBezTo>
                    <a:pt x="2238" y="9010"/>
                    <a:pt x="2414" y="9186"/>
                    <a:pt x="2636" y="9263"/>
                  </a:cubicBezTo>
                  <a:cubicBezTo>
                    <a:pt x="2697" y="9347"/>
                    <a:pt x="2812" y="9347"/>
                    <a:pt x="2873" y="9424"/>
                  </a:cubicBezTo>
                  <a:cubicBezTo>
                    <a:pt x="2942" y="9424"/>
                    <a:pt x="2965" y="9485"/>
                    <a:pt x="3027" y="9493"/>
                  </a:cubicBezTo>
                  <a:cubicBezTo>
                    <a:pt x="3149" y="9585"/>
                    <a:pt x="3295" y="9646"/>
                    <a:pt x="3440" y="9699"/>
                  </a:cubicBezTo>
                  <a:cubicBezTo>
                    <a:pt x="3731" y="9868"/>
                    <a:pt x="4069" y="9968"/>
                    <a:pt x="4375" y="10106"/>
                  </a:cubicBezTo>
                  <a:lnTo>
                    <a:pt x="4413" y="10098"/>
                  </a:lnTo>
                  <a:lnTo>
                    <a:pt x="4413" y="10312"/>
                  </a:lnTo>
                  <a:cubicBezTo>
                    <a:pt x="4413" y="10312"/>
                    <a:pt x="4666" y="10420"/>
                    <a:pt x="4842" y="10458"/>
                  </a:cubicBezTo>
                  <a:lnTo>
                    <a:pt x="4865" y="10496"/>
                  </a:lnTo>
                  <a:cubicBezTo>
                    <a:pt x="4904" y="10504"/>
                    <a:pt x="4896" y="10458"/>
                    <a:pt x="4942" y="10496"/>
                  </a:cubicBezTo>
                  <a:lnTo>
                    <a:pt x="4911" y="10504"/>
                  </a:lnTo>
                  <a:lnTo>
                    <a:pt x="4973" y="10504"/>
                  </a:lnTo>
                  <a:cubicBezTo>
                    <a:pt x="5601" y="10718"/>
                    <a:pt x="6298" y="10910"/>
                    <a:pt x="7125" y="10948"/>
                  </a:cubicBezTo>
                  <a:cubicBezTo>
                    <a:pt x="7524" y="10964"/>
                    <a:pt x="7976" y="10925"/>
                    <a:pt x="8389" y="10841"/>
                  </a:cubicBezTo>
                  <a:cubicBezTo>
                    <a:pt x="8803" y="10749"/>
                    <a:pt x="9186" y="10611"/>
                    <a:pt x="9546" y="10450"/>
                  </a:cubicBezTo>
                  <a:lnTo>
                    <a:pt x="9561" y="10420"/>
                  </a:lnTo>
                  <a:cubicBezTo>
                    <a:pt x="9768" y="10351"/>
                    <a:pt x="9937" y="10197"/>
                    <a:pt x="10128" y="10121"/>
                  </a:cubicBezTo>
                  <a:cubicBezTo>
                    <a:pt x="10159" y="10098"/>
                    <a:pt x="10167" y="10044"/>
                    <a:pt x="10190" y="10075"/>
                  </a:cubicBezTo>
                  <a:cubicBezTo>
                    <a:pt x="10205" y="10044"/>
                    <a:pt x="10274" y="9991"/>
                    <a:pt x="10328" y="9983"/>
                  </a:cubicBezTo>
                  <a:lnTo>
                    <a:pt x="10351" y="9945"/>
                  </a:lnTo>
                  <a:cubicBezTo>
                    <a:pt x="10404" y="9906"/>
                    <a:pt x="10473" y="9876"/>
                    <a:pt x="10519" y="9807"/>
                  </a:cubicBezTo>
                  <a:cubicBezTo>
                    <a:pt x="10825" y="9638"/>
                    <a:pt x="11055" y="9355"/>
                    <a:pt x="11346" y="9163"/>
                  </a:cubicBezTo>
                  <a:lnTo>
                    <a:pt x="11354" y="9117"/>
                  </a:lnTo>
                  <a:cubicBezTo>
                    <a:pt x="11415" y="9102"/>
                    <a:pt x="11492" y="9025"/>
                    <a:pt x="11492" y="8987"/>
                  </a:cubicBezTo>
                  <a:lnTo>
                    <a:pt x="11530" y="8987"/>
                  </a:lnTo>
                  <a:cubicBezTo>
                    <a:pt x="11515" y="8933"/>
                    <a:pt x="11561" y="8926"/>
                    <a:pt x="11584" y="8918"/>
                  </a:cubicBezTo>
                  <a:cubicBezTo>
                    <a:pt x="11622" y="8834"/>
                    <a:pt x="11699" y="8757"/>
                    <a:pt x="11783" y="8658"/>
                  </a:cubicBezTo>
                  <a:lnTo>
                    <a:pt x="11814" y="8681"/>
                  </a:lnTo>
                  <a:cubicBezTo>
                    <a:pt x="11837" y="8658"/>
                    <a:pt x="11806" y="8619"/>
                    <a:pt x="11860" y="8604"/>
                  </a:cubicBezTo>
                  <a:lnTo>
                    <a:pt x="11844" y="8589"/>
                  </a:lnTo>
                  <a:cubicBezTo>
                    <a:pt x="11852" y="8566"/>
                    <a:pt x="11890" y="8550"/>
                    <a:pt x="11890" y="8512"/>
                  </a:cubicBezTo>
                  <a:lnTo>
                    <a:pt x="11913" y="8535"/>
                  </a:lnTo>
                  <a:cubicBezTo>
                    <a:pt x="11921" y="8497"/>
                    <a:pt x="11952" y="8435"/>
                    <a:pt x="11975" y="8397"/>
                  </a:cubicBezTo>
                  <a:cubicBezTo>
                    <a:pt x="12013" y="8397"/>
                    <a:pt x="11967" y="8435"/>
                    <a:pt x="11967" y="8466"/>
                  </a:cubicBezTo>
                  <a:cubicBezTo>
                    <a:pt x="12013" y="8359"/>
                    <a:pt x="12074" y="8267"/>
                    <a:pt x="12128" y="8160"/>
                  </a:cubicBezTo>
                  <a:lnTo>
                    <a:pt x="12181" y="8144"/>
                  </a:lnTo>
                  <a:cubicBezTo>
                    <a:pt x="12197" y="8167"/>
                    <a:pt x="12181" y="8114"/>
                    <a:pt x="12151" y="8144"/>
                  </a:cubicBezTo>
                  <a:cubicBezTo>
                    <a:pt x="12158" y="8083"/>
                    <a:pt x="12189" y="8045"/>
                    <a:pt x="12204" y="7976"/>
                  </a:cubicBezTo>
                  <a:cubicBezTo>
                    <a:pt x="12235" y="7991"/>
                    <a:pt x="12266" y="7922"/>
                    <a:pt x="12258" y="7968"/>
                  </a:cubicBezTo>
                  <a:cubicBezTo>
                    <a:pt x="12281" y="7953"/>
                    <a:pt x="12243" y="7922"/>
                    <a:pt x="12312" y="7892"/>
                  </a:cubicBezTo>
                  <a:cubicBezTo>
                    <a:pt x="12312" y="7846"/>
                    <a:pt x="12281" y="7899"/>
                    <a:pt x="12273" y="7914"/>
                  </a:cubicBezTo>
                  <a:cubicBezTo>
                    <a:pt x="12281" y="7846"/>
                    <a:pt x="12342" y="7807"/>
                    <a:pt x="12350" y="7731"/>
                  </a:cubicBezTo>
                  <a:lnTo>
                    <a:pt x="12358" y="7761"/>
                  </a:lnTo>
                  <a:cubicBezTo>
                    <a:pt x="12381" y="7746"/>
                    <a:pt x="12373" y="7723"/>
                    <a:pt x="12396" y="7723"/>
                  </a:cubicBezTo>
                  <a:cubicBezTo>
                    <a:pt x="12358" y="7723"/>
                    <a:pt x="12411" y="7685"/>
                    <a:pt x="12396" y="7646"/>
                  </a:cubicBezTo>
                  <a:cubicBezTo>
                    <a:pt x="12526" y="7531"/>
                    <a:pt x="12496" y="7309"/>
                    <a:pt x="12626" y="7225"/>
                  </a:cubicBezTo>
                  <a:cubicBezTo>
                    <a:pt x="12588" y="7164"/>
                    <a:pt x="12649" y="7087"/>
                    <a:pt x="12656" y="7033"/>
                  </a:cubicBezTo>
                  <a:cubicBezTo>
                    <a:pt x="12687" y="7049"/>
                    <a:pt x="12626" y="7110"/>
                    <a:pt x="12641" y="7148"/>
                  </a:cubicBezTo>
                  <a:lnTo>
                    <a:pt x="12679" y="7118"/>
                  </a:lnTo>
                  <a:cubicBezTo>
                    <a:pt x="12664" y="7171"/>
                    <a:pt x="12679" y="7240"/>
                    <a:pt x="12656" y="7286"/>
                  </a:cubicBezTo>
                  <a:cubicBezTo>
                    <a:pt x="12610" y="7248"/>
                    <a:pt x="12595" y="7417"/>
                    <a:pt x="12580" y="7440"/>
                  </a:cubicBezTo>
                  <a:cubicBezTo>
                    <a:pt x="12656" y="7363"/>
                    <a:pt x="12725" y="7194"/>
                    <a:pt x="12718" y="7079"/>
                  </a:cubicBezTo>
                  <a:lnTo>
                    <a:pt x="12725" y="7118"/>
                  </a:lnTo>
                  <a:cubicBezTo>
                    <a:pt x="12741" y="7056"/>
                    <a:pt x="12794" y="6957"/>
                    <a:pt x="12741" y="6926"/>
                  </a:cubicBezTo>
                  <a:cubicBezTo>
                    <a:pt x="12741" y="6888"/>
                    <a:pt x="12771" y="6919"/>
                    <a:pt x="12794" y="6896"/>
                  </a:cubicBezTo>
                  <a:cubicBezTo>
                    <a:pt x="12802" y="6781"/>
                    <a:pt x="12817" y="6727"/>
                    <a:pt x="12833" y="6597"/>
                  </a:cubicBezTo>
                  <a:cubicBezTo>
                    <a:pt x="12879" y="6467"/>
                    <a:pt x="12925" y="6329"/>
                    <a:pt x="12917" y="6175"/>
                  </a:cubicBezTo>
                  <a:cubicBezTo>
                    <a:pt x="12948" y="6099"/>
                    <a:pt x="12955" y="5969"/>
                    <a:pt x="12932" y="5907"/>
                  </a:cubicBezTo>
                  <a:cubicBezTo>
                    <a:pt x="13001" y="5739"/>
                    <a:pt x="12925" y="5425"/>
                    <a:pt x="13040" y="5195"/>
                  </a:cubicBezTo>
                  <a:cubicBezTo>
                    <a:pt x="12955" y="5241"/>
                    <a:pt x="13009" y="5042"/>
                    <a:pt x="12948" y="5049"/>
                  </a:cubicBezTo>
                  <a:cubicBezTo>
                    <a:pt x="12955" y="5003"/>
                    <a:pt x="12886" y="4934"/>
                    <a:pt x="12932" y="4888"/>
                  </a:cubicBezTo>
                  <a:cubicBezTo>
                    <a:pt x="12879" y="4666"/>
                    <a:pt x="12856" y="4452"/>
                    <a:pt x="12871" y="4214"/>
                  </a:cubicBezTo>
                  <a:cubicBezTo>
                    <a:pt x="12840" y="4184"/>
                    <a:pt x="12817" y="4161"/>
                    <a:pt x="12802" y="4176"/>
                  </a:cubicBezTo>
                  <a:cubicBezTo>
                    <a:pt x="12787" y="4138"/>
                    <a:pt x="12787" y="4107"/>
                    <a:pt x="12802" y="4061"/>
                  </a:cubicBezTo>
                  <a:cubicBezTo>
                    <a:pt x="12764" y="4030"/>
                    <a:pt x="12764" y="4007"/>
                    <a:pt x="12756" y="3969"/>
                  </a:cubicBezTo>
                  <a:cubicBezTo>
                    <a:pt x="12718" y="3969"/>
                    <a:pt x="12718" y="3931"/>
                    <a:pt x="12679" y="3915"/>
                  </a:cubicBezTo>
                  <a:lnTo>
                    <a:pt x="12695" y="3977"/>
                  </a:lnTo>
                  <a:cubicBezTo>
                    <a:pt x="12610" y="3854"/>
                    <a:pt x="12526" y="3670"/>
                    <a:pt x="12503" y="3517"/>
                  </a:cubicBezTo>
                  <a:cubicBezTo>
                    <a:pt x="12457" y="3525"/>
                    <a:pt x="12427" y="3479"/>
                    <a:pt x="12411" y="3433"/>
                  </a:cubicBezTo>
                  <a:cubicBezTo>
                    <a:pt x="12273" y="3379"/>
                    <a:pt x="12181" y="3303"/>
                    <a:pt x="12090" y="3211"/>
                  </a:cubicBezTo>
                  <a:lnTo>
                    <a:pt x="12105" y="3149"/>
                  </a:lnTo>
                  <a:cubicBezTo>
                    <a:pt x="12074" y="3180"/>
                    <a:pt x="12044" y="3103"/>
                    <a:pt x="12005" y="3088"/>
                  </a:cubicBezTo>
                  <a:lnTo>
                    <a:pt x="12028" y="3073"/>
                  </a:lnTo>
                  <a:cubicBezTo>
                    <a:pt x="11959" y="2988"/>
                    <a:pt x="11898" y="2904"/>
                    <a:pt x="11814" y="2858"/>
                  </a:cubicBezTo>
                  <a:cubicBezTo>
                    <a:pt x="11745" y="2759"/>
                    <a:pt x="11661" y="2636"/>
                    <a:pt x="11553" y="2575"/>
                  </a:cubicBezTo>
                  <a:cubicBezTo>
                    <a:pt x="11530" y="2498"/>
                    <a:pt x="11400" y="2406"/>
                    <a:pt x="11346" y="2360"/>
                  </a:cubicBezTo>
                  <a:cubicBezTo>
                    <a:pt x="11262" y="2284"/>
                    <a:pt x="11186" y="2215"/>
                    <a:pt x="11086" y="2169"/>
                  </a:cubicBezTo>
                  <a:cubicBezTo>
                    <a:pt x="11094" y="2192"/>
                    <a:pt x="11078" y="2207"/>
                    <a:pt x="11071" y="2222"/>
                  </a:cubicBezTo>
                  <a:lnTo>
                    <a:pt x="11025" y="2176"/>
                  </a:lnTo>
                  <a:cubicBezTo>
                    <a:pt x="11032" y="2215"/>
                    <a:pt x="11048" y="2222"/>
                    <a:pt x="11040" y="2253"/>
                  </a:cubicBezTo>
                  <a:cubicBezTo>
                    <a:pt x="11094" y="2268"/>
                    <a:pt x="11071" y="2345"/>
                    <a:pt x="11117" y="2345"/>
                  </a:cubicBezTo>
                  <a:lnTo>
                    <a:pt x="11109" y="2406"/>
                  </a:lnTo>
                  <a:cubicBezTo>
                    <a:pt x="11140" y="2445"/>
                    <a:pt x="11163" y="2491"/>
                    <a:pt x="11186" y="2529"/>
                  </a:cubicBezTo>
                  <a:cubicBezTo>
                    <a:pt x="11140" y="2498"/>
                    <a:pt x="11124" y="2483"/>
                    <a:pt x="11063" y="2452"/>
                  </a:cubicBezTo>
                  <a:cubicBezTo>
                    <a:pt x="11155" y="2613"/>
                    <a:pt x="11277" y="2835"/>
                    <a:pt x="11446" y="2981"/>
                  </a:cubicBezTo>
                  <a:lnTo>
                    <a:pt x="11461" y="3034"/>
                  </a:lnTo>
                  <a:lnTo>
                    <a:pt x="11492" y="3019"/>
                  </a:lnTo>
                  <a:lnTo>
                    <a:pt x="11538" y="3073"/>
                  </a:lnTo>
                  <a:cubicBezTo>
                    <a:pt x="11507" y="3134"/>
                    <a:pt x="11622" y="3172"/>
                    <a:pt x="11684" y="3188"/>
                  </a:cubicBezTo>
                  <a:cubicBezTo>
                    <a:pt x="11676" y="3218"/>
                    <a:pt x="11645" y="3203"/>
                    <a:pt x="11615" y="3188"/>
                  </a:cubicBezTo>
                  <a:lnTo>
                    <a:pt x="11615" y="3249"/>
                  </a:lnTo>
                  <a:cubicBezTo>
                    <a:pt x="11576" y="3226"/>
                    <a:pt x="11584" y="3211"/>
                    <a:pt x="11546" y="3203"/>
                  </a:cubicBezTo>
                  <a:cubicBezTo>
                    <a:pt x="11538" y="3218"/>
                    <a:pt x="11599" y="3218"/>
                    <a:pt x="11576" y="3249"/>
                  </a:cubicBezTo>
                  <a:lnTo>
                    <a:pt x="11622" y="3257"/>
                  </a:lnTo>
                  <a:lnTo>
                    <a:pt x="11638" y="3287"/>
                  </a:lnTo>
                  <a:lnTo>
                    <a:pt x="11569" y="3287"/>
                  </a:lnTo>
                  <a:lnTo>
                    <a:pt x="11546" y="3264"/>
                  </a:lnTo>
                  <a:cubicBezTo>
                    <a:pt x="11584" y="3264"/>
                    <a:pt x="11530" y="3218"/>
                    <a:pt x="11507" y="3203"/>
                  </a:cubicBezTo>
                  <a:lnTo>
                    <a:pt x="11530" y="3165"/>
                  </a:lnTo>
                  <a:cubicBezTo>
                    <a:pt x="11484" y="3111"/>
                    <a:pt x="11423" y="3126"/>
                    <a:pt x="11377" y="3073"/>
                  </a:cubicBezTo>
                  <a:cubicBezTo>
                    <a:pt x="11392" y="3057"/>
                    <a:pt x="11446" y="3103"/>
                    <a:pt x="11469" y="3111"/>
                  </a:cubicBezTo>
                  <a:lnTo>
                    <a:pt x="11408" y="3065"/>
                  </a:lnTo>
                  <a:cubicBezTo>
                    <a:pt x="11385" y="2988"/>
                    <a:pt x="11308" y="2943"/>
                    <a:pt x="11255" y="2897"/>
                  </a:cubicBezTo>
                  <a:cubicBezTo>
                    <a:pt x="11255" y="2943"/>
                    <a:pt x="11316" y="2958"/>
                    <a:pt x="11354" y="2996"/>
                  </a:cubicBezTo>
                  <a:cubicBezTo>
                    <a:pt x="11293" y="2996"/>
                    <a:pt x="11232" y="2920"/>
                    <a:pt x="11239" y="2866"/>
                  </a:cubicBezTo>
                  <a:cubicBezTo>
                    <a:pt x="11186" y="2828"/>
                    <a:pt x="11140" y="2782"/>
                    <a:pt x="11124" y="2720"/>
                  </a:cubicBezTo>
                  <a:cubicBezTo>
                    <a:pt x="10971" y="2590"/>
                    <a:pt x="10917" y="2414"/>
                    <a:pt x="10772" y="2268"/>
                  </a:cubicBezTo>
                  <a:cubicBezTo>
                    <a:pt x="10764" y="2322"/>
                    <a:pt x="10803" y="2345"/>
                    <a:pt x="10780" y="2406"/>
                  </a:cubicBezTo>
                  <a:cubicBezTo>
                    <a:pt x="10810" y="2445"/>
                    <a:pt x="10833" y="2483"/>
                    <a:pt x="10818" y="2529"/>
                  </a:cubicBezTo>
                  <a:lnTo>
                    <a:pt x="10848" y="2537"/>
                  </a:lnTo>
                  <a:cubicBezTo>
                    <a:pt x="10833" y="2590"/>
                    <a:pt x="10879" y="2605"/>
                    <a:pt x="10879" y="2636"/>
                  </a:cubicBezTo>
                  <a:lnTo>
                    <a:pt x="10833" y="2628"/>
                  </a:lnTo>
                  <a:cubicBezTo>
                    <a:pt x="10833" y="2674"/>
                    <a:pt x="10871" y="2705"/>
                    <a:pt x="10879" y="2743"/>
                  </a:cubicBezTo>
                  <a:cubicBezTo>
                    <a:pt x="10879" y="2782"/>
                    <a:pt x="10848" y="2743"/>
                    <a:pt x="10841" y="2759"/>
                  </a:cubicBezTo>
                  <a:cubicBezTo>
                    <a:pt x="10848" y="2828"/>
                    <a:pt x="10910" y="2835"/>
                    <a:pt x="10948" y="2897"/>
                  </a:cubicBezTo>
                  <a:cubicBezTo>
                    <a:pt x="10925" y="2920"/>
                    <a:pt x="10871" y="2866"/>
                    <a:pt x="10917" y="2843"/>
                  </a:cubicBezTo>
                  <a:lnTo>
                    <a:pt x="10917" y="2881"/>
                  </a:lnTo>
                  <a:lnTo>
                    <a:pt x="10848" y="2866"/>
                  </a:lnTo>
                  <a:cubicBezTo>
                    <a:pt x="10879" y="2881"/>
                    <a:pt x="10856" y="2912"/>
                    <a:pt x="10894" y="2912"/>
                  </a:cubicBezTo>
                  <a:lnTo>
                    <a:pt x="10879" y="2943"/>
                  </a:lnTo>
                  <a:cubicBezTo>
                    <a:pt x="10917" y="2981"/>
                    <a:pt x="10933" y="3027"/>
                    <a:pt x="10956" y="3073"/>
                  </a:cubicBezTo>
                  <a:lnTo>
                    <a:pt x="11002" y="3057"/>
                  </a:lnTo>
                  <a:lnTo>
                    <a:pt x="11040" y="3088"/>
                  </a:lnTo>
                  <a:lnTo>
                    <a:pt x="10994" y="3142"/>
                  </a:lnTo>
                  <a:cubicBezTo>
                    <a:pt x="10956" y="3088"/>
                    <a:pt x="10871" y="3027"/>
                    <a:pt x="10818" y="3027"/>
                  </a:cubicBezTo>
                  <a:cubicBezTo>
                    <a:pt x="10764" y="2943"/>
                    <a:pt x="10703" y="2866"/>
                    <a:pt x="10680" y="2766"/>
                  </a:cubicBezTo>
                  <a:cubicBezTo>
                    <a:pt x="10649" y="2805"/>
                    <a:pt x="10626" y="2743"/>
                    <a:pt x="10611" y="2705"/>
                  </a:cubicBezTo>
                  <a:lnTo>
                    <a:pt x="10649" y="2751"/>
                  </a:lnTo>
                  <a:cubicBezTo>
                    <a:pt x="10657" y="2705"/>
                    <a:pt x="10588" y="2682"/>
                    <a:pt x="10565" y="2644"/>
                  </a:cubicBezTo>
                  <a:cubicBezTo>
                    <a:pt x="10565" y="2605"/>
                    <a:pt x="10603" y="2644"/>
                    <a:pt x="10580" y="2613"/>
                  </a:cubicBezTo>
                  <a:cubicBezTo>
                    <a:pt x="10542" y="2628"/>
                    <a:pt x="10496" y="2529"/>
                    <a:pt x="10473" y="2475"/>
                  </a:cubicBezTo>
                  <a:cubicBezTo>
                    <a:pt x="10419" y="2445"/>
                    <a:pt x="10419" y="2383"/>
                    <a:pt x="10373" y="2337"/>
                  </a:cubicBezTo>
                  <a:cubicBezTo>
                    <a:pt x="10335" y="2345"/>
                    <a:pt x="10389" y="2399"/>
                    <a:pt x="10389" y="2414"/>
                  </a:cubicBezTo>
                  <a:cubicBezTo>
                    <a:pt x="10343" y="2376"/>
                    <a:pt x="10243" y="2268"/>
                    <a:pt x="10243" y="2169"/>
                  </a:cubicBezTo>
                  <a:cubicBezTo>
                    <a:pt x="10167" y="2130"/>
                    <a:pt x="10128" y="1901"/>
                    <a:pt x="10029" y="1916"/>
                  </a:cubicBezTo>
                  <a:cubicBezTo>
                    <a:pt x="10013" y="1862"/>
                    <a:pt x="9960" y="1862"/>
                    <a:pt x="9960" y="1801"/>
                  </a:cubicBezTo>
                  <a:lnTo>
                    <a:pt x="10006" y="1809"/>
                  </a:lnTo>
                  <a:cubicBezTo>
                    <a:pt x="9922" y="1709"/>
                    <a:pt x="9814" y="1610"/>
                    <a:pt x="9730" y="1640"/>
                  </a:cubicBezTo>
                  <a:cubicBezTo>
                    <a:pt x="9722" y="1678"/>
                    <a:pt x="9730" y="1732"/>
                    <a:pt x="9692" y="1724"/>
                  </a:cubicBezTo>
                  <a:cubicBezTo>
                    <a:pt x="9692" y="1801"/>
                    <a:pt x="9738" y="1901"/>
                    <a:pt x="9684" y="1947"/>
                  </a:cubicBezTo>
                  <a:cubicBezTo>
                    <a:pt x="9730" y="1962"/>
                    <a:pt x="9738" y="2023"/>
                    <a:pt x="9776" y="2016"/>
                  </a:cubicBezTo>
                  <a:lnTo>
                    <a:pt x="9761" y="1985"/>
                  </a:lnTo>
                  <a:lnTo>
                    <a:pt x="9799" y="1993"/>
                  </a:lnTo>
                  <a:cubicBezTo>
                    <a:pt x="9784" y="2023"/>
                    <a:pt x="9784" y="2039"/>
                    <a:pt x="9799" y="2062"/>
                  </a:cubicBezTo>
                  <a:cubicBezTo>
                    <a:pt x="9799" y="2092"/>
                    <a:pt x="9776" y="2092"/>
                    <a:pt x="9761" y="2069"/>
                  </a:cubicBezTo>
                  <a:lnTo>
                    <a:pt x="9784" y="2100"/>
                  </a:lnTo>
                  <a:cubicBezTo>
                    <a:pt x="9768" y="2169"/>
                    <a:pt x="9845" y="2253"/>
                    <a:pt x="9899" y="2322"/>
                  </a:cubicBezTo>
                  <a:cubicBezTo>
                    <a:pt x="9891" y="2422"/>
                    <a:pt x="9998" y="2483"/>
                    <a:pt x="10075" y="2552"/>
                  </a:cubicBezTo>
                  <a:lnTo>
                    <a:pt x="10067" y="2567"/>
                  </a:lnTo>
                  <a:cubicBezTo>
                    <a:pt x="9990" y="2559"/>
                    <a:pt x="9952" y="2483"/>
                    <a:pt x="9891" y="2452"/>
                  </a:cubicBezTo>
                  <a:lnTo>
                    <a:pt x="9891" y="2514"/>
                  </a:lnTo>
                  <a:cubicBezTo>
                    <a:pt x="10006" y="2605"/>
                    <a:pt x="10029" y="2705"/>
                    <a:pt x="10121" y="2805"/>
                  </a:cubicBezTo>
                  <a:lnTo>
                    <a:pt x="10113" y="2828"/>
                  </a:lnTo>
                  <a:cubicBezTo>
                    <a:pt x="10082" y="2789"/>
                    <a:pt x="10029" y="2728"/>
                    <a:pt x="9990" y="2720"/>
                  </a:cubicBezTo>
                  <a:cubicBezTo>
                    <a:pt x="9975" y="2751"/>
                    <a:pt x="10006" y="2759"/>
                    <a:pt x="10006" y="2789"/>
                  </a:cubicBezTo>
                  <a:cubicBezTo>
                    <a:pt x="10029" y="2766"/>
                    <a:pt x="10044" y="2789"/>
                    <a:pt x="10036" y="2820"/>
                  </a:cubicBezTo>
                  <a:lnTo>
                    <a:pt x="10082" y="2797"/>
                  </a:lnTo>
                  <a:cubicBezTo>
                    <a:pt x="10090" y="2843"/>
                    <a:pt x="10159" y="2935"/>
                    <a:pt x="10190" y="2897"/>
                  </a:cubicBezTo>
                  <a:cubicBezTo>
                    <a:pt x="10220" y="2904"/>
                    <a:pt x="10159" y="2912"/>
                    <a:pt x="10190" y="2943"/>
                  </a:cubicBezTo>
                  <a:lnTo>
                    <a:pt x="10151" y="2943"/>
                  </a:lnTo>
                  <a:cubicBezTo>
                    <a:pt x="10159" y="2973"/>
                    <a:pt x="10220" y="2981"/>
                    <a:pt x="10228" y="2958"/>
                  </a:cubicBezTo>
                  <a:lnTo>
                    <a:pt x="10205" y="3019"/>
                  </a:lnTo>
                  <a:cubicBezTo>
                    <a:pt x="10243" y="3050"/>
                    <a:pt x="10243" y="3019"/>
                    <a:pt x="10274" y="3034"/>
                  </a:cubicBezTo>
                  <a:lnTo>
                    <a:pt x="10259" y="3065"/>
                  </a:lnTo>
                  <a:cubicBezTo>
                    <a:pt x="10259" y="3103"/>
                    <a:pt x="10297" y="3073"/>
                    <a:pt x="10305" y="3088"/>
                  </a:cubicBezTo>
                  <a:lnTo>
                    <a:pt x="10297" y="3142"/>
                  </a:lnTo>
                  <a:cubicBezTo>
                    <a:pt x="10266" y="3134"/>
                    <a:pt x="10266" y="3111"/>
                    <a:pt x="10243" y="3103"/>
                  </a:cubicBezTo>
                  <a:cubicBezTo>
                    <a:pt x="10243" y="3149"/>
                    <a:pt x="10297" y="3165"/>
                    <a:pt x="10312" y="3142"/>
                  </a:cubicBezTo>
                  <a:cubicBezTo>
                    <a:pt x="10343" y="3188"/>
                    <a:pt x="10373" y="3241"/>
                    <a:pt x="10427" y="3249"/>
                  </a:cubicBezTo>
                  <a:cubicBezTo>
                    <a:pt x="10427" y="3295"/>
                    <a:pt x="10396" y="3257"/>
                    <a:pt x="10389" y="3287"/>
                  </a:cubicBezTo>
                  <a:lnTo>
                    <a:pt x="10320" y="3211"/>
                  </a:lnTo>
                  <a:cubicBezTo>
                    <a:pt x="10312" y="3249"/>
                    <a:pt x="10297" y="3257"/>
                    <a:pt x="10259" y="3241"/>
                  </a:cubicBezTo>
                  <a:lnTo>
                    <a:pt x="10297" y="3264"/>
                  </a:lnTo>
                  <a:cubicBezTo>
                    <a:pt x="10266" y="3287"/>
                    <a:pt x="10312" y="3303"/>
                    <a:pt x="10282" y="3326"/>
                  </a:cubicBezTo>
                  <a:cubicBezTo>
                    <a:pt x="10335" y="3356"/>
                    <a:pt x="10351" y="3395"/>
                    <a:pt x="10381" y="3440"/>
                  </a:cubicBezTo>
                  <a:lnTo>
                    <a:pt x="10351" y="3395"/>
                  </a:lnTo>
                  <a:lnTo>
                    <a:pt x="10343" y="3395"/>
                  </a:lnTo>
                  <a:lnTo>
                    <a:pt x="10320" y="3379"/>
                  </a:lnTo>
                  <a:cubicBezTo>
                    <a:pt x="10312" y="3418"/>
                    <a:pt x="10351" y="3440"/>
                    <a:pt x="10381" y="3471"/>
                  </a:cubicBezTo>
                  <a:lnTo>
                    <a:pt x="10320" y="3517"/>
                  </a:lnTo>
                  <a:cubicBezTo>
                    <a:pt x="10351" y="3517"/>
                    <a:pt x="10343" y="3525"/>
                    <a:pt x="10381" y="3548"/>
                  </a:cubicBezTo>
                  <a:cubicBezTo>
                    <a:pt x="10381" y="3571"/>
                    <a:pt x="10358" y="3571"/>
                    <a:pt x="10358" y="3601"/>
                  </a:cubicBezTo>
                  <a:lnTo>
                    <a:pt x="10396" y="3609"/>
                  </a:lnTo>
                  <a:cubicBezTo>
                    <a:pt x="10396" y="3640"/>
                    <a:pt x="10381" y="3624"/>
                    <a:pt x="10381" y="3663"/>
                  </a:cubicBezTo>
                  <a:cubicBezTo>
                    <a:pt x="10419" y="3701"/>
                    <a:pt x="10435" y="3747"/>
                    <a:pt x="10458" y="3785"/>
                  </a:cubicBezTo>
                  <a:cubicBezTo>
                    <a:pt x="10450" y="3816"/>
                    <a:pt x="10435" y="3778"/>
                    <a:pt x="10396" y="3762"/>
                  </a:cubicBezTo>
                  <a:cubicBezTo>
                    <a:pt x="10396" y="3793"/>
                    <a:pt x="10435" y="3801"/>
                    <a:pt x="10427" y="3831"/>
                  </a:cubicBezTo>
                  <a:lnTo>
                    <a:pt x="10458" y="3824"/>
                  </a:lnTo>
                  <a:cubicBezTo>
                    <a:pt x="10496" y="3938"/>
                    <a:pt x="10603" y="4023"/>
                    <a:pt x="10642" y="4130"/>
                  </a:cubicBezTo>
                  <a:lnTo>
                    <a:pt x="10649" y="4099"/>
                  </a:lnTo>
                  <a:lnTo>
                    <a:pt x="10703" y="4138"/>
                  </a:lnTo>
                  <a:cubicBezTo>
                    <a:pt x="10642" y="4214"/>
                    <a:pt x="10810" y="4276"/>
                    <a:pt x="10818" y="4322"/>
                  </a:cubicBezTo>
                  <a:cubicBezTo>
                    <a:pt x="10734" y="4352"/>
                    <a:pt x="10726" y="4276"/>
                    <a:pt x="10657" y="4222"/>
                  </a:cubicBezTo>
                  <a:cubicBezTo>
                    <a:pt x="10657" y="4260"/>
                    <a:pt x="10718" y="4283"/>
                    <a:pt x="10688" y="4314"/>
                  </a:cubicBezTo>
                  <a:lnTo>
                    <a:pt x="10741" y="4329"/>
                  </a:lnTo>
                  <a:lnTo>
                    <a:pt x="10726" y="4360"/>
                  </a:lnTo>
                  <a:lnTo>
                    <a:pt x="10688" y="4314"/>
                  </a:lnTo>
                  <a:lnTo>
                    <a:pt x="10642" y="4314"/>
                  </a:lnTo>
                  <a:cubicBezTo>
                    <a:pt x="10611" y="4360"/>
                    <a:pt x="10726" y="4352"/>
                    <a:pt x="10695" y="4398"/>
                  </a:cubicBezTo>
                  <a:cubicBezTo>
                    <a:pt x="10741" y="4406"/>
                    <a:pt x="10780" y="4413"/>
                    <a:pt x="10818" y="4429"/>
                  </a:cubicBezTo>
                  <a:cubicBezTo>
                    <a:pt x="10818" y="4452"/>
                    <a:pt x="10795" y="4452"/>
                    <a:pt x="10780" y="4444"/>
                  </a:cubicBezTo>
                  <a:cubicBezTo>
                    <a:pt x="10764" y="4475"/>
                    <a:pt x="10795" y="4482"/>
                    <a:pt x="10795" y="4490"/>
                  </a:cubicBezTo>
                  <a:lnTo>
                    <a:pt x="10841" y="4490"/>
                  </a:lnTo>
                  <a:lnTo>
                    <a:pt x="10841" y="4467"/>
                  </a:lnTo>
                  <a:lnTo>
                    <a:pt x="10856" y="4505"/>
                  </a:lnTo>
                  <a:lnTo>
                    <a:pt x="10917" y="4513"/>
                  </a:lnTo>
                  <a:cubicBezTo>
                    <a:pt x="10887" y="4528"/>
                    <a:pt x="10887" y="4521"/>
                    <a:pt x="10894" y="4544"/>
                  </a:cubicBezTo>
                  <a:lnTo>
                    <a:pt x="10856" y="4559"/>
                  </a:lnTo>
                  <a:cubicBezTo>
                    <a:pt x="10917" y="4544"/>
                    <a:pt x="10910" y="4559"/>
                    <a:pt x="10956" y="4559"/>
                  </a:cubicBezTo>
                  <a:lnTo>
                    <a:pt x="10933" y="4590"/>
                  </a:lnTo>
                  <a:cubicBezTo>
                    <a:pt x="10994" y="4582"/>
                    <a:pt x="11002" y="4590"/>
                    <a:pt x="11040" y="4590"/>
                  </a:cubicBezTo>
                  <a:lnTo>
                    <a:pt x="10994" y="4590"/>
                  </a:lnTo>
                  <a:cubicBezTo>
                    <a:pt x="11002" y="4597"/>
                    <a:pt x="11078" y="4620"/>
                    <a:pt x="11124" y="4628"/>
                  </a:cubicBezTo>
                  <a:cubicBezTo>
                    <a:pt x="11140" y="4597"/>
                    <a:pt x="11063" y="4597"/>
                    <a:pt x="11040" y="4590"/>
                  </a:cubicBezTo>
                  <a:lnTo>
                    <a:pt x="11071" y="4582"/>
                  </a:lnTo>
                  <a:lnTo>
                    <a:pt x="11032" y="4582"/>
                  </a:lnTo>
                  <a:cubicBezTo>
                    <a:pt x="11071" y="4551"/>
                    <a:pt x="10933" y="4567"/>
                    <a:pt x="10994" y="4521"/>
                  </a:cubicBezTo>
                  <a:cubicBezTo>
                    <a:pt x="11071" y="4513"/>
                    <a:pt x="11078" y="4544"/>
                    <a:pt x="11071" y="4559"/>
                  </a:cubicBezTo>
                  <a:cubicBezTo>
                    <a:pt x="11155" y="4559"/>
                    <a:pt x="11155" y="4597"/>
                    <a:pt x="11163" y="4636"/>
                  </a:cubicBezTo>
                  <a:cubicBezTo>
                    <a:pt x="11124" y="4628"/>
                    <a:pt x="11101" y="4628"/>
                    <a:pt x="11063" y="4628"/>
                  </a:cubicBezTo>
                  <a:lnTo>
                    <a:pt x="11101" y="4643"/>
                  </a:lnTo>
                  <a:cubicBezTo>
                    <a:pt x="11032" y="4674"/>
                    <a:pt x="11140" y="4682"/>
                    <a:pt x="11078" y="4720"/>
                  </a:cubicBezTo>
                  <a:cubicBezTo>
                    <a:pt x="11109" y="4758"/>
                    <a:pt x="11101" y="4751"/>
                    <a:pt x="11117" y="4789"/>
                  </a:cubicBezTo>
                  <a:lnTo>
                    <a:pt x="11147" y="4789"/>
                  </a:lnTo>
                  <a:lnTo>
                    <a:pt x="11163" y="4827"/>
                  </a:lnTo>
                  <a:lnTo>
                    <a:pt x="11140" y="4812"/>
                  </a:lnTo>
                  <a:cubicBezTo>
                    <a:pt x="11109" y="4812"/>
                    <a:pt x="11140" y="4865"/>
                    <a:pt x="11163" y="4865"/>
                  </a:cubicBezTo>
                  <a:cubicBezTo>
                    <a:pt x="11155" y="4888"/>
                    <a:pt x="11186" y="4911"/>
                    <a:pt x="11147" y="4927"/>
                  </a:cubicBezTo>
                  <a:cubicBezTo>
                    <a:pt x="11140" y="4950"/>
                    <a:pt x="11193" y="4988"/>
                    <a:pt x="11163" y="5019"/>
                  </a:cubicBezTo>
                  <a:cubicBezTo>
                    <a:pt x="11124" y="5026"/>
                    <a:pt x="11101" y="4988"/>
                    <a:pt x="11071" y="4973"/>
                  </a:cubicBezTo>
                  <a:cubicBezTo>
                    <a:pt x="11071" y="5011"/>
                    <a:pt x="11109" y="5042"/>
                    <a:pt x="11086" y="5095"/>
                  </a:cubicBezTo>
                  <a:cubicBezTo>
                    <a:pt x="11063" y="5118"/>
                    <a:pt x="11063" y="5095"/>
                    <a:pt x="11063" y="5126"/>
                  </a:cubicBezTo>
                  <a:lnTo>
                    <a:pt x="11101" y="5118"/>
                  </a:lnTo>
                  <a:lnTo>
                    <a:pt x="11109" y="5057"/>
                  </a:lnTo>
                  <a:cubicBezTo>
                    <a:pt x="11140" y="5057"/>
                    <a:pt x="11140" y="5057"/>
                    <a:pt x="11140" y="5026"/>
                  </a:cubicBezTo>
                  <a:lnTo>
                    <a:pt x="11155" y="5049"/>
                  </a:lnTo>
                  <a:lnTo>
                    <a:pt x="11117" y="5088"/>
                  </a:lnTo>
                  <a:lnTo>
                    <a:pt x="11147" y="5095"/>
                  </a:lnTo>
                  <a:lnTo>
                    <a:pt x="11124" y="5157"/>
                  </a:lnTo>
                  <a:lnTo>
                    <a:pt x="11109" y="5134"/>
                  </a:lnTo>
                  <a:lnTo>
                    <a:pt x="11124" y="5126"/>
                  </a:lnTo>
                  <a:lnTo>
                    <a:pt x="11071" y="5118"/>
                  </a:lnTo>
                  <a:cubicBezTo>
                    <a:pt x="11140" y="5218"/>
                    <a:pt x="11124" y="5294"/>
                    <a:pt x="11140" y="5394"/>
                  </a:cubicBezTo>
                  <a:lnTo>
                    <a:pt x="11109" y="5394"/>
                  </a:lnTo>
                  <a:cubicBezTo>
                    <a:pt x="11124" y="5402"/>
                    <a:pt x="11140" y="5478"/>
                    <a:pt x="11124" y="5517"/>
                  </a:cubicBezTo>
                  <a:cubicBezTo>
                    <a:pt x="11101" y="5517"/>
                    <a:pt x="11101" y="5440"/>
                    <a:pt x="11078" y="5440"/>
                  </a:cubicBezTo>
                  <a:cubicBezTo>
                    <a:pt x="11109" y="5432"/>
                    <a:pt x="11101" y="5409"/>
                    <a:pt x="11078" y="5432"/>
                  </a:cubicBezTo>
                  <a:cubicBezTo>
                    <a:pt x="11086" y="5509"/>
                    <a:pt x="11078" y="5578"/>
                    <a:pt x="11063" y="5624"/>
                  </a:cubicBezTo>
                  <a:cubicBezTo>
                    <a:pt x="11009" y="5632"/>
                    <a:pt x="11063" y="5555"/>
                    <a:pt x="11009" y="5540"/>
                  </a:cubicBezTo>
                  <a:lnTo>
                    <a:pt x="11009" y="5586"/>
                  </a:lnTo>
                  <a:cubicBezTo>
                    <a:pt x="10956" y="5655"/>
                    <a:pt x="10994" y="5823"/>
                    <a:pt x="10963" y="5900"/>
                  </a:cubicBezTo>
                  <a:cubicBezTo>
                    <a:pt x="10948" y="5907"/>
                    <a:pt x="10956" y="5846"/>
                    <a:pt x="10925" y="5869"/>
                  </a:cubicBezTo>
                  <a:cubicBezTo>
                    <a:pt x="10956" y="5900"/>
                    <a:pt x="10948" y="5930"/>
                    <a:pt x="10948" y="5961"/>
                  </a:cubicBezTo>
                  <a:lnTo>
                    <a:pt x="10971" y="5907"/>
                  </a:lnTo>
                  <a:lnTo>
                    <a:pt x="10994" y="5907"/>
                  </a:lnTo>
                  <a:cubicBezTo>
                    <a:pt x="10994" y="5961"/>
                    <a:pt x="10948" y="5969"/>
                    <a:pt x="10963" y="6022"/>
                  </a:cubicBezTo>
                  <a:lnTo>
                    <a:pt x="10925" y="6022"/>
                  </a:lnTo>
                  <a:cubicBezTo>
                    <a:pt x="10933" y="6061"/>
                    <a:pt x="10910" y="6084"/>
                    <a:pt x="10910" y="6114"/>
                  </a:cubicBezTo>
                  <a:lnTo>
                    <a:pt x="10879" y="6099"/>
                  </a:lnTo>
                  <a:cubicBezTo>
                    <a:pt x="10856" y="6114"/>
                    <a:pt x="10879" y="6137"/>
                    <a:pt x="10848" y="6137"/>
                  </a:cubicBezTo>
                  <a:lnTo>
                    <a:pt x="10871" y="6152"/>
                  </a:lnTo>
                  <a:cubicBezTo>
                    <a:pt x="10810" y="6252"/>
                    <a:pt x="10780" y="6321"/>
                    <a:pt x="10734" y="6436"/>
                  </a:cubicBezTo>
                  <a:lnTo>
                    <a:pt x="10718" y="6405"/>
                  </a:lnTo>
                  <a:lnTo>
                    <a:pt x="10688" y="6459"/>
                  </a:lnTo>
                  <a:cubicBezTo>
                    <a:pt x="10688" y="6497"/>
                    <a:pt x="10726" y="6467"/>
                    <a:pt x="10718" y="6497"/>
                  </a:cubicBezTo>
                  <a:cubicBezTo>
                    <a:pt x="10680" y="6505"/>
                    <a:pt x="10665" y="6536"/>
                    <a:pt x="10680" y="6398"/>
                  </a:cubicBezTo>
                  <a:lnTo>
                    <a:pt x="10626" y="6398"/>
                  </a:lnTo>
                  <a:lnTo>
                    <a:pt x="10657" y="6612"/>
                  </a:lnTo>
                  <a:cubicBezTo>
                    <a:pt x="10611" y="6620"/>
                    <a:pt x="10626" y="6696"/>
                    <a:pt x="10626" y="6696"/>
                  </a:cubicBezTo>
                  <a:lnTo>
                    <a:pt x="10412" y="6696"/>
                  </a:lnTo>
                  <a:lnTo>
                    <a:pt x="10435" y="6704"/>
                  </a:lnTo>
                  <a:cubicBezTo>
                    <a:pt x="10427" y="6742"/>
                    <a:pt x="10343" y="6788"/>
                    <a:pt x="10312" y="6773"/>
                  </a:cubicBezTo>
                  <a:cubicBezTo>
                    <a:pt x="10297" y="6827"/>
                    <a:pt x="10373" y="6750"/>
                    <a:pt x="10381" y="6804"/>
                  </a:cubicBezTo>
                  <a:cubicBezTo>
                    <a:pt x="10373" y="6819"/>
                    <a:pt x="10358" y="6804"/>
                    <a:pt x="10335" y="6819"/>
                  </a:cubicBezTo>
                  <a:cubicBezTo>
                    <a:pt x="10335" y="6857"/>
                    <a:pt x="10297" y="6865"/>
                    <a:pt x="10320" y="6903"/>
                  </a:cubicBezTo>
                  <a:cubicBezTo>
                    <a:pt x="10305" y="6926"/>
                    <a:pt x="10282" y="6957"/>
                    <a:pt x="10259" y="6942"/>
                  </a:cubicBezTo>
                  <a:lnTo>
                    <a:pt x="10259" y="6980"/>
                  </a:lnTo>
                  <a:cubicBezTo>
                    <a:pt x="10297" y="6980"/>
                    <a:pt x="10236" y="6965"/>
                    <a:pt x="10282" y="6965"/>
                  </a:cubicBezTo>
                  <a:cubicBezTo>
                    <a:pt x="10305" y="7003"/>
                    <a:pt x="10228" y="7056"/>
                    <a:pt x="10220" y="7118"/>
                  </a:cubicBezTo>
                  <a:cubicBezTo>
                    <a:pt x="10205" y="7095"/>
                    <a:pt x="10190" y="7087"/>
                    <a:pt x="10197" y="7056"/>
                  </a:cubicBezTo>
                  <a:cubicBezTo>
                    <a:pt x="10151" y="7072"/>
                    <a:pt x="10197" y="7125"/>
                    <a:pt x="10182" y="7164"/>
                  </a:cubicBezTo>
                  <a:cubicBezTo>
                    <a:pt x="10128" y="7164"/>
                    <a:pt x="10144" y="7202"/>
                    <a:pt x="10128" y="7240"/>
                  </a:cubicBezTo>
                  <a:cubicBezTo>
                    <a:pt x="10082" y="7240"/>
                    <a:pt x="10075" y="7279"/>
                    <a:pt x="10052" y="7317"/>
                  </a:cubicBezTo>
                  <a:lnTo>
                    <a:pt x="10067" y="7263"/>
                  </a:lnTo>
                  <a:lnTo>
                    <a:pt x="10036" y="7225"/>
                  </a:lnTo>
                  <a:cubicBezTo>
                    <a:pt x="10036" y="7271"/>
                    <a:pt x="10006" y="7309"/>
                    <a:pt x="10013" y="7355"/>
                  </a:cubicBezTo>
                  <a:lnTo>
                    <a:pt x="9967" y="7386"/>
                  </a:lnTo>
                  <a:cubicBezTo>
                    <a:pt x="9929" y="7363"/>
                    <a:pt x="10013" y="7325"/>
                    <a:pt x="9960" y="7340"/>
                  </a:cubicBezTo>
                  <a:cubicBezTo>
                    <a:pt x="9960" y="7309"/>
                    <a:pt x="9990" y="7317"/>
                    <a:pt x="9990" y="7286"/>
                  </a:cubicBezTo>
                  <a:cubicBezTo>
                    <a:pt x="9960" y="7279"/>
                    <a:pt x="9952" y="7355"/>
                    <a:pt x="9929" y="7325"/>
                  </a:cubicBezTo>
                  <a:cubicBezTo>
                    <a:pt x="9929" y="7355"/>
                    <a:pt x="9914" y="7363"/>
                    <a:pt x="9899" y="7401"/>
                  </a:cubicBezTo>
                  <a:cubicBezTo>
                    <a:pt x="9876" y="7363"/>
                    <a:pt x="9876" y="7432"/>
                    <a:pt x="9837" y="7432"/>
                  </a:cubicBezTo>
                  <a:cubicBezTo>
                    <a:pt x="9837" y="7478"/>
                    <a:pt x="9799" y="7501"/>
                    <a:pt x="9776" y="7539"/>
                  </a:cubicBezTo>
                  <a:lnTo>
                    <a:pt x="9837" y="7516"/>
                  </a:lnTo>
                  <a:cubicBezTo>
                    <a:pt x="9860" y="7547"/>
                    <a:pt x="9807" y="7570"/>
                    <a:pt x="9784" y="7585"/>
                  </a:cubicBezTo>
                  <a:lnTo>
                    <a:pt x="9776" y="7539"/>
                  </a:lnTo>
                  <a:lnTo>
                    <a:pt x="9730" y="7516"/>
                  </a:lnTo>
                  <a:cubicBezTo>
                    <a:pt x="9761" y="7554"/>
                    <a:pt x="9707" y="7554"/>
                    <a:pt x="9707" y="7608"/>
                  </a:cubicBezTo>
                  <a:cubicBezTo>
                    <a:pt x="9738" y="7616"/>
                    <a:pt x="9730" y="7585"/>
                    <a:pt x="9761" y="7585"/>
                  </a:cubicBezTo>
                  <a:cubicBezTo>
                    <a:pt x="9745" y="7608"/>
                    <a:pt x="9738" y="7631"/>
                    <a:pt x="9707" y="7623"/>
                  </a:cubicBezTo>
                  <a:lnTo>
                    <a:pt x="9707" y="7593"/>
                  </a:lnTo>
                  <a:lnTo>
                    <a:pt x="9684" y="7593"/>
                  </a:lnTo>
                  <a:cubicBezTo>
                    <a:pt x="9653" y="7593"/>
                    <a:pt x="9699" y="7631"/>
                    <a:pt x="9661" y="7616"/>
                  </a:cubicBezTo>
                  <a:cubicBezTo>
                    <a:pt x="9684" y="7623"/>
                    <a:pt x="9699" y="7631"/>
                    <a:pt x="9699" y="7662"/>
                  </a:cubicBezTo>
                  <a:cubicBezTo>
                    <a:pt x="9684" y="7685"/>
                    <a:pt x="9692" y="7654"/>
                    <a:pt x="9661" y="7654"/>
                  </a:cubicBezTo>
                  <a:lnTo>
                    <a:pt x="9684" y="7692"/>
                  </a:lnTo>
                  <a:lnTo>
                    <a:pt x="9661" y="7708"/>
                  </a:lnTo>
                  <a:cubicBezTo>
                    <a:pt x="9623" y="7708"/>
                    <a:pt x="9646" y="7662"/>
                    <a:pt x="9615" y="7654"/>
                  </a:cubicBezTo>
                  <a:lnTo>
                    <a:pt x="9630" y="7700"/>
                  </a:lnTo>
                  <a:cubicBezTo>
                    <a:pt x="9630" y="7738"/>
                    <a:pt x="9584" y="7708"/>
                    <a:pt x="9592" y="7746"/>
                  </a:cubicBezTo>
                  <a:cubicBezTo>
                    <a:pt x="9569" y="7746"/>
                    <a:pt x="9569" y="7738"/>
                    <a:pt x="9546" y="7738"/>
                  </a:cubicBezTo>
                  <a:cubicBezTo>
                    <a:pt x="9538" y="7777"/>
                    <a:pt x="9508" y="7777"/>
                    <a:pt x="9492" y="7784"/>
                  </a:cubicBezTo>
                  <a:cubicBezTo>
                    <a:pt x="9500" y="7823"/>
                    <a:pt x="9462" y="7846"/>
                    <a:pt x="9431" y="7861"/>
                  </a:cubicBezTo>
                  <a:cubicBezTo>
                    <a:pt x="9416" y="7861"/>
                    <a:pt x="9439" y="7823"/>
                    <a:pt x="9416" y="7838"/>
                  </a:cubicBezTo>
                  <a:cubicBezTo>
                    <a:pt x="9416" y="7884"/>
                    <a:pt x="9378" y="7884"/>
                    <a:pt x="9347" y="7914"/>
                  </a:cubicBezTo>
                  <a:lnTo>
                    <a:pt x="9362" y="7953"/>
                  </a:lnTo>
                  <a:cubicBezTo>
                    <a:pt x="9339" y="7976"/>
                    <a:pt x="9339" y="7922"/>
                    <a:pt x="9309" y="7930"/>
                  </a:cubicBezTo>
                  <a:lnTo>
                    <a:pt x="9301" y="7960"/>
                  </a:lnTo>
                  <a:cubicBezTo>
                    <a:pt x="9209" y="7937"/>
                    <a:pt x="9209" y="8052"/>
                    <a:pt x="9132" y="8052"/>
                  </a:cubicBezTo>
                  <a:cubicBezTo>
                    <a:pt x="9132" y="8106"/>
                    <a:pt x="9125" y="8106"/>
                    <a:pt x="9094" y="8144"/>
                  </a:cubicBezTo>
                  <a:lnTo>
                    <a:pt x="9048" y="8152"/>
                  </a:lnTo>
                  <a:lnTo>
                    <a:pt x="9079" y="8091"/>
                  </a:lnTo>
                  <a:cubicBezTo>
                    <a:pt x="9040" y="8091"/>
                    <a:pt x="9018" y="8129"/>
                    <a:pt x="9010" y="8160"/>
                  </a:cubicBezTo>
                  <a:cubicBezTo>
                    <a:pt x="8979" y="8167"/>
                    <a:pt x="8979" y="8152"/>
                    <a:pt x="8956" y="8129"/>
                  </a:cubicBezTo>
                  <a:cubicBezTo>
                    <a:pt x="8933" y="8152"/>
                    <a:pt x="8918" y="8144"/>
                    <a:pt x="8918" y="8183"/>
                  </a:cubicBezTo>
                  <a:lnTo>
                    <a:pt x="8887" y="8167"/>
                  </a:lnTo>
                  <a:cubicBezTo>
                    <a:pt x="8903" y="8190"/>
                    <a:pt x="8857" y="8236"/>
                    <a:pt x="8818" y="8206"/>
                  </a:cubicBezTo>
                  <a:cubicBezTo>
                    <a:pt x="8818" y="8259"/>
                    <a:pt x="8803" y="8244"/>
                    <a:pt x="8765" y="8259"/>
                  </a:cubicBezTo>
                  <a:cubicBezTo>
                    <a:pt x="8749" y="8282"/>
                    <a:pt x="8772" y="8267"/>
                    <a:pt x="8780" y="8275"/>
                  </a:cubicBezTo>
                  <a:lnTo>
                    <a:pt x="8742" y="8298"/>
                  </a:lnTo>
                  <a:cubicBezTo>
                    <a:pt x="8711" y="8275"/>
                    <a:pt x="8726" y="8275"/>
                    <a:pt x="8726" y="8244"/>
                  </a:cubicBezTo>
                  <a:cubicBezTo>
                    <a:pt x="8703" y="8259"/>
                    <a:pt x="8673" y="8267"/>
                    <a:pt x="8634" y="8236"/>
                  </a:cubicBezTo>
                  <a:lnTo>
                    <a:pt x="8657" y="8229"/>
                  </a:lnTo>
                  <a:lnTo>
                    <a:pt x="8573" y="8244"/>
                  </a:lnTo>
                  <a:cubicBezTo>
                    <a:pt x="8634" y="8236"/>
                    <a:pt x="8634" y="8275"/>
                    <a:pt x="8696" y="8267"/>
                  </a:cubicBezTo>
                  <a:cubicBezTo>
                    <a:pt x="8665" y="8336"/>
                    <a:pt x="8619" y="8259"/>
                    <a:pt x="8588" y="8282"/>
                  </a:cubicBezTo>
                  <a:lnTo>
                    <a:pt x="8657" y="8344"/>
                  </a:lnTo>
                  <a:lnTo>
                    <a:pt x="8573" y="8321"/>
                  </a:lnTo>
                  <a:cubicBezTo>
                    <a:pt x="8558" y="8351"/>
                    <a:pt x="8573" y="8382"/>
                    <a:pt x="8573" y="8412"/>
                  </a:cubicBezTo>
                  <a:cubicBezTo>
                    <a:pt x="8558" y="8374"/>
                    <a:pt x="8535" y="8382"/>
                    <a:pt x="8504" y="8374"/>
                  </a:cubicBezTo>
                  <a:cubicBezTo>
                    <a:pt x="8481" y="8359"/>
                    <a:pt x="8512" y="8336"/>
                    <a:pt x="8481" y="8321"/>
                  </a:cubicBezTo>
                  <a:lnTo>
                    <a:pt x="8481" y="8374"/>
                  </a:lnTo>
                  <a:lnTo>
                    <a:pt x="8466" y="8389"/>
                  </a:lnTo>
                  <a:lnTo>
                    <a:pt x="8405" y="8382"/>
                  </a:lnTo>
                  <a:cubicBezTo>
                    <a:pt x="8397" y="8359"/>
                    <a:pt x="8458" y="8359"/>
                    <a:pt x="8435" y="8336"/>
                  </a:cubicBezTo>
                  <a:cubicBezTo>
                    <a:pt x="8420" y="8359"/>
                    <a:pt x="8290" y="8458"/>
                    <a:pt x="8305" y="8382"/>
                  </a:cubicBezTo>
                  <a:lnTo>
                    <a:pt x="8251" y="8397"/>
                  </a:lnTo>
                  <a:cubicBezTo>
                    <a:pt x="8244" y="8458"/>
                    <a:pt x="8175" y="8428"/>
                    <a:pt x="8152" y="8497"/>
                  </a:cubicBezTo>
                  <a:cubicBezTo>
                    <a:pt x="8129" y="8458"/>
                    <a:pt x="8098" y="8497"/>
                    <a:pt x="8114" y="8458"/>
                  </a:cubicBezTo>
                  <a:lnTo>
                    <a:pt x="8083" y="8504"/>
                  </a:lnTo>
                  <a:cubicBezTo>
                    <a:pt x="8037" y="8512"/>
                    <a:pt x="7999" y="8504"/>
                    <a:pt x="7960" y="8543"/>
                  </a:cubicBezTo>
                  <a:cubicBezTo>
                    <a:pt x="7945" y="8512"/>
                    <a:pt x="7907" y="8527"/>
                    <a:pt x="7907" y="8550"/>
                  </a:cubicBezTo>
                  <a:cubicBezTo>
                    <a:pt x="7891" y="8527"/>
                    <a:pt x="7868" y="8543"/>
                    <a:pt x="7861" y="8535"/>
                  </a:cubicBezTo>
                  <a:cubicBezTo>
                    <a:pt x="7868" y="8550"/>
                    <a:pt x="7884" y="8550"/>
                    <a:pt x="7891" y="8581"/>
                  </a:cubicBezTo>
                  <a:lnTo>
                    <a:pt x="7830" y="8550"/>
                  </a:lnTo>
                  <a:cubicBezTo>
                    <a:pt x="7807" y="8550"/>
                    <a:pt x="7822" y="8589"/>
                    <a:pt x="7776" y="8550"/>
                  </a:cubicBezTo>
                  <a:lnTo>
                    <a:pt x="7776" y="8581"/>
                  </a:lnTo>
                  <a:lnTo>
                    <a:pt x="7853" y="8589"/>
                  </a:lnTo>
                  <a:cubicBezTo>
                    <a:pt x="7815" y="8589"/>
                    <a:pt x="7776" y="8589"/>
                    <a:pt x="7730" y="8604"/>
                  </a:cubicBezTo>
                  <a:lnTo>
                    <a:pt x="7715" y="8581"/>
                  </a:lnTo>
                  <a:cubicBezTo>
                    <a:pt x="7738" y="8573"/>
                    <a:pt x="7776" y="8589"/>
                    <a:pt x="7776" y="8550"/>
                  </a:cubicBezTo>
                  <a:cubicBezTo>
                    <a:pt x="7746" y="8535"/>
                    <a:pt x="7730" y="8581"/>
                    <a:pt x="7677" y="8550"/>
                  </a:cubicBezTo>
                  <a:lnTo>
                    <a:pt x="7662" y="8566"/>
                  </a:lnTo>
                  <a:lnTo>
                    <a:pt x="7669" y="8589"/>
                  </a:lnTo>
                  <a:lnTo>
                    <a:pt x="7593" y="8612"/>
                  </a:lnTo>
                  <a:lnTo>
                    <a:pt x="7577" y="8573"/>
                  </a:lnTo>
                  <a:cubicBezTo>
                    <a:pt x="7554" y="8589"/>
                    <a:pt x="7585" y="8604"/>
                    <a:pt x="7554" y="8604"/>
                  </a:cubicBezTo>
                  <a:cubicBezTo>
                    <a:pt x="7539" y="8581"/>
                    <a:pt x="7562" y="8573"/>
                    <a:pt x="7539" y="8573"/>
                  </a:cubicBezTo>
                  <a:lnTo>
                    <a:pt x="7524" y="8604"/>
                  </a:lnTo>
                  <a:cubicBezTo>
                    <a:pt x="7439" y="8527"/>
                    <a:pt x="7332" y="8589"/>
                    <a:pt x="7255" y="8550"/>
                  </a:cubicBezTo>
                  <a:lnTo>
                    <a:pt x="7278" y="8527"/>
                  </a:lnTo>
                  <a:cubicBezTo>
                    <a:pt x="7248" y="8504"/>
                    <a:pt x="7210" y="8550"/>
                    <a:pt x="7179" y="8504"/>
                  </a:cubicBezTo>
                  <a:lnTo>
                    <a:pt x="7179" y="8535"/>
                  </a:lnTo>
                  <a:lnTo>
                    <a:pt x="7141" y="8550"/>
                  </a:lnTo>
                  <a:lnTo>
                    <a:pt x="7156" y="8527"/>
                  </a:lnTo>
                  <a:lnTo>
                    <a:pt x="7102" y="8504"/>
                  </a:lnTo>
                  <a:lnTo>
                    <a:pt x="7118" y="8535"/>
                  </a:lnTo>
                  <a:lnTo>
                    <a:pt x="7079" y="8543"/>
                  </a:lnTo>
                  <a:lnTo>
                    <a:pt x="7079" y="8512"/>
                  </a:lnTo>
                  <a:lnTo>
                    <a:pt x="7049" y="8535"/>
                  </a:lnTo>
                  <a:lnTo>
                    <a:pt x="7026" y="8497"/>
                  </a:lnTo>
                  <a:cubicBezTo>
                    <a:pt x="6972" y="8497"/>
                    <a:pt x="6903" y="8497"/>
                    <a:pt x="6849" y="8474"/>
                  </a:cubicBezTo>
                  <a:lnTo>
                    <a:pt x="6857" y="8497"/>
                  </a:lnTo>
                  <a:lnTo>
                    <a:pt x="6811" y="8497"/>
                  </a:lnTo>
                  <a:lnTo>
                    <a:pt x="6819" y="8466"/>
                  </a:lnTo>
                  <a:cubicBezTo>
                    <a:pt x="6788" y="8451"/>
                    <a:pt x="6712" y="8458"/>
                    <a:pt x="6696" y="8466"/>
                  </a:cubicBezTo>
                  <a:cubicBezTo>
                    <a:pt x="6696" y="8435"/>
                    <a:pt x="6673" y="8428"/>
                    <a:pt x="6643" y="8435"/>
                  </a:cubicBezTo>
                  <a:cubicBezTo>
                    <a:pt x="6673" y="8466"/>
                    <a:pt x="6643" y="8458"/>
                    <a:pt x="6627" y="8466"/>
                  </a:cubicBezTo>
                  <a:cubicBezTo>
                    <a:pt x="6681" y="8466"/>
                    <a:pt x="6704" y="8512"/>
                    <a:pt x="6773" y="8512"/>
                  </a:cubicBezTo>
                  <a:lnTo>
                    <a:pt x="6758" y="8497"/>
                  </a:lnTo>
                  <a:lnTo>
                    <a:pt x="6796" y="8497"/>
                  </a:lnTo>
                  <a:cubicBezTo>
                    <a:pt x="6811" y="8527"/>
                    <a:pt x="6819" y="8527"/>
                    <a:pt x="6834" y="8550"/>
                  </a:cubicBezTo>
                  <a:cubicBezTo>
                    <a:pt x="6773" y="8512"/>
                    <a:pt x="6658" y="8535"/>
                    <a:pt x="6620" y="8489"/>
                  </a:cubicBezTo>
                  <a:lnTo>
                    <a:pt x="6604" y="8504"/>
                  </a:lnTo>
                  <a:cubicBezTo>
                    <a:pt x="6581" y="8504"/>
                    <a:pt x="6620" y="8489"/>
                    <a:pt x="6597" y="8474"/>
                  </a:cubicBezTo>
                  <a:cubicBezTo>
                    <a:pt x="6551" y="8512"/>
                    <a:pt x="6512" y="8474"/>
                    <a:pt x="6482" y="8458"/>
                  </a:cubicBezTo>
                  <a:cubicBezTo>
                    <a:pt x="6466" y="8489"/>
                    <a:pt x="6436" y="8474"/>
                    <a:pt x="6413" y="8458"/>
                  </a:cubicBezTo>
                  <a:cubicBezTo>
                    <a:pt x="6436" y="8435"/>
                    <a:pt x="6466" y="8420"/>
                    <a:pt x="6451" y="8389"/>
                  </a:cubicBezTo>
                  <a:lnTo>
                    <a:pt x="6512" y="8382"/>
                  </a:lnTo>
                  <a:lnTo>
                    <a:pt x="6482" y="8344"/>
                  </a:lnTo>
                  <a:lnTo>
                    <a:pt x="6436" y="8374"/>
                  </a:lnTo>
                  <a:cubicBezTo>
                    <a:pt x="6413" y="8374"/>
                    <a:pt x="6397" y="8344"/>
                    <a:pt x="6367" y="8359"/>
                  </a:cubicBezTo>
                  <a:cubicBezTo>
                    <a:pt x="6359" y="8313"/>
                    <a:pt x="6290" y="8313"/>
                    <a:pt x="6244" y="8321"/>
                  </a:cubicBezTo>
                  <a:cubicBezTo>
                    <a:pt x="6252" y="8282"/>
                    <a:pt x="6237" y="8282"/>
                    <a:pt x="6183" y="8298"/>
                  </a:cubicBezTo>
                  <a:lnTo>
                    <a:pt x="6206" y="8267"/>
                  </a:lnTo>
                  <a:cubicBezTo>
                    <a:pt x="6168" y="8236"/>
                    <a:pt x="6106" y="8259"/>
                    <a:pt x="6068" y="8229"/>
                  </a:cubicBezTo>
                  <a:lnTo>
                    <a:pt x="6060" y="8259"/>
                  </a:lnTo>
                  <a:lnTo>
                    <a:pt x="6022" y="8244"/>
                  </a:lnTo>
                  <a:lnTo>
                    <a:pt x="6022" y="8221"/>
                  </a:lnTo>
                  <a:cubicBezTo>
                    <a:pt x="6007" y="8206"/>
                    <a:pt x="6014" y="8244"/>
                    <a:pt x="5984" y="8221"/>
                  </a:cubicBezTo>
                  <a:lnTo>
                    <a:pt x="5984" y="8206"/>
                  </a:lnTo>
                  <a:cubicBezTo>
                    <a:pt x="5984" y="8206"/>
                    <a:pt x="5945" y="8160"/>
                    <a:pt x="5915" y="8190"/>
                  </a:cubicBezTo>
                  <a:lnTo>
                    <a:pt x="5907" y="8144"/>
                  </a:lnTo>
                  <a:cubicBezTo>
                    <a:pt x="5900" y="8183"/>
                    <a:pt x="5869" y="8129"/>
                    <a:pt x="5869" y="8129"/>
                  </a:cubicBezTo>
                  <a:cubicBezTo>
                    <a:pt x="5823" y="8121"/>
                    <a:pt x="5792" y="8160"/>
                    <a:pt x="5746" y="8106"/>
                  </a:cubicBezTo>
                  <a:cubicBezTo>
                    <a:pt x="5723" y="8129"/>
                    <a:pt x="5677" y="8091"/>
                    <a:pt x="5639" y="8083"/>
                  </a:cubicBezTo>
                  <a:lnTo>
                    <a:pt x="5647" y="8052"/>
                  </a:lnTo>
                  <a:cubicBezTo>
                    <a:pt x="5608" y="8083"/>
                    <a:pt x="5593" y="8037"/>
                    <a:pt x="5547" y="8052"/>
                  </a:cubicBezTo>
                  <a:lnTo>
                    <a:pt x="5585" y="8091"/>
                  </a:lnTo>
                  <a:lnTo>
                    <a:pt x="5532" y="8106"/>
                  </a:lnTo>
                  <a:lnTo>
                    <a:pt x="5570" y="8129"/>
                  </a:lnTo>
                  <a:lnTo>
                    <a:pt x="5547" y="8152"/>
                  </a:lnTo>
                  <a:cubicBezTo>
                    <a:pt x="5532" y="8152"/>
                    <a:pt x="5516" y="8106"/>
                    <a:pt x="5478" y="8121"/>
                  </a:cubicBezTo>
                  <a:lnTo>
                    <a:pt x="5478" y="8075"/>
                  </a:lnTo>
                  <a:cubicBezTo>
                    <a:pt x="5455" y="8045"/>
                    <a:pt x="5432" y="8068"/>
                    <a:pt x="5409" y="8029"/>
                  </a:cubicBezTo>
                  <a:cubicBezTo>
                    <a:pt x="5402" y="8037"/>
                    <a:pt x="5402" y="8068"/>
                    <a:pt x="5371" y="8045"/>
                  </a:cubicBezTo>
                  <a:cubicBezTo>
                    <a:pt x="5402" y="8006"/>
                    <a:pt x="5470" y="7999"/>
                    <a:pt x="5524" y="7999"/>
                  </a:cubicBezTo>
                  <a:lnTo>
                    <a:pt x="5470" y="7953"/>
                  </a:lnTo>
                  <a:lnTo>
                    <a:pt x="5432" y="7953"/>
                  </a:lnTo>
                  <a:lnTo>
                    <a:pt x="5409" y="7976"/>
                  </a:lnTo>
                  <a:cubicBezTo>
                    <a:pt x="5371" y="7976"/>
                    <a:pt x="5402" y="7960"/>
                    <a:pt x="5379" y="7930"/>
                  </a:cubicBezTo>
                  <a:cubicBezTo>
                    <a:pt x="5363" y="7976"/>
                    <a:pt x="5248" y="7937"/>
                    <a:pt x="5256" y="7884"/>
                  </a:cubicBezTo>
                  <a:cubicBezTo>
                    <a:pt x="5248" y="7914"/>
                    <a:pt x="5225" y="7876"/>
                    <a:pt x="5202" y="7892"/>
                  </a:cubicBezTo>
                  <a:cubicBezTo>
                    <a:pt x="5210" y="7922"/>
                    <a:pt x="5248" y="7899"/>
                    <a:pt x="5256" y="7930"/>
                  </a:cubicBezTo>
                  <a:lnTo>
                    <a:pt x="5179" y="7892"/>
                  </a:lnTo>
                  <a:lnTo>
                    <a:pt x="5141" y="7914"/>
                  </a:lnTo>
                  <a:lnTo>
                    <a:pt x="5149" y="7892"/>
                  </a:lnTo>
                  <a:lnTo>
                    <a:pt x="5126" y="7930"/>
                  </a:lnTo>
                  <a:lnTo>
                    <a:pt x="5179" y="7930"/>
                  </a:lnTo>
                  <a:lnTo>
                    <a:pt x="5179" y="7968"/>
                  </a:lnTo>
                  <a:cubicBezTo>
                    <a:pt x="5141" y="7968"/>
                    <a:pt x="5133" y="7922"/>
                    <a:pt x="5087" y="7930"/>
                  </a:cubicBezTo>
                  <a:cubicBezTo>
                    <a:pt x="5087" y="7899"/>
                    <a:pt x="5164" y="7892"/>
                    <a:pt x="5110" y="7861"/>
                  </a:cubicBezTo>
                  <a:cubicBezTo>
                    <a:pt x="5103" y="7892"/>
                    <a:pt x="5095" y="7876"/>
                    <a:pt x="5064" y="7876"/>
                  </a:cubicBezTo>
                  <a:cubicBezTo>
                    <a:pt x="5072" y="7838"/>
                    <a:pt x="5095" y="7876"/>
                    <a:pt x="5057" y="7823"/>
                  </a:cubicBezTo>
                  <a:cubicBezTo>
                    <a:pt x="5049" y="7846"/>
                    <a:pt x="5034" y="7853"/>
                    <a:pt x="5011" y="7846"/>
                  </a:cubicBezTo>
                  <a:cubicBezTo>
                    <a:pt x="5018" y="7800"/>
                    <a:pt x="4950" y="7838"/>
                    <a:pt x="4942" y="7784"/>
                  </a:cubicBezTo>
                  <a:cubicBezTo>
                    <a:pt x="5018" y="7815"/>
                    <a:pt x="5095" y="7807"/>
                    <a:pt x="5172" y="7876"/>
                  </a:cubicBezTo>
                  <a:cubicBezTo>
                    <a:pt x="5149" y="7823"/>
                    <a:pt x="5241" y="7884"/>
                    <a:pt x="5248" y="7838"/>
                  </a:cubicBezTo>
                  <a:lnTo>
                    <a:pt x="5218" y="7807"/>
                  </a:lnTo>
                  <a:cubicBezTo>
                    <a:pt x="5187" y="7838"/>
                    <a:pt x="5149" y="7784"/>
                    <a:pt x="5141" y="7761"/>
                  </a:cubicBezTo>
                  <a:cubicBezTo>
                    <a:pt x="5141" y="7800"/>
                    <a:pt x="5103" y="7777"/>
                    <a:pt x="5103" y="7815"/>
                  </a:cubicBezTo>
                  <a:lnTo>
                    <a:pt x="5057" y="7800"/>
                  </a:lnTo>
                  <a:cubicBezTo>
                    <a:pt x="5057" y="7777"/>
                    <a:pt x="5103" y="7823"/>
                    <a:pt x="5072" y="7769"/>
                  </a:cubicBezTo>
                  <a:lnTo>
                    <a:pt x="5126" y="7777"/>
                  </a:lnTo>
                  <a:lnTo>
                    <a:pt x="5110" y="7738"/>
                  </a:lnTo>
                  <a:cubicBezTo>
                    <a:pt x="5057" y="7761"/>
                    <a:pt x="5064" y="7731"/>
                    <a:pt x="5064" y="7700"/>
                  </a:cubicBezTo>
                  <a:cubicBezTo>
                    <a:pt x="5049" y="7746"/>
                    <a:pt x="4980" y="7685"/>
                    <a:pt x="4934" y="7669"/>
                  </a:cubicBezTo>
                  <a:lnTo>
                    <a:pt x="4942" y="7708"/>
                  </a:lnTo>
                  <a:cubicBezTo>
                    <a:pt x="4881" y="7731"/>
                    <a:pt x="4827" y="7662"/>
                    <a:pt x="4789" y="7685"/>
                  </a:cubicBezTo>
                  <a:lnTo>
                    <a:pt x="4796" y="7646"/>
                  </a:lnTo>
                  <a:cubicBezTo>
                    <a:pt x="4835" y="7662"/>
                    <a:pt x="4873" y="7662"/>
                    <a:pt x="4904" y="7692"/>
                  </a:cubicBezTo>
                  <a:lnTo>
                    <a:pt x="4919" y="7654"/>
                  </a:lnTo>
                  <a:lnTo>
                    <a:pt x="4896" y="7646"/>
                  </a:lnTo>
                  <a:lnTo>
                    <a:pt x="4881" y="7662"/>
                  </a:lnTo>
                  <a:cubicBezTo>
                    <a:pt x="4865" y="7616"/>
                    <a:pt x="4750" y="7608"/>
                    <a:pt x="4720" y="7623"/>
                  </a:cubicBezTo>
                  <a:cubicBezTo>
                    <a:pt x="4758" y="7577"/>
                    <a:pt x="4689" y="7577"/>
                    <a:pt x="4689" y="7531"/>
                  </a:cubicBezTo>
                  <a:lnTo>
                    <a:pt x="4651" y="7516"/>
                  </a:lnTo>
                  <a:lnTo>
                    <a:pt x="4681" y="7554"/>
                  </a:lnTo>
                  <a:cubicBezTo>
                    <a:pt x="4681" y="7585"/>
                    <a:pt x="4635" y="7585"/>
                    <a:pt x="4589" y="7593"/>
                  </a:cubicBezTo>
                  <a:cubicBezTo>
                    <a:pt x="4574" y="7547"/>
                    <a:pt x="4628" y="7577"/>
                    <a:pt x="4643" y="7554"/>
                  </a:cubicBezTo>
                  <a:cubicBezTo>
                    <a:pt x="4628" y="7516"/>
                    <a:pt x="4612" y="7547"/>
                    <a:pt x="4574" y="7547"/>
                  </a:cubicBezTo>
                  <a:lnTo>
                    <a:pt x="4566" y="7585"/>
                  </a:lnTo>
                  <a:lnTo>
                    <a:pt x="4521" y="7570"/>
                  </a:lnTo>
                  <a:cubicBezTo>
                    <a:pt x="4536" y="7608"/>
                    <a:pt x="4589" y="7570"/>
                    <a:pt x="4597" y="7623"/>
                  </a:cubicBezTo>
                  <a:cubicBezTo>
                    <a:pt x="4635" y="7616"/>
                    <a:pt x="4681" y="7616"/>
                    <a:pt x="4712" y="7631"/>
                  </a:cubicBezTo>
                  <a:lnTo>
                    <a:pt x="4674" y="7623"/>
                  </a:lnTo>
                  <a:lnTo>
                    <a:pt x="4704" y="7631"/>
                  </a:lnTo>
                  <a:cubicBezTo>
                    <a:pt x="4651" y="7738"/>
                    <a:pt x="4513" y="7554"/>
                    <a:pt x="4398" y="7547"/>
                  </a:cubicBezTo>
                  <a:lnTo>
                    <a:pt x="4398" y="7577"/>
                  </a:lnTo>
                  <a:cubicBezTo>
                    <a:pt x="4406" y="7593"/>
                    <a:pt x="4436" y="7577"/>
                    <a:pt x="4436" y="7608"/>
                  </a:cubicBezTo>
                  <a:cubicBezTo>
                    <a:pt x="4436" y="7623"/>
                    <a:pt x="4367" y="7616"/>
                    <a:pt x="4367" y="7585"/>
                  </a:cubicBezTo>
                  <a:cubicBezTo>
                    <a:pt x="4367" y="7616"/>
                    <a:pt x="4291" y="7623"/>
                    <a:pt x="4291" y="7585"/>
                  </a:cubicBezTo>
                  <a:lnTo>
                    <a:pt x="4344" y="7608"/>
                  </a:lnTo>
                  <a:cubicBezTo>
                    <a:pt x="4360" y="7570"/>
                    <a:pt x="4375" y="7585"/>
                    <a:pt x="4398" y="7554"/>
                  </a:cubicBezTo>
                  <a:cubicBezTo>
                    <a:pt x="4375" y="7531"/>
                    <a:pt x="4383" y="7531"/>
                    <a:pt x="4367" y="7501"/>
                  </a:cubicBezTo>
                  <a:cubicBezTo>
                    <a:pt x="4413" y="7508"/>
                    <a:pt x="4436" y="7547"/>
                    <a:pt x="4513" y="7539"/>
                  </a:cubicBezTo>
                  <a:cubicBezTo>
                    <a:pt x="4498" y="7501"/>
                    <a:pt x="4528" y="7508"/>
                    <a:pt x="4498" y="7478"/>
                  </a:cubicBezTo>
                  <a:cubicBezTo>
                    <a:pt x="4490" y="7501"/>
                    <a:pt x="4513" y="7531"/>
                    <a:pt x="4459" y="7531"/>
                  </a:cubicBezTo>
                  <a:cubicBezTo>
                    <a:pt x="4421" y="7508"/>
                    <a:pt x="4383" y="7470"/>
                    <a:pt x="4337" y="7462"/>
                  </a:cubicBezTo>
                  <a:lnTo>
                    <a:pt x="4329" y="7501"/>
                  </a:lnTo>
                  <a:lnTo>
                    <a:pt x="4375" y="7539"/>
                  </a:lnTo>
                  <a:lnTo>
                    <a:pt x="4321" y="7547"/>
                  </a:lnTo>
                  <a:lnTo>
                    <a:pt x="4329" y="7531"/>
                  </a:lnTo>
                  <a:cubicBezTo>
                    <a:pt x="4298" y="7501"/>
                    <a:pt x="4298" y="7554"/>
                    <a:pt x="4268" y="7516"/>
                  </a:cubicBezTo>
                  <a:lnTo>
                    <a:pt x="4298" y="7470"/>
                  </a:lnTo>
                  <a:cubicBezTo>
                    <a:pt x="4229" y="7493"/>
                    <a:pt x="4176" y="7401"/>
                    <a:pt x="4107" y="7417"/>
                  </a:cubicBezTo>
                  <a:lnTo>
                    <a:pt x="4107" y="7363"/>
                  </a:lnTo>
                  <a:cubicBezTo>
                    <a:pt x="4076" y="7363"/>
                    <a:pt x="4069" y="7340"/>
                    <a:pt x="4023" y="7355"/>
                  </a:cubicBezTo>
                  <a:lnTo>
                    <a:pt x="4030" y="7401"/>
                  </a:lnTo>
                  <a:cubicBezTo>
                    <a:pt x="3992" y="7401"/>
                    <a:pt x="3977" y="7378"/>
                    <a:pt x="3938" y="7378"/>
                  </a:cubicBezTo>
                  <a:cubicBezTo>
                    <a:pt x="3938" y="7348"/>
                    <a:pt x="3992" y="7325"/>
                    <a:pt x="4000" y="7378"/>
                  </a:cubicBezTo>
                  <a:lnTo>
                    <a:pt x="4023" y="7325"/>
                  </a:lnTo>
                  <a:cubicBezTo>
                    <a:pt x="3977" y="7348"/>
                    <a:pt x="3954" y="7317"/>
                    <a:pt x="3900" y="7309"/>
                  </a:cubicBezTo>
                  <a:cubicBezTo>
                    <a:pt x="3900" y="7340"/>
                    <a:pt x="3938" y="7317"/>
                    <a:pt x="3938" y="7340"/>
                  </a:cubicBezTo>
                  <a:cubicBezTo>
                    <a:pt x="3915" y="7363"/>
                    <a:pt x="3900" y="7317"/>
                    <a:pt x="3869" y="7325"/>
                  </a:cubicBezTo>
                  <a:lnTo>
                    <a:pt x="3869" y="7286"/>
                  </a:lnTo>
                  <a:cubicBezTo>
                    <a:pt x="3823" y="7340"/>
                    <a:pt x="3800" y="7240"/>
                    <a:pt x="3754" y="7248"/>
                  </a:cubicBezTo>
                  <a:cubicBezTo>
                    <a:pt x="3762" y="7202"/>
                    <a:pt x="3808" y="7248"/>
                    <a:pt x="3831" y="7233"/>
                  </a:cubicBezTo>
                  <a:lnTo>
                    <a:pt x="3808" y="7225"/>
                  </a:lnTo>
                  <a:lnTo>
                    <a:pt x="3823" y="7187"/>
                  </a:lnTo>
                  <a:cubicBezTo>
                    <a:pt x="3793" y="7187"/>
                    <a:pt x="3770" y="7156"/>
                    <a:pt x="3762" y="7187"/>
                  </a:cubicBezTo>
                  <a:cubicBezTo>
                    <a:pt x="3731" y="7194"/>
                    <a:pt x="3731" y="7148"/>
                    <a:pt x="3708" y="7148"/>
                  </a:cubicBezTo>
                  <a:lnTo>
                    <a:pt x="3747" y="7133"/>
                  </a:lnTo>
                  <a:cubicBezTo>
                    <a:pt x="3762" y="7095"/>
                    <a:pt x="3655" y="7118"/>
                    <a:pt x="3685" y="7072"/>
                  </a:cubicBezTo>
                  <a:lnTo>
                    <a:pt x="3640" y="7079"/>
                  </a:lnTo>
                  <a:lnTo>
                    <a:pt x="3640" y="7118"/>
                  </a:lnTo>
                  <a:cubicBezTo>
                    <a:pt x="3609" y="7118"/>
                    <a:pt x="3617" y="7095"/>
                    <a:pt x="3617" y="7079"/>
                  </a:cubicBezTo>
                  <a:cubicBezTo>
                    <a:pt x="3563" y="7095"/>
                    <a:pt x="3555" y="7041"/>
                    <a:pt x="3525" y="6980"/>
                  </a:cubicBezTo>
                  <a:cubicBezTo>
                    <a:pt x="3479" y="6995"/>
                    <a:pt x="3448" y="6903"/>
                    <a:pt x="3387" y="6896"/>
                  </a:cubicBezTo>
                  <a:lnTo>
                    <a:pt x="3410" y="6934"/>
                  </a:lnTo>
                  <a:cubicBezTo>
                    <a:pt x="3379" y="6957"/>
                    <a:pt x="3341" y="6919"/>
                    <a:pt x="3325" y="6896"/>
                  </a:cubicBezTo>
                  <a:cubicBezTo>
                    <a:pt x="3333" y="6865"/>
                    <a:pt x="3348" y="6919"/>
                    <a:pt x="3341" y="6896"/>
                  </a:cubicBezTo>
                  <a:lnTo>
                    <a:pt x="3341" y="6850"/>
                  </a:lnTo>
                  <a:cubicBezTo>
                    <a:pt x="3341" y="6850"/>
                    <a:pt x="3302" y="6857"/>
                    <a:pt x="3272" y="6873"/>
                  </a:cubicBezTo>
                  <a:lnTo>
                    <a:pt x="3272" y="6811"/>
                  </a:lnTo>
                  <a:cubicBezTo>
                    <a:pt x="3264" y="6804"/>
                    <a:pt x="3218" y="6804"/>
                    <a:pt x="3249" y="6773"/>
                  </a:cubicBezTo>
                  <a:cubicBezTo>
                    <a:pt x="3195" y="6773"/>
                    <a:pt x="3180" y="6735"/>
                    <a:pt x="3157" y="6704"/>
                  </a:cubicBezTo>
                  <a:cubicBezTo>
                    <a:pt x="3157" y="6681"/>
                    <a:pt x="3195" y="6696"/>
                    <a:pt x="3195" y="6666"/>
                  </a:cubicBezTo>
                  <a:cubicBezTo>
                    <a:pt x="3172" y="6658"/>
                    <a:pt x="3180" y="6696"/>
                    <a:pt x="3149" y="6696"/>
                  </a:cubicBezTo>
                  <a:lnTo>
                    <a:pt x="3157" y="6643"/>
                  </a:lnTo>
                  <a:lnTo>
                    <a:pt x="3142" y="6612"/>
                  </a:lnTo>
                  <a:lnTo>
                    <a:pt x="3172" y="6574"/>
                  </a:lnTo>
                  <a:lnTo>
                    <a:pt x="3149" y="6574"/>
                  </a:lnTo>
                  <a:lnTo>
                    <a:pt x="3142" y="6604"/>
                  </a:lnTo>
                  <a:lnTo>
                    <a:pt x="3119" y="6574"/>
                  </a:lnTo>
                  <a:lnTo>
                    <a:pt x="3119" y="6604"/>
                  </a:lnTo>
                  <a:lnTo>
                    <a:pt x="3080" y="6620"/>
                  </a:lnTo>
                  <a:cubicBezTo>
                    <a:pt x="3073" y="6612"/>
                    <a:pt x="3096" y="6589"/>
                    <a:pt x="3057" y="6604"/>
                  </a:cubicBezTo>
                  <a:cubicBezTo>
                    <a:pt x="3065" y="6574"/>
                    <a:pt x="3073" y="6589"/>
                    <a:pt x="3096" y="6719"/>
                  </a:cubicBezTo>
                  <a:lnTo>
                    <a:pt x="3057" y="6719"/>
                  </a:lnTo>
                  <a:lnTo>
                    <a:pt x="3019" y="6528"/>
                  </a:lnTo>
                  <a:lnTo>
                    <a:pt x="3065" y="6505"/>
                  </a:lnTo>
                  <a:cubicBezTo>
                    <a:pt x="3065" y="6490"/>
                    <a:pt x="3096" y="6436"/>
                    <a:pt x="3065" y="6428"/>
                  </a:cubicBezTo>
                  <a:cubicBezTo>
                    <a:pt x="3080" y="6390"/>
                    <a:pt x="3103" y="6382"/>
                    <a:pt x="3080" y="6344"/>
                  </a:cubicBezTo>
                  <a:lnTo>
                    <a:pt x="3065" y="6382"/>
                  </a:lnTo>
                  <a:lnTo>
                    <a:pt x="3042" y="6352"/>
                  </a:lnTo>
                  <a:lnTo>
                    <a:pt x="3004" y="6359"/>
                  </a:lnTo>
                  <a:cubicBezTo>
                    <a:pt x="3019" y="6367"/>
                    <a:pt x="3004" y="6421"/>
                    <a:pt x="3034" y="6405"/>
                  </a:cubicBezTo>
                  <a:lnTo>
                    <a:pt x="2996" y="6428"/>
                  </a:lnTo>
                  <a:cubicBezTo>
                    <a:pt x="2988" y="6421"/>
                    <a:pt x="3027" y="6398"/>
                    <a:pt x="2981" y="6398"/>
                  </a:cubicBezTo>
                  <a:lnTo>
                    <a:pt x="3004" y="6367"/>
                  </a:lnTo>
                  <a:cubicBezTo>
                    <a:pt x="2981" y="6390"/>
                    <a:pt x="2965" y="6367"/>
                    <a:pt x="2965" y="6344"/>
                  </a:cubicBezTo>
                  <a:lnTo>
                    <a:pt x="2958" y="6367"/>
                  </a:lnTo>
                  <a:lnTo>
                    <a:pt x="2927" y="6359"/>
                  </a:lnTo>
                  <a:lnTo>
                    <a:pt x="2958" y="6321"/>
                  </a:lnTo>
                  <a:cubicBezTo>
                    <a:pt x="2958" y="6313"/>
                    <a:pt x="2912" y="6290"/>
                    <a:pt x="2950" y="6283"/>
                  </a:cubicBezTo>
                  <a:cubicBezTo>
                    <a:pt x="2950" y="6267"/>
                    <a:pt x="2889" y="6283"/>
                    <a:pt x="2889" y="6252"/>
                  </a:cubicBezTo>
                  <a:lnTo>
                    <a:pt x="2927" y="6252"/>
                  </a:lnTo>
                  <a:cubicBezTo>
                    <a:pt x="2919" y="6229"/>
                    <a:pt x="2942" y="6168"/>
                    <a:pt x="2904" y="6175"/>
                  </a:cubicBezTo>
                  <a:lnTo>
                    <a:pt x="2919" y="6152"/>
                  </a:lnTo>
                  <a:cubicBezTo>
                    <a:pt x="2904" y="6114"/>
                    <a:pt x="2843" y="6061"/>
                    <a:pt x="2766" y="6076"/>
                  </a:cubicBezTo>
                  <a:lnTo>
                    <a:pt x="2751" y="6038"/>
                  </a:lnTo>
                  <a:cubicBezTo>
                    <a:pt x="2759" y="6007"/>
                    <a:pt x="2797" y="6045"/>
                    <a:pt x="2804" y="6007"/>
                  </a:cubicBezTo>
                  <a:cubicBezTo>
                    <a:pt x="2835" y="6022"/>
                    <a:pt x="2827" y="6022"/>
                    <a:pt x="2812" y="6053"/>
                  </a:cubicBezTo>
                  <a:cubicBezTo>
                    <a:pt x="2843" y="6076"/>
                    <a:pt x="2866" y="6076"/>
                    <a:pt x="2873" y="6045"/>
                  </a:cubicBezTo>
                  <a:lnTo>
                    <a:pt x="2850" y="6053"/>
                  </a:lnTo>
                  <a:lnTo>
                    <a:pt x="2835" y="6007"/>
                  </a:lnTo>
                  <a:lnTo>
                    <a:pt x="2866" y="6015"/>
                  </a:lnTo>
                  <a:lnTo>
                    <a:pt x="2866" y="5969"/>
                  </a:lnTo>
                  <a:cubicBezTo>
                    <a:pt x="2804" y="5976"/>
                    <a:pt x="2827" y="5900"/>
                    <a:pt x="2843" y="5854"/>
                  </a:cubicBezTo>
                  <a:cubicBezTo>
                    <a:pt x="2812" y="5846"/>
                    <a:pt x="2774" y="5831"/>
                    <a:pt x="2789" y="5869"/>
                  </a:cubicBezTo>
                  <a:cubicBezTo>
                    <a:pt x="2812" y="5854"/>
                    <a:pt x="2812" y="5884"/>
                    <a:pt x="2804" y="5900"/>
                  </a:cubicBezTo>
                  <a:lnTo>
                    <a:pt x="2797" y="5884"/>
                  </a:lnTo>
                  <a:cubicBezTo>
                    <a:pt x="2774" y="5900"/>
                    <a:pt x="2804" y="5946"/>
                    <a:pt x="2804" y="5976"/>
                  </a:cubicBezTo>
                  <a:cubicBezTo>
                    <a:pt x="2736" y="5900"/>
                    <a:pt x="2728" y="5746"/>
                    <a:pt x="2682" y="5632"/>
                  </a:cubicBezTo>
                  <a:lnTo>
                    <a:pt x="2713" y="5639"/>
                  </a:lnTo>
                  <a:cubicBezTo>
                    <a:pt x="2713" y="5624"/>
                    <a:pt x="2720" y="5601"/>
                    <a:pt x="2690" y="5593"/>
                  </a:cubicBezTo>
                  <a:cubicBezTo>
                    <a:pt x="2728" y="5578"/>
                    <a:pt x="2690" y="5563"/>
                    <a:pt x="2697" y="5540"/>
                  </a:cubicBezTo>
                  <a:cubicBezTo>
                    <a:pt x="2713" y="5517"/>
                    <a:pt x="2736" y="5578"/>
                    <a:pt x="2736" y="5540"/>
                  </a:cubicBezTo>
                  <a:cubicBezTo>
                    <a:pt x="2690" y="5524"/>
                    <a:pt x="2720" y="5509"/>
                    <a:pt x="2720" y="5463"/>
                  </a:cubicBezTo>
                  <a:cubicBezTo>
                    <a:pt x="2682" y="5448"/>
                    <a:pt x="2659" y="5425"/>
                    <a:pt x="2690" y="5386"/>
                  </a:cubicBezTo>
                  <a:cubicBezTo>
                    <a:pt x="2659" y="5363"/>
                    <a:pt x="2674" y="5348"/>
                    <a:pt x="2644" y="5325"/>
                  </a:cubicBezTo>
                  <a:cubicBezTo>
                    <a:pt x="2713" y="5241"/>
                    <a:pt x="2621" y="5126"/>
                    <a:pt x="2651" y="5003"/>
                  </a:cubicBezTo>
                  <a:cubicBezTo>
                    <a:pt x="2621" y="5011"/>
                    <a:pt x="2605" y="4980"/>
                    <a:pt x="2636" y="4965"/>
                  </a:cubicBezTo>
                  <a:lnTo>
                    <a:pt x="2582" y="4942"/>
                  </a:lnTo>
                  <a:lnTo>
                    <a:pt x="2582" y="4911"/>
                  </a:lnTo>
                  <a:lnTo>
                    <a:pt x="2644" y="4927"/>
                  </a:lnTo>
                  <a:cubicBezTo>
                    <a:pt x="2659" y="4888"/>
                    <a:pt x="2598" y="4927"/>
                    <a:pt x="2621" y="4865"/>
                  </a:cubicBezTo>
                  <a:cubicBezTo>
                    <a:pt x="2575" y="4858"/>
                    <a:pt x="2598" y="4850"/>
                    <a:pt x="2582" y="4812"/>
                  </a:cubicBezTo>
                  <a:lnTo>
                    <a:pt x="2636" y="4827"/>
                  </a:lnTo>
                  <a:cubicBezTo>
                    <a:pt x="2598" y="4773"/>
                    <a:pt x="2613" y="4666"/>
                    <a:pt x="2529" y="4628"/>
                  </a:cubicBezTo>
                  <a:cubicBezTo>
                    <a:pt x="2506" y="4597"/>
                    <a:pt x="2529" y="4597"/>
                    <a:pt x="2536" y="4567"/>
                  </a:cubicBezTo>
                  <a:lnTo>
                    <a:pt x="2598" y="4559"/>
                  </a:lnTo>
                  <a:lnTo>
                    <a:pt x="2544" y="4551"/>
                  </a:lnTo>
                  <a:cubicBezTo>
                    <a:pt x="2544" y="4513"/>
                    <a:pt x="2529" y="4528"/>
                    <a:pt x="2521" y="4490"/>
                  </a:cubicBezTo>
                  <a:cubicBezTo>
                    <a:pt x="2544" y="4475"/>
                    <a:pt x="2598" y="4513"/>
                    <a:pt x="2598" y="4544"/>
                  </a:cubicBezTo>
                  <a:lnTo>
                    <a:pt x="2605" y="4544"/>
                  </a:lnTo>
                  <a:cubicBezTo>
                    <a:pt x="2636" y="4490"/>
                    <a:pt x="2659" y="4429"/>
                    <a:pt x="2598" y="4352"/>
                  </a:cubicBezTo>
                  <a:cubicBezTo>
                    <a:pt x="2605" y="4322"/>
                    <a:pt x="2636" y="4375"/>
                    <a:pt x="2644" y="4352"/>
                  </a:cubicBezTo>
                  <a:cubicBezTo>
                    <a:pt x="2605" y="4329"/>
                    <a:pt x="2644" y="4253"/>
                    <a:pt x="2636" y="4207"/>
                  </a:cubicBezTo>
                  <a:lnTo>
                    <a:pt x="2605" y="4184"/>
                  </a:lnTo>
                  <a:lnTo>
                    <a:pt x="2636" y="4176"/>
                  </a:lnTo>
                  <a:lnTo>
                    <a:pt x="2605" y="4145"/>
                  </a:lnTo>
                  <a:lnTo>
                    <a:pt x="2636" y="4145"/>
                  </a:lnTo>
                  <a:cubicBezTo>
                    <a:pt x="2651" y="4122"/>
                    <a:pt x="2636" y="4092"/>
                    <a:pt x="2605" y="4092"/>
                  </a:cubicBezTo>
                  <a:lnTo>
                    <a:pt x="2605" y="4069"/>
                  </a:lnTo>
                  <a:lnTo>
                    <a:pt x="2636" y="4084"/>
                  </a:lnTo>
                  <a:cubicBezTo>
                    <a:pt x="2636" y="4015"/>
                    <a:pt x="2674" y="3908"/>
                    <a:pt x="2621" y="3870"/>
                  </a:cubicBezTo>
                  <a:cubicBezTo>
                    <a:pt x="2651" y="3801"/>
                    <a:pt x="2613" y="3824"/>
                    <a:pt x="2636" y="3785"/>
                  </a:cubicBezTo>
                  <a:cubicBezTo>
                    <a:pt x="2582" y="3747"/>
                    <a:pt x="2598" y="3724"/>
                    <a:pt x="2567" y="3678"/>
                  </a:cubicBezTo>
                  <a:lnTo>
                    <a:pt x="2544" y="3724"/>
                  </a:lnTo>
                  <a:lnTo>
                    <a:pt x="2536" y="3663"/>
                  </a:lnTo>
                  <a:lnTo>
                    <a:pt x="2567" y="3670"/>
                  </a:lnTo>
                  <a:cubicBezTo>
                    <a:pt x="2567" y="3624"/>
                    <a:pt x="2582" y="3571"/>
                    <a:pt x="2598" y="3532"/>
                  </a:cubicBezTo>
                  <a:lnTo>
                    <a:pt x="2621" y="3548"/>
                  </a:lnTo>
                  <a:lnTo>
                    <a:pt x="2613" y="3479"/>
                  </a:lnTo>
                  <a:cubicBezTo>
                    <a:pt x="2544" y="3456"/>
                    <a:pt x="2636" y="3303"/>
                    <a:pt x="2598" y="3241"/>
                  </a:cubicBezTo>
                  <a:cubicBezTo>
                    <a:pt x="2582" y="3326"/>
                    <a:pt x="2582" y="3410"/>
                    <a:pt x="2567" y="3494"/>
                  </a:cubicBezTo>
                  <a:cubicBezTo>
                    <a:pt x="2544" y="3471"/>
                    <a:pt x="2567" y="3440"/>
                    <a:pt x="2567" y="3410"/>
                  </a:cubicBezTo>
                  <a:cubicBezTo>
                    <a:pt x="2536" y="3402"/>
                    <a:pt x="2559" y="3448"/>
                    <a:pt x="2544" y="3456"/>
                  </a:cubicBezTo>
                  <a:lnTo>
                    <a:pt x="2506" y="3410"/>
                  </a:lnTo>
                  <a:lnTo>
                    <a:pt x="2536" y="3395"/>
                  </a:lnTo>
                  <a:cubicBezTo>
                    <a:pt x="2521" y="3333"/>
                    <a:pt x="2460" y="3333"/>
                    <a:pt x="2490" y="3257"/>
                  </a:cubicBezTo>
                  <a:lnTo>
                    <a:pt x="2536" y="3326"/>
                  </a:lnTo>
                  <a:lnTo>
                    <a:pt x="2575" y="3318"/>
                  </a:lnTo>
                  <a:cubicBezTo>
                    <a:pt x="2567" y="3295"/>
                    <a:pt x="2490" y="3264"/>
                    <a:pt x="2521" y="3211"/>
                  </a:cubicBezTo>
                  <a:lnTo>
                    <a:pt x="2559" y="3226"/>
                  </a:lnTo>
                  <a:cubicBezTo>
                    <a:pt x="2575" y="3203"/>
                    <a:pt x="2506" y="3172"/>
                    <a:pt x="2521" y="3126"/>
                  </a:cubicBezTo>
                  <a:cubicBezTo>
                    <a:pt x="2536" y="3096"/>
                    <a:pt x="2567" y="2828"/>
                    <a:pt x="2567" y="2828"/>
                  </a:cubicBezTo>
                  <a:lnTo>
                    <a:pt x="2559" y="2828"/>
                  </a:lnTo>
                  <a:cubicBezTo>
                    <a:pt x="2559" y="2828"/>
                    <a:pt x="2559" y="3073"/>
                    <a:pt x="2521" y="3088"/>
                  </a:cubicBezTo>
                  <a:cubicBezTo>
                    <a:pt x="2521" y="3073"/>
                    <a:pt x="2529" y="3019"/>
                    <a:pt x="2498" y="3034"/>
                  </a:cubicBezTo>
                  <a:lnTo>
                    <a:pt x="2506" y="2988"/>
                  </a:lnTo>
                  <a:lnTo>
                    <a:pt x="2575" y="3027"/>
                  </a:lnTo>
                  <a:lnTo>
                    <a:pt x="2544" y="2958"/>
                  </a:lnTo>
                  <a:cubicBezTo>
                    <a:pt x="2559" y="2943"/>
                    <a:pt x="2575" y="2958"/>
                    <a:pt x="2582" y="2935"/>
                  </a:cubicBezTo>
                  <a:cubicBezTo>
                    <a:pt x="2575" y="2881"/>
                    <a:pt x="2582" y="2843"/>
                    <a:pt x="2582" y="2797"/>
                  </a:cubicBezTo>
                  <a:lnTo>
                    <a:pt x="2613" y="2835"/>
                  </a:lnTo>
                  <a:cubicBezTo>
                    <a:pt x="2636" y="2782"/>
                    <a:pt x="2544" y="2766"/>
                    <a:pt x="2598" y="2713"/>
                  </a:cubicBezTo>
                  <a:lnTo>
                    <a:pt x="2567" y="2667"/>
                  </a:lnTo>
                  <a:lnTo>
                    <a:pt x="2544" y="2690"/>
                  </a:lnTo>
                  <a:lnTo>
                    <a:pt x="2529" y="2674"/>
                  </a:lnTo>
                  <a:cubicBezTo>
                    <a:pt x="2544" y="2628"/>
                    <a:pt x="2529" y="2590"/>
                    <a:pt x="2544" y="2537"/>
                  </a:cubicBezTo>
                  <a:cubicBezTo>
                    <a:pt x="2575" y="2537"/>
                    <a:pt x="2582" y="2598"/>
                    <a:pt x="2559" y="2628"/>
                  </a:cubicBezTo>
                  <a:lnTo>
                    <a:pt x="2582" y="2682"/>
                  </a:lnTo>
                  <a:cubicBezTo>
                    <a:pt x="2582" y="2651"/>
                    <a:pt x="2621" y="2598"/>
                    <a:pt x="2582" y="2559"/>
                  </a:cubicBezTo>
                  <a:cubicBezTo>
                    <a:pt x="2605" y="2529"/>
                    <a:pt x="2621" y="2567"/>
                    <a:pt x="2644" y="2537"/>
                  </a:cubicBezTo>
                  <a:cubicBezTo>
                    <a:pt x="2598" y="2514"/>
                    <a:pt x="2605" y="2422"/>
                    <a:pt x="2605" y="2360"/>
                  </a:cubicBezTo>
                  <a:lnTo>
                    <a:pt x="2636" y="2383"/>
                  </a:lnTo>
                  <a:cubicBezTo>
                    <a:pt x="2636" y="2360"/>
                    <a:pt x="2651" y="2368"/>
                    <a:pt x="2674" y="2345"/>
                  </a:cubicBezTo>
                  <a:cubicBezTo>
                    <a:pt x="2651" y="2307"/>
                    <a:pt x="2674" y="2268"/>
                    <a:pt x="2651" y="2230"/>
                  </a:cubicBezTo>
                  <a:cubicBezTo>
                    <a:pt x="2690" y="2184"/>
                    <a:pt x="2644" y="2184"/>
                    <a:pt x="2605" y="2100"/>
                  </a:cubicBezTo>
                  <a:cubicBezTo>
                    <a:pt x="2605" y="2130"/>
                    <a:pt x="2621" y="2169"/>
                    <a:pt x="2605" y="2192"/>
                  </a:cubicBezTo>
                  <a:lnTo>
                    <a:pt x="2797" y="2192"/>
                  </a:lnTo>
                  <a:lnTo>
                    <a:pt x="2797" y="2253"/>
                  </a:lnTo>
                  <a:lnTo>
                    <a:pt x="2613" y="2222"/>
                  </a:lnTo>
                  <a:cubicBezTo>
                    <a:pt x="2598" y="2230"/>
                    <a:pt x="2536" y="2299"/>
                    <a:pt x="2575" y="2337"/>
                  </a:cubicBezTo>
                  <a:cubicBezTo>
                    <a:pt x="2536" y="2360"/>
                    <a:pt x="2544" y="2445"/>
                    <a:pt x="2559" y="2491"/>
                  </a:cubicBezTo>
                  <a:cubicBezTo>
                    <a:pt x="2536" y="2514"/>
                    <a:pt x="2529" y="2498"/>
                    <a:pt x="2544" y="2529"/>
                  </a:cubicBezTo>
                  <a:cubicBezTo>
                    <a:pt x="2506" y="2605"/>
                    <a:pt x="2498" y="2682"/>
                    <a:pt x="2521" y="2759"/>
                  </a:cubicBezTo>
                  <a:cubicBezTo>
                    <a:pt x="2483" y="2759"/>
                    <a:pt x="2506" y="2843"/>
                    <a:pt x="2467" y="2820"/>
                  </a:cubicBezTo>
                  <a:cubicBezTo>
                    <a:pt x="2483" y="2828"/>
                    <a:pt x="2483" y="2858"/>
                    <a:pt x="2490" y="2881"/>
                  </a:cubicBezTo>
                  <a:lnTo>
                    <a:pt x="2506" y="2843"/>
                  </a:lnTo>
                  <a:lnTo>
                    <a:pt x="2521" y="2897"/>
                  </a:lnTo>
                  <a:lnTo>
                    <a:pt x="2490" y="2881"/>
                  </a:lnTo>
                  <a:lnTo>
                    <a:pt x="2467" y="2943"/>
                  </a:lnTo>
                  <a:lnTo>
                    <a:pt x="2498" y="2958"/>
                  </a:lnTo>
                  <a:lnTo>
                    <a:pt x="2490" y="3011"/>
                  </a:lnTo>
                  <a:lnTo>
                    <a:pt x="2467" y="3050"/>
                  </a:lnTo>
                  <a:cubicBezTo>
                    <a:pt x="2460" y="3065"/>
                    <a:pt x="2444" y="3011"/>
                    <a:pt x="2429" y="3050"/>
                  </a:cubicBezTo>
                  <a:cubicBezTo>
                    <a:pt x="2483" y="3073"/>
                    <a:pt x="2460" y="3203"/>
                    <a:pt x="2429" y="3226"/>
                  </a:cubicBezTo>
                  <a:cubicBezTo>
                    <a:pt x="2421" y="3257"/>
                    <a:pt x="2452" y="3241"/>
                    <a:pt x="2460" y="3257"/>
                  </a:cubicBezTo>
                  <a:lnTo>
                    <a:pt x="2467" y="3280"/>
                  </a:lnTo>
                  <a:cubicBezTo>
                    <a:pt x="2460" y="3303"/>
                    <a:pt x="2444" y="3287"/>
                    <a:pt x="2429" y="3318"/>
                  </a:cubicBezTo>
                  <a:cubicBezTo>
                    <a:pt x="2467" y="3364"/>
                    <a:pt x="2444" y="3456"/>
                    <a:pt x="2429" y="3525"/>
                  </a:cubicBezTo>
                  <a:lnTo>
                    <a:pt x="2460" y="3571"/>
                  </a:lnTo>
                  <a:cubicBezTo>
                    <a:pt x="2490" y="3532"/>
                    <a:pt x="2444" y="3548"/>
                    <a:pt x="2452" y="3509"/>
                  </a:cubicBezTo>
                  <a:cubicBezTo>
                    <a:pt x="2467" y="3525"/>
                    <a:pt x="2460" y="3517"/>
                    <a:pt x="2490" y="3494"/>
                  </a:cubicBezTo>
                  <a:cubicBezTo>
                    <a:pt x="2529" y="3548"/>
                    <a:pt x="2506" y="3586"/>
                    <a:pt x="2483" y="3601"/>
                  </a:cubicBezTo>
                  <a:cubicBezTo>
                    <a:pt x="2460" y="3586"/>
                    <a:pt x="2506" y="3563"/>
                    <a:pt x="2483" y="3548"/>
                  </a:cubicBezTo>
                  <a:cubicBezTo>
                    <a:pt x="2483" y="3571"/>
                    <a:pt x="2444" y="3594"/>
                    <a:pt x="2421" y="3563"/>
                  </a:cubicBezTo>
                  <a:cubicBezTo>
                    <a:pt x="2421" y="3609"/>
                    <a:pt x="2414" y="3663"/>
                    <a:pt x="2414" y="3701"/>
                  </a:cubicBezTo>
                  <a:cubicBezTo>
                    <a:pt x="2383" y="3686"/>
                    <a:pt x="2391" y="3686"/>
                    <a:pt x="2375" y="3724"/>
                  </a:cubicBezTo>
                  <a:lnTo>
                    <a:pt x="2391" y="3647"/>
                  </a:lnTo>
                  <a:lnTo>
                    <a:pt x="2352" y="3647"/>
                  </a:lnTo>
                  <a:cubicBezTo>
                    <a:pt x="2368" y="3678"/>
                    <a:pt x="2345" y="3709"/>
                    <a:pt x="2352" y="3724"/>
                  </a:cubicBezTo>
                  <a:lnTo>
                    <a:pt x="2406" y="3701"/>
                  </a:lnTo>
                  <a:cubicBezTo>
                    <a:pt x="2414" y="3739"/>
                    <a:pt x="2391" y="3785"/>
                    <a:pt x="2421" y="3824"/>
                  </a:cubicBezTo>
                  <a:lnTo>
                    <a:pt x="2467" y="3824"/>
                  </a:lnTo>
                  <a:cubicBezTo>
                    <a:pt x="2483" y="3862"/>
                    <a:pt x="2444" y="3824"/>
                    <a:pt x="2429" y="3862"/>
                  </a:cubicBezTo>
                  <a:lnTo>
                    <a:pt x="2414" y="3839"/>
                  </a:lnTo>
                  <a:cubicBezTo>
                    <a:pt x="2375" y="3892"/>
                    <a:pt x="2406" y="3977"/>
                    <a:pt x="2368" y="4030"/>
                  </a:cubicBezTo>
                  <a:cubicBezTo>
                    <a:pt x="2406" y="4092"/>
                    <a:pt x="2383" y="4145"/>
                    <a:pt x="2383" y="4207"/>
                  </a:cubicBezTo>
                  <a:cubicBezTo>
                    <a:pt x="2352" y="4222"/>
                    <a:pt x="2352" y="4168"/>
                    <a:pt x="2314" y="4168"/>
                  </a:cubicBezTo>
                  <a:cubicBezTo>
                    <a:pt x="2299" y="4214"/>
                    <a:pt x="2368" y="4214"/>
                    <a:pt x="2307" y="4237"/>
                  </a:cubicBezTo>
                  <a:lnTo>
                    <a:pt x="2368" y="4237"/>
                  </a:lnTo>
                  <a:cubicBezTo>
                    <a:pt x="2383" y="4283"/>
                    <a:pt x="2383" y="4329"/>
                    <a:pt x="2375" y="4390"/>
                  </a:cubicBezTo>
                  <a:cubicBezTo>
                    <a:pt x="2421" y="4398"/>
                    <a:pt x="2406" y="4444"/>
                    <a:pt x="2406" y="4482"/>
                  </a:cubicBezTo>
                  <a:lnTo>
                    <a:pt x="2375" y="4475"/>
                  </a:lnTo>
                  <a:lnTo>
                    <a:pt x="2391" y="4436"/>
                  </a:lnTo>
                  <a:lnTo>
                    <a:pt x="2375" y="4429"/>
                  </a:lnTo>
                  <a:lnTo>
                    <a:pt x="2368" y="4413"/>
                  </a:lnTo>
                  <a:cubicBezTo>
                    <a:pt x="2352" y="4444"/>
                    <a:pt x="2391" y="4467"/>
                    <a:pt x="2352" y="4490"/>
                  </a:cubicBezTo>
                  <a:lnTo>
                    <a:pt x="2345" y="4444"/>
                  </a:lnTo>
                  <a:cubicBezTo>
                    <a:pt x="2314" y="4436"/>
                    <a:pt x="2337" y="4490"/>
                    <a:pt x="2329" y="4505"/>
                  </a:cubicBezTo>
                  <a:cubicBezTo>
                    <a:pt x="2268" y="4467"/>
                    <a:pt x="2329" y="4559"/>
                    <a:pt x="2307" y="4597"/>
                  </a:cubicBezTo>
                  <a:cubicBezTo>
                    <a:pt x="2329" y="4597"/>
                    <a:pt x="2368" y="4597"/>
                    <a:pt x="2368" y="4628"/>
                  </a:cubicBezTo>
                  <a:cubicBezTo>
                    <a:pt x="2337" y="4605"/>
                    <a:pt x="2337" y="4643"/>
                    <a:pt x="2299" y="4659"/>
                  </a:cubicBezTo>
                  <a:lnTo>
                    <a:pt x="2307" y="4674"/>
                  </a:lnTo>
                  <a:cubicBezTo>
                    <a:pt x="2337" y="4659"/>
                    <a:pt x="2337" y="4705"/>
                    <a:pt x="2375" y="4712"/>
                  </a:cubicBezTo>
                  <a:cubicBezTo>
                    <a:pt x="2375" y="4735"/>
                    <a:pt x="2345" y="4796"/>
                    <a:pt x="2383" y="4835"/>
                  </a:cubicBezTo>
                  <a:cubicBezTo>
                    <a:pt x="2375" y="4865"/>
                    <a:pt x="2352" y="4850"/>
                    <a:pt x="2337" y="4850"/>
                  </a:cubicBezTo>
                  <a:cubicBezTo>
                    <a:pt x="2329" y="4888"/>
                    <a:pt x="2329" y="4927"/>
                    <a:pt x="2314" y="4950"/>
                  </a:cubicBezTo>
                  <a:lnTo>
                    <a:pt x="2345" y="4980"/>
                  </a:lnTo>
                  <a:lnTo>
                    <a:pt x="2368" y="4950"/>
                  </a:lnTo>
                  <a:cubicBezTo>
                    <a:pt x="2329" y="4934"/>
                    <a:pt x="2368" y="4904"/>
                    <a:pt x="2368" y="4873"/>
                  </a:cubicBezTo>
                  <a:cubicBezTo>
                    <a:pt x="2391" y="4904"/>
                    <a:pt x="2368" y="4942"/>
                    <a:pt x="2391" y="4973"/>
                  </a:cubicBezTo>
                  <a:cubicBezTo>
                    <a:pt x="2314" y="4980"/>
                    <a:pt x="2375" y="5049"/>
                    <a:pt x="2345" y="5118"/>
                  </a:cubicBezTo>
                  <a:lnTo>
                    <a:pt x="2345" y="5049"/>
                  </a:lnTo>
                  <a:cubicBezTo>
                    <a:pt x="2314" y="5049"/>
                    <a:pt x="2337" y="5103"/>
                    <a:pt x="2337" y="5126"/>
                  </a:cubicBezTo>
                  <a:lnTo>
                    <a:pt x="2383" y="5134"/>
                  </a:lnTo>
                  <a:cubicBezTo>
                    <a:pt x="2406" y="5172"/>
                    <a:pt x="2352" y="5157"/>
                    <a:pt x="2345" y="5172"/>
                  </a:cubicBezTo>
                  <a:lnTo>
                    <a:pt x="2345" y="5203"/>
                  </a:lnTo>
                  <a:cubicBezTo>
                    <a:pt x="2383" y="5203"/>
                    <a:pt x="2383" y="5233"/>
                    <a:pt x="2352" y="5271"/>
                  </a:cubicBezTo>
                  <a:cubicBezTo>
                    <a:pt x="2391" y="5241"/>
                    <a:pt x="2375" y="5279"/>
                    <a:pt x="2414" y="5310"/>
                  </a:cubicBezTo>
                  <a:cubicBezTo>
                    <a:pt x="2383" y="5356"/>
                    <a:pt x="2375" y="5256"/>
                    <a:pt x="2352" y="5317"/>
                  </a:cubicBezTo>
                  <a:cubicBezTo>
                    <a:pt x="2406" y="5317"/>
                    <a:pt x="2391" y="5348"/>
                    <a:pt x="2421" y="5363"/>
                  </a:cubicBezTo>
                  <a:cubicBezTo>
                    <a:pt x="2406" y="5402"/>
                    <a:pt x="2383" y="5325"/>
                    <a:pt x="2375" y="5348"/>
                  </a:cubicBezTo>
                  <a:cubicBezTo>
                    <a:pt x="2383" y="5386"/>
                    <a:pt x="2383" y="5386"/>
                    <a:pt x="2414" y="5402"/>
                  </a:cubicBezTo>
                  <a:cubicBezTo>
                    <a:pt x="2391" y="5440"/>
                    <a:pt x="2391" y="5386"/>
                    <a:pt x="2375" y="5394"/>
                  </a:cubicBezTo>
                  <a:cubicBezTo>
                    <a:pt x="2345" y="5463"/>
                    <a:pt x="2391" y="5471"/>
                    <a:pt x="2421" y="5524"/>
                  </a:cubicBezTo>
                  <a:cubicBezTo>
                    <a:pt x="2414" y="5547"/>
                    <a:pt x="2391" y="5540"/>
                    <a:pt x="2383" y="5563"/>
                  </a:cubicBezTo>
                  <a:cubicBezTo>
                    <a:pt x="2421" y="5593"/>
                    <a:pt x="2391" y="5624"/>
                    <a:pt x="2421" y="5655"/>
                  </a:cubicBezTo>
                  <a:lnTo>
                    <a:pt x="2375" y="5662"/>
                  </a:lnTo>
                  <a:lnTo>
                    <a:pt x="2352" y="5632"/>
                  </a:lnTo>
                  <a:lnTo>
                    <a:pt x="2391" y="5624"/>
                  </a:lnTo>
                  <a:cubicBezTo>
                    <a:pt x="2375" y="5586"/>
                    <a:pt x="2352" y="5578"/>
                    <a:pt x="2352" y="5524"/>
                  </a:cubicBezTo>
                  <a:cubicBezTo>
                    <a:pt x="2352" y="5555"/>
                    <a:pt x="2337" y="5593"/>
                    <a:pt x="2352" y="5624"/>
                  </a:cubicBezTo>
                  <a:cubicBezTo>
                    <a:pt x="2345" y="5655"/>
                    <a:pt x="2345" y="5586"/>
                    <a:pt x="2329" y="5616"/>
                  </a:cubicBezTo>
                  <a:cubicBezTo>
                    <a:pt x="2337" y="5578"/>
                    <a:pt x="2314" y="5547"/>
                    <a:pt x="2314" y="5517"/>
                  </a:cubicBezTo>
                  <a:lnTo>
                    <a:pt x="2299" y="5517"/>
                  </a:lnTo>
                  <a:cubicBezTo>
                    <a:pt x="2276" y="5486"/>
                    <a:pt x="2314" y="5509"/>
                    <a:pt x="2314" y="5478"/>
                  </a:cubicBezTo>
                  <a:lnTo>
                    <a:pt x="2307" y="5440"/>
                  </a:lnTo>
                  <a:cubicBezTo>
                    <a:pt x="2230" y="5448"/>
                    <a:pt x="2307" y="5371"/>
                    <a:pt x="2261" y="5348"/>
                  </a:cubicBezTo>
                  <a:cubicBezTo>
                    <a:pt x="2268" y="5317"/>
                    <a:pt x="2299" y="5348"/>
                    <a:pt x="2291" y="5310"/>
                  </a:cubicBezTo>
                  <a:cubicBezTo>
                    <a:pt x="2261" y="5287"/>
                    <a:pt x="2238" y="5317"/>
                    <a:pt x="2215" y="5310"/>
                  </a:cubicBezTo>
                  <a:lnTo>
                    <a:pt x="2215" y="5363"/>
                  </a:lnTo>
                  <a:lnTo>
                    <a:pt x="2230" y="5348"/>
                  </a:lnTo>
                  <a:lnTo>
                    <a:pt x="2238" y="5409"/>
                  </a:lnTo>
                  <a:lnTo>
                    <a:pt x="2199" y="5394"/>
                  </a:lnTo>
                  <a:cubicBezTo>
                    <a:pt x="2192" y="5363"/>
                    <a:pt x="2199" y="5333"/>
                    <a:pt x="2176" y="5310"/>
                  </a:cubicBezTo>
                  <a:cubicBezTo>
                    <a:pt x="2184" y="5279"/>
                    <a:pt x="2215" y="5310"/>
                    <a:pt x="2199" y="5271"/>
                  </a:cubicBezTo>
                  <a:cubicBezTo>
                    <a:pt x="2107" y="5241"/>
                    <a:pt x="2146" y="5065"/>
                    <a:pt x="2123" y="4980"/>
                  </a:cubicBezTo>
                  <a:lnTo>
                    <a:pt x="2176" y="4988"/>
                  </a:lnTo>
                  <a:cubicBezTo>
                    <a:pt x="2176" y="5080"/>
                    <a:pt x="2161" y="5164"/>
                    <a:pt x="2184" y="5248"/>
                  </a:cubicBezTo>
                  <a:lnTo>
                    <a:pt x="2176" y="5210"/>
                  </a:lnTo>
                  <a:cubicBezTo>
                    <a:pt x="2192" y="5180"/>
                    <a:pt x="2184" y="5157"/>
                    <a:pt x="2215" y="5180"/>
                  </a:cubicBezTo>
                  <a:lnTo>
                    <a:pt x="2192" y="5118"/>
                  </a:lnTo>
                  <a:cubicBezTo>
                    <a:pt x="2215" y="5103"/>
                    <a:pt x="2230" y="5134"/>
                    <a:pt x="2238" y="5095"/>
                  </a:cubicBezTo>
                  <a:cubicBezTo>
                    <a:pt x="2199" y="5080"/>
                    <a:pt x="2215" y="5065"/>
                    <a:pt x="2215" y="5042"/>
                  </a:cubicBezTo>
                  <a:cubicBezTo>
                    <a:pt x="2222" y="5011"/>
                    <a:pt x="2238" y="5042"/>
                    <a:pt x="2253" y="5011"/>
                  </a:cubicBezTo>
                  <a:cubicBezTo>
                    <a:pt x="2253" y="4965"/>
                    <a:pt x="2222" y="4896"/>
                    <a:pt x="2192" y="4873"/>
                  </a:cubicBezTo>
                  <a:lnTo>
                    <a:pt x="2222" y="4865"/>
                  </a:lnTo>
                  <a:cubicBezTo>
                    <a:pt x="2238" y="4888"/>
                    <a:pt x="2192" y="4873"/>
                    <a:pt x="2222" y="4896"/>
                  </a:cubicBezTo>
                  <a:cubicBezTo>
                    <a:pt x="2238" y="4850"/>
                    <a:pt x="2215" y="4812"/>
                    <a:pt x="2230" y="4758"/>
                  </a:cubicBezTo>
                  <a:lnTo>
                    <a:pt x="2184" y="4712"/>
                  </a:lnTo>
                  <a:cubicBezTo>
                    <a:pt x="2199" y="4697"/>
                    <a:pt x="2215" y="4697"/>
                    <a:pt x="2222" y="4666"/>
                  </a:cubicBezTo>
                  <a:cubicBezTo>
                    <a:pt x="2176" y="4636"/>
                    <a:pt x="2184" y="4682"/>
                    <a:pt x="2161" y="4705"/>
                  </a:cubicBezTo>
                  <a:cubicBezTo>
                    <a:pt x="2138" y="4674"/>
                    <a:pt x="2199" y="4643"/>
                    <a:pt x="2161" y="4628"/>
                  </a:cubicBezTo>
                  <a:cubicBezTo>
                    <a:pt x="2184" y="4590"/>
                    <a:pt x="2215" y="4659"/>
                    <a:pt x="2230" y="4605"/>
                  </a:cubicBezTo>
                  <a:lnTo>
                    <a:pt x="2215" y="4620"/>
                  </a:lnTo>
                  <a:cubicBezTo>
                    <a:pt x="2184" y="4559"/>
                    <a:pt x="2199" y="4513"/>
                    <a:pt x="2199" y="4452"/>
                  </a:cubicBezTo>
                  <a:cubicBezTo>
                    <a:pt x="2176" y="4429"/>
                    <a:pt x="2153" y="4475"/>
                    <a:pt x="2153" y="4505"/>
                  </a:cubicBezTo>
                  <a:cubicBezTo>
                    <a:pt x="2146" y="4475"/>
                    <a:pt x="2077" y="4452"/>
                    <a:pt x="2107" y="4429"/>
                  </a:cubicBezTo>
                  <a:lnTo>
                    <a:pt x="2138" y="4444"/>
                  </a:lnTo>
                  <a:lnTo>
                    <a:pt x="2146" y="4398"/>
                  </a:lnTo>
                  <a:cubicBezTo>
                    <a:pt x="2115" y="4375"/>
                    <a:pt x="2115" y="4406"/>
                    <a:pt x="2100" y="4360"/>
                  </a:cubicBezTo>
                  <a:lnTo>
                    <a:pt x="2138" y="4360"/>
                  </a:lnTo>
                  <a:cubicBezTo>
                    <a:pt x="2153" y="4322"/>
                    <a:pt x="2084" y="4329"/>
                    <a:pt x="2107" y="4291"/>
                  </a:cubicBezTo>
                  <a:cubicBezTo>
                    <a:pt x="2123" y="4283"/>
                    <a:pt x="2146" y="4329"/>
                    <a:pt x="2161" y="4291"/>
                  </a:cubicBezTo>
                  <a:lnTo>
                    <a:pt x="2115" y="4253"/>
                  </a:lnTo>
                  <a:lnTo>
                    <a:pt x="2115" y="4222"/>
                  </a:lnTo>
                  <a:cubicBezTo>
                    <a:pt x="2138" y="4222"/>
                    <a:pt x="2138" y="4260"/>
                    <a:pt x="2161" y="4253"/>
                  </a:cubicBezTo>
                  <a:cubicBezTo>
                    <a:pt x="2153" y="4214"/>
                    <a:pt x="2184" y="4222"/>
                    <a:pt x="2199" y="4184"/>
                  </a:cubicBezTo>
                  <a:cubicBezTo>
                    <a:pt x="2222" y="4122"/>
                    <a:pt x="2184" y="4046"/>
                    <a:pt x="2184" y="3992"/>
                  </a:cubicBezTo>
                  <a:cubicBezTo>
                    <a:pt x="2230" y="4030"/>
                    <a:pt x="2199" y="3877"/>
                    <a:pt x="2222" y="3824"/>
                  </a:cubicBezTo>
                  <a:cubicBezTo>
                    <a:pt x="2253" y="3824"/>
                    <a:pt x="2222" y="3892"/>
                    <a:pt x="2261" y="3915"/>
                  </a:cubicBezTo>
                  <a:cubicBezTo>
                    <a:pt x="2291" y="3862"/>
                    <a:pt x="2222" y="3816"/>
                    <a:pt x="2261" y="3762"/>
                  </a:cubicBezTo>
                  <a:lnTo>
                    <a:pt x="2238" y="3785"/>
                  </a:lnTo>
                  <a:cubicBezTo>
                    <a:pt x="2215" y="3762"/>
                    <a:pt x="2238" y="3747"/>
                    <a:pt x="2215" y="3724"/>
                  </a:cubicBezTo>
                  <a:cubicBezTo>
                    <a:pt x="2268" y="3670"/>
                    <a:pt x="2215" y="3601"/>
                    <a:pt x="2253" y="3563"/>
                  </a:cubicBezTo>
                  <a:cubicBezTo>
                    <a:pt x="2222" y="3494"/>
                    <a:pt x="2253" y="3456"/>
                    <a:pt x="2215" y="3402"/>
                  </a:cubicBezTo>
                  <a:cubicBezTo>
                    <a:pt x="2215" y="3433"/>
                    <a:pt x="2199" y="3410"/>
                    <a:pt x="2192" y="3433"/>
                  </a:cubicBezTo>
                  <a:cubicBezTo>
                    <a:pt x="2153" y="3356"/>
                    <a:pt x="2222" y="3326"/>
                    <a:pt x="2268" y="3318"/>
                  </a:cubicBezTo>
                  <a:lnTo>
                    <a:pt x="2192" y="3295"/>
                  </a:lnTo>
                  <a:cubicBezTo>
                    <a:pt x="2199" y="3264"/>
                    <a:pt x="2192" y="3234"/>
                    <a:pt x="2215" y="3203"/>
                  </a:cubicBezTo>
                  <a:lnTo>
                    <a:pt x="2238" y="3249"/>
                  </a:lnTo>
                  <a:lnTo>
                    <a:pt x="2253" y="3134"/>
                  </a:lnTo>
                  <a:lnTo>
                    <a:pt x="2276" y="3134"/>
                  </a:lnTo>
                  <a:cubicBezTo>
                    <a:pt x="2307" y="3119"/>
                    <a:pt x="2276" y="3088"/>
                    <a:pt x="2276" y="3065"/>
                  </a:cubicBezTo>
                  <a:lnTo>
                    <a:pt x="2261" y="3088"/>
                  </a:lnTo>
                  <a:cubicBezTo>
                    <a:pt x="2261" y="3027"/>
                    <a:pt x="2329" y="2935"/>
                    <a:pt x="2291" y="2851"/>
                  </a:cubicBezTo>
                  <a:lnTo>
                    <a:pt x="2314" y="2812"/>
                  </a:lnTo>
                  <a:lnTo>
                    <a:pt x="2307" y="2759"/>
                  </a:lnTo>
                  <a:cubicBezTo>
                    <a:pt x="2375" y="2697"/>
                    <a:pt x="2307" y="2628"/>
                    <a:pt x="2368" y="2567"/>
                  </a:cubicBezTo>
                  <a:cubicBezTo>
                    <a:pt x="2337" y="2506"/>
                    <a:pt x="2352" y="2437"/>
                    <a:pt x="2391" y="2368"/>
                  </a:cubicBezTo>
                  <a:cubicBezTo>
                    <a:pt x="2414" y="2406"/>
                    <a:pt x="2421" y="2414"/>
                    <a:pt x="2444" y="2445"/>
                  </a:cubicBezTo>
                  <a:cubicBezTo>
                    <a:pt x="2444" y="2368"/>
                    <a:pt x="2406" y="2299"/>
                    <a:pt x="2444" y="2261"/>
                  </a:cubicBezTo>
                  <a:cubicBezTo>
                    <a:pt x="2391" y="2261"/>
                    <a:pt x="2368" y="2215"/>
                    <a:pt x="2307" y="2238"/>
                  </a:cubicBezTo>
                  <a:cubicBezTo>
                    <a:pt x="2314" y="2192"/>
                    <a:pt x="2329" y="2169"/>
                    <a:pt x="2337" y="2130"/>
                  </a:cubicBezTo>
                  <a:cubicBezTo>
                    <a:pt x="2276" y="2130"/>
                    <a:pt x="2314" y="2261"/>
                    <a:pt x="2253" y="2253"/>
                  </a:cubicBezTo>
                  <a:lnTo>
                    <a:pt x="2276" y="2215"/>
                  </a:lnTo>
                  <a:cubicBezTo>
                    <a:pt x="2238" y="2207"/>
                    <a:pt x="2276" y="2161"/>
                    <a:pt x="2238" y="2130"/>
                  </a:cubicBezTo>
                  <a:cubicBezTo>
                    <a:pt x="2261" y="2138"/>
                    <a:pt x="2276" y="2138"/>
                    <a:pt x="2299" y="2100"/>
                  </a:cubicBezTo>
                  <a:cubicBezTo>
                    <a:pt x="2268" y="2100"/>
                    <a:pt x="2261" y="2085"/>
                    <a:pt x="2238" y="2054"/>
                  </a:cubicBezTo>
                  <a:cubicBezTo>
                    <a:pt x="2261" y="2031"/>
                    <a:pt x="2299" y="1993"/>
                    <a:pt x="2261" y="1985"/>
                  </a:cubicBezTo>
                  <a:cubicBezTo>
                    <a:pt x="2276" y="1954"/>
                    <a:pt x="2299" y="1977"/>
                    <a:pt x="2299" y="1947"/>
                  </a:cubicBezTo>
                  <a:lnTo>
                    <a:pt x="2329" y="1962"/>
                  </a:lnTo>
                  <a:cubicBezTo>
                    <a:pt x="2337" y="1939"/>
                    <a:pt x="2337" y="1908"/>
                    <a:pt x="2329" y="1870"/>
                  </a:cubicBezTo>
                  <a:lnTo>
                    <a:pt x="2383" y="1870"/>
                  </a:lnTo>
                  <a:cubicBezTo>
                    <a:pt x="2375" y="1862"/>
                    <a:pt x="2329" y="1839"/>
                    <a:pt x="2352" y="1824"/>
                  </a:cubicBezTo>
                  <a:cubicBezTo>
                    <a:pt x="2345" y="1824"/>
                    <a:pt x="2329" y="1801"/>
                    <a:pt x="2314" y="1824"/>
                  </a:cubicBezTo>
                  <a:cubicBezTo>
                    <a:pt x="2307" y="1786"/>
                    <a:pt x="2307" y="1786"/>
                    <a:pt x="2276" y="1770"/>
                  </a:cubicBezTo>
                  <a:lnTo>
                    <a:pt x="2291" y="1732"/>
                  </a:lnTo>
                  <a:cubicBezTo>
                    <a:pt x="2268" y="1709"/>
                    <a:pt x="2261" y="1755"/>
                    <a:pt x="2253" y="1763"/>
                  </a:cubicBezTo>
                  <a:lnTo>
                    <a:pt x="2253" y="1709"/>
                  </a:lnTo>
                  <a:cubicBezTo>
                    <a:pt x="2268" y="1701"/>
                    <a:pt x="2276" y="1740"/>
                    <a:pt x="2299" y="1709"/>
                  </a:cubicBezTo>
                  <a:lnTo>
                    <a:pt x="2307" y="1671"/>
                  </a:lnTo>
                  <a:cubicBezTo>
                    <a:pt x="2261" y="1617"/>
                    <a:pt x="2291" y="1556"/>
                    <a:pt x="2337" y="1495"/>
                  </a:cubicBezTo>
                  <a:lnTo>
                    <a:pt x="2299" y="1464"/>
                  </a:lnTo>
                  <a:cubicBezTo>
                    <a:pt x="2291" y="1495"/>
                    <a:pt x="2291" y="1487"/>
                    <a:pt x="2261" y="1502"/>
                  </a:cubicBezTo>
                  <a:lnTo>
                    <a:pt x="2291" y="1502"/>
                  </a:lnTo>
                  <a:cubicBezTo>
                    <a:pt x="2299" y="1564"/>
                    <a:pt x="2253" y="1617"/>
                    <a:pt x="2230" y="1678"/>
                  </a:cubicBezTo>
                  <a:cubicBezTo>
                    <a:pt x="2215" y="1633"/>
                    <a:pt x="2261" y="1579"/>
                    <a:pt x="2253" y="1533"/>
                  </a:cubicBezTo>
                  <a:lnTo>
                    <a:pt x="2215" y="1610"/>
                  </a:lnTo>
                  <a:cubicBezTo>
                    <a:pt x="2199" y="1579"/>
                    <a:pt x="2230" y="1556"/>
                    <a:pt x="2192" y="1525"/>
                  </a:cubicBezTo>
                  <a:lnTo>
                    <a:pt x="2238" y="1518"/>
                  </a:lnTo>
                  <a:lnTo>
                    <a:pt x="2222" y="1479"/>
                  </a:lnTo>
                  <a:lnTo>
                    <a:pt x="2253" y="1487"/>
                  </a:lnTo>
                  <a:lnTo>
                    <a:pt x="2268" y="1449"/>
                  </a:lnTo>
                  <a:cubicBezTo>
                    <a:pt x="2238" y="1441"/>
                    <a:pt x="2261" y="1403"/>
                    <a:pt x="2230" y="1387"/>
                  </a:cubicBezTo>
                  <a:cubicBezTo>
                    <a:pt x="2253" y="1349"/>
                    <a:pt x="2268" y="1387"/>
                    <a:pt x="2291" y="1372"/>
                  </a:cubicBezTo>
                  <a:cubicBezTo>
                    <a:pt x="2268" y="1341"/>
                    <a:pt x="2299" y="1288"/>
                    <a:pt x="2314" y="1288"/>
                  </a:cubicBezTo>
                  <a:cubicBezTo>
                    <a:pt x="2299" y="1234"/>
                    <a:pt x="2337" y="1249"/>
                    <a:pt x="2329" y="1211"/>
                  </a:cubicBezTo>
                  <a:lnTo>
                    <a:pt x="2345" y="1234"/>
                  </a:lnTo>
                  <a:cubicBezTo>
                    <a:pt x="2375" y="1211"/>
                    <a:pt x="2352" y="1158"/>
                    <a:pt x="2375" y="1135"/>
                  </a:cubicBezTo>
                  <a:cubicBezTo>
                    <a:pt x="2352" y="1112"/>
                    <a:pt x="2352" y="1112"/>
                    <a:pt x="2329" y="1104"/>
                  </a:cubicBezTo>
                  <a:cubicBezTo>
                    <a:pt x="2337" y="1081"/>
                    <a:pt x="2329" y="1035"/>
                    <a:pt x="2299" y="1035"/>
                  </a:cubicBezTo>
                  <a:lnTo>
                    <a:pt x="2337" y="1027"/>
                  </a:lnTo>
                  <a:lnTo>
                    <a:pt x="2352" y="974"/>
                  </a:lnTo>
                  <a:lnTo>
                    <a:pt x="2329" y="928"/>
                  </a:lnTo>
                  <a:lnTo>
                    <a:pt x="2383" y="974"/>
                  </a:lnTo>
                  <a:cubicBezTo>
                    <a:pt x="2406" y="989"/>
                    <a:pt x="2337" y="989"/>
                    <a:pt x="2375" y="1012"/>
                  </a:cubicBezTo>
                  <a:cubicBezTo>
                    <a:pt x="2406" y="1012"/>
                    <a:pt x="2406" y="958"/>
                    <a:pt x="2391" y="928"/>
                  </a:cubicBezTo>
                  <a:lnTo>
                    <a:pt x="2429" y="912"/>
                  </a:lnTo>
                  <a:cubicBezTo>
                    <a:pt x="2414" y="874"/>
                    <a:pt x="2406" y="805"/>
                    <a:pt x="2429" y="805"/>
                  </a:cubicBezTo>
                  <a:lnTo>
                    <a:pt x="2414" y="797"/>
                  </a:lnTo>
                  <a:cubicBezTo>
                    <a:pt x="2414" y="782"/>
                    <a:pt x="2414" y="751"/>
                    <a:pt x="2444" y="744"/>
                  </a:cubicBezTo>
                  <a:lnTo>
                    <a:pt x="2421" y="690"/>
                  </a:lnTo>
                  <a:cubicBezTo>
                    <a:pt x="2429" y="721"/>
                    <a:pt x="2375" y="729"/>
                    <a:pt x="2406" y="767"/>
                  </a:cubicBezTo>
                  <a:cubicBezTo>
                    <a:pt x="2375" y="782"/>
                    <a:pt x="2368" y="751"/>
                    <a:pt x="2337" y="790"/>
                  </a:cubicBezTo>
                  <a:cubicBezTo>
                    <a:pt x="2307" y="744"/>
                    <a:pt x="2345" y="744"/>
                    <a:pt x="2352" y="729"/>
                  </a:cubicBezTo>
                  <a:cubicBezTo>
                    <a:pt x="2337" y="706"/>
                    <a:pt x="2329" y="751"/>
                    <a:pt x="2307" y="744"/>
                  </a:cubicBezTo>
                  <a:lnTo>
                    <a:pt x="2299" y="782"/>
                  </a:lnTo>
                  <a:lnTo>
                    <a:pt x="2314" y="820"/>
                  </a:lnTo>
                  <a:cubicBezTo>
                    <a:pt x="2337" y="797"/>
                    <a:pt x="2314" y="782"/>
                    <a:pt x="2352" y="790"/>
                  </a:cubicBezTo>
                  <a:lnTo>
                    <a:pt x="2345" y="828"/>
                  </a:lnTo>
                  <a:cubicBezTo>
                    <a:pt x="2314" y="836"/>
                    <a:pt x="2314" y="805"/>
                    <a:pt x="2299" y="836"/>
                  </a:cubicBezTo>
                  <a:cubicBezTo>
                    <a:pt x="2337" y="828"/>
                    <a:pt x="2291" y="866"/>
                    <a:pt x="2291" y="882"/>
                  </a:cubicBezTo>
                  <a:lnTo>
                    <a:pt x="2261" y="859"/>
                  </a:lnTo>
                  <a:cubicBezTo>
                    <a:pt x="2261" y="874"/>
                    <a:pt x="2215" y="905"/>
                    <a:pt x="2222" y="943"/>
                  </a:cubicBezTo>
                  <a:cubicBezTo>
                    <a:pt x="2161" y="958"/>
                    <a:pt x="2192" y="997"/>
                    <a:pt x="2146" y="1020"/>
                  </a:cubicBezTo>
                  <a:cubicBezTo>
                    <a:pt x="2153" y="1058"/>
                    <a:pt x="2176" y="1058"/>
                    <a:pt x="2176" y="1089"/>
                  </a:cubicBezTo>
                  <a:lnTo>
                    <a:pt x="2146" y="1058"/>
                  </a:lnTo>
                  <a:cubicBezTo>
                    <a:pt x="2107" y="1073"/>
                    <a:pt x="2123" y="1112"/>
                    <a:pt x="2107" y="1142"/>
                  </a:cubicBezTo>
                  <a:lnTo>
                    <a:pt x="2138" y="1135"/>
                  </a:lnTo>
                  <a:cubicBezTo>
                    <a:pt x="2161" y="1150"/>
                    <a:pt x="2123" y="1181"/>
                    <a:pt x="2161" y="1181"/>
                  </a:cubicBezTo>
                  <a:lnTo>
                    <a:pt x="2138" y="1203"/>
                  </a:lnTo>
                  <a:lnTo>
                    <a:pt x="2107" y="1173"/>
                  </a:lnTo>
                  <a:cubicBezTo>
                    <a:pt x="2077" y="1203"/>
                    <a:pt x="2107" y="1249"/>
                    <a:pt x="2061" y="1272"/>
                  </a:cubicBezTo>
                  <a:cubicBezTo>
                    <a:pt x="2115" y="1295"/>
                    <a:pt x="2023" y="1326"/>
                    <a:pt x="2077" y="1364"/>
                  </a:cubicBezTo>
                  <a:cubicBezTo>
                    <a:pt x="2038" y="1357"/>
                    <a:pt x="2061" y="1395"/>
                    <a:pt x="2031" y="1395"/>
                  </a:cubicBezTo>
                  <a:cubicBezTo>
                    <a:pt x="2031" y="1364"/>
                    <a:pt x="2023" y="1341"/>
                    <a:pt x="2061" y="1311"/>
                  </a:cubicBezTo>
                  <a:cubicBezTo>
                    <a:pt x="2008" y="1288"/>
                    <a:pt x="2061" y="1226"/>
                    <a:pt x="2084" y="1188"/>
                  </a:cubicBezTo>
                  <a:cubicBezTo>
                    <a:pt x="2069" y="1188"/>
                    <a:pt x="2046" y="1181"/>
                    <a:pt x="2038" y="1150"/>
                  </a:cubicBezTo>
                  <a:cubicBezTo>
                    <a:pt x="2084" y="1219"/>
                    <a:pt x="1931" y="1341"/>
                    <a:pt x="2038" y="1418"/>
                  </a:cubicBezTo>
                  <a:cubicBezTo>
                    <a:pt x="2031" y="1464"/>
                    <a:pt x="2038" y="1510"/>
                    <a:pt x="2008" y="1556"/>
                  </a:cubicBezTo>
                  <a:lnTo>
                    <a:pt x="2038" y="1548"/>
                  </a:lnTo>
                  <a:lnTo>
                    <a:pt x="2069" y="1594"/>
                  </a:lnTo>
                  <a:lnTo>
                    <a:pt x="2046" y="1633"/>
                  </a:lnTo>
                  <a:cubicBezTo>
                    <a:pt x="2031" y="1610"/>
                    <a:pt x="2046" y="1594"/>
                    <a:pt x="2023" y="1564"/>
                  </a:cubicBezTo>
                  <a:lnTo>
                    <a:pt x="1985" y="1625"/>
                  </a:lnTo>
                  <a:lnTo>
                    <a:pt x="2000" y="1648"/>
                  </a:lnTo>
                  <a:lnTo>
                    <a:pt x="1992" y="1686"/>
                  </a:lnTo>
                  <a:lnTo>
                    <a:pt x="1954" y="1663"/>
                  </a:lnTo>
                  <a:cubicBezTo>
                    <a:pt x="1946" y="1709"/>
                    <a:pt x="2008" y="1686"/>
                    <a:pt x="1985" y="1747"/>
                  </a:cubicBezTo>
                  <a:lnTo>
                    <a:pt x="2008" y="1740"/>
                  </a:lnTo>
                  <a:lnTo>
                    <a:pt x="2023" y="1786"/>
                  </a:lnTo>
                  <a:cubicBezTo>
                    <a:pt x="1969" y="1755"/>
                    <a:pt x="1954" y="1862"/>
                    <a:pt x="1923" y="1901"/>
                  </a:cubicBezTo>
                  <a:cubicBezTo>
                    <a:pt x="1916" y="1855"/>
                    <a:pt x="1954" y="1755"/>
                    <a:pt x="1908" y="1755"/>
                  </a:cubicBezTo>
                  <a:cubicBezTo>
                    <a:pt x="1908" y="1709"/>
                    <a:pt x="1931" y="1671"/>
                    <a:pt x="1923" y="1633"/>
                  </a:cubicBezTo>
                  <a:cubicBezTo>
                    <a:pt x="1885" y="1625"/>
                    <a:pt x="1916" y="1678"/>
                    <a:pt x="1893" y="1701"/>
                  </a:cubicBezTo>
                  <a:cubicBezTo>
                    <a:pt x="1885" y="1663"/>
                    <a:pt x="1893" y="1663"/>
                    <a:pt x="1870" y="1640"/>
                  </a:cubicBezTo>
                  <a:cubicBezTo>
                    <a:pt x="1923" y="1633"/>
                    <a:pt x="1878" y="1602"/>
                    <a:pt x="1931" y="1587"/>
                  </a:cubicBezTo>
                  <a:cubicBezTo>
                    <a:pt x="1916" y="1548"/>
                    <a:pt x="1893" y="1564"/>
                    <a:pt x="1870" y="1571"/>
                  </a:cubicBezTo>
                  <a:cubicBezTo>
                    <a:pt x="1855" y="1548"/>
                    <a:pt x="1893" y="1548"/>
                    <a:pt x="1908" y="1533"/>
                  </a:cubicBezTo>
                  <a:lnTo>
                    <a:pt x="1878" y="1487"/>
                  </a:lnTo>
                  <a:lnTo>
                    <a:pt x="1916" y="1456"/>
                  </a:lnTo>
                  <a:cubicBezTo>
                    <a:pt x="1885" y="1418"/>
                    <a:pt x="1916" y="1441"/>
                    <a:pt x="1923" y="1410"/>
                  </a:cubicBezTo>
                  <a:cubicBezTo>
                    <a:pt x="1908" y="1372"/>
                    <a:pt x="1923" y="1341"/>
                    <a:pt x="1908" y="1303"/>
                  </a:cubicBezTo>
                  <a:cubicBezTo>
                    <a:pt x="1923" y="1272"/>
                    <a:pt x="1931" y="1311"/>
                    <a:pt x="1946" y="1303"/>
                  </a:cubicBezTo>
                  <a:cubicBezTo>
                    <a:pt x="1954" y="1341"/>
                    <a:pt x="1916" y="1403"/>
                    <a:pt x="1962" y="1403"/>
                  </a:cubicBezTo>
                  <a:lnTo>
                    <a:pt x="1946" y="1341"/>
                  </a:lnTo>
                  <a:lnTo>
                    <a:pt x="1969" y="1334"/>
                  </a:lnTo>
                  <a:cubicBezTo>
                    <a:pt x="1954" y="1303"/>
                    <a:pt x="1946" y="1295"/>
                    <a:pt x="1969" y="1265"/>
                  </a:cubicBezTo>
                  <a:cubicBezTo>
                    <a:pt x="1954" y="1226"/>
                    <a:pt x="1923" y="1265"/>
                    <a:pt x="1916" y="1226"/>
                  </a:cubicBezTo>
                  <a:lnTo>
                    <a:pt x="1916" y="1211"/>
                  </a:lnTo>
                  <a:lnTo>
                    <a:pt x="1962" y="1219"/>
                  </a:lnTo>
                  <a:cubicBezTo>
                    <a:pt x="1992" y="1203"/>
                    <a:pt x="1969" y="1181"/>
                    <a:pt x="1992" y="1173"/>
                  </a:cubicBezTo>
                  <a:lnTo>
                    <a:pt x="1962" y="1173"/>
                  </a:lnTo>
                  <a:cubicBezTo>
                    <a:pt x="1954" y="1127"/>
                    <a:pt x="2008" y="1096"/>
                    <a:pt x="1962" y="1050"/>
                  </a:cubicBezTo>
                  <a:cubicBezTo>
                    <a:pt x="1992" y="981"/>
                    <a:pt x="1969" y="912"/>
                    <a:pt x="2031" y="866"/>
                  </a:cubicBezTo>
                  <a:cubicBezTo>
                    <a:pt x="2000" y="836"/>
                    <a:pt x="2031" y="820"/>
                    <a:pt x="2031" y="797"/>
                  </a:cubicBezTo>
                  <a:cubicBezTo>
                    <a:pt x="2000" y="790"/>
                    <a:pt x="1992" y="790"/>
                    <a:pt x="1985" y="767"/>
                  </a:cubicBezTo>
                  <a:cubicBezTo>
                    <a:pt x="1954" y="797"/>
                    <a:pt x="1954" y="797"/>
                    <a:pt x="1923" y="820"/>
                  </a:cubicBezTo>
                  <a:cubicBezTo>
                    <a:pt x="1954" y="836"/>
                    <a:pt x="1946" y="828"/>
                    <a:pt x="1962" y="859"/>
                  </a:cubicBezTo>
                  <a:cubicBezTo>
                    <a:pt x="1962" y="882"/>
                    <a:pt x="1946" y="912"/>
                    <a:pt x="1962" y="943"/>
                  </a:cubicBezTo>
                  <a:lnTo>
                    <a:pt x="1908" y="897"/>
                  </a:lnTo>
                  <a:cubicBezTo>
                    <a:pt x="1885" y="905"/>
                    <a:pt x="1893" y="958"/>
                    <a:pt x="1870" y="951"/>
                  </a:cubicBezTo>
                  <a:cubicBezTo>
                    <a:pt x="1847" y="997"/>
                    <a:pt x="1885" y="1050"/>
                    <a:pt x="1839" y="1089"/>
                  </a:cubicBezTo>
                  <a:cubicBezTo>
                    <a:pt x="1816" y="1058"/>
                    <a:pt x="1839" y="1027"/>
                    <a:pt x="1832" y="997"/>
                  </a:cubicBezTo>
                  <a:cubicBezTo>
                    <a:pt x="1816" y="1020"/>
                    <a:pt x="1832" y="1035"/>
                    <a:pt x="1801" y="1050"/>
                  </a:cubicBezTo>
                  <a:cubicBezTo>
                    <a:pt x="1832" y="1058"/>
                    <a:pt x="1816" y="1066"/>
                    <a:pt x="1801" y="1073"/>
                  </a:cubicBezTo>
                  <a:cubicBezTo>
                    <a:pt x="1839" y="1135"/>
                    <a:pt x="1763" y="1181"/>
                    <a:pt x="1770" y="1242"/>
                  </a:cubicBezTo>
                  <a:cubicBezTo>
                    <a:pt x="1755" y="1265"/>
                    <a:pt x="1755" y="1226"/>
                    <a:pt x="1732" y="1219"/>
                  </a:cubicBezTo>
                  <a:lnTo>
                    <a:pt x="1717" y="1280"/>
                  </a:lnTo>
                  <a:cubicBezTo>
                    <a:pt x="1732" y="1265"/>
                    <a:pt x="1763" y="1265"/>
                    <a:pt x="1778" y="1242"/>
                  </a:cubicBezTo>
                  <a:lnTo>
                    <a:pt x="1809" y="1249"/>
                  </a:lnTo>
                  <a:lnTo>
                    <a:pt x="1801" y="1295"/>
                  </a:lnTo>
                  <a:cubicBezTo>
                    <a:pt x="1793" y="1303"/>
                    <a:pt x="1778" y="1280"/>
                    <a:pt x="1763" y="1303"/>
                  </a:cubicBezTo>
                  <a:lnTo>
                    <a:pt x="1793" y="1334"/>
                  </a:lnTo>
                  <a:lnTo>
                    <a:pt x="1793" y="1364"/>
                  </a:lnTo>
                  <a:cubicBezTo>
                    <a:pt x="1763" y="1380"/>
                    <a:pt x="1870" y="1341"/>
                    <a:pt x="1870" y="1341"/>
                  </a:cubicBezTo>
                  <a:lnTo>
                    <a:pt x="1870" y="1280"/>
                  </a:lnTo>
                  <a:cubicBezTo>
                    <a:pt x="1870" y="1280"/>
                    <a:pt x="1701" y="1717"/>
                    <a:pt x="1655" y="1947"/>
                  </a:cubicBezTo>
                  <a:cubicBezTo>
                    <a:pt x="1701" y="1970"/>
                    <a:pt x="1678" y="2031"/>
                    <a:pt x="1640" y="2054"/>
                  </a:cubicBezTo>
                  <a:lnTo>
                    <a:pt x="1717" y="2062"/>
                  </a:lnTo>
                  <a:cubicBezTo>
                    <a:pt x="1724" y="2107"/>
                    <a:pt x="1678" y="2100"/>
                    <a:pt x="1694" y="2138"/>
                  </a:cubicBezTo>
                  <a:lnTo>
                    <a:pt x="1663" y="2123"/>
                  </a:lnTo>
                  <a:cubicBezTo>
                    <a:pt x="1655" y="2161"/>
                    <a:pt x="1686" y="2199"/>
                    <a:pt x="1663" y="2238"/>
                  </a:cubicBezTo>
                  <a:cubicBezTo>
                    <a:pt x="1602" y="2184"/>
                    <a:pt x="1625" y="2322"/>
                    <a:pt x="1579" y="2376"/>
                  </a:cubicBezTo>
                  <a:cubicBezTo>
                    <a:pt x="1586" y="2406"/>
                    <a:pt x="1609" y="2376"/>
                    <a:pt x="1617" y="2368"/>
                  </a:cubicBezTo>
                  <a:cubicBezTo>
                    <a:pt x="1617" y="2429"/>
                    <a:pt x="1609" y="2406"/>
                    <a:pt x="1586" y="2452"/>
                  </a:cubicBezTo>
                  <a:lnTo>
                    <a:pt x="1617" y="2445"/>
                  </a:lnTo>
                  <a:lnTo>
                    <a:pt x="1609" y="2491"/>
                  </a:lnTo>
                  <a:lnTo>
                    <a:pt x="1648" y="2521"/>
                  </a:lnTo>
                  <a:cubicBezTo>
                    <a:pt x="1663" y="2559"/>
                    <a:pt x="1617" y="2544"/>
                    <a:pt x="1648" y="2582"/>
                  </a:cubicBezTo>
                  <a:lnTo>
                    <a:pt x="1609" y="2559"/>
                  </a:lnTo>
                  <a:cubicBezTo>
                    <a:pt x="1586" y="2659"/>
                    <a:pt x="1571" y="2636"/>
                    <a:pt x="1586" y="2751"/>
                  </a:cubicBezTo>
                  <a:lnTo>
                    <a:pt x="1563" y="2743"/>
                  </a:lnTo>
                  <a:cubicBezTo>
                    <a:pt x="1602" y="2812"/>
                    <a:pt x="1563" y="2889"/>
                    <a:pt x="1586" y="3119"/>
                  </a:cubicBezTo>
                  <a:lnTo>
                    <a:pt x="1563" y="3119"/>
                  </a:lnTo>
                  <a:cubicBezTo>
                    <a:pt x="1563" y="2981"/>
                    <a:pt x="1609" y="3119"/>
                    <a:pt x="1609" y="3119"/>
                  </a:cubicBezTo>
                  <a:lnTo>
                    <a:pt x="1755" y="3119"/>
                  </a:lnTo>
                  <a:cubicBezTo>
                    <a:pt x="1770" y="3203"/>
                    <a:pt x="1701" y="3287"/>
                    <a:pt x="1770" y="3372"/>
                  </a:cubicBezTo>
                  <a:cubicBezTo>
                    <a:pt x="1763" y="3402"/>
                    <a:pt x="1740" y="3364"/>
                    <a:pt x="1732" y="3395"/>
                  </a:cubicBezTo>
                  <a:lnTo>
                    <a:pt x="1724" y="3349"/>
                  </a:lnTo>
                  <a:cubicBezTo>
                    <a:pt x="1732" y="3410"/>
                    <a:pt x="1770" y="3502"/>
                    <a:pt x="1740" y="3586"/>
                  </a:cubicBezTo>
                  <a:cubicBezTo>
                    <a:pt x="1770" y="3594"/>
                    <a:pt x="1763" y="3525"/>
                    <a:pt x="1793" y="3563"/>
                  </a:cubicBezTo>
                  <a:cubicBezTo>
                    <a:pt x="1770" y="3601"/>
                    <a:pt x="1755" y="3632"/>
                    <a:pt x="1763" y="3670"/>
                  </a:cubicBezTo>
                  <a:cubicBezTo>
                    <a:pt x="1801" y="3693"/>
                    <a:pt x="1763" y="3640"/>
                    <a:pt x="1778" y="3624"/>
                  </a:cubicBezTo>
                  <a:cubicBezTo>
                    <a:pt x="1809" y="3655"/>
                    <a:pt x="1793" y="3678"/>
                    <a:pt x="1801" y="3701"/>
                  </a:cubicBezTo>
                  <a:lnTo>
                    <a:pt x="1740" y="3693"/>
                  </a:lnTo>
                  <a:cubicBezTo>
                    <a:pt x="1755" y="3770"/>
                    <a:pt x="1801" y="3816"/>
                    <a:pt x="1778" y="3900"/>
                  </a:cubicBezTo>
                  <a:lnTo>
                    <a:pt x="1763" y="3900"/>
                  </a:lnTo>
                  <a:lnTo>
                    <a:pt x="1740" y="3938"/>
                  </a:lnTo>
                  <a:cubicBezTo>
                    <a:pt x="1763" y="3969"/>
                    <a:pt x="1763" y="3946"/>
                    <a:pt x="1778" y="3977"/>
                  </a:cubicBezTo>
                  <a:lnTo>
                    <a:pt x="1755" y="4007"/>
                  </a:lnTo>
                  <a:cubicBezTo>
                    <a:pt x="1763" y="4046"/>
                    <a:pt x="1763" y="4084"/>
                    <a:pt x="1763" y="4115"/>
                  </a:cubicBezTo>
                  <a:lnTo>
                    <a:pt x="1755" y="4084"/>
                  </a:lnTo>
                  <a:cubicBezTo>
                    <a:pt x="1717" y="4115"/>
                    <a:pt x="1763" y="4168"/>
                    <a:pt x="1801" y="4191"/>
                  </a:cubicBezTo>
                  <a:cubicBezTo>
                    <a:pt x="1793" y="4230"/>
                    <a:pt x="1770" y="4199"/>
                    <a:pt x="1755" y="4176"/>
                  </a:cubicBezTo>
                  <a:cubicBezTo>
                    <a:pt x="1755" y="4230"/>
                    <a:pt x="1809" y="4276"/>
                    <a:pt x="1793" y="4329"/>
                  </a:cubicBezTo>
                  <a:lnTo>
                    <a:pt x="1778" y="4306"/>
                  </a:lnTo>
                  <a:cubicBezTo>
                    <a:pt x="1755" y="4314"/>
                    <a:pt x="1755" y="4344"/>
                    <a:pt x="1755" y="4383"/>
                  </a:cubicBezTo>
                  <a:cubicBezTo>
                    <a:pt x="1755" y="4367"/>
                    <a:pt x="1740" y="4344"/>
                    <a:pt x="1724" y="4367"/>
                  </a:cubicBezTo>
                  <a:lnTo>
                    <a:pt x="1701" y="4329"/>
                  </a:lnTo>
                  <a:lnTo>
                    <a:pt x="1694" y="4406"/>
                  </a:lnTo>
                  <a:cubicBezTo>
                    <a:pt x="1701" y="4398"/>
                    <a:pt x="1740" y="4421"/>
                    <a:pt x="1724" y="4444"/>
                  </a:cubicBezTo>
                  <a:lnTo>
                    <a:pt x="1740" y="4429"/>
                  </a:lnTo>
                  <a:cubicBezTo>
                    <a:pt x="1755" y="4459"/>
                    <a:pt x="1763" y="4482"/>
                    <a:pt x="1801" y="4513"/>
                  </a:cubicBezTo>
                  <a:cubicBezTo>
                    <a:pt x="1793" y="4551"/>
                    <a:pt x="1770" y="4505"/>
                    <a:pt x="1755" y="4536"/>
                  </a:cubicBezTo>
                  <a:cubicBezTo>
                    <a:pt x="1770" y="4551"/>
                    <a:pt x="1770" y="4590"/>
                    <a:pt x="1801" y="4590"/>
                  </a:cubicBezTo>
                  <a:cubicBezTo>
                    <a:pt x="1801" y="4651"/>
                    <a:pt x="1793" y="4728"/>
                    <a:pt x="1809" y="4766"/>
                  </a:cubicBezTo>
                  <a:cubicBezTo>
                    <a:pt x="1816" y="4766"/>
                    <a:pt x="1839" y="4751"/>
                    <a:pt x="1847" y="4781"/>
                  </a:cubicBezTo>
                  <a:cubicBezTo>
                    <a:pt x="1816" y="4812"/>
                    <a:pt x="1801" y="4773"/>
                    <a:pt x="1801" y="4827"/>
                  </a:cubicBezTo>
                  <a:lnTo>
                    <a:pt x="1778" y="4773"/>
                  </a:lnTo>
                  <a:cubicBezTo>
                    <a:pt x="1755" y="4781"/>
                    <a:pt x="1793" y="4842"/>
                    <a:pt x="1793" y="4865"/>
                  </a:cubicBezTo>
                  <a:lnTo>
                    <a:pt x="1816" y="4865"/>
                  </a:lnTo>
                  <a:cubicBezTo>
                    <a:pt x="1809" y="4896"/>
                    <a:pt x="1816" y="4904"/>
                    <a:pt x="1793" y="4927"/>
                  </a:cubicBezTo>
                  <a:cubicBezTo>
                    <a:pt x="1809" y="4957"/>
                    <a:pt x="1816" y="4934"/>
                    <a:pt x="1839" y="4957"/>
                  </a:cubicBezTo>
                  <a:cubicBezTo>
                    <a:pt x="1847" y="4973"/>
                    <a:pt x="1793" y="5003"/>
                    <a:pt x="1839" y="5034"/>
                  </a:cubicBezTo>
                  <a:cubicBezTo>
                    <a:pt x="1832" y="5049"/>
                    <a:pt x="1816" y="5042"/>
                    <a:pt x="1809" y="5057"/>
                  </a:cubicBezTo>
                  <a:lnTo>
                    <a:pt x="1801" y="5011"/>
                  </a:lnTo>
                  <a:cubicBezTo>
                    <a:pt x="1755" y="5126"/>
                    <a:pt x="1839" y="5287"/>
                    <a:pt x="1847" y="5425"/>
                  </a:cubicBezTo>
                  <a:lnTo>
                    <a:pt x="1801" y="5402"/>
                  </a:lnTo>
                  <a:cubicBezTo>
                    <a:pt x="1801" y="5432"/>
                    <a:pt x="1816" y="5455"/>
                    <a:pt x="1809" y="5478"/>
                  </a:cubicBezTo>
                  <a:lnTo>
                    <a:pt x="1847" y="5478"/>
                  </a:lnTo>
                  <a:cubicBezTo>
                    <a:pt x="1855" y="5547"/>
                    <a:pt x="1832" y="5670"/>
                    <a:pt x="1916" y="5723"/>
                  </a:cubicBezTo>
                  <a:cubicBezTo>
                    <a:pt x="1893" y="5746"/>
                    <a:pt x="1885" y="5700"/>
                    <a:pt x="1870" y="5708"/>
                  </a:cubicBezTo>
                  <a:cubicBezTo>
                    <a:pt x="1878" y="5762"/>
                    <a:pt x="1878" y="5769"/>
                    <a:pt x="1885" y="5808"/>
                  </a:cubicBezTo>
                  <a:lnTo>
                    <a:pt x="1916" y="5808"/>
                  </a:lnTo>
                  <a:cubicBezTo>
                    <a:pt x="1931" y="5854"/>
                    <a:pt x="1893" y="5938"/>
                    <a:pt x="1946" y="5961"/>
                  </a:cubicBezTo>
                  <a:cubicBezTo>
                    <a:pt x="1931" y="5976"/>
                    <a:pt x="1916" y="5976"/>
                    <a:pt x="1916" y="6007"/>
                  </a:cubicBezTo>
                  <a:cubicBezTo>
                    <a:pt x="1923" y="6030"/>
                    <a:pt x="1962" y="6045"/>
                    <a:pt x="1931" y="6068"/>
                  </a:cubicBezTo>
                  <a:cubicBezTo>
                    <a:pt x="2000" y="6084"/>
                    <a:pt x="1954" y="6191"/>
                    <a:pt x="2008" y="6229"/>
                  </a:cubicBezTo>
                  <a:lnTo>
                    <a:pt x="1985" y="6244"/>
                  </a:lnTo>
                  <a:cubicBezTo>
                    <a:pt x="2008" y="6275"/>
                    <a:pt x="2038" y="6306"/>
                    <a:pt x="2008" y="6352"/>
                  </a:cubicBezTo>
                  <a:lnTo>
                    <a:pt x="2046" y="6390"/>
                  </a:lnTo>
                  <a:lnTo>
                    <a:pt x="2031" y="6413"/>
                  </a:lnTo>
                  <a:lnTo>
                    <a:pt x="2038" y="6436"/>
                  </a:lnTo>
                  <a:cubicBezTo>
                    <a:pt x="2069" y="6459"/>
                    <a:pt x="2077" y="6490"/>
                    <a:pt x="2077" y="6536"/>
                  </a:cubicBezTo>
                  <a:lnTo>
                    <a:pt x="2115" y="6551"/>
                  </a:lnTo>
                  <a:lnTo>
                    <a:pt x="2084" y="6543"/>
                  </a:lnTo>
                  <a:cubicBezTo>
                    <a:pt x="2100" y="6581"/>
                    <a:pt x="2115" y="6612"/>
                    <a:pt x="2123" y="6650"/>
                  </a:cubicBezTo>
                  <a:cubicBezTo>
                    <a:pt x="2084" y="6627"/>
                    <a:pt x="2115" y="6612"/>
                    <a:pt x="2077" y="6612"/>
                  </a:cubicBezTo>
                  <a:lnTo>
                    <a:pt x="2100" y="6681"/>
                  </a:lnTo>
                  <a:lnTo>
                    <a:pt x="2061" y="6666"/>
                  </a:lnTo>
                  <a:cubicBezTo>
                    <a:pt x="2046" y="6643"/>
                    <a:pt x="2069" y="6604"/>
                    <a:pt x="2031" y="6589"/>
                  </a:cubicBezTo>
                  <a:cubicBezTo>
                    <a:pt x="2046" y="6620"/>
                    <a:pt x="2000" y="6620"/>
                    <a:pt x="2023" y="6650"/>
                  </a:cubicBezTo>
                  <a:lnTo>
                    <a:pt x="1969" y="6620"/>
                  </a:lnTo>
                  <a:lnTo>
                    <a:pt x="2008" y="6612"/>
                  </a:lnTo>
                  <a:cubicBezTo>
                    <a:pt x="2008" y="6581"/>
                    <a:pt x="1985" y="6581"/>
                    <a:pt x="1962" y="6574"/>
                  </a:cubicBezTo>
                  <a:cubicBezTo>
                    <a:pt x="1954" y="6551"/>
                    <a:pt x="1931" y="6528"/>
                    <a:pt x="1946" y="6497"/>
                  </a:cubicBezTo>
                  <a:cubicBezTo>
                    <a:pt x="1962" y="6551"/>
                    <a:pt x="1992" y="6528"/>
                    <a:pt x="2000" y="6566"/>
                  </a:cubicBezTo>
                  <a:cubicBezTo>
                    <a:pt x="2031" y="6574"/>
                    <a:pt x="1992" y="6513"/>
                    <a:pt x="2031" y="6551"/>
                  </a:cubicBezTo>
                  <a:cubicBezTo>
                    <a:pt x="2061" y="6574"/>
                    <a:pt x="1992" y="6566"/>
                    <a:pt x="2023" y="6581"/>
                  </a:cubicBezTo>
                  <a:cubicBezTo>
                    <a:pt x="2061" y="6612"/>
                    <a:pt x="2038" y="6581"/>
                    <a:pt x="2046" y="6551"/>
                  </a:cubicBezTo>
                  <a:lnTo>
                    <a:pt x="2061" y="6581"/>
                  </a:lnTo>
                  <a:cubicBezTo>
                    <a:pt x="2069" y="6543"/>
                    <a:pt x="2000" y="6467"/>
                    <a:pt x="1992" y="6413"/>
                  </a:cubicBezTo>
                  <a:cubicBezTo>
                    <a:pt x="1962" y="6436"/>
                    <a:pt x="1969" y="6390"/>
                    <a:pt x="1954" y="6390"/>
                  </a:cubicBezTo>
                  <a:cubicBezTo>
                    <a:pt x="1962" y="6421"/>
                    <a:pt x="1985" y="6459"/>
                    <a:pt x="2008" y="6474"/>
                  </a:cubicBezTo>
                  <a:cubicBezTo>
                    <a:pt x="1946" y="6528"/>
                    <a:pt x="1923" y="6398"/>
                    <a:pt x="1885" y="6375"/>
                  </a:cubicBezTo>
                  <a:cubicBezTo>
                    <a:pt x="1893" y="6313"/>
                    <a:pt x="1946" y="6352"/>
                    <a:pt x="1954" y="6313"/>
                  </a:cubicBezTo>
                  <a:cubicBezTo>
                    <a:pt x="1916" y="6321"/>
                    <a:pt x="1946" y="6267"/>
                    <a:pt x="1908" y="6244"/>
                  </a:cubicBezTo>
                  <a:cubicBezTo>
                    <a:pt x="1916" y="6267"/>
                    <a:pt x="1923" y="6336"/>
                    <a:pt x="1885" y="6321"/>
                  </a:cubicBezTo>
                  <a:cubicBezTo>
                    <a:pt x="1908" y="6275"/>
                    <a:pt x="1855" y="6298"/>
                    <a:pt x="1855" y="6229"/>
                  </a:cubicBezTo>
                  <a:cubicBezTo>
                    <a:pt x="1870" y="6191"/>
                    <a:pt x="1893" y="6229"/>
                    <a:pt x="1908" y="6191"/>
                  </a:cubicBezTo>
                  <a:lnTo>
                    <a:pt x="1870" y="6160"/>
                  </a:lnTo>
                  <a:lnTo>
                    <a:pt x="1847" y="6183"/>
                  </a:lnTo>
                  <a:cubicBezTo>
                    <a:pt x="1801" y="6122"/>
                    <a:pt x="1793" y="6053"/>
                    <a:pt x="1763" y="5992"/>
                  </a:cubicBezTo>
                  <a:cubicBezTo>
                    <a:pt x="1740" y="6015"/>
                    <a:pt x="1770" y="6038"/>
                    <a:pt x="1763" y="6053"/>
                  </a:cubicBezTo>
                  <a:cubicBezTo>
                    <a:pt x="1732" y="6015"/>
                    <a:pt x="1694" y="5953"/>
                    <a:pt x="1740" y="5923"/>
                  </a:cubicBezTo>
                  <a:cubicBezTo>
                    <a:pt x="1740" y="5938"/>
                    <a:pt x="1755" y="5961"/>
                    <a:pt x="1778" y="5969"/>
                  </a:cubicBezTo>
                  <a:lnTo>
                    <a:pt x="1801" y="5938"/>
                  </a:lnTo>
                  <a:cubicBezTo>
                    <a:pt x="1778" y="5892"/>
                    <a:pt x="1732" y="5861"/>
                    <a:pt x="1770" y="5823"/>
                  </a:cubicBezTo>
                  <a:cubicBezTo>
                    <a:pt x="1740" y="5815"/>
                    <a:pt x="1755" y="5800"/>
                    <a:pt x="1755" y="5777"/>
                  </a:cubicBezTo>
                  <a:lnTo>
                    <a:pt x="1724" y="5777"/>
                  </a:lnTo>
                  <a:cubicBezTo>
                    <a:pt x="1732" y="5723"/>
                    <a:pt x="1678" y="5632"/>
                    <a:pt x="1717" y="5593"/>
                  </a:cubicBezTo>
                  <a:cubicBezTo>
                    <a:pt x="1701" y="5570"/>
                    <a:pt x="1686" y="5540"/>
                    <a:pt x="1678" y="5501"/>
                  </a:cubicBezTo>
                  <a:lnTo>
                    <a:pt x="1701" y="5501"/>
                  </a:lnTo>
                  <a:cubicBezTo>
                    <a:pt x="1717" y="5471"/>
                    <a:pt x="1678" y="5478"/>
                    <a:pt x="1663" y="5471"/>
                  </a:cubicBezTo>
                  <a:cubicBezTo>
                    <a:pt x="1678" y="5440"/>
                    <a:pt x="1701" y="5455"/>
                    <a:pt x="1724" y="5463"/>
                  </a:cubicBezTo>
                  <a:cubicBezTo>
                    <a:pt x="1724" y="5425"/>
                    <a:pt x="1701" y="5386"/>
                    <a:pt x="1740" y="5363"/>
                  </a:cubicBezTo>
                  <a:cubicBezTo>
                    <a:pt x="1717" y="5356"/>
                    <a:pt x="1701" y="5394"/>
                    <a:pt x="1678" y="5363"/>
                  </a:cubicBezTo>
                  <a:cubicBezTo>
                    <a:pt x="1663" y="5417"/>
                    <a:pt x="1732" y="5379"/>
                    <a:pt x="1717" y="5432"/>
                  </a:cubicBezTo>
                  <a:cubicBezTo>
                    <a:pt x="1694" y="5440"/>
                    <a:pt x="1678" y="5432"/>
                    <a:pt x="1663" y="5417"/>
                  </a:cubicBezTo>
                  <a:cubicBezTo>
                    <a:pt x="1648" y="5356"/>
                    <a:pt x="1694" y="5302"/>
                    <a:pt x="1663" y="5241"/>
                  </a:cubicBezTo>
                  <a:cubicBezTo>
                    <a:pt x="1694" y="5210"/>
                    <a:pt x="1686" y="5264"/>
                    <a:pt x="1701" y="5279"/>
                  </a:cubicBezTo>
                  <a:cubicBezTo>
                    <a:pt x="1717" y="5248"/>
                    <a:pt x="1694" y="5233"/>
                    <a:pt x="1686" y="5210"/>
                  </a:cubicBezTo>
                  <a:lnTo>
                    <a:pt x="1663" y="5233"/>
                  </a:lnTo>
                  <a:lnTo>
                    <a:pt x="1648" y="5203"/>
                  </a:lnTo>
                  <a:cubicBezTo>
                    <a:pt x="1663" y="5157"/>
                    <a:pt x="1602" y="5126"/>
                    <a:pt x="1648" y="5080"/>
                  </a:cubicBezTo>
                  <a:cubicBezTo>
                    <a:pt x="1617" y="5080"/>
                    <a:pt x="1609" y="5011"/>
                    <a:pt x="1640" y="5003"/>
                  </a:cubicBezTo>
                  <a:cubicBezTo>
                    <a:pt x="1586" y="4980"/>
                    <a:pt x="1579" y="4919"/>
                    <a:pt x="1586" y="4865"/>
                  </a:cubicBezTo>
                  <a:lnTo>
                    <a:pt x="1563" y="4858"/>
                  </a:lnTo>
                  <a:cubicBezTo>
                    <a:pt x="1579" y="4819"/>
                    <a:pt x="1548" y="4781"/>
                    <a:pt x="1586" y="4773"/>
                  </a:cubicBezTo>
                  <a:lnTo>
                    <a:pt x="1540" y="4728"/>
                  </a:lnTo>
                  <a:cubicBezTo>
                    <a:pt x="1563" y="4674"/>
                    <a:pt x="1579" y="4735"/>
                    <a:pt x="1602" y="4705"/>
                  </a:cubicBezTo>
                  <a:cubicBezTo>
                    <a:pt x="1571" y="4674"/>
                    <a:pt x="1571" y="4651"/>
                    <a:pt x="1579" y="4613"/>
                  </a:cubicBezTo>
                  <a:lnTo>
                    <a:pt x="1525" y="4574"/>
                  </a:lnTo>
                  <a:cubicBezTo>
                    <a:pt x="1540" y="4551"/>
                    <a:pt x="1571" y="4597"/>
                    <a:pt x="1586" y="4574"/>
                  </a:cubicBezTo>
                  <a:cubicBezTo>
                    <a:pt x="1533" y="4574"/>
                    <a:pt x="1533" y="4482"/>
                    <a:pt x="1548" y="4436"/>
                  </a:cubicBezTo>
                  <a:cubicBezTo>
                    <a:pt x="1533" y="4398"/>
                    <a:pt x="1502" y="4406"/>
                    <a:pt x="1510" y="4367"/>
                  </a:cubicBezTo>
                  <a:cubicBezTo>
                    <a:pt x="1533" y="4367"/>
                    <a:pt x="1563" y="4398"/>
                    <a:pt x="1540" y="4352"/>
                  </a:cubicBezTo>
                  <a:lnTo>
                    <a:pt x="1602" y="4390"/>
                  </a:lnTo>
                  <a:lnTo>
                    <a:pt x="1602" y="4367"/>
                  </a:lnTo>
                  <a:lnTo>
                    <a:pt x="1609" y="4352"/>
                  </a:lnTo>
                  <a:lnTo>
                    <a:pt x="1563" y="4322"/>
                  </a:lnTo>
                  <a:cubicBezTo>
                    <a:pt x="1540" y="4283"/>
                    <a:pt x="1586" y="4283"/>
                    <a:pt x="1602" y="4245"/>
                  </a:cubicBezTo>
                  <a:cubicBezTo>
                    <a:pt x="1571" y="4214"/>
                    <a:pt x="1609" y="4191"/>
                    <a:pt x="1586" y="4168"/>
                  </a:cubicBezTo>
                  <a:cubicBezTo>
                    <a:pt x="1563" y="4199"/>
                    <a:pt x="1571" y="4230"/>
                    <a:pt x="1579" y="4253"/>
                  </a:cubicBezTo>
                  <a:lnTo>
                    <a:pt x="1540" y="4291"/>
                  </a:lnTo>
                  <a:cubicBezTo>
                    <a:pt x="1540" y="4268"/>
                    <a:pt x="1525" y="4268"/>
                    <a:pt x="1540" y="4230"/>
                  </a:cubicBezTo>
                  <a:cubicBezTo>
                    <a:pt x="1533" y="4199"/>
                    <a:pt x="1525" y="4245"/>
                    <a:pt x="1502" y="4214"/>
                  </a:cubicBezTo>
                  <a:cubicBezTo>
                    <a:pt x="1533" y="4191"/>
                    <a:pt x="1525" y="4115"/>
                    <a:pt x="1525" y="4061"/>
                  </a:cubicBezTo>
                  <a:lnTo>
                    <a:pt x="1510" y="4122"/>
                  </a:lnTo>
                  <a:cubicBezTo>
                    <a:pt x="1464" y="4130"/>
                    <a:pt x="1471" y="4061"/>
                    <a:pt x="1471" y="4023"/>
                  </a:cubicBezTo>
                  <a:cubicBezTo>
                    <a:pt x="1502" y="4007"/>
                    <a:pt x="1487" y="4076"/>
                    <a:pt x="1502" y="4053"/>
                  </a:cubicBezTo>
                  <a:cubicBezTo>
                    <a:pt x="1533" y="4015"/>
                    <a:pt x="1487" y="4023"/>
                    <a:pt x="1494" y="3984"/>
                  </a:cubicBezTo>
                  <a:cubicBezTo>
                    <a:pt x="1548" y="4023"/>
                    <a:pt x="1487" y="3870"/>
                    <a:pt x="1533" y="3824"/>
                  </a:cubicBezTo>
                  <a:cubicBezTo>
                    <a:pt x="1502" y="3808"/>
                    <a:pt x="1494" y="3755"/>
                    <a:pt x="1464" y="3716"/>
                  </a:cubicBezTo>
                  <a:cubicBezTo>
                    <a:pt x="1510" y="3716"/>
                    <a:pt x="1464" y="3601"/>
                    <a:pt x="1448" y="3586"/>
                  </a:cubicBezTo>
                  <a:lnTo>
                    <a:pt x="1464" y="3563"/>
                  </a:lnTo>
                  <a:cubicBezTo>
                    <a:pt x="1448" y="3555"/>
                    <a:pt x="1464" y="3525"/>
                    <a:pt x="1433" y="3486"/>
                  </a:cubicBezTo>
                  <a:cubicBezTo>
                    <a:pt x="1471" y="3471"/>
                    <a:pt x="1433" y="3440"/>
                    <a:pt x="1426" y="3387"/>
                  </a:cubicBezTo>
                  <a:cubicBezTo>
                    <a:pt x="1433" y="3372"/>
                    <a:pt x="1456" y="3395"/>
                    <a:pt x="1464" y="3364"/>
                  </a:cubicBezTo>
                  <a:cubicBezTo>
                    <a:pt x="1433" y="3272"/>
                    <a:pt x="1456" y="3218"/>
                    <a:pt x="1433" y="3126"/>
                  </a:cubicBezTo>
                  <a:cubicBezTo>
                    <a:pt x="1456" y="3119"/>
                    <a:pt x="1464" y="3134"/>
                    <a:pt x="1464" y="3103"/>
                  </a:cubicBezTo>
                  <a:cubicBezTo>
                    <a:pt x="1418" y="3103"/>
                    <a:pt x="1448" y="3057"/>
                    <a:pt x="1471" y="3027"/>
                  </a:cubicBezTo>
                  <a:cubicBezTo>
                    <a:pt x="1433" y="3050"/>
                    <a:pt x="1418" y="3004"/>
                    <a:pt x="1426" y="2950"/>
                  </a:cubicBezTo>
                  <a:cubicBezTo>
                    <a:pt x="1456" y="2943"/>
                    <a:pt x="1426" y="3004"/>
                    <a:pt x="1456" y="2988"/>
                  </a:cubicBezTo>
                  <a:lnTo>
                    <a:pt x="1471" y="2950"/>
                  </a:lnTo>
                  <a:cubicBezTo>
                    <a:pt x="1456" y="2943"/>
                    <a:pt x="1448" y="2966"/>
                    <a:pt x="1448" y="2935"/>
                  </a:cubicBezTo>
                  <a:lnTo>
                    <a:pt x="1471" y="2943"/>
                  </a:lnTo>
                  <a:cubicBezTo>
                    <a:pt x="1494" y="2897"/>
                    <a:pt x="1471" y="2889"/>
                    <a:pt x="1456" y="2889"/>
                  </a:cubicBezTo>
                  <a:cubicBezTo>
                    <a:pt x="1448" y="2851"/>
                    <a:pt x="1494" y="2889"/>
                    <a:pt x="1487" y="2851"/>
                  </a:cubicBezTo>
                  <a:cubicBezTo>
                    <a:pt x="1456" y="2851"/>
                    <a:pt x="1448" y="2820"/>
                    <a:pt x="1433" y="2789"/>
                  </a:cubicBezTo>
                  <a:cubicBezTo>
                    <a:pt x="1471" y="2782"/>
                    <a:pt x="1433" y="2774"/>
                    <a:pt x="1464" y="2743"/>
                  </a:cubicBezTo>
                  <a:lnTo>
                    <a:pt x="1456" y="2682"/>
                  </a:lnTo>
                  <a:lnTo>
                    <a:pt x="1487" y="2697"/>
                  </a:lnTo>
                  <a:cubicBezTo>
                    <a:pt x="1448" y="2682"/>
                    <a:pt x="1487" y="2567"/>
                    <a:pt x="1433" y="2582"/>
                  </a:cubicBezTo>
                  <a:cubicBezTo>
                    <a:pt x="1456" y="2552"/>
                    <a:pt x="1395" y="2521"/>
                    <a:pt x="1418" y="2506"/>
                  </a:cubicBezTo>
                  <a:cubicBezTo>
                    <a:pt x="1448" y="2483"/>
                    <a:pt x="1433" y="2529"/>
                    <a:pt x="1464" y="2552"/>
                  </a:cubicBezTo>
                  <a:cubicBezTo>
                    <a:pt x="1471" y="2521"/>
                    <a:pt x="1464" y="2491"/>
                    <a:pt x="1471" y="2475"/>
                  </a:cubicBezTo>
                  <a:cubicBezTo>
                    <a:pt x="1395" y="2468"/>
                    <a:pt x="1433" y="2360"/>
                    <a:pt x="1426" y="2330"/>
                  </a:cubicBezTo>
                  <a:lnTo>
                    <a:pt x="1464" y="2391"/>
                  </a:lnTo>
                  <a:lnTo>
                    <a:pt x="1448" y="2391"/>
                  </a:lnTo>
                  <a:cubicBezTo>
                    <a:pt x="1433" y="2414"/>
                    <a:pt x="1464" y="2406"/>
                    <a:pt x="1464" y="2445"/>
                  </a:cubicBezTo>
                  <a:cubicBezTo>
                    <a:pt x="1471" y="2399"/>
                    <a:pt x="1464" y="2391"/>
                    <a:pt x="1510" y="2337"/>
                  </a:cubicBezTo>
                  <a:cubicBezTo>
                    <a:pt x="1502" y="2314"/>
                    <a:pt x="1487" y="2337"/>
                    <a:pt x="1471" y="2330"/>
                  </a:cubicBezTo>
                  <a:cubicBezTo>
                    <a:pt x="1510" y="2291"/>
                    <a:pt x="1471" y="2123"/>
                    <a:pt x="1494" y="2054"/>
                  </a:cubicBezTo>
                  <a:lnTo>
                    <a:pt x="1456" y="2016"/>
                  </a:lnTo>
                  <a:cubicBezTo>
                    <a:pt x="1426" y="1977"/>
                    <a:pt x="1487" y="1947"/>
                    <a:pt x="1433" y="1939"/>
                  </a:cubicBezTo>
                  <a:lnTo>
                    <a:pt x="1487" y="1939"/>
                  </a:lnTo>
                  <a:lnTo>
                    <a:pt x="1464" y="1977"/>
                  </a:lnTo>
                  <a:cubicBezTo>
                    <a:pt x="1487" y="2008"/>
                    <a:pt x="1502" y="1954"/>
                    <a:pt x="1510" y="2008"/>
                  </a:cubicBezTo>
                  <a:cubicBezTo>
                    <a:pt x="1510" y="1970"/>
                    <a:pt x="1494" y="1954"/>
                    <a:pt x="1487" y="1916"/>
                  </a:cubicBezTo>
                  <a:lnTo>
                    <a:pt x="1502" y="1908"/>
                  </a:lnTo>
                  <a:cubicBezTo>
                    <a:pt x="1487" y="1878"/>
                    <a:pt x="1487" y="1931"/>
                    <a:pt x="1464" y="1916"/>
                  </a:cubicBezTo>
                  <a:cubicBezTo>
                    <a:pt x="1456" y="1901"/>
                    <a:pt x="1471" y="1870"/>
                    <a:pt x="1448" y="1855"/>
                  </a:cubicBezTo>
                  <a:cubicBezTo>
                    <a:pt x="1418" y="1970"/>
                    <a:pt x="1410" y="2069"/>
                    <a:pt x="1395" y="2184"/>
                  </a:cubicBezTo>
                  <a:cubicBezTo>
                    <a:pt x="1387" y="2215"/>
                    <a:pt x="1380" y="2169"/>
                    <a:pt x="1357" y="2199"/>
                  </a:cubicBezTo>
                  <a:cubicBezTo>
                    <a:pt x="1357" y="2222"/>
                    <a:pt x="1372" y="2215"/>
                    <a:pt x="1387" y="2238"/>
                  </a:cubicBezTo>
                  <a:cubicBezTo>
                    <a:pt x="1372" y="2261"/>
                    <a:pt x="1341" y="2215"/>
                    <a:pt x="1318" y="2184"/>
                  </a:cubicBezTo>
                  <a:cubicBezTo>
                    <a:pt x="1318" y="2123"/>
                    <a:pt x="1380" y="2054"/>
                    <a:pt x="1341" y="1977"/>
                  </a:cubicBezTo>
                  <a:lnTo>
                    <a:pt x="1357" y="1908"/>
                  </a:lnTo>
                  <a:cubicBezTo>
                    <a:pt x="1334" y="1931"/>
                    <a:pt x="1341" y="1916"/>
                    <a:pt x="1349" y="1878"/>
                  </a:cubicBezTo>
                  <a:cubicBezTo>
                    <a:pt x="1341" y="1855"/>
                    <a:pt x="1334" y="1878"/>
                    <a:pt x="1311" y="1862"/>
                  </a:cubicBezTo>
                  <a:cubicBezTo>
                    <a:pt x="1357" y="1801"/>
                    <a:pt x="1318" y="1793"/>
                    <a:pt x="1334" y="1747"/>
                  </a:cubicBezTo>
                  <a:cubicBezTo>
                    <a:pt x="1341" y="1724"/>
                    <a:pt x="1349" y="1747"/>
                    <a:pt x="1372" y="1717"/>
                  </a:cubicBezTo>
                  <a:cubicBezTo>
                    <a:pt x="1341" y="1717"/>
                    <a:pt x="1334" y="1701"/>
                    <a:pt x="1341" y="1663"/>
                  </a:cubicBezTo>
                  <a:cubicBezTo>
                    <a:pt x="1349" y="1640"/>
                    <a:pt x="1357" y="1701"/>
                    <a:pt x="1380" y="1663"/>
                  </a:cubicBezTo>
                  <a:lnTo>
                    <a:pt x="1380" y="1633"/>
                  </a:lnTo>
                  <a:lnTo>
                    <a:pt x="1349" y="1602"/>
                  </a:lnTo>
                  <a:cubicBezTo>
                    <a:pt x="1372" y="1533"/>
                    <a:pt x="1380" y="1510"/>
                    <a:pt x="1410" y="1456"/>
                  </a:cubicBezTo>
                  <a:cubicBezTo>
                    <a:pt x="1357" y="1441"/>
                    <a:pt x="1426" y="1410"/>
                    <a:pt x="1395" y="1372"/>
                  </a:cubicBezTo>
                  <a:lnTo>
                    <a:pt x="1426" y="1410"/>
                  </a:lnTo>
                  <a:cubicBezTo>
                    <a:pt x="1426" y="1380"/>
                    <a:pt x="1426" y="1357"/>
                    <a:pt x="1433" y="1334"/>
                  </a:cubicBezTo>
                  <a:lnTo>
                    <a:pt x="1418" y="1288"/>
                  </a:lnTo>
                  <a:cubicBezTo>
                    <a:pt x="1387" y="1295"/>
                    <a:pt x="1387" y="1288"/>
                    <a:pt x="1372" y="1242"/>
                  </a:cubicBezTo>
                  <a:cubicBezTo>
                    <a:pt x="1372" y="1295"/>
                    <a:pt x="1334" y="1318"/>
                    <a:pt x="1349" y="1364"/>
                  </a:cubicBezTo>
                  <a:cubicBezTo>
                    <a:pt x="1318" y="1395"/>
                    <a:pt x="1334" y="1341"/>
                    <a:pt x="1311" y="1364"/>
                  </a:cubicBezTo>
                  <a:cubicBezTo>
                    <a:pt x="1318" y="1395"/>
                    <a:pt x="1341" y="1403"/>
                    <a:pt x="1357" y="1395"/>
                  </a:cubicBezTo>
                  <a:lnTo>
                    <a:pt x="1372" y="1449"/>
                  </a:lnTo>
                  <a:cubicBezTo>
                    <a:pt x="1334" y="1449"/>
                    <a:pt x="1349" y="1495"/>
                    <a:pt x="1349" y="1525"/>
                  </a:cubicBezTo>
                  <a:cubicBezTo>
                    <a:pt x="1318" y="1548"/>
                    <a:pt x="1334" y="1495"/>
                    <a:pt x="1303" y="1487"/>
                  </a:cubicBezTo>
                  <a:cubicBezTo>
                    <a:pt x="1295" y="1518"/>
                    <a:pt x="1303" y="1518"/>
                    <a:pt x="1318" y="1533"/>
                  </a:cubicBezTo>
                  <a:cubicBezTo>
                    <a:pt x="1311" y="1548"/>
                    <a:pt x="1280" y="1564"/>
                    <a:pt x="1280" y="1602"/>
                  </a:cubicBezTo>
                  <a:lnTo>
                    <a:pt x="1334" y="1648"/>
                  </a:lnTo>
                  <a:cubicBezTo>
                    <a:pt x="1311" y="1663"/>
                    <a:pt x="1295" y="1640"/>
                    <a:pt x="1272" y="1678"/>
                  </a:cubicBezTo>
                  <a:lnTo>
                    <a:pt x="1272" y="1740"/>
                  </a:lnTo>
                  <a:lnTo>
                    <a:pt x="1234" y="1740"/>
                  </a:lnTo>
                  <a:cubicBezTo>
                    <a:pt x="1242" y="1816"/>
                    <a:pt x="1226" y="1901"/>
                    <a:pt x="1219" y="1977"/>
                  </a:cubicBezTo>
                  <a:cubicBezTo>
                    <a:pt x="1257" y="2023"/>
                    <a:pt x="1196" y="2062"/>
                    <a:pt x="1226" y="2107"/>
                  </a:cubicBezTo>
                  <a:cubicBezTo>
                    <a:pt x="1165" y="2184"/>
                    <a:pt x="1257" y="2299"/>
                    <a:pt x="1180" y="2360"/>
                  </a:cubicBezTo>
                  <a:lnTo>
                    <a:pt x="1196" y="2406"/>
                  </a:lnTo>
                  <a:lnTo>
                    <a:pt x="1157" y="2468"/>
                  </a:lnTo>
                  <a:cubicBezTo>
                    <a:pt x="1150" y="2437"/>
                    <a:pt x="1165" y="2406"/>
                    <a:pt x="1127" y="2399"/>
                  </a:cubicBezTo>
                  <a:cubicBezTo>
                    <a:pt x="1157" y="2406"/>
                    <a:pt x="1150" y="2376"/>
                    <a:pt x="1150" y="2353"/>
                  </a:cubicBezTo>
                  <a:lnTo>
                    <a:pt x="1127" y="2376"/>
                  </a:lnTo>
                  <a:cubicBezTo>
                    <a:pt x="1104" y="2337"/>
                    <a:pt x="1119" y="2314"/>
                    <a:pt x="1119" y="2276"/>
                  </a:cubicBezTo>
                  <a:lnTo>
                    <a:pt x="1127" y="2322"/>
                  </a:lnTo>
                  <a:cubicBezTo>
                    <a:pt x="1157" y="2314"/>
                    <a:pt x="1127" y="2238"/>
                    <a:pt x="1142" y="2199"/>
                  </a:cubicBezTo>
                  <a:lnTo>
                    <a:pt x="1119" y="2245"/>
                  </a:lnTo>
                  <a:cubicBezTo>
                    <a:pt x="1127" y="2176"/>
                    <a:pt x="1104" y="2146"/>
                    <a:pt x="1088" y="2085"/>
                  </a:cubicBezTo>
                  <a:cubicBezTo>
                    <a:pt x="1104" y="2062"/>
                    <a:pt x="1119" y="2130"/>
                    <a:pt x="1127" y="2092"/>
                  </a:cubicBezTo>
                  <a:lnTo>
                    <a:pt x="1111" y="2062"/>
                  </a:lnTo>
                  <a:cubicBezTo>
                    <a:pt x="1142" y="1993"/>
                    <a:pt x="1119" y="1916"/>
                    <a:pt x="1104" y="1870"/>
                  </a:cubicBezTo>
                  <a:cubicBezTo>
                    <a:pt x="1127" y="1916"/>
                    <a:pt x="1119" y="1839"/>
                    <a:pt x="1127" y="1801"/>
                  </a:cubicBezTo>
                  <a:cubicBezTo>
                    <a:pt x="1111" y="1793"/>
                    <a:pt x="1104" y="1778"/>
                    <a:pt x="1104" y="1816"/>
                  </a:cubicBezTo>
                  <a:cubicBezTo>
                    <a:pt x="1065" y="1755"/>
                    <a:pt x="1127" y="1755"/>
                    <a:pt x="1088" y="1709"/>
                  </a:cubicBezTo>
                  <a:lnTo>
                    <a:pt x="1142" y="1709"/>
                  </a:lnTo>
                  <a:lnTo>
                    <a:pt x="1104" y="1648"/>
                  </a:lnTo>
                  <a:cubicBezTo>
                    <a:pt x="1088" y="1625"/>
                    <a:pt x="1150" y="1564"/>
                    <a:pt x="1104" y="1556"/>
                  </a:cubicBezTo>
                  <a:lnTo>
                    <a:pt x="1127" y="1510"/>
                  </a:lnTo>
                  <a:cubicBezTo>
                    <a:pt x="1104" y="1479"/>
                    <a:pt x="1104" y="1395"/>
                    <a:pt x="1142" y="1326"/>
                  </a:cubicBezTo>
                  <a:cubicBezTo>
                    <a:pt x="1150" y="1364"/>
                    <a:pt x="1142" y="1364"/>
                    <a:pt x="1165" y="1403"/>
                  </a:cubicBezTo>
                  <a:cubicBezTo>
                    <a:pt x="1188" y="1372"/>
                    <a:pt x="1196" y="1357"/>
                    <a:pt x="1203" y="1334"/>
                  </a:cubicBezTo>
                  <a:cubicBezTo>
                    <a:pt x="1196" y="1318"/>
                    <a:pt x="1157" y="1357"/>
                    <a:pt x="1180" y="1326"/>
                  </a:cubicBezTo>
                  <a:cubicBezTo>
                    <a:pt x="1150" y="1303"/>
                    <a:pt x="1180" y="1364"/>
                    <a:pt x="1180" y="1372"/>
                  </a:cubicBezTo>
                  <a:cubicBezTo>
                    <a:pt x="1142" y="1372"/>
                    <a:pt x="1119" y="1288"/>
                    <a:pt x="1165" y="1249"/>
                  </a:cubicBezTo>
                  <a:cubicBezTo>
                    <a:pt x="1180" y="1203"/>
                    <a:pt x="1111" y="1135"/>
                    <a:pt x="1150" y="1096"/>
                  </a:cubicBezTo>
                  <a:lnTo>
                    <a:pt x="1127" y="1058"/>
                  </a:lnTo>
                  <a:lnTo>
                    <a:pt x="1165" y="1066"/>
                  </a:lnTo>
                  <a:cubicBezTo>
                    <a:pt x="1180" y="1035"/>
                    <a:pt x="1142" y="997"/>
                    <a:pt x="1165" y="974"/>
                  </a:cubicBezTo>
                  <a:lnTo>
                    <a:pt x="1188" y="1012"/>
                  </a:lnTo>
                  <a:cubicBezTo>
                    <a:pt x="1188" y="920"/>
                    <a:pt x="1180" y="836"/>
                    <a:pt x="1226" y="790"/>
                  </a:cubicBezTo>
                  <a:cubicBezTo>
                    <a:pt x="1226" y="759"/>
                    <a:pt x="1234" y="744"/>
                    <a:pt x="1219" y="713"/>
                  </a:cubicBezTo>
                  <a:lnTo>
                    <a:pt x="1188" y="713"/>
                  </a:lnTo>
                  <a:cubicBezTo>
                    <a:pt x="1226" y="683"/>
                    <a:pt x="1196" y="598"/>
                    <a:pt x="1242" y="552"/>
                  </a:cubicBezTo>
                  <a:lnTo>
                    <a:pt x="1257" y="606"/>
                  </a:lnTo>
                  <a:cubicBezTo>
                    <a:pt x="1272" y="598"/>
                    <a:pt x="1295" y="522"/>
                    <a:pt x="1311" y="483"/>
                  </a:cubicBezTo>
                  <a:cubicBezTo>
                    <a:pt x="1295" y="445"/>
                    <a:pt x="1303" y="514"/>
                    <a:pt x="1272" y="514"/>
                  </a:cubicBezTo>
                  <a:cubicBezTo>
                    <a:pt x="1265" y="483"/>
                    <a:pt x="1280" y="460"/>
                    <a:pt x="1272" y="437"/>
                  </a:cubicBezTo>
                  <a:lnTo>
                    <a:pt x="1242" y="414"/>
                  </a:lnTo>
                  <a:lnTo>
                    <a:pt x="1219" y="437"/>
                  </a:lnTo>
                  <a:lnTo>
                    <a:pt x="1219" y="399"/>
                  </a:lnTo>
                  <a:cubicBezTo>
                    <a:pt x="1265" y="368"/>
                    <a:pt x="1265" y="361"/>
                    <a:pt x="1295" y="307"/>
                  </a:cubicBezTo>
                  <a:cubicBezTo>
                    <a:pt x="1311" y="338"/>
                    <a:pt x="1265" y="361"/>
                    <a:pt x="1280" y="384"/>
                  </a:cubicBezTo>
                  <a:cubicBezTo>
                    <a:pt x="1311" y="376"/>
                    <a:pt x="1303" y="361"/>
                    <a:pt x="1318" y="338"/>
                  </a:cubicBezTo>
                  <a:cubicBezTo>
                    <a:pt x="1295" y="345"/>
                    <a:pt x="1295" y="269"/>
                    <a:pt x="1311" y="246"/>
                  </a:cubicBezTo>
                  <a:lnTo>
                    <a:pt x="1334" y="261"/>
                  </a:lnTo>
                  <a:cubicBezTo>
                    <a:pt x="1357" y="254"/>
                    <a:pt x="1341" y="223"/>
                    <a:pt x="1372" y="215"/>
                  </a:cubicBezTo>
                  <a:lnTo>
                    <a:pt x="1334" y="215"/>
                  </a:lnTo>
                  <a:cubicBezTo>
                    <a:pt x="1334" y="154"/>
                    <a:pt x="1380" y="108"/>
                    <a:pt x="1380" y="54"/>
                  </a:cubicBezTo>
                  <a:cubicBezTo>
                    <a:pt x="1349" y="39"/>
                    <a:pt x="1372" y="93"/>
                    <a:pt x="1349" y="108"/>
                  </a:cubicBezTo>
                  <a:lnTo>
                    <a:pt x="1334" y="108"/>
                  </a:lnTo>
                  <a:cubicBezTo>
                    <a:pt x="1357" y="70"/>
                    <a:pt x="1341" y="62"/>
                    <a:pt x="1341" y="16"/>
                  </a:cubicBezTo>
                  <a:cubicBezTo>
                    <a:pt x="1311" y="1"/>
                    <a:pt x="1303" y="39"/>
                    <a:pt x="1318" y="70"/>
                  </a:cubicBezTo>
                  <a:cubicBezTo>
                    <a:pt x="1295" y="100"/>
                    <a:pt x="1303" y="24"/>
                    <a:pt x="1280" y="70"/>
                  </a:cubicBezTo>
                  <a:cubicBezTo>
                    <a:pt x="1242" y="116"/>
                    <a:pt x="1257" y="62"/>
                    <a:pt x="1219" y="9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6"/>
            <p:cNvSpPr/>
            <p:nvPr/>
          </p:nvSpPr>
          <p:spPr>
            <a:xfrm flipH="1" rot="-5400000">
              <a:off x="8340570" y="4247145"/>
              <a:ext cx="1143472" cy="770685"/>
            </a:xfrm>
            <a:custGeom>
              <a:rect b="b" l="l" r="r" t="t"/>
              <a:pathLst>
                <a:path extrusionOk="0" h="7550" w="11202">
                  <a:moveTo>
                    <a:pt x="6988" y="0"/>
                  </a:moveTo>
                  <a:cubicBezTo>
                    <a:pt x="6721" y="0"/>
                    <a:pt x="6435" y="6"/>
                    <a:pt x="6129" y="19"/>
                  </a:cubicBezTo>
                  <a:cubicBezTo>
                    <a:pt x="5455" y="41"/>
                    <a:pt x="4758" y="110"/>
                    <a:pt x="4184" y="463"/>
                  </a:cubicBezTo>
                  <a:cubicBezTo>
                    <a:pt x="3961" y="608"/>
                    <a:pt x="3755" y="823"/>
                    <a:pt x="3678" y="1076"/>
                  </a:cubicBezTo>
                  <a:cubicBezTo>
                    <a:pt x="3601" y="1336"/>
                    <a:pt x="3678" y="1612"/>
                    <a:pt x="3793" y="1865"/>
                  </a:cubicBezTo>
                  <a:cubicBezTo>
                    <a:pt x="4237" y="2861"/>
                    <a:pt x="5195" y="3497"/>
                    <a:pt x="6114" y="4086"/>
                  </a:cubicBezTo>
                  <a:cubicBezTo>
                    <a:pt x="4712" y="4761"/>
                    <a:pt x="3004" y="4401"/>
                    <a:pt x="1541" y="4937"/>
                  </a:cubicBezTo>
                  <a:cubicBezTo>
                    <a:pt x="1234" y="5052"/>
                    <a:pt x="943" y="5205"/>
                    <a:pt x="729" y="5442"/>
                  </a:cubicBezTo>
                  <a:cubicBezTo>
                    <a:pt x="445" y="5749"/>
                    <a:pt x="315" y="6163"/>
                    <a:pt x="200" y="6561"/>
                  </a:cubicBezTo>
                  <a:cubicBezTo>
                    <a:pt x="100" y="6883"/>
                    <a:pt x="8" y="7220"/>
                    <a:pt x="1" y="7549"/>
                  </a:cubicBezTo>
                  <a:lnTo>
                    <a:pt x="11201" y="7549"/>
                  </a:lnTo>
                  <a:lnTo>
                    <a:pt x="11201" y="149"/>
                  </a:lnTo>
                  <a:cubicBezTo>
                    <a:pt x="11029" y="162"/>
                    <a:pt x="10820" y="172"/>
                    <a:pt x="10556" y="172"/>
                  </a:cubicBezTo>
                  <a:cubicBezTo>
                    <a:pt x="10349" y="172"/>
                    <a:pt x="10110" y="166"/>
                    <a:pt x="9830" y="149"/>
                  </a:cubicBezTo>
                  <a:cubicBezTo>
                    <a:pt x="9210" y="136"/>
                    <a:pt x="8334" y="0"/>
                    <a:pt x="69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 name="Google Shape;125;p6"/>
          <p:cNvGrpSpPr/>
          <p:nvPr/>
        </p:nvGrpSpPr>
        <p:grpSpPr>
          <a:xfrm>
            <a:off x="83183" y="108091"/>
            <a:ext cx="8624951" cy="4919467"/>
            <a:chOff x="83183" y="108091"/>
            <a:chExt cx="8624951" cy="4919467"/>
          </a:xfrm>
        </p:grpSpPr>
        <p:grpSp>
          <p:nvGrpSpPr>
            <p:cNvPr id="126" name="Google Shape;126;p6"/>
            <p:cNvGrpSpPr/>
            <p:nvPr/>
          </p:nvGrpSpPr>
          <p:grpSpPr>
            <a:xfrm flipH="1">
              <a:off x="8349137" y="4550469"/>
              <a:ext cx="358997" cy="477089"/>
              <a:chOff x="1358275" y="708000"/>
              <a:chExt cx="47725" cy="63425"/>
            </a:xfrm>
          </p:grpSpPr>
          <p:sp>
            <p:nvSpPr>
              <p:cNvPr id="127" name="Google Shape;127;p6"/>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6"/>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6"/>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6"/>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6"/>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3" name="Google Shape;133;p6"/>
            <p:cNvGrpSpPr/>
            <p:nvPr/>
          </p:nvGrpSpPr>
          <p:grpSpPr>
            <a:xfrm flipH="1" rot="1226232">
              <a:off x="128788" y="159247"/>
              <a:ext cx="351513" cy="324586"/>
              <a:chOff x="5680050" y="2183725"/>
              <a:chExt cx="59050" cy="54525"/>
            </a:xfrm>
          </p:grpSpPr>
          <p:sp>
            <p:nvSpPr>
              <p:cNvPr id="134" name="Google Shape;134;p6"/>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6"/>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6"/>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6"/>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6"/>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6"/>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6"/>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6"/>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6"/>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3" name="Google Shape;143;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44" name="Shape 144"/>
        <p:cNvGrpSpPr/>
        <p:nvPr/>
      </p:nvGrpSpPr>
      <p:grpSpPr>
        <a:xfrm>
          <a:off x="0" y="0"/>
          <a:ext cx="0" cy="0"/>
          <a:chOff x="0" y="0"/>
          <a:chExt cx="0" cy="0"/>
        </a:xfrm>
      </p:grpSpPr>
      <p:grpSp>
        <p:nvGrpSpPr>
          <p:cNvPr id="145" name="Google Shape;145;p7"/>
          <p:cNvGrpSpPr/>
          <p:nvPr/>
        </p:nvGrpSpPr>
        <p:grpSpPr>
          <a:xfrm>
            <a:off x="-386844" y="-711390"/>
            <a:ext cx="9641209" cy="6698461"/>
            <a:chOff x="-386844" y="-711390"/>
            <a:chExt cx="9641209" cy="6698461"/>
          </a:xfrm>
        </p:grpSpPr>
        <p:sp>
          <p:nvSpPr>
            <p:cNvPr id="146" name="Google Shape;146;p7"/>
            <p:cNvSpPr/>
            <p:nvPr/>
          </p:nvSpPr>
          <p:spPr>
            <a:xfrm rot="-5400000">
              <a:off x="8211730" y="115216"/>
              <a:ext cx="1245690" cy="839579"/>
            </a:xfrm>
            <a:custGeom>
              <a:rect b="b" l="l" r="r" t="t"/>
              <a:pathLst>
                <a:path extrusionOk="0" h="7550" w="11202">
                  <a:moveTo>
                    <a:pt x="6988" y="0"/>
                  </a:moveTo>
                  <a:cubicBezTo>
                    <a:pt x="6721" y="0"/>
                    <a:pt x="6435" y="6"/>
                    <a:pt x="6129" y="19"/>
                  </a:cubicBezTo>
                  <a:cubicBezTo>
                    <a:pt x="5455" y="41"/>
                    <a:pt x="4758" y="110"/>
                    <a:pt x="4184" y="463"/>
                  </a:cubicBezTo>
                  <a:cubicBezTo>
                    <a:pt x="3961" y="608"/>
                    <a:pt x="3755" y="823"/>
                    <a:pt x="3678" y="1076"/>
                  </a:cubicBezTo>
                  <a:cubicBezTo>
                    <a:pt x="3601" y="1336"/>
                    <a:pt x="3678" y="1612"/>
                    <a:pt x="3793" y="1865"/>
                  </a:cubicBezTo>
                  <a:cubicBezTo>
                    <a:pt x="4237" y="2861"/>
                    <a:pt x="5195" y="3497"/>
                    <a:pt x="6114" y="4086"/>
                  </a:cubicBezTo>
                  <a:cubicBezTo>
                    <a:pt x="4712" y="4761"/>
                    <a:pt x="3004" y="4401"/>
                    <a:pt x="1541" y="4937"/>
                  </a:cubicBezTo>
                  <a:cubicBezTo>
                    <a:pt x="1234" y="5052"/>
                    <a:pt x="943" y="5205"/>
                    <a:pt x="729" y="5442"/>
                  </a:cubicBezTo>
                  <a:cubicBezTo>
                    <a:pt x="445" y="5749"/>
                    <a:pt x="315" y="6163"/>
                    <a:pt x="200" y="6561"/>
                  </a:cubicBezTo>
                  <a:cubicBezTo>
                    <a:pt x="100" y="6883"/>
                    <a:pt x="8" y="7220"/>
                    <a:pt x="1" y="7549"/>
                  </a:cubicBezTo>
                  <a:lnTo>
                    <a:pt x="11201" y="7549"/>
                  </a:lnTo>
                  <a:lnTo>
                    <a:pt x="11201" y="149"/>
                  </a:lnTo>
                  <a:cubicBezTo>
                    <a:pt x="11029" y="162"/>
                    <a:pt x="10820" y="172"/>
                    <a:pt x="10556" y="172"/>
                  </a:cubicBezTo>
                  <a:cubicBezTo>
                    <a:pt x="10349" y="172"/>
                    <a:pt x="10110" y="166"/>
                    <a:pt x="9830" y="149"/>
                  </a:cubicBezTo>
                  <a:cubicBezTo>
                    <a:pt x="9210" y="136"/>
                    <a:pt x="8334" y="0"/>
                    <a:pt x="69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
            <p:cNvSpPr/>
            <p:nvPr/>
          </p:nvSpPr>
          <p:spPr>
            <a:xfrm rot="-4329754">
              <a:off x="4891035" y="3683557"/>
              <a:ext cx="1522160" cy="2417600"/>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
            <p:cNvSpPr/>
            <p:nvPr/>
          </p:nvSpPr>
          <p:spPr>
            <a:xfrm rot="-7271070">
              <a:off x="-125441" y="-559432"/>
              <a:ext cx="1025512" cy="1189131"/>
            </a:xfrm>
            <a:custGeom>
              <a:rect b="b" l="l" r="r" t="t"/>
              <a:pathLst>
                <a:path extrusionOk="0" h="9071" w="7823">
                  <a:moveTo>
                    <a:pt x="774" y="3256"/>
                  </a:moveTo>
                  <a:lnTo>
                    <a:pt x="767" y="3210"/>
                  </a:lnTo>
                  <a:close/>
                  <a:moveTo>
                    <a:pt x="1456" y="2865"/>
                  </a:moveTo>
                  <a:lnTo>
                    <a:pt x="1448" y="2873"/>
                  </a:lnTo>
                  <a:cubicBezTo>
                    <a:pt x="1418" y="2873"/>
                    <a:pt x="1433" y="2827"/>
                    <a:pt x="1456" y="2842"/>
                  </a:cubicBezTo>
                  <a:close/>
                  <a:moveTo>
                    <a:pt x="1380" y="2781"/>
                  </a:moveTo>
                  <a:lnTo>
                    <a:pt x="1410" y="2758"/>
                  </a:lnTo>
                  <a:close/>
                  <a:moveTo>
                    <a:pt x="1456" y="2743"/>
                  </a:moveTo>
                  <a:cubicBezTo>
                    <a:pt x="1464" y="2712"/>
                    <a:pt x="1471" y="2681"/>
                    <a:pt x="1502" y="2689"/>
                  </a:cubicBezTo>
                  <a:cubicBezTo>
                    <a:pt x="1471" y="2704"/>
                    <a:pt x="1487" y="2743"/>
                    <a:pt x="1456" y="2743"/>
                  </a:cubicBezTo>
                  <a:close/>
                  <a:moveTo>
                    <a:pt x="1548" y="2674"/>
                  </a:moveTo>
                  <a:lnTo>
                    <a:pt x="1579" y="2666"/>
                  </a:lnTo>
                  <a:close/>
                  <a:moveTo>
                    <a:pt x="1065" y="2306"/>
                  </a:moveTo>
                  <a:lnTo>
                    <a:pt x="1065" y="2367"/>
                  </a:lnTo>
                  <a:lnTo>
                    <a:pt x="1035" y="2352"/>
                  </a:lnTo>
                  <a:lnTo>
                    <a:pt x="1012" y="2352"/>
                  </a:lnTo>
                  <a:cubicBezTo>
                    <a:pt x="1035" y="2329"/>
                    <a:pt x="1050" y="2321"/>
                    <a:pt x="1012" y="2291"/>
                  </a:cubicBezTo>
                  <a:close/>
                  <a:moveTo>
                    <a:pt x="583" y="2069"/>
                  </a:moveTo>
                  <a:lnTo>
                    <a:pt x="552" y="2030"/>
                  </a:lnTo>
                  <a:lnTo>
                    <a:pt x="606" y="2015"/>
                  </a:lnTo>
                  <a:cubicBezTo>
                    <a:pt x="590" y="2046"/>
                    <a:pt x="575" y="2053"/>
                    <a:pt x="583" y="2069"/>
                  </a:cubicBezTo>
                  <a:close/>
                  <a:moveTo>
                    <a:pt x="2069" y="2590"/>
                  </a:moveTo>
                  <a:lnTo>
                    <a:pt x="2061" y="2605"/>
                  </a:lnTo>
                  <a:cubicBezTo>
                    <a:pt x="2031" y="2590"/>
                    <a:pt x="2046" y="2551"/>
                    <a:pt x="2008" y="2528"/>
                  </a:cubicBezTo>
                  <a:lnTo>
                    <a:pt x="2046" y="2513"/>
                  </a:lnTo>
                  <a:cubicBezTo>
                    <a:pt x="2031" y="2521"/>
                    <a:pt x="2038" y="2567"/>
                    <a:pt x="2069" y="2590"/>
                  </a:cubicBezTo>
                  <a:close/>
                  <a:moveTo>
                    <a:pt x="958" y="1816"/>
                  </a:moveTo>
                  <a:cubicBezTo>
                    <a:pt x="989" y="1754"/>
                    <a:pt x="1012" y="1724"/>
                    <a:pt x="1012" y="1670"/>
                  </a:cubicBezTo>
                  <a:lnTo>
                    <a:pt x="1050" y="1678"/>
                  </a:lnTo>
                  <a:cubicBezTo>
                    <a:pt x="1027" y="1709"/>
                    <a:pt x="1027" y="1793"/>
                    <a:pt x="958" y="1816"/>
                  </a:cubicBezTo>
                  <a:close/>
                  <a:moveTo>
                    <a:pt x="2291" y="2329"/>
                  </a:moveTo>
                  <a:lnTo>
                    <a:pt x="2329" y="2283"/>
                  </a:lnTo>
                  <a:cubicBezTo>
                    <a:pt x="2329" y="2321"/>
                    <a:pt x="2307" y="2321"/>
                    <a:pt x="2291" y="2329"/>
                  </a:cubicBezTo>
                  <a:close/>
                  <a:moveTo>
                    <a:pt x="1081" y="1670"/>
                  </a:moveTo>
                  <a:lnTo>
                    <a:pt x="1050" y="1640"/>
                  </a:lnTo>
                  <a:cubicBezTo>
                    <a:pt x="1081" y="1609"/>
                    <a:pt x="1111" y="1571"/>
                    <a:pt x="1150" y="1563"/>
                  </a:cubicBezTo>
                  <a:cubicBezTo>
                    <a:pt x="1127" y="1601"/>
                    <a:pt x="1104" y="1632"/>
                    <a:pt x="1081" y="1670"/>
                  </a:cubicBezTo>
                  <a:close/>
                  <a:moveTo>
                    <a:pt x="1234" y="1586"/>
                  </a:moveTo>
                  <a:cubicBezTo>
                    <a:pt x="1203" y="1571"/>
                    <a:pt x="1219" y="1555"/>
                    <a:pt x="1219" y="1525"/>
                  </a:cubicBezTo>
                  <a:cubicBezTo>
                    <a:pt x="1234" y="1494"/>
                    <a:pt x="1272" y="1479"/>
                    <a:pt x="1311" y="1440"/>
                  </a:cubicBezTo>
                  <a:lnTo>
                    <a:pt x="1334" y="1456"/>
                  </a:lnTo>
                  <a:cubicBezTo>
                    <a:pt x="1311" y="1494"/>
                    <a:pt x="1265" y="1540"/>
                    <a:pt x="1234" y="1586"/>
                  </a:cubicBezTo>
                  <a:close/>
                  <a:moveTo>
                    <a:pt x="3080" y="2168"/>
                  </a:moveTo>
                  <a:lnTo>
                    <a:pt x="3103" y="2145"/>
                  </a:lnTo>
                  <a:lnTo>
                    <a:pt x="3111" y="2168"/>
                  </a:lnTo>
                  <a:close/>
                  <a:moveTo>
                    <a:pt x="3119" y="2138"/>
                  </a:moveTo>
                  <a:lnTo>
                    <a:pt x="3188" y="2161"/>
                  </a:lnTo>
                  <a:cubicBezTo>
                    <a:pt x="3157" y="2176"/>
                    <a:pt x="3142" y="2176"/>
                    <a:pt x="3119" y="2138"/>
                  </a:cubicBezTo>
                  <a:close/>
                  <a:moveTo>
                    <a:pt x="3188" y="2138"/>
                  </a:moveTo>
                  <a:lnTo>
                    <a:pt x="3233" y="2138"/>
                  </a:lnTo>
                  <a:cubicBezTo>
                    <a:pt x="3226" y="2168"/>
                    <a:pt x="3188" y="2168"/>
                    <a:pt x="3188" y="2138"/>
                  </a:cubicBezTo>
                  <a:close/>
                  <a:moveTo>
                    <a:pt x="3463" y="207"/>
                  </a:moveTo>
                  <a:lnTo>
                    <a:pt x="3417" y="192"/>
                  </a:lnTo>
                  <a:lnTo>
                    <a:pt x="3456" y="176"/>
                  </a:lnTo>
                  <a:close/>
                  <a:moveTo>
                    <a:pt x="4574" y="2475"/>
                  </a:moveTo>
                  <a:cubicBezTo>
                    <a:pt x="4597" y="2490"/>
                    <a:pt x="4605" y="2452"/>
                    <a:pt x="4612" y="2482"/>
                  </a:cubicBezTo>
                  <a:cubicBezTo>
                    <a:pt x="4612" y="2490"/>
                    <a:pt x="4551" y="2498"/>
                    <a:pt x="4574" y="2475"/>
                  </a:cubicBezTo>
                  <a:close/>
                  <a:moveTo>
                    <a:pt x="3494" y="215"/>
                  </a:moveTo>
                  <a:lnTo>
                    <a:pt x="3494" y="153"/>
                  </a:lnTo>
                  <a:cubicBezTo>
                    <a:pt x="3517" y="176"/>
                    <a:pt x="3540" y="138"/>
                    <a:pt x="3555" y="169"/>
                  </a:cubicBezTo>
                  <a:cubicBezTo>
                    <a:pt x="3525" y="192"/>
                    <a:pt x="3517" y="184"/>
                    <a:pt x="3494" y="215"/>
                  </a:cubicBezTo>
                  <a:close/>
                  <a:moveTo>
                    <a:pt x="4651" y="2544"/>
                  </a:moveTo>
                  <a:lnTo>
                    <a:pt x="4612" y="2521"/>
                  </a:lnTo>
                  <a:lnTo>
                    <a:pt x="4666" y="2505"/>
                  </a:lnTo>
                  <a:close/>
                  <a:moveTo>
                    <a:pt x="3693" y="176"/>
                  </a:moveTo>
                  <a:lnTo>
                    <a:pt x="3724" y="192"/>
                  </a:lnTo>
                  <a:cubicBezTo>
                    <a:pt x="3731" y="184"/>
                    <a:pt x="3731" y="138"/>
                    <a:pt x="3762" y="153"/>
                  </a:cubicBezTo>
                  <a:lnTo>
                    <a:pt x="3762" y="192"/>
                  </a:lnTo>
                  <a:cubicBezTo>
                    <a:pt x="3724" y="192"/>
                    <a:pt x="3716" y="245"/>
                    <a:pt x="3678" y="245"/>
                  </a:cubicBezTo>
                  <a:cubicBezTo>
                    <a:pt x="3678" y="215"/>
                    <a:pt x="3655" y="184"/>
                    <a:pt x="3693" y="176"/>
                  </a:cubicBezTo>
                  <a:close/>
                  <a:moveTo>
                    <a:pt x="3609" y="222"/>
                  </a:moveTo>
                  <a:cubicBezTo>
                    <a:pt x="3685" y="192"/>
                    <a:pt x="3532" y="207"/>
                    <a:pt x="3617" y="153"/>
                  </a:cubicBezTo>
                  <a:cubicBezTo>
                    <a:pt x="3640" y="184"/>
                    <a:pt x="3624" y="184"/>
                    <a:pt x="3663" y="192"/>
                  </a:cubicBezTo>
                  <a:cubicBezTo>
                    <a:pt x="3655" y="215"/>
                    <a:pt x="3640" y="253"/>
                    <a:pt x="3609" y="222"/>
                  </a:cubicBezTo>
                  <a:close/>
                  <a:moveTo>
                    <a:pt x="5064" y="2789"/>
                  </a:moveTo>
                  <a:cubicBezTo>
                    <a:pt x="5057" y="2827"/>
                    <a:pt x="5110" y="2804"/>
                    <a:pt x="5072" y="2835"/>
                  </a:cubicBezTo>
                  <a:close/>
                  <a:moveTo>
                    <a:pt x="5141" y="2911"/>
                  </a:moveTo>
                  <a:lnTo>
                    <a:pt x="5133" y="2873"/>
                  </a:lnTo>
                  <a:cubicBezTo>
                    <a:pt x="5164" y="2865"/>
                    <a:pt x="5179" y="2873"/>
                    <a:pt x="5187" y="2881"/>
                  </a:cubicBezTo>
                  <a:lnTo>
                    <a:pt x="5179" y="2904"/>
                  </a:lnTo>
                  <a:cubicBezTo>
                    <a:pt x="5164" y="2904"/>
                    <a:pt x="5172" y="2904"/>
                    <a:pt x="5141" y="2911"/>
                  </a:cubicBezTo>
                  <a:close/>
                  <a:moveTo>
                    <a:pt x="5486" y="4482"/>
                  </a:moveTo>
                  <a:lnTo>
                    <a:pt x="5516" y="4474"/>
                  </a:lnTo>
                  <a:lnTo>
                    <a:pt x="5486" y="4505"/>
                  </a:lnTo>
                  <a:close/>
                  <a:moveTo>
                    <a:pt x="5493" y="4781"/>
                  </a:moveTo>
                  <a:lnTo>
                    <a:pt x="5524" y="4773"/>
                  </a:lnTo>
                  <a:cubicBezTo>
                    <a:pt x="5547" y="4804"/>
                    <a:pt x="5547" y="4819"/>
                    <a:pt x="5509" y="4842"/>
                  </a:cubicBezTo>
                  <a:close/>
                  <a:moveTo>
                    <a:pt x="5379" y="4865"/>
                  </a:moveTo>
                  <a:cubicBezTo>
                    <a:pt x="5417" y="4888"/>
                    <a:pt x="5402" y="4918"/>
                    <a:pt x="5379" y="4934"/>
                  </a:cubicBezTo>
                  <a:cubicBezTo>
                    <a:pt x="5371" y="4903"/>
                    <a:pt x="5363" y="4888"/>
                    <a:pt x="5379" y="4865"/>
                  </a:cubicBezTo>
                  <a:close/>
                  <a:moveTo>
                    <a:pt x="5440" y="4903"/>
                  </a:moveTo>
                  <a:cubicBezTo>
                    <a:pt x="5455" y="4941"/>
                    <a:pt x="5440" y="4964"/>
                    <a:pt x="5417" y="4980"/>
                  </a:cubicBezTo>
                  <a:cubicBezTo>
                    <a:pt x="5402" y="4957"/>
                    <a:pt x="5440" y="4934"/>
                    <a:pt x="5440" y="4903"/>
                  </a:cubicBezTo>
                  <a:close/>
                  <a:moveTo>
                    <a:pt x="5386" y="5010"/>
                  </a:moveTo>
                  <a:lnTo>
                    <a:pt x="5386" y="4995"/>
                  </a:lnTo>
                  <a:lnTo>
                    <a:pt x="5432" y="4995"/>
                  </a:lnTo>
                  <a:lnTo>
                    <a:pt x="5409" y="5010"/>
                  </a:lnTo>
                  <a:close/>
                  <a:moveTo>
                    <a:pt x="5379" y="4995"/>
                  </a:moveTo>
                  <a:cubicBezTo>
                    <a:pt x="5363" y="5003"/>
                    <a:pt x="5379" y="5033"/>
                    <a:pt x="5348" y="5033"/>
                  </a:cubicBezTo>
                  <a:close/>
                  <a:moveTo>
                    <a:pt x="5294" y="5079"/>
                  </a:moveTo>
                  <a:lnTo>
                    <a:pt x="5302" y="5041"/>
                  </a:lnTo>
                  <a:lnTo>
                    <a:pt x="5294" y="5079"/>
                  </a:lnTo>
                  <a:lnTo>
                    <a:pt x="5325" y="5079"/>
                  </a:lnTo>
                  <a:close/>
                  <a:moveTo>
                    <a:pt x="5294" y="5194"/>
                  </a:moveTo>
                  <a:lnTo>
                    <a:pt x="5310" y="5148"/>
                  </a:lnTo>
                  <a:cubicBezTo>
                    <a:pt x="5340" y="5187"/>
                    <a:pt x="5333" y="5210"/>
                    <a:pt x="5294" y="5194"/>
                  </a:cubicBezTo>
                  <a:close/>
                  <a:moveTo>
                    <a:pt x="5187" y="5225"/>
                  </a:moveTo>
                  <a:lnTo>
                    <a:pt x="5225" y="5225"/>
                  </a:lnTo>
                  <a:lnTo>
                    <a:pt x="5218" y="5210"/>
                  </a:lnTo>
                  <a:lnTo>
                    <a:pt x="5256" y="5233"/>
                  </a:lnTo>
                  <a:lnTo>
                    <a:pt x="5241" y="5240"/>
                  </a:lnTo>
                  <a:lnTo>
                    <a:pt x="5256" y="5256"/>
                  </a:lnTo>
                  <a:lnTo>
                    <a:pt x="5241" y="5256"/>
                  </a:lnTo>
                  <a:cubicBezTo>
                    <a:pt x="5210" y="5233"/>
                    <a:pt x="5210" y="5240"/>
                    <a:pt x="5187" y="5225"/>
                  </a:cubicBezTo>
                  <a:close/>
                  <a:moveTo>
                    <a:pt x="7485" y="3754"/>
                  </a:moveTo>
                  <a:cubicBezTo>
                    <a:pt x="7508" y="3785"/>
                    <a:pt x="7524" y="3808"/>
                    <a:pt x="7547" y="3792"/>
                  </a:cubicBezTo>
                  <a:lnTo>
                    <a:pt x="7547" y="3869"/>
                  </a:lnTo>
                  <a:cubicBezTo>
                    <a:pt x="7508" y="3823"/>
                    <a:pt x="7524" y="3892"/>
                    <a:pt x="7493" y="3869"/>
                  </a:cubicBezTo>
                  <a:cubicBezTo>
                    <a:pt x="7516" y="3831"/>
                    <a:pt x="7478" y="3792"/>
                    <a:pt x="7485" y="3754"/>
                  </a:cubicBezTo>
                  <a:close/>
                  <a:moveTo>
                    <a:pt x="5241" y="5279"/>
                  </a:moveTo>
                  <a:lnTo>
                    <a:pt x="5264" y="5286"/>
                  </a:lnTo>
                  <a:cubicBezTo>
                    <a:pt x="5279" y="5324"/>
                    <a:pt x="5256" y="5347"/>
                    <a:pt x="5225" y="5363"/>
                  </a:cubicBezTo>
                  <a:lnTo>
                    <a:pt x="5195" y="5324"/>
                  </a:lnTo>
                  <a:close/>
                  <a:moveTo>
                    <a:pt x="5187" y="5302"/>
                  </a:moveTo>
                  <a:cubicBezTo>
                    <a:pt x="5179" y="5324"/>
                    <a:pt x="5179" y="5347"/>
                    <a:pt x="5149" y="5363"/>
                  </a:cubicBezTo>
                  <a:cubicBezTo>
                    <a:pt x="5156" y="5340"/>
                    <a:pt x="5149" y="5324"/>
                    <a:pt x="5156" y="5309"/>
                  </a:cubicBezTo>
                  <a:lnTo>
                    <a:pt x="5179" y="5309"/>
                  </a:lnTo>
                  <a:close/>
                  <a:moveTo>
                    <a:pt x="7539" y="3961"/>
                  </a:moveTo>
                  <a:lnTo>
                    <a:pt x="7539" y="4014"/>
                  </a:lnTo>
                  <a:close/>
                  <a:moveTo>
                    <a:pt x="5179" y="5363"/>
                  </a:moveTo>
                  <a:cubicBezTo>
                    <a:pt x="5218" y="5355"/>
                    <a:pt x="5241" y="5378"/>
                    <a:pt x="5256" y="5393"/>
                  </a:cubicBezTo>
                  <a:lnTo>
                    <a:pt x="5241" y="5401"/>
                  </a:lnTo>
                  <a:cubicBezTo>
                    <a:pt x="5218" y="5386"/>
                    <a:pt x="5187" y="5393"/>
                    <a:pt x="5179" y="5363"/>
                  </a:cubicBezTo>
                  <a:close/>
                  <a:moveTo>
                    <a:pt x="7493" y="4037"/>
                  </a:moveTo>
                  <a:lnTo>
                    <a:pt x="7539" y="4060"/>
                  </a:lnTo>
                  <a:cubicBezTo>
                    <a:pt x="7524" y="4083"/>
                    <a:pt x="7478" y="4076"/>
                    <a:pt x="7493" y="4037"/>
                  </a:cubicBezTo>
                  <a:close/>
                  <a:moveTo>
                    <a:pt x="5103" y="5432"/>
                  </a:moveTo>
                  <a:cubicBezTo>
                    <a:pt x="5118" y="5424"/>
                    <a:pt x="5133" y="5378"/>
                    <a:pt x="5156" y="5386"/>
                  </a:cubicBezTo>
                  <a:lnTo>
                    <a:pt x="5141" y="5424"/>
                  </a:lnTo>
                  <a:lnTo>
                    <a:pt x="5172" y="5416"/>
                  </a:lnTo>
                  <a:lnTo>
                    <a:pt x="5187" y="5462"/>
                  </a:lnTo>
                  <a:cubicBezTo>
                    <a:pt x="5149" y="5462"/>
                    <a:pt x="5126" y="5455"/>
                    <a:pt x="5103" y="5432"/>
                  </a:cubicBezTo>
                  <a:close/>
                  <a:moveTo>
                    <a:pt x="7493" y="4198"/>
                  </a:moveTo>
                  <a:lnTo>
                    <a:pt x="7516" y="4137"/>
                  </a:lnTo>
                  <a:cubicBezTo>
                    <a:pt x="7524" y="4152"/>
                    <a:pt x="7554" y="4129"/>
                    <a:pt x="7547" y="4168"/>
                  </a:cubicBezTo>
                  <a:lnTo>
                    <a:pt x="7524" y="4191"/>
                  </a:lnTo>
                  <a:lnTo>
                    <a:pt x="7562" y="4191"/>
                  </a:lnTo>
                  <a:lnTo>
                    <a:pt x="7547" y="4237"/>
                  </a:lnTo>
                  <a:cubicBezTo>
                    <a:pt x="7524" y="4198"/>
                    <a:pt x="7508" y="4237"/>
                    <a:pt x="7493" y="4198"/>
                  </a:cubicBezTo>
                  <a:close/>
                  <a:moveTo>
                    <a:pt x="5072" y="5585"/>
                  </a:moveTo>
                  <a:lnTo>
                    <a:pt x="5103" y="5554"/>
                  </a:lnTo>
                  <a:lnTo>
                    <a:pt x="5087" y="5593"/>
                  </a:lnTo>
                  <a:close/>
                  <a:moveTo>
                    <a:pt x="7547" y="4558"/>
                  </a:moveTo>
                  <a:lnTo>
                    <a:pt x="7516" y="4589"/>
                  </a:lnTo>
                  <a:cubicBezTo>
                    <a:pt x="7493" y="4558"/>
                    <a:pt x="7539" y="4520"/>
                    <a:pt x="7547" y="4558"/>
                  </a:cubicBezTo>
                  <a:close/>
                  <a:moveTo>
                    <a:pt x="4980" y="5669"/>
                  </a:moveTo>
                  <a:lnTo>
                    <a:pt x="5011" y="5662"/>
                  </a:lnTo>
                  <a:lnTo>
                    <a:pt x="4988" y="5646"/>
                  </a:lnTo>
                  <a:cubicBezTo>
                    <a:pt x="4996" y="5623"/>
                    <a:pt x="5026" y="5631"/>
                    <a:pt x="5034" y="5662"/>
                  </a:cubicBezTo>
                  <a:lnTo>
                    <a:pt x="4980" y="5723"/>
                  </a:lnTo>
                  <a:close/>
                  <a:moveTo>
                    <a:pt x="7478" y="4696"/>
                  </a:moveTo>
                  <a:lnTo>
                    <a:pt x="7508" y="4727"/>
                  </a:lnTo>
                  <a:cubicBezTo>
                    <a:pt x="7478" y="4735"/>
                    <a:pt x="7485" y="4765"/>
                    <a:pt x="7478" y="4773"/>
                  </a:cubicBezTo>
                  <a:cubicBezTo>
                    <a:pt x="7462" y="4750"/>
                    <a:pt x="7447" y="4727"/>
                    <a:pt x="7478" y="4696"/>
                  </a:cubicBezTo>
                  <a:close/>
                  <a:moveTo>
                    <a:pt x="4758" y="5769"/>
                  </a:moveTo>
                  <a:lnTo>
                    <a:pt x="4796" y="5784"/>
                  </a:lnTo>
                  <a:lnTo>
                    <a:pt x="4781" y="5799"/>
                  </a:lnTo>
                  <a:lnTo>
                    <a:pt x="4781" y="5815"/>
                  </a:lnTo>
                  <a:close/>
                  <a:moveTo>
                    <a:pt x="4881" y="5815"/>
                  </a:moveTo>
                  <a:cubicBezTo>
                    <a:pt x="4911" y="5822"/>
                    <a:pt x="4881" y="5784"/>
                    <a:pt x="4919" y="5799"/>
                  </a:cubicBezTo>
                  <a:close/>
                  <a:moveTo>
                    <a:pt x="4781" y="5845"/>
                  </a:moveTo>
                  <a:lnTo>
                    <a:pt x="4804" y="5853"/>
                  </a:lnTo>
                  <a:cubicBezTo>
                    <a:pt x="4781" y="5861"/>
                    <a:pt x="4781" y="5868"/>
                    <a:pt x="4796" y="5899"/>
                  </a:cubicBezTo>
                  <a:cubicBezTo>
                    <a:pt x="4758" y="5884"/>
                    <a:pt x="4766" y="5861"/>
                    <a:pt x="4781" y="5845"/>
                  </a:cubicBezTo>
                  <a:close/>
                  <a:moveTo>
                    <a:pt x="7401" y="5087"/>
                  </a:moveTo>
                  <a:cubicBezTo>
                    <a:pt x="7432" y="5056"/>
                    <a:pt x="7393" y="4972"/>
                    <a:pt x="7439" y="4972"/>
                  </a:cubicBezTo>
                  <a:cubicBezTo>
                    <a:pt x="7432" y="5010"/>
                    <a:pt x="7447" y="5087"/>
                    <a:pt x="7401" y="5087"/>
                  </a:cubicBezTo>
                  <a:close/>
                  <a:moveTo>
                    <a:pt x="4743" y="5922"/>
                  </a:moveTo>
                  <a:cubicBezTo>
                    <a:pt x="4743" y="5953"/>
                    <a:pt x="4720" y="5968"/>
                    <a:pt x="4704" y="5991"/>
                  </a:cubicBezTo>
                  <a:cubicBezTo>
                    <a:pt x="4704" y="5960"/>
                    <a:pt x="4704" y="5930"/>
                    <a:pt x="4743" y="5922"/>
                  </a:cubicBezTo>
                  <a:close/>
                  <a:moveTo>
                    <a:pt x="4758" y="5991"/>
                  </a:moveTo>
                  <a:cubicBezTo>
                    <a:pt x="4727" y="5953"/>
                    <a:pt x="4781" y="5968"/>
                    <a:pt x="4789" y="5960"/>
                  </a:cubicBezTo>
                  <a:cubicBezTo>
                    <a:pt x="4758" y="5953"/>
                    <a:pt x="4758" y="5914"/>
                    <a:pt x="4750" y="5899"/>
                  </a:cubicBezTo>
                  <a:cubicBezTo>
                    <a:pt x="4789" y="5899"/>
                    <a:pt x="4766" y="5960"/>
                    <a:pt x="4804" y="5960"/>
                  </a:cubicBezTo>
                  <a:lnTo>
                    <a:pt x="4796" y="5930"/>
                  </a:lnTo>
                  <a:lnTo>
                    <a:pt x="4842" y="5930"/>
                  </a:lnTo>
                  <a:cubicBezTo>
                    <a:pt x="4804" y="5937"/>
                    <a:pt x="4827" y="6083"/>
                    <a:pt x="4781" y="6006"/>
                  </a:cubicBezTo>
                  <a:cubicBezTo>
                    <a:pt x="4766" y="6022"/>
                    <a:pt x="4750" y="6075"/>
                    <a:pt x="4720" y="6045"/>
                  </a:cubicBezTo>
                  <a:cubicBezTo>
                    <a:pt x="4704" y="6014"/>
                    <a:pt x="4727" y="5968"/>
                    <a:pt x="4758" y="5991"/>
                  </a:cubicBezTo>
                  <a:close/>
                  <a:moveTo>
                    <a:pt x="4727" y="6075"/>
                  </a:moveTo>
                  <a:lnTo>
                    <a:pt x="4689" y="6114"/>
                  </a:lnTo>
                  <a:cubicBezTo>
                    <a:pt x="4681" y="6075"/>
                    <a:pt x="4712" y="6075"/>
                    <a:pt x="4727" y="6075"/>
                  </a:cubicBezTo>
                  <a:close/>
                  <a:moveTo>
                    <a:pt x="7332" y="5616"/>
                  </a:moveTo>
                  <a:lnTo>
                    <a:pt x="7317" y="5669"/>
                  </a:lnTo>
                  <a:cubicBezTo>
                    <a:pt x="7278" y="5662"/>
                    <a:pt x="7317" y="5577"/>
                    <a:pt x="7332" y="5616"/>
                  </a:cubicBezTo>
                  <a:close/>
                  <a:moveTo>
                    <a:pt x="7248" y="5845"/>
                  </a:moveTo>
                  <a:cubicBezTo>
                    <a:pt x="7255" y="5799"/>
                    <a:pt x="7263" y="5708"/>
                    <a:pt x="7317" y="5723"/>
                  </a:cubicBezTo>
                  <a:cubicBezTo>
                    <a:pt x="7278" y="5769"/>
                    <a:pt x="7332" y="5761"/>
                    <a:pt x="7347" y="5784"/>
                  </a:cubicBezTo>
                  <a:cubicBezTo>
                    <a:pt x="7317" y="5807"/>
                    <a:pt x="7294" y="5784"/>
                    <a:pt x="7278" y="5776"/>
                  </a:cubicBezTo>
                  <a:cubicBezTo>
                    <a:pt x="7286" y="5807"/>
                    <a:pt x="7278" y="5853"/>
                    <a:pt x="7248" y="5845"/>
                  </a:cubicBezTo>
                  <a:close/>
                  <a:moveTo>
                    <a:pt x="5087" y="6397"/>
                  </a:moveTo>
                  <a:cubicBezTo>
                    <a:pt x="5133" y="6397"/>
                    <a:pt x="5103" y="6497"/>
                    <a:pt x="5072" y="6458"/>
                  </a:cubicBezTo>
                  <a:cubicBezTo>
                    <a:pt x="5103" y="6451"/>
                    <a:pt x="5072" y="6420"/>
                    <a:pt x="5087" y="6397"/>
                  </a:cubicBezTo>
                  <a:close/>
                  <a:moveTo>
                    <a:pt x="7210" y="5960"/>
                  </a:moveTo>
                  <a:lnTo>
                    <a:pt x="7248" y="5891"/>
                  </a:lnTo>
                  <a:lnTo>
                    <a:pt x="7248" y="5953"/>
                  </a:lnTo>
                  <a:close/>
                  <a:moveTo>
                    <a:pt x="4934" y="6680"/>
                  </a:moveTo>
                  <a:lnTo>
                    <a:pt x="4896" y="6719"/>
                  </a:lnTo>
                  <a:cubicBezTo>
                    <a:pt x="4904" y="6688"/>
                    <a:pt x="4911" y="6680"/>
                    <a:pt x="4934" y="6680"/>
                  </a:cubicBezTo>
                  <a:close/>
                  <a:moveTo>
                    <a:pt x="4743" y="6658"/>
                  </a:moveTo>
                  <a:cubicBezTo>
                    <a:pt x="4781" y="6658"/>
                    <a:pt x="4766" y="6696"/>
                    <a:pt x="4766" y="6719"/>
                  </a:cubicBezTo>
                  <a:lnTo>
                    <a:pt x="4743" y="6726"/>
                  </a:lnTo>
                  <a:cubicBezTo>
                    <a:pt x="4727" y="6688"/>
                    <a:pt x="4758" y="6696"/>
                    <a:pt x="4743" y="6658"/>
                  </a:cubicBezTo>
                  <a:close/>
                  <a:moveTo>
                    <a:pt x="4720" y="6726"/>
                  </a:moveTo>
                  <a:cubicBezTo>
                    <a:pt x="4766" y="6734"/>
                    <a:pt x="4727" y="6795"/>
                    <a:pt x="4704" y="6780"/>
                  </a:cubicBezTo>
                  <a:lnTo>
                    <a:pt x="4689" y="6757"/>
                  </a:lnTo>
                  <a:cubicBezTo>
                    <a:pt x="4712" y="6734"/>
                    <a:pt x="4727" y="6780"/>
                    <a:pt x="4720" y="6726"/>
                  </a:cubicBezTo>
                  <a:close/>
                  <a:moveTo>
                    <a:pt x="4536" y="6811"/>
                  </a:moveTo>
                  <a:lnTo>
                    <a:pt x="4612" y="6780"/>
                  </a:lnTo>
                  <a:cubicBezTo>
                    <a:pt x="4612" y="6749"/>
                    <a:pt x="4674" y="6749"/>
                    <a:pt x="4643" y="6726"/>
                  </a:cubicBezTo>
                  <a:lnTo>
                    <a:pt x="4674" y="6734"/>
                  </a:lnTo>
                  <a:lnTo>
                    <a:pt x="4674" y="6772"/>
                  </a:lnTo>
                  <a:cubicBezTo>
                    <a:pt x="4635" y="6780"/>
                    <a:pt x="4620" y="6788"/>
                    <a:pt x="4643" y="6818"/>
                  </a:cubicBezTo>
                  <a:lnTo>
                    <a:pt x="4612" y="6803"/>
                  </a:lnTo>
                  <a:lnTo>
                    <a:pt x="4612" y="6841"/>
                  </a:lnTo>
                  <a:cubicBezTo>
                    <a:pt x="4566" y="6818"/>
                    <a:pt x="4574" y="6795"/>
                    <a:pt x="4536" y="6811"/>
                  </a:cubicBezTo>
                  <a:close/>
                  <a:moveTo>
                    <a:pt x="4061" y="6619"/>
                  </a:moveTo>
                  <a:lnTo>
                    <a:pt x="4038" y="6635"/>
                  </a:lnTo>
                  <a:close/>
                  <a:moveTo>
                    <a:pt x="4674" y="6887"/>
                  </a:moveTo>
                  <a:cubicBezTo>
                    <a:pt x="4681" y="6918"/>
                    <a:pt x="4643" y="6926"/>
                    <a:pt x="4635" y="6910"/>
                  </a:cubicBezTo>
                  <a:close/>
                  <a:moveTo>
                    <a:pt x="3961" y="6566"/>
                  </a:moveTo>
                  <a:lnTo>
                    <a:pt x="3977" y="6619"/>
                  </a:lnTo>
                  <a:lnTo>
                    <a:pt x="4000" y="6627"/>
                  </a:lnTo>
                  <a:lnTo>
                    <a:pt x="3961" y="6680"/>
                  </a:lnTo>
                  <a:cubicBezTo>
                    <a:pt x="3984" y="6627"/>
                    <a:pt x="3923" y="6543"/>
                    <a:pt x="3961" y="6566"/>
                  </a:cubicBezTo>
                  <a:close/>
                  <a:moveTo>
                    <a:pt x="3961" y="6665"/>
                  </a:moveTo>
                  <a:lnTo>
                    <a:pt x="3984" y="6696"/>
                  </a:lnTo>
                  <a:lnTo>
                    <a:pt x="3961" y="6719"/>
                  </a:lnTo>
                  <a:close/>
                  <a:moveTo>
                    <a:pt x="3946" y="6627"/>
                  </a:moveTo>
                  <a:lnTo>
                    <a:pt x="3915" y="6627"/>
                  </a:lnTo>
                  <a:close/>
                  <a:moveTo>
                    <a:pt x="3961" y="6650"/>
                  </a:moveTo>
                  <a:cubicBezTo>
                    <a:pt x="3961" y="6688"/>
                    <a:pt x="3946" y="6665"/>
                    <a:pt x="3938" y="6665"/>
                  </a:cubicBezTo>
                  <a:close/>
                  <a:moveTo>
                    <a:pt x="4444" y="6910"/>
                  </a:moveTo>
                  <a:cubicBezTo>
                    <a:pt x="4444" y="6933"/>
                    <a:pt x="4436" y="6949"/>
                    <a:pt x="4413" y="6949"/>
                  </a:cubicBezTo>
                  <a:cubicBezTo>
                    <a:pt x="4406" y="6926"/>
                    <a:pt x="4413" y="6887"/>
                    <a:pt x="4444" y="6910"/>
                  </a:cubicBezTo>
                  <a:close/>
                  <a:moveTo>
                    <a:pt x="4291" y="6987"/>
                  </a:moveTo>
                  <a:cubicBezTo>
                    <a:pt x="4329" y="7002"/>
                    <a:pt x="4298" y="6926"/>
                    <a:pt x="4337" y="6933"/>
                  </a:cubicBezTo>
                  <a:cubicBezTo>
                    <a:pt x="4329" y="6964"/>
                    <a:pt x="4329" y="6956"/>
                    <a:pt x="4337" y="6987"/>
                  </a:cubicBezTo>
                  <a:cubicBezTo>
                    <a:pt x="4321" y="6995"/>
                    <a:pt x="4291" y="7025"/>
                    <a:pt x="4291" y="6987"/>
                  </a:cubicBezTo>
                  <a:close/>
                  <a:moveTo>
                    <a:pt x="4291" y="7010"/>
                  </a:moveTo>
                  <a:cubicBezTo>
                    <a:pt x="4337" y="7041"/>
                    <a:pt x="4344" y="6995"/>
                    <a:pt x="4383" y="6995"/>
                  </a:cubicBezTo>
                  <a:cubicBezTo>
                    <a:pt x="4383" y="7033"/>
                    <a:pt x="4321" y="7033"/>
                    <a:pt x="4291" y="7048"/>
                  </a:cubicBezTo>
                  <a:close/>
                  <a:moveTo>
                    <a:pt x="4367" y="7071"/>
                  </a:moveTo>
                  <a:lnTo>
                    <a:pt x="4337" y="7102"/>
                  </a:lnTo>
                  <a:close/>
                  <a:moveTo>
                    <a:pt x="4137" y="7010"/>
                  </a:moveTo>
                  <a:cubicBezTo>
                    <a:pt x="4107" y="7010"/>
                    <a:pt x="4061" y="7079"/>
                    <a:pt x="4030" y="7025"/>
                  </a:cubicBezTo>
                  <a:cubicBezTo>
                    <a:pt x="4076" y="7041"/>
                    <a:pt x="4107" y="6987"/>
                    <a:pt x="4137" y="7010"/>
                  </a:cubicBezTo>
                  <a:close/>
                  <a:moveTo>
                    <a:pt x="4168" y="7079"/>
                  </a:moveTo>
                  <a:lnTo>
                    <a:pt x="4137" y="7109"/>
                  </a:lnTo>
                  <a:close/>
                  <a:moveTo>
                    <a:pt x="3992" y="7033"/>
                  </a:moveTo>
                  <a:cubicBezTo>
                    <a:pt x="3977" y="7041"/>
                    <a:pt x="3938" y="7109"/>
                    <a:pt x="3923" y="7048"/>
                  </a:cubicBezTo>
                  <a:cubicBezTo>
                    <a:pt x="3961" y="7071"/>
                    <a:pt x="3961" y="7010"/>
                    <a:pt x="3992" y="7033"/>
                  </a:cubicBezTo>
                  <a:close/>
                  <a:moveTo>
                    <a:pt x="3647" y="6658"/>
                  </a:moveTo>
                  <a:lnTo>
                    <a:pt x="3640" y="6696"/>
                  </a:lnTo>
                  <a:cubicBezTo>
                    <a:pt x="3632" y="6665"/>
                    <a:pt x="3632" y="6696"/>
                    <a:pt x="3617" y="6665"/>
                  </a:cubicBezTo>
                  <a:close/>
                  <a:moveTo>
                    <a:pt x="3594" y="6573"/>
                  </a:moveTo>
                  <a:cubicBezTo>
                    <a:pt x="3601" y="6581"/>
                    <a:pt x="3609" y="6550"/>
                    <a:pt x="3632" y="6589"/>
                  </a:cubicBezTo>
                  <a:lnTo>
                    <a:pt x="3609" y="6635"/>
                  </a:lnTo>
                  <a:lnTo>
                    <a:pt x="3601" y="6589"/>
                  </a:lnTo>
                  <a:lnTo>
                    <a:pt x="3594" y="6627"/>
                  </a:lnTo>
                  <a:close/>
                  <a:moveTo>
                    <a:pt x="3862" y="7064"/>
                  </a:moveTo>
                  <a:cubicBezTo>
                    <a:pt x="3877" y="7033"/>
                    <a:pt x="3885" y="7064"/>
                    <a:pt x="3908" y="7079"/>
                  </a:cubicBezTo>
                  <a:lnTo>
                    <a:pt x="3900" y="7109"/>
                  </a:lnTo>
                  <a:lnTo>
                    <a:pt x="3885" y="7102"/>
                  </a:lnTo>
                  <a:cubicBezTo>
                    <a:pt x="3885" y="7071"/>
                    <a:pt x="3877" y="7064"/>
                    <a:pt x="3862" y="7064"/>
                  </a:cubicBezTo>
                  <a:close/>
                  <a:moveTo>
                    <a:pt x="3617" y="6658"/>
                  </a:moveTo>
                  <a:lnTo>
                    <a:pt x="3594" y="6665"/>
                  </a:lnTo>
                  <a:close/>
                  <a:moveTo>
                    <a:pt x="3571" y="6642"/>
                  </a:moveTo>
                  <a:lnTo>
                    <a:pt x="3571" y="6665"/>
                  </a:lnTo>
                  <a:lnTo>
                    <a:pt x="3555" y="6650"/>
                  </a:lnTo>
                  <a:close/>
                  <a:moveTo>
                    <a:pt x="3869" y="7140"/>
                  </a:moveTo>
                  <a:cubicBezTo>
                    <a:pt x="3900" y="7155"/>
                    <a:pt x="3915" y="7125"/>
                    <a:pt x="3946" y="7148"/>
                  </a:cubicBezTo>
                  <a:cubicBezTo>
                    <a:pt x="3923" y="7178"/>
                    <a:pt x="3877" y="7178"/>
                    <a:pt x="3854" y="7155"/>
                  </a:cubicBezTo>
                  <a:close/>
                  <a:moveTo>
                    <a:pt x="3938" y="7240"/>
                  </a:moveTo>
                  <a:cubicBezTo>
                    <a:pt x="3915" y="7240"/>
                    <a:pt x="3877" y="7263"/>
                    <a:pt x="3869" y="7232"/>
                  </a:cubicBezTo>
                  <a:cubicBezTo>
                    <a:pt x="3885" y="7240"/>
                    <a:pt x="3923" y="7201"/>
                    <a:pt x="3938" y="7240"/>
                  </a:cubicBezTo>
                  <a:close/>
                  <a:moveTo>
                    <a:pt x="3555" y="6642"/>
                  </a:moveTo>
                  <a:lnTo>
                    <a:pt x="3502" y="6627"/>
                  </a:lnTo>
                  <a:lnTo>
                    <a:pt x="3517" y="6612"/>
                  </a:lnTo>
                  <a:close/>
                  <a:moveTo>
                    <a:pt x="4459" y="7500"/>
                  </a:moveTo>
                  <a:lnTo>
                    <a:pt x="4498" y="7485"/>
                  </a:lnTo>
                  <a:cubicBezTo>
                    <a:pt x="4536" y="7500"/>
                    <a:pt x="4498" y="7569"/>
                    <a:pt x="4452" y="7569"/>
                  </a:cubicBezTo>
                  <a:cubicBezTo>
                    <a:pt x="4475" y="7539"/>
                    <a:pt x="4475" y="7531"/>
                    <a:pt x="4459" y="7500"/>
                  </a:cubicBezTo>
                  <a:close/>
                  <a:moveTo>
                    <a:pt x="6106" y="7684"/>
                  </a:moveTo>
                  <a:cubicBezTo>
                    <a:pt x="6076" y="7692"/>
                    <a:pt x="6091" y="7738"/>
                    <a:pt x="6053" y="7738"/>
                  </a:cubicBezTo>
                  <a:close/>
                  <a:moveTo>
                    <a:pt x="3823" y="7064"/>
                  </a:moveTo>
                  <a:cubicBezTo>
                    <a:pt x="3800" y="7079"/>
                    <a:pt x="3762" y="7087"/>
                    <a:pt x="3731" y="7102"/>
                  </a:cubicBezTo>
                  <a:lnTo>
                    <a:pt x="3739" y="7140"/>
                  </a:lnTo>
                  <a:cubicBezTo>
                    <a:pt x="3731" y="7087"/>
                    <a:pt x="3724" y="7125"/>
                    <a:pt x="3693" y="7102"/>
                  </a:cubicBezTo>
                  <a:cubicBezTo>
                    <a:pt x="3701" y="7071"/>
                    <a:pt x="3724" y="7071"/>
                    <a:pt x="3701" y="7033"/>
                  </a:cubicBezTo>
                  <a:cubicBezTo>
                    <a:pt x="3747" y="7102"/>
                    <a:pt x="3785" y="7041"/>
                    <a:pt x="3823" y="7064"/>
                  </a:cubicBezTo>
                  <a:close/>
                  <a:moveTo>
                    <a:pt x="3494" y="6619"/>
                  </a:moveTo>
                  <a:lnTo>
                    <a:pt x="3486" y="6635"/>
                  </a:lnTo>
                  <a:lnTo>
                    <a:pt x="3463" y="6596"/>
                  </a:lnTo>
                  <a:cubicBezTo>
                    <a:pt x="3479" y="6627"/>
                    <a:pt x="3494" y="6589"/>
                    <a:pt x="3494" y="6619"/>
                  </a:cubicBezTo>
                  <a:close/>
                  <a:moveTo>
                    <a:pt x="3594" y="6857"/>
                  </a:moveTo>
                  <a:lnTo>
                    <a:pt x="3555" y="6872"/>
                  </a:lnTo>
                  <a:cubicBezTo>
                    <a:pt x="3555" y="6849"/>
                    <a:pt x="3594" y="6834"/>
                    <a:pt x="3594" y="6857"/>
                  </a:cubicBezTo>
                  <a:close/>
                  <a:moveTo>
                    <a:pt x="3655" y="7087"/>
                  </a:moveTo>
                  <a:cubicBezTo>
                    <a:pt x="3663" y="7117"/>
                    <a:pt x="3685" y="7071"/>
                    <a:pt x="3685" y="7109"/>
                  </a:cubicBezTo>
                  <a:cubicBezTo>
                    <a:pt x="3678" y="7109"/>
                    <a:pt x="3647" y="7117"/>
                    <a:pt x="3655" y="7087"/>
                  </a:cubicBezTo>
                  <a:close/>
                  <a:moveTo>
                    <a:pt x="3486" y="6566"/>
                  </a:moveTo>
                  <a:lnTo>
                    <a:pt x="3463" y="6589"/>
                  </a:lnTo>
                  <a:lnTo>
                    <a:pt x="3463" y="6619"/>
                  </a:lnTo>
                  <a:cubicBezTo>
                    <a:pt x="3456" y="6612"/>
                    <a:pt x="3440" y="6619"/>
                    <a:pt x="3448" y="6581"/>
                  </a:cubicBezTo>
                  <a:close/>
                  <a:moveTo>
                    <a:pt x="3479" y="6688"/>
                  </a:moveTo>
                  <a:lnTo>
                    <a:pt x="3448" y="6719"/>
                  </a:lnTo>
                  <a:close/>
                  <a:moveTo>
                    <a:pt x="3571" y="7025"/>
                  </a:moveTo>
                  <a:lnTo>
                    <a:pt x="3617" y="7041"/>
                  </a:lnTo>
                  <a:lnTo>
                    <a:pt x="3578" y="7064"/>
                  </a:lnTo>
                  <a:cubicBezTo>
                    <a:pt x="3594" y="7048"/>
                    <a:pt x="3555" y="7048"/>
                    <a:pt x="3571" y="7025"/>
                  </a:cubicBezTo>
                  <a:close/>
                  <a:moveTo>
                    <a:pt x="3402" y="6566"/>
                  </a:moveTo>
                  <a:cubicBezTo>
                    <a:pt x="3410" y="6589"/>
                    <a:pt x="3425" y="6543"/>
                    <a:pt x="3440" y="6535"/>
                  </a:cubicBezTo>
                  <a:cubicBezTo>
                    <a:pt x="3440" y="6566"/>
                    <a:pt x="3425" y="6566"/>
                    <a:pt x="3410" y="6589"/>
                  </a:cubicBezTo>
                  <a:lnTo>
                    <a:pt x="3387" y="6596"/>
                  </a:lnTo>
                  <a:close/>
                  <a:moveTo>
                    <a:pt x="3571" y="7125"/>
                  </a:moveTo>
                  <a:lnTo>
                    <a:pt x="3555" y="7087"/>
                  </a:lnTo>
                  <a:cubicBezTo>
                    <a:pt x="3525" y="7117"/>
                    <a:pt x="3463" y="7102"/>
                    <a:pt x="3463" y="7048"/>
                  </a:cubicBezTo>
                  <a:cubicBezTo>
                    <a:pt x="3494" y="7079"/>
                    <a:pt x="3540" y="7071"/>
                    <a:pt x="3563" y="7048"/>
                  </a:cubicBezTo>
                  <a:lnTo>
                    <a:pt x="3571" y="7102"/>
                  </a:lnTo>
                  <a:lnTo>
                    <a:pt x="3594" y="7071"/>
                  </a:lnTo>
                  <a:lnTo>
                    <a:pt x="3594" y="7102"/>
                  </a:lnTo>
                  <a:cubicBezTo>
                    <a:pt x="3601" y="7071"/>
                    <a:pt x="3601" y="7087"/>
                    <a:pt x="3617" y="7087"/>
                  </a:cubicBezTo>
                  <a:lnTo>
                    <a:pt x="3647" y="7079"/>
                  </a:lnTo>
                  <a:cubicBezTo>
                    <a:pt x="3647" y="7102"/>
                    <a:pt x="3624" y="7087"/>
                    <a:pt x="3617" y="7117"/>
                  </a:cubicBezTo>
                  <a:cubicBezTo>
                    <a:pt x="3594" y="7109"/>
                    <a:pt x="3578" y="7087"/>
                    <a:pt x="3571" y="7125"/>
                  </a:cubicBezTo>
                  <a:close/>
                  <a:moveTo>
                    <a:pt x="4038" y="7653"/>
                  </a:moveTo>
                  <a:lnTo>
                    <a:pt x="4107" y="7653"/>
                  </a:lnTo>
                  <a:cubicBezTo>
                    <a:pt x="4099" y="7684"/>
                    <a:pt x="4107" y="7722"/>
                    <a:pt x="4061" y="7715"/>
                  </a:cubicBezTo>
                  <a:cubicBezTo>
                    <a:pt x="4069" y="7684"/>
                    <a:pt x="4076" y="7653"/>
                    <a:pt x="4038" y="7653"/>
                  </a:cubicBezTo>
                  <a:close/>
                  <a:moveTo>
                    <a:pt x="5716" y="8029"/>
                  </a:moveTo>
                  <a:cubicBezTo>
                    <a:pt x="5746" y="8029"/>
                    <a:pt x="5746" y="8044"/>
                    <a:pt x="5731" y="8075"/>
                  </a:cubicBezTo>
                  <a:lnTo>
                    <a:pt x="5708" y="8082"/>
                  </a:lnTo>
                  <a:close/>
                  <a:moveTo>
                    <a:pt x="3448" y="6987"/>
                  </a:moveTo>
                  <a:lnTo>
                    <a:pt x="3456" y="7010"/>
                  </a:lnTo>
                  <a:cubicBezTo>
                    <a:pt x="3440" y="6995"/>
                    <a:pt x="3417" y="7033"/>
                    <a:pt x="3410" y="6987"/>
                  </a:cubicBezTo>
                  <a:close/>
                  <a:moveTo>
                    <a:pt x="3479" y="7102"/>
                  </a:moveTo>
                  <a:lnTo>
                    <a:pt x="3494" y="7117"/>
                  </a:lnTo>
                  <a:cubicBezTo>
                    <a:pt x="3463" y="7109"/>
                    <a:pt x="3479" y="7163"/>
                    <a:pt x="3463" y="7171"/>
                  </a:cubicBezTo>
                  <a:lnTo>
                    <a:pt x="3440" y="7155"/>
                  </a:lnTo>
                  <a:close/>
                  <a:moveTo>
                    <a:pt x="3402" y="7033"/>
                  </a:moveTo>
                  <a:lnTo>
                    <a:pt x="3425" y="7041"/>
                  </a:lnTo>
                  <a:lnTo>
                    <a:pt x="3387" y="7071"/>
                  </a:lnTo>
                  <a:close/>
                  <a:moveTo>
                    <a:pt x="3256" y="6719"/>
                  </a:moveTo>
                  <a:lnTo>
                    <a:pt x="3226" y="6719"/>
                  </a:lnTo>
                  <a:close/>
                  <a:moveTo>
                    <a:pt x="3264" y="6918"/>
                  </a:moveTo>
                  <a:cubicBezTo>
                    <a:pt x="3256" y="6918"/>
                    <a:pt x="3218" y="6926"/>
                    <a:pt x="3233" y="6895"/>
                  </a:cubicBezTo>
                  <a:close/>
                  <a:moveTo>
                    <a:pt x="3762" y="7715"/>
                  </a:moveTo>
                  <a:cubicBezTo>
                    <a:pt x="3762" y="7738"/>
                    <a:pt x="3731" y="7730"/>
                    <a:pt x="3716" y="7761"/>
                  </a:cubicBezTo>
                  <a:lnTo>
                    <a:pt x="3693" y="7738"/>
                  </a:lnTo>
                  <a:close/>
                  <a:moveTo>
                    <a:pt x="3693" y="7722"/>
                  </a:moveTo>
                  <a:cubicBezTo>
                    <a:pt x="3693" y="7753"/>
                    <a:pt x="3655" y="7722"/>
                    <a:pt x="3670" y="7761"/>
                  </a:cubicBezTo>
                  <a:cubicBezTo>
                    <a:pt x="3640" y="7753"/>
                    <a:pt x="3678" y="7699"/>
                    <a:pt x="3693" y="7722"/>
                  </a:cubicBezTo>
                  <a:close/>
                  <a:moveTo>
                    <a:pt x="3142" y="6604"/>
                  </a:moveTo>
                  <a:lnTo>
                    <a:pt x="3111" y="6589"/>
                  </a:lnTo>
                  <a:close/>
                  <a:moveTo>
                    <a:pt x="3157" y="6872"/>
                  </a:moveTo>
                  <a:lnTo>
                    <a:pt x="3134" y="6849"/>
                  </a:lnTo>
                  <a:close/>
                  <a:moveTo>
                    <a:pt x="3103" y="6818"/>
                  </a:moveTo>
                  <a:cubicBezTo>
                    <a:pt x="3103" y="6811"/>
                    <a:pt x="3080" y="6834"/>
                    <a:pt x="3080" y="6803"/>
                  </a:cubicBezTo>
                  <a:close/>
                  <a:moveTo>
                    <a:pt x="3073" y="6550"/>
                  </a:moveTo>
                  <a:lnTo>
                    <a:pt x="3111" y="6581"/>
                  </a:lnTo>
                  <a:cubicBezTo>
                    <a:pt x="3096" y="6589"/>
                    <a:pt x="3065" y="6581"/>
                    <a:pt x="3073" y="6550"/>
                  </a:cubicBezTo>
                  <a:close/>
                  <a:moveTo>
                    <a:pt x="3333" y="6987"/>
                  </a:moveTo>
                  <a:lnTo>
                    <a:pt x="3371" y="6964"/>
                  </a:lnTo>
                  <a:lnTo>
                    <a:pt x="3387" y="6995"/>
                  </a:lnTo>
                  <a:close/>
                  <a:moveTo>
                    <a:pt x="3302" y="7033"/>
                  </a:moveTo>
                  <a:lnTo>
                    <a:pt x="3325" y="7041"/>
                  </a:lnTo>
                  <a:cubicBezTo>
                    <a:pt x="3287" y="7064"/>
                    <a:pt x="3295" y="6987"/>
                    <a:pt x="3272" y="6972"/>
                  </a:cubicBezTo>
                  <a:lnTo>
                    <a:pt x="3249" y="6995"/>
                  </a:lnTo>
                  <a:cubicBezTo>
                    <a:pt x="3226" y="6949"/>
                    <a:pt x="3195" y="6949"/>
                    <a:pt x="3157" y="6933"/>
                  </a:cubicBezTo>
                  <a:lnTo>
                    <a:pt x="3111" y="6987"/>
                  </a:lnTo>
                  <a:cubicBezTo>
                    <a:pt x="3134" y="6933"/>
                    <a:pt x="3096" y="6995"/>
                    <a:pt x="3080" y="6956"/>
                  </a:cubicBezTo>
                  <a:cubicBezTo>
                    <a:pt x="3119" y="6933"/>
                    <a:pt x="3149" y="6926"/>
                    <a:pt x="3180" y="6895"/>
                  </a:cubicBezTo>
                  <a:cubicBezTo>
                    <a:pt x="3188" y="6956"/>
                    <a:pt x="3249" y="6918"/>
                    <a:pt x="3287" y="6926"/>
                  </a:cubicBezTo>
                  <a:lnTo>
                    <a:pt x="3256" y="6956"/>
                  </a:lnTo>
                  <a:lnTo>
                    <a:pt x="3302" y="6949"/>
                  </a:lnTo>
                  <a:lnTo>
                    <a:pt x="3295" y="6926"/>
                  </a:lnTo>
                  <a:cubicBezTo>
                    <a:pt x="3302" y="6956"/>
                    <a:pt x="3341" y="6926"/>
                    <a:pt x="3341" y="6956"/>
                  </a:cubicBezTo>
                  <a:cubicBezTo>
                    <a:pt x="3325" y="6933"/>
                    <a:pt x="3287" y="6964"/>
                    <a:pt x="3295" y="7002"/>
                  </a:cubicBezTo>
                  <a:cubicBezTo>
                    <a:pt x="3302" y="6964"/>
                    <a:pt x="3348" y="7002"/>
                    <a:pt x="3348" y="7025"/>
                  </a:cubicBezTo>
                  <a:cubicBezTo>
                    <a:pt x="3341" y="7025"/>
                    <a:pt x="3302" y="6987"/>
                    <a:pt x="3302" y="7033"/>
                  </a:cubicBezTo>
                  <a:close/>
                  <a:moveTo>
                    <a:pt x="3134" y="7125"/>
                  </a:moveTo>
                  <a:lnTo>
                    <a:pt x="3103" y="7148"/>
                  </a:lnTo>
                  <a:lnTo>
                    <a:pt x="3096" y="7125"/>
                  </a:lnTo>
                  <a:close/>
                  <a:moveTo>
                    <a:pt x="3080" y="6389"/>
                  </a:moveTo>
                  <a:lnTo>
                    <a:pt x="3042" y="6688"/>
                  </a:lnTo>
                  <a:close/>
                  <a:moveTo>
                    <a:pt x="3073" y="6834"/>
                  </a:moveTo>
                  <a:cubicBezTo>
                    <a:pt x="3073" y="6872"/>
                    <a:pt x="3103" y="6849"/>
                    <a:pt x="3111" y="6880"/>
                  </a:cubicBezTo>
                  <a:lnTo>
                    <a:pt x="3073" y="6918"/>
                  </a:lnTo>
                  <a:lnTo>
                    <a:pt x="3080" y="6872"/>
                  </a:lnTo>
                  <a:lnTo>
                    <a:pt x="3042" y="6872"/>
                  </a:lnTo>
                  <a:close/>
                  <a:moveTo>
                    <a:pt x="3410" y="7692"/>
                  </a:moveTo>
                  <a:lnTo>
                    <a:pt x="3371" y="7661"/>
                  </a:lnTo>
                  <a:cubicBezTo>
                    <a:pt x="3456" y="7676"/>
                    <a:pt x="3540" y="7676"/>
                    <a:pt x="3632" y="7699"/>
                  </a:cubicBezTo>
                  <a:cubicBezTo>
                    <a:pt x="3601" y="7753"/>
                    <a:pt x="3578" y="7684"/>
                    <a:pt x="3555" y="7715"/>
                  </a:cubicBezTo>
                  <a:lnTo>
                    <a:pt x="3571" y="7738"/>
                  </a:lnTo>
                  <a:cubicBezTo>
                    <a:pt x="3540" y="7738"/>
                    <a:pt x="3555" y="7715"/>
                    <a:pt x="3532" y="7692"/>
                  </a:cubicBezTo>
                  <a:cubicBezTo>
                    <a:pt x="3502" y="7722"/>
                    <a:pt x="3486" y="7676"/>
                    <a:pt x="3448" y="7699"/>
                  </a:cubicBezTo>
                  <a:cubicBezTo>
                    <a:pt x="3463" y="7715"/>
                    <a:pt x="3471" y="7699"/>
                    <a:pt x="3494" y="7730"/>
                  </a:cubicBezTo>
                  <a:lnTo>
                    <a:pt x="3456" y="7753"/>
                  </a:lnTo>
                  <a:cubicBezTo>
                    <a:pt x="3433" y="7738"/>
                    <a:pt x="3463" y="7699"/>
                    <a:pt x="3433" y="7715"/>
                  </a:cubicBezTo>
                  <a:cubicBezTo>
                    <a:pt x="3417" y="7722"/>
                    <a:pt x="3456" y="7738"/>
                    <a:pt x="3425" y="7753"/>
                  </a:cubicBezTo>
                  <a:lnTo>
                    <a:pt x="3387" y="7730"/>
                  </a:lnTo>
                  <a:close/>
                  <a:moveTo>
                    <a:pt x="3073" y="6964"/>
                  </a:moveTo>
                  <a:lnTo>
                    <a:pt x="3080" y="6995"/>
                  </a:lnTo>
                  <a:lnTo>
                    <a:pt x="3057" y="6972"/>
                  </a:lnTo>
                  <a:close/>
                  <a:moveTo>
                    <a:pt x="3034" y="6910"/>
                  </a:moveTo>
                  <a:cubicBezTo>
                    <a:pt x="3065" y="6887"/>
                    <a:pt x="3042" y="6933"/>
                    <a:pt x="3065" y="6949"/>
                  </a:cubicBezTo>
                  <a:close/>
                  <a:moveTo>
                    <a:pt x="3027" y="6765"/>
                  </a:moveTo>
                  <a:lnTo>
                    <a:pt x="2996" y="6772"/>
                  </a:lnTo>
                  <a:lnTo>
                    <a:pt x="2996" y="6757"/>
                  </a:lnTo>
                  <a:close/>
                  <a:moveTo>
                    <a:pt x="3027" y="6474"/>
                  </a:moveTo>
                  <a:cubicBezTo>
                    <a:pt x="3019" y="6512"/>
                    <a:pt x="3042" y="6474"/>
                    <a:pt x="3034" y="6512"/>
                  </a:cubicBezTo>
                  <a:lnTo>
                    <a:pt x="2988" y="6497"/>
                  </a:lnTo>
                  <a:close/>
                  <a:moveTo>
                    <a:pt x="3004" y="6811"/>
                  </a:moveTo>
                  <a:lnTo>
                    <a:pt x="2981" y="6841"/>
                  </a:lnTo>
                  <a:close/>
                  <a:moveTo>
                    <a:pt x="2965" y="6849"/>
                  </a:moveTo>
                  <a:lnTo>
                    <a:pt x="2950" y="6834"/>
                  </a:lnTo>
                  <a:lnTo>
                    <a:pt x="2988" y="6803"/>
                  </a:lnTo>
                  <a:close/>
                  <a:moveTo>
                    <a:pt x="3218" y="7661"/>
                  </a:moveTo>
                  <a:lnTo>
                    <a:pt x="3188" y="7692"/>
                  </a:lnTo>
                  <a:close/>
                  <a:moveTo>
                    <a:pt x="2958" y="6880"/>
                  </a:moveTo>
                  <a:cubicBezTo>
                    <a:pt x="2950" y="6872"/>
                    <a:pt x="2889" y="6872"/>
                    <a:pt x="2927" y="6841"/>
                  </a:cubicBezTo>
                  <a:cubicBezTo>
                    <a:pt x="2927" y="6872"/>
                    <a:pt x="2981" y="6857"/>
                    <a:pt x="2958" y="6880"/>
                  </a:cubicBezTo>
                  <a:close/>
                  <a:moveTo>
                    <a:pt x="2919" y="6343"/>
                  </a:moveTo>
                  <a:lnTo>
                    <a:pt x="2927" y="6374"/>
                  </a:lnTo>
                  <a:lnTo>
                    <a:pt x="2904" y="6359"/>
                  </a:lnTo>
                  <a:close/>
                  <a:moveTo>
                    <a:pt x="2827" y="6259"/>
                  </a:moveTo>
                  <a:lnTo>
                    <a:pt x="2797" y="6274"/>
                  </a:lnTo>
                  <a:lnTo>
                    <a:pt x="2797" y="6244"/>
                  </a:lnTo>
                  <a:close/>
                  <a:moveTo>
                    <a:pt x="2835" y="6274"/>
                  </a:moveTo>
                  <a:cubicBezTo>
                    <a:pt x="2850" y="6228"/>
                    <a:pt x="2774" y="6236"/>
                    <a:pt x="2804" y="6198"/>
                  </a:cubicBezTo>
                  <a:cubicBezTo>
                    <a:pt x="2827" y="6221"/>
                    <a:pt x="2881" y="6236"/>
                    <a:pt x="2835" y="6274"/>
                  </a:cubicBezTo>
                  <a:close/>
                  <a:moveTo>
                    <a:pt x="2812" y="6160"/>
                  </a:moveTo>
                  <a:lnTo>
                    <a:pt x="2812" y="6190"/>
                  </a:lnTo>
                  <a:cubicBezTo>
                    <a:pt x="2797" y="6183"/>
                    <a:pt x="2804" y="6160"/>
                    <a:pt x="2774" y="6183"/>
                  </a:cubicBezTo>
                  <a:cubicBezTo>
                    <a:pt x="2804" y="6152"/>
                    <a:pt x="2766" y="6160"/>
                    <a:pt x="2774" y="6129"/>
                  </a:cubicBezTo>
                  <a:cubicBezTo>
                    <a:pt x="2804" y="6129"/>
                    <a:pt x="2789" y="6160"/>
                    <a:pt x="2812" y="6160"/>
                  </a:cubicBezTo>
                  <a:close/>
                  <a:moveTo>
                    <a:pt x="2636" y="6504"/>
                  </a:moveTo>
                  <a:cubicBezTo>
                    <a:pt x="2659" y="6497"/>
                    <a:pt x="2651" y="6535"/>
                    <a:pt x="2644" y="6550"/>
                  </a:cubicBezTo>
                  <a:cubicBezTo>
                    <a:pt x="2605" y="6550"/>
                    <a:pt x="2636" y="6535"/>
                    <a:pt x="2636" y="6504"/>
                  </a:cubicBezTo>
                  <a:close/>
                  <a:moveTo>
                    <a:pt x="2774" y="6114"/>
                  </a:moveTo>
                  <a:lnTo>
                    <a:pt x="2720" y="6152"/>
                  </a:lnTo>
                  <a:cubicBezTo>
                    <a:pt x="2728" y="6121"/>
                    <a:pt x="2766" y="6106"/>
                    <a:pt x="2774" y="6114"/>
                  </a:cubicBezTo>
                  <a:close/>
                  <a:moveTo>
                    <a:pt x="2812" y="6244"/>
                  </a:moveTo>
                  <a:lnTo>
                    <a:pt x="2774" y="6267"/>
                  </a:lnTo>
                  <a:lnTo>
                    <a:pt x="2774" y="6244"/>
                  </a:lnTo>
                  <a:close/>
                  <a:moveTo>
                    <a:pt x="2605" y="6573"/>
                  </a:moveTo>
                  <a:lnTo>
                    <a:pt x="2567" y="6573"/>
                  </a:lnTo>
                  <a:lnTo>
                    <a:pt x="2575" y="6550"/>
                  </a:lnTo>
                  <a:cubicBezTo>
                    <a:pt x="2567" y="6573"/>
                    <a:pt x="2613" y="6543"/>
                    <a:pt x="2605" y="6573"/>
                  </a:cubicBezTo>
                  <a:close/>
                  <a:moveTo>
                    <a:pt x="2536" y="6619"/>
                  </a:moveTo>
                  <a:cubicBezTo>
                    <a:pt x="2582" y="6619"/>
                    <a:pt x="2567" y="6680"/>
                    <a:pt x="2536" y="6696"/>
                  </a:cubicBezTo>
                  <a:cubicBezTo>
                    <a:pt x="2544" y="6665"/>
                    <a:pt x="2559" y="6665"/>
                    <a:pt x="2536" y="6619"/>
                  </a:cubicBezTo>
                  <a:close/>
                  <a:moveTo>
                    <a:pt x="2766" y="5991"/>
                  </a:moveTo>
                  <a:lnTo>
                    <a:pt x="2728" y="6006"/>
                  </a:lnTo>
                  <a:lnTo>
                    <a:pt x="2751" y="6037"/>
                  </a:lnTo>
                  <a:cubicBezTo>
                    <a:pt x="2705" y="6037"/>
                    <a:pt x="2705" y="6006"/>
                    <a:pt x="2697" y="5991"/>
                  </a:cubicBezTo>
                  <a:cubicBezTo>
                    <a:pt x="2728" y="5991"/>
                    <a:pt x="2728" y="6006"/>
                    <a:pt x="2766" y="5991"/>
                  </a:cubicBezTo>
                  <a:close/>
                  <a:moveTo>
                    <a:pt x="2674" y="6091"/>
                  </a:moveTo>
                  <a:lnTo>
                    <a:pt x="2636" y="6091"/>
                  </a:lnTo>
                  <a:close/>
                  <a:moveTo>
                    <a:pt x="2759" y="5891"/>
                  </a:moveTo>
                  <a:lnTo>
                    <a:pt x="2736" y="5845"/>
                  </a:lnTo>
                  <a:cubicBezTo>
                    <a:pt x="2759" y="5853"/>
                    <a:pt x="2774" y="5861"/>
                    <a:pt x="2759" y="5891"/>
                  </a:cubicBezTo>
                  <a:close/>
                  <a:moveTo>
                    <a:pt x="2567" y="6543"/>
                  </a:moveTo>
                  <a:cubicBezTo>
                    <a:pt x="2529" y="6535"/>
                    <a:pt x="2506" y="6512"/>
                    <a:pt x="2498" y="6489"/>
                  </a:cubicBezTo>
                  <a:cubicBezTo>
                    <a:pt x="2544" y="6451"/>
                    <a:pt x="2567" y="6504"/>
                    <a:pt x="2567" y="6543"/>
                  </a:cubicBezTo>
                  <a:close/>
                  <a:moveTo>
                    <a:pt x="2575" y="6451"/>
                  </a:moveTo>
                  <a:cubicBezTo>
                    <a:pt x="2536" y="6451"/>
                    <a:pt x="2536" y="6435"/>
                    <a:pt x="2506" y="6458"/>
                  </a:cubicBezTo>
                  <a:lnTo>
                    <a:pt x="2529" y="6420"/>
                  </a:lnTo>
                  <a:lnTo>
                    <a:pt x="2567" y="6428"/>
                  </a:lnTo>
                  <a:lnTo>
                    <a:pt x="2575" y="6412"/>
                  </a:lnTo>
                  <a:cubicBezTo>
                    <a:pt x="2605" y="6420"/>
                    <a:pt x="2598" y="6451"/>
                    <a:pt x="2598" y="6474"/>
                  </a:cubicBezTo>
                  <a:lnTo>
                    <a:pt x="2567" y="6489"/>
                  </a:lnTo>
                  <a:close/>
                  <a:moveTo>
                    <a:pt x="2498" y="6435"/>
                  </a:moveTo>
                  <a:lnTo>
                    <a:pt x="2467" y="6420"/>
                  </a:lnTo>
                  <a:close/>
                  <a:moveTo>
                    <a:pt x="2613" y="6006"/>
                  </a:moveTo>
                  <a:cubicBezTo>
                    <a:pt x="2582" y="6014"/>
                    <a:pt x="2605" y="5991"/>
                    <a:pt x="2605" y="5968"/>
                  </a:cubicBezTo>
                  <a:close/>
                  <a:moveTo>
                    <a:pt x="2429" y="6458"/>
                  </a:moveTo>
                  <a:cubicBezTo>
                    <a:pt x="2421" y="6489"/>
                    <a:pt x="2467" y="6474"/>
                    <a:pt x="2460" y="6512"/>
                  </a:cubicBezTo>
                  <a:cubicBezTo>
                    <a:pt x="2421" y="6512"/>
                    <a:pt x="2414" y="6466"/>
                    <a:pt x="2429" y="6458"/>
                  </a:cubicBezTo>
                  <a:close/>
                  <a:moveTo>
                    <a:pt x="2490" y="6543"/>
                  </a:moveTo>
                  <a:cubicBezTo>
                    <a:pt x="2452" y="6550"/>
                    <a:pt x="2483" y="6527"/>
                    <a:pt x="2444" y="6535"/>
                  </a:cubicBezTo>
                  <a:lnTo>
                    <a:pt x="2452" y="6504"/>
                  </a:lnTo>
                  <a:cubicBezTo>
                    <a:pt x="2483" y="6504"/>
                    <a:pt x="2498" y="6512"/>
                    <a:pt x="2490" y="6543"/>
                  </a:cubicBezTo>
                  <a:close/>
                  <a:moveTo>
                    <a:pt x="2483" y="6374"/>
                  </a:moveTo>
                  <a:lnTo>
                    <a:pt x="2444" y="6351"/>
                  </a:lnTo>
                  <a:close/>
                  <a:moveTo>
                    <a:pt x="2644" y="5922"/>
                  </a:moveTo>
                  <a:lnTo>
                    <a:pt x="2613" y="5930"/>
                  </a:lnTo>
                  <a:lnTo>
                    <a:pt x="2621" y="5891"/>
                  </a:lnTo>
                  <a:close/>
                  <a:moveTo>
                    <a:pt x="2444" y="6282"/>
                  </a:moveTo>
                  <a:lnTo>
                    <a:pt x="2444" y="6320"/>
                  </a:lnTo>
                  <a:cubicBezTo>
                    <a:pt x="2406" y="6336"/>
                    <a:pt x="2414" y="6282"/>
                    <a:pt x="2444" y="6282"/>
                  </a:cubicBezTo>
                  <a:close/>
                  <a:moveTo>
                    <a:pt x="2276" y="6949"/>
                  </a:moveTo>
                  <a:cubicBezTo>
                    <a:pt x="2291" y="6964"/>
                    <a:pt x="2337" y="6964"/>
                    <a:pt x="2329" y="7002"/>
                  </a:cubicBezTo>
                  <a:cubicBezTo>
                    <a:pt x="2299" y="7002"/>
                    <a:pt x="2291" y="6987"/>
                    <a:pt x="2261" y="6987"/>
                  </a:cubicBezTo>
                  <a:close/>
                  <a:moveTo>
                    <a:pt x="2621" y="5861"/>
                  </a:moveTo>
                  <a:lnTo>
                    <a:pt x="2605" y="5861"/>
                  </a:lnTo>
                  <a:cubicBezTo>
                    <a:pt x="2605" y="5845"/>
                    <a:pt x="2636" y="5822"/>
                    <a:pt x="2598" y="5822"/>
                  </a:cubicBezTo>
                  <a:cubicBezTo>
                    <a:pt x="2575" y="5838"/>
                    <a:pt x="2598" y="5853"/>
                    <a:pt x="2567" y="5853"/>
                  </a:cubicBezTo>
                  <a:lnTo>
                    <a:pt x="2582" y="5807"/>
                  </a:lnTo>
                  <a:cubicBezTo>
                    <a:pt x="2613" y="5807"/>
                    <a:pt x="2651" y="5838"/>
                    <a:pt x="2621" y="5861"/>
                  </a:cubicBezTo>
                  <a:close/>
                  <a:moveTo>
                    <a:pt x="2261" y="7224"/>
                  </a:moveTo>
                  <a:cubicBezTo>
                    <a:pt x="2230" y="7224"/>
                    <a:pt x="2215" y="7201"/>
                    <a:pt x="2199" y="7178"/>
                  </a:cubicBezTo>
                  <a:cubicBezTo>
                    <a:pt x="2238" y="7178"/>
                    <a:pt x="2253" y="7194"/>
                    <a:pt x="2261" y="7224"/>
                  </a:cubicBezTo>
                  <a:close/>
                  <a:moveTo>
                    <a:pt x="2598" y="5692"/>
                  </a:moveTo>
                  <a:lnTo>
                    <a:pt x="2598" y="5654"/>
                  </a:lnTo>
                  <a:cubicBezTo>
                    <a:pt x="2621" y="5654"/>
                    <a:pt x="2605" y="5692"/>
                    <a:pt x="2598" y="5692"/>
                  </a:cubicBezTo>
                  <a:close/>
                  <a:moveTo>
                    <a:pt x="2736" y="8695"/>
                  </a:moveTo>
                  <a:lnTo>
                    <a:pt x="2774" y="8726"/>
                  </a:lnTo>
                  <a:cubicBezTo>
                    <a:pt x="2751" y="8749"/>
                    <a:pt x="2713" y="8711"/>
                    <a:pt x="2736" y="8695"/>
                  </a:cubicBezTo>
                  <a:close/>
                  <a:moveTo>
                    <a:pt x="2238" y="7470"/>
                  </a:moveTo>
                  <a:cubicBezTo>
                    <a:pt x="2215" y="7485"/>
                    <a:pt x="2192" y="7454"/>
                    <a:pt x="2176" y="7470"/>
                  </a:cubicBezTo>
                  <a:lnTo>
                    <a:pt x="2176" y="7454"/>
                  </a:lnTo>
                  <a:lnTo>
                    <a:pt x="2161" y="7447"/>
                  </a:lnTo>
                  <a:cubicBezTo>
                    <a:pt x="2192" y="7431"/>
                    <a:pt x="2230" y="7447"/>
                    <a:pt x="2238" y="7470"/>
                  </a:cubicBezTo>
                  <a:close/>
                  <a:moveTo>
                    <a:pt x="2452" y="6221"/>
                  </a:moveTo>
                  <a:lnTo>
                    <a:pt x="2490" y="6236"/>
                  </a:lnTo>
                  <a:lnTo>
                    <a:pt x="2490" y="6282"/>
                  </a:lnTo>
                  <a:cubicBezTo>
                    <a:pt x="2467" y="6274"/>
                    <a:pt x="2467" y="6282"/>
                    <a:pt x="2444" y="6282"/>
                  </a:cubicBezTo>
                  <a:cubicBezTo>
                    <a:pt x="2460" y="6267"/>
                    <a:pt x="2460" y="6251"/>
                    <a:pt x="2429" y="6251"/>
                  </a:cubicBezTo>
                  <a:close/>
                  <a:moveTo>
                    <a:pt x="2345" y="6068"/>
                  </a:moveTo>
                  <a:lnTo>
                    <a:pt x="2383" y="6045"/>
                  </a:lnTo>
                  <a:close/>
                  <a:moveTo>
                    <a:pt x="2375" y="6114"/>
                  </a:moveTo>
                  <a:lnTo>
                    <a:pt x="2368" y="6075"/>
                  </a:lnTo>
                  <a:close/>
                  <a:moveTo>
                    <a:pt x="2483" y="5669"/>
                  </a:moveTo>
                  <a:cubicBezTo>
                    <a:pt x="2498" y="5654"/>
                    <a:pt x="2460" y="5646"/>
                    <a:pt x="2490" y="5631"/>
                  </a:cubicBezTo>
                  <a:lnTo>
                    <a:pt x="2490" y="5685"/>
                  </a:lnTo>
                  <a:lnTo>
                    <a:pt x="2460" y="5700"/>
                  </a:lnTo>
                  <a:lnTo>
                    <a:pt x="2429" y="5662"/>
                  </a:lnTo>
                  <a:close/>
                  <a:moveTo>
                    <a:pt x="2559" y="5593"/>
                  </a:moveTo>
                  <a:lnTo>
                    <a:pt x="2575" y="5547"/>
                  </a:lnTo>
                  <a:cubicBezTo>
                    <a:pt x="2598" y="5577"/>
                    <a:pt x="2659" y="5570"/>
                    <a:pt x="2621" y="5593"/>
                  </a:cubicBezTo>
                  <a:cubicBezTo>
                    <a:pt x="2605" y="5585"/>
                    <a:pt x="2582" y="5593"/>
                    <a:pt x="2559" y="5593"/>
                  </a:cubicBezTo>
                  <a:close/>
                  <a:moveTo>
                    <a:pt x="2598" y="5654"/>
                  </a:moveTo>
                  <a:lnTo>
                    <a:pt x="2575" y="5623"/>
                  </a:lnTo>
                  <a:lnTo>
                    <a:pt x="2636" y="5608"/>
                  </a:lnTo>
                  <a:close/>
                  <a:moveTo>
                    <a:pt x="2153" y="6719"/>
                  </a:moveTo>
                  <a:cubicBezTo>
                    <a:pt x="2115" y="6703"/>
                    <a:pt x="2107" y="6688"/>
                    <a:pt x="2084" y="6658"/>
                  </a:cubicBezTo>
                  <a:cubicBezTo>
                    <a:pt x="2138" y="6665"/>
                    <a:pt x="2146" y="6688"/>
                    <a:pt x="2153" y="6719"/>
                  </a:cubicBezTo>
                  <a:close/>
                  <a:moveTo>
                    <a:pt x="2268" y="6106"/>
                  </a:moveTo>
                  <a:cubicBezTo>
                    <a:pt x="2261" y="6144"/>
                    <a:pt x="2299" y="6144"/>
                    <a:pt x="2307" y="6167"/>
                  </a:cubicBezTo>
                  <a:cubicBezTo>
                    <a:pt x="2261" y="6183"/>
                    <a:pt x="2261" y="6144"/>
                    <a:pt x="2238" y="6114"/>
                  </a:cubicBezTo>
                  <a:lnTo>
                    <a:pt x="2230" y="6106"/>
                  </a:lnTo>
                  <a:close/>
                  <a:moveTo>
                    <a:pt x="2314" y="5937"/>
                  </a:moveTo>
                  <a:lnTo>
                    <a:pt x="2291" y="5891"/>
                  </a:lnTo>
                  <a:close/>
                  <a:moveTo>
                    <a:pt x="2176" y="6183"/>
                  </a:moveTo>
                  <a:lnTo>
                    <a:pt x="2161" y="6144"/>
                  </a:lnTo>
                  <a:close/>
                  <a:moveTo>
                    <a:pt x="2521" y="5577"/>
                  </a:moveTo>
                  <a:lnTo>
                    <a:pt x="2467" y="5547"/>
                  </a:lnTo>
                  <a:close/>
                  <a:moveTo>
                    <a:pt x="1916" y="6818"/>
                  </a:moveTo>
                  <a:cubicBezTo>
                    <a:pt x="1916" y="6849"/>
                    <a:pt x="1908" y="6872"/>
                    <a:pt x="1878" y="6857"/>
                  </a:cubicBezTo>
                  <a:lnTo>
                    <a:pt x="1870" y="6795"/>
                  </a:lnTo>
                  <a:cubicBezTo>
                    <a:pt x="1893" y="6795"/>
                    <a:pt x="1885" y="6818"/>
                    <a:pt x="1916" y="6818"/>
                  </a:cubicBezTo>
                  <a:close/>
                  <a:moveTo>
                    <a:pt x="2268" y="5738"/>
                  </a:moveTo>
                  <a:lnTo>
                    <a:pt x="2253" y="5799"/>
                  </a:lnTo>
                  <a:cubicBezTo>
                    <a:pt x="2222" y="5784"/>
                    <a:pt x="2253" y="5761"/>
                    <a:pt x="2199" y="5761"/>
                  </a:cubicBezTo>
                  <a:lnTo>
                    <a:pt x="2207" y="5723"/>
                  </a:lnTo>
                  <a:cubicBezTo>
                    <a:pt x="2238" y="5731"/>
                    <a:pt x="2230" y="5731"/>
                    <a:pt x="2268" y="5738"/>
                  </a:cubicBezTo>
                  <a:close/>
                  <a:moveTo>
                    <a:pt x="2483" y="5271"/>
                  </a:moveTo>
                  <a:lnTo>
                    <a:pt x="2506" y="5233"/>
                  </a:lnTo>
                  <a:close/>
                  <a:moveTo>
                    <a:pt x="2023" y="8404"/>
                  </a:moveTo>
                  <a:cubicBezTo>
                    <a:pt x="1985" y="8389"/>
                    <a:pt x="1946" y="8374"/>
                    <a:pt x="1923" y="8335"/>
                  </a:cubicBezTo>
                  <a:cubicBezTo>
                    <a:pt x="1962" y="8343"/>
                    <a:pt x="2031" y="8374"/>
                    <a:pt x="2023" y="8404"/>
                  </a:cubicBezTo>
                  <a:close/>
                  <a:moveTo>
                    <a:pt x="1847" y="6160"/>
                  </a:moveTo>
                  <a:cubicBezTo>
                    <a:pt x="1878" y="6167"/>
                    <a:pt x="1893" y="6228"/>
                    <a:pt x="1870" y="6244"/>
                  </a:cubicBezTo>
                  <a:cubicBezTo>
                    <a:pt x="1885" y="6206"/>
                    <a:pt x="1839" y="6206"/>
                    <a:pt x="1832" y="6183"/>
                  </a:cubicBezTo>
                  <a:close/>
                  <a:moveTo>
                    <a:pt x="1625" y="6780"/>
                  </a:moveTo>
                  <a:cubicBezTo>
                    <a:pt x="1625" y="6818"/>
                    <a:pt x="1579" y="6803"/>
                    <a:pt x="1586" y="6772"/>
                  </a:cubicBezTo>
                  <a:close/>
                  <a:moveTo>
                    <a:pt x="1839" y="6052"/>
                  </a:moveTo>
                  <a:lnTo>
                    <a:pt x="1832" y="6014"/>
                  </a:lnTo>
                  <a:close/>
                  <a:moveTo>
                    <a:pt x="1663" y="8113"/>
                  </a:moveTo>
                  <a:cubicBezTo>
                    <a:pt x="1640" y="8113"/>
                    <a:pt x="1625" y="8082"/>
                    <a:pt x="1609" y="8067"/>
                  </a:cubicBezTo>
                  <a:cubicBezTo>
                    <a:pt x="1640" y="8067"/>
                    <a:pt x="1655" y="8075"/>
                    <a:pt x="1663" y="8113"/>
                  </a:cubicBezTo>
                  <a:close/>
                  <a:moveTo>
                    <a:pt x="2521" y="4888"/>
                  </a:moveTo>
                  <a:lnTo>
                    <a:pt x="2529" y="4895"/>
                  </a:lnTo>
                  <a:lnTo>
                    <a:pt x="2490" y="4903"/>
                  </a:lnTo>
                  <a:cubicBezTo>
                    <a:pt x="2490" y="4888"/>
                    <a:pt x="2483" y="4895"/>
                    <a:pt x="2490" y="4865"/>
                  </a:cubicBezTo>
                  <a:close/>
                  <a:moveTo>
                    <a:pt x="1563" y="6244"/>
                  </a:moveTo>
                  <a:cubicBezTo>
                    <a:pt x="1571" y="6221"/>
                    <a:pt x="1525" y="6221"/>
                    <a:pt x="1533" y="6190"/>
                  </a:cubicBezTo>
                  <a:cubicBezTo>
                    <a:pt x="1563" y="6198"/>
                    <a:pt x="1586" y="6236"/>
                    <a:pt x="1563" y="6244"/>
                  </a:cubicBezTo>
                  <a:close/>
                  <a:moveTo>
                    <a:pt x="1464" y="6313"/>
                  </a:moveTo>
                  <a:lnTo>
                    <a:pt x="1456" y="6320"/>
                  </a:lnTo>
                  <a:lnTo>
                    <a:pt x="1471" y="6351"/>
                  </a:lnTo>
                  <a:lnTo>
                    <a:pt x="1433" y="6297"/>
                  </a:lnTo>
                  <a:close/>
                  <a:moveTo>
                    <a:pt x="2176" y="5087"/>
                  </a:moveTo>
                  <a:lnTo>
                    <a:pt x="2130" y="5102"/>
                  </a:lnTo>
                  <a:close/>
                  <a:moveTo>
                    <a:pt x="1724" y="5731"/>
                  </a:moveTo>
                  <a:cubicBezTo>
                    <a:pt x="1701" y="5769"/>
                    <a:pt x="1678" y="5723"/>
                    <a:pt x="1686" y="5700"/>
                  </a:cubicBezTo>
                  <a:close/>
                  <a:moveTo>
                    <a:pt x="1418" y="6282"/>
                  </a:moveTo>
                  <a:lnTo>
                    <a:pt x="1395" y="6313"/>
                  </a:lnTo>
                  <a:lnTo>
                    <a:pt x="1395" y="6274"/>
                  </a:lnTo>
                  <a:close/>
                  <a:moveTo>
                    <a:pt x="1985" y="5324"/>
                  </a:moveTo>
                  <a:lnTo>
                    <a:pt x="1923" y="5294"/>
                  </a:lnTo>
                  <a:lnTo>
                    <a:pt x="1931" y="5279"/>
                  </a:lnTo>
                  <a:close/>
                  <a:moveTo>
                    <a:pt x="2268" y="4926"/>
                  </a:moveTo>
                  <a:lnTo>
                    <a:pt x="2230" y="4926"/>
                  </a:lnTo>
                  <a:close/>
                  <a:moveTo>
                    <a:pt x="1410" y="6236"/>
                  </a:moveTo>
                  <a:cubicBezTo>
                    <a:pt x="1380" y="6236"/>
                    <a:pt x="1364" y="6221"/>
                    <a:pt x="1364" y="6190"/>
                  </a:cubicBezTo>
                  <a:close/>
                  <a:moveTo>
                    <a:pt x="1265" y="7676"/>
                  </a:moveTo>
                  <a:cubicBezTo>
                    <a:pt x="1257" y="7684"/>
                    <a:pt x="1219" y="7653"/>
                    <a:pt x="1226" y="7692"/>
                  </a:cubicBezTo>
                  <a:cubicBezTo>
                    <a:pt x="1272" y="7707"/>
                    <a:pt x="1272" y="7684"/>
                    <a:pt x="1295" y="7692"/>
                  </a:cubicBezTo>
                  <a:lnTo>
                    <a:pt x="1311" y="7738"/>
                  </a:lnTo>
                  <a:cubicBezTo>
                    <a:pt x="1265" y="7745"/>
                    <a:pt x="1226" y="7730"/>
                    <a:pt x="1173" y="7738"/>
                  </a:cubicBezTo>
                  <a:cubicBezTo>
                    <a:pt x="1165" y="7661"/>
                    <a:pt x="1165" y="7653"/>
                    <a:pt x="1134" y="7592"/>
                  </a:cubicBezTo>
                  <a:cubicBezTo>
                    <a:pt x="1180" y="7600"/>
                    <a:pt x="1226" y="7623"/>
                    <a:pt x="1265" y="7676"/>
                  </a:cubicBezTo>
                  <a:close/>
                  <a:moveTo>
                    <a:pt x="2038" y="5210"/>
                  </a:moveTo>
                  <a:lnTo>
                    <a:pt x="2069" y="5240"/>
                  </a:lnTo>
                  <a:cubicBezTo>
                    <a:pt x="2031" y="5263"/>
                    <a:pt x="2069" y="5279"/>
                    <a:pt x="2061" y="5302"/>
                  </a:cubicBezTo>
                  <a:cubicBezTo>
                    <a:pt x="2023" y="5286"/>
                    <a:pt x="2061" y="5317"/>
                    <a:pt x="2031" y="5340"/>
                  </a:cubicBezTo>
                  <a:lnTo>
                    <a:pt x="2023" y="5271"/>
                  </a:lnTo>
                  <a:cubicBezTo>
                    <a:pt x="1985" y="5240"/>
                    <a:pt x="1916" y="5263"/>
                    <a:pt x="1923" y="5225"/>
                  </a:cubicBezTo>
                  <a:cubicBezTo>
                    <a:pt x="1954" y="5248"/>
                    <a:pt x="2031" y="5271"/>
                    <a:pt x="2038" y="5210"/>
                  </a:cubicBezTo>
                  <a:close/>
                  <a:moveTo>
                    <a:pt x="2222" y="5041"/>
                  </a:moveTo>
                  <a:lnTo>
                    <a:pt x="2199" y="5049"/>
                  </a:lnTo>
                  <a:lnTo>
                    <a:pt x="2192" y="5018"/>
                  </a:lnTo>
                  <a:cubicBezTo>
                    <a:pt x="2161" y="5041"/>
                    <a:pt x="2176" y="5056"/>
                    <a:pt x="2161" y="5064"/>
                  </a:cubicBezTo>
                  <a:cubicBezTo>
                    <a:pt x="2153" y="5079"/>
                    <a:pt x="2115" y="5095"/>
                    <a:pt x="2123" y="5064"/>
                  </a:cubicBezTo>
                  <a:lnTo>
                    <a:pt x="2153" y="5041"/>
                  </a:lnTo>
                  <a:cubicBezTo>
                    <a:pt x="2115" y="5026"/>
                    <a:pt x="2153" y="5003"/>
                    <a:pt x="2130" y="4980"/>
                  </a:cubicBezTo>
                  <a:cubicBezTo>
                    <a:pt x="2161" y="4964"/>
                    <a:pt x="2161" y="4949"/>
                    <a:pt x="2161" y="4934"/>
                  </a:cubicBezTo>
                  <a:lnTo>
                    <a:pt x="2130" y="4941"/>
                  </a:lnTo>
                  <a:cubicBezTo>
                    <a:pt x="2161" y="4895"/>
                    <a:pt x="2192" y="4911"/>
                    <a:pt x="2238" y="4934"/>
                  </a:cubicBezTo>
                  <a:lnTo>
                    <a:pt x="2207" y="4941"/>
                  </a:lnTo>
                  <a:lnTo>
                    <a:pt x="2207" y="4964"/>
                  </a:lnTo>
                  <a:lnTo>
                    <a:pt x="2238" y="4941"/>
                  </a:lnTo>
                  <a:cubicBezTo>
                    <a:pt x="2261" y="4949"/>
                    <a:pt x="2238" y="4972"/>
                    <a:pt x="2268" y="4964"/>
                  </a:cubicBezTo>
                  <a:lnTo>
                    <a:pt x="2245" y="5003"/>
                  </a:lnTo>
                  <a:lnTo>
                    <a:pt x="2230" y="4987"/>
                  </a:lnTo>
                  <a:close/>
                  <a:moveTo>
                    <a:pt x="1349" y="6091"/>
                  </a:moveTo>
                  <a:cubicBezTo>
                    <a:pt x="1372" y="6121"/>
                    <a:pt x="1372" y="6152"/>
                    <a:pt x="1372" y="6183"/>
                  </a:cubicBezTo>
                  <a:cubicBezTo>
                    <a:pt x="1341" y="6167"/>
                    <a:pt x="1303" y="6106"/>
                    <a:pt x="1349" y="6091"/>
                  </a:cubicBezTo>
                  <a:close/>
                  <a:moveTo>
                    <a:pt x="1778" y="5355"/>
                  </a:moveTo>
                  <a:lnTo>
                    <a:pt x="1793" y="5302"/>
                  </a:lnTo>
                  <a:close/>
                  <a:moveTo>
                    <a:pt x="1050" y="7462"/>
                  </a:moveTo>
                  <a:lnTo>
                    <a:pt x="1012" y="7416"/>
                  </a:lnTo>
                  <a:cubicBezTo>
                    <a:pt x="1035" y="7408"/>
                    <a:pt x="1065" y="7431"/>
                    <a:pt x="1050" y="7462"/>
                  </a:cubicBezTo>
                  <a:close/>
                  <a:moveTo>
                    <a:pt x="1870" y="5187"/>
                  </a:moveTo>
                  <a:lnTo>
                    <a:pt x="1847" y="5125"/>
                  </a:lnTo>
                  <a:cubicBezTo>
                    <a:pt x="1885" y="5148"/>
                    <a:pt x="1870" y="5164"/>
                    <a:pt x="1870" y="5187"/>
                  </a:cubicBezTo>
                  <a:close/>
                  <a:moveTo>
                    <a:pt x="1303" y="5968"/>
                  </a:moveTo>
                  <a:cubicBezTo>
                    <a:pt x="1303" y="5937"/>
                    <a:pt x="1272" y="5953"/>
                    <a:pt x="1272" y="5922"/>
                  </a:cubicBezTo>
                  <a:cubicBezTo>
                    <a:pt x="1311" y="5922"/>
                    <a:pt x="1334" y="5960"/>
                    <a:pt x="1303" y="5968"/>
                  </a:cubicBezTo>
                  <a:close/>
                  <a:moveTo>
                    <a:pt x="2046" y="4880"/>
                  </a:moveTo>
                  <a:lnTo>
                    <a:pt x="2100" y="4865"/>
                  </a:lnTo>
                  <a:lnTo>
                    <a:pt x="2061" y="4895"/>
                  </a:lnTo>
                  <a:lnTo>
                    <a:pt x="2031" y="4880"/>
                  </a:lnTo>
                  <a:lnTo>
                    <a:pt x="2061" y="4850"/>
                  </a:lnTo>
                  <a:close/>
                  <a:moveTo>
                    <a:pt x="1870" y="5041"/>
                  </a:moveTo>
                  <a:lnTo>
                    <a:pt x="1893" y="5056"/>
                  </a:lnTo>
                  <a:lnTo>
                    <a:pt x="1855" y="5079"/>
                  </a:lnTo>
                  <a:close/>
                  <a:moveTo>
                    <a:pt x="1992" y="4903"/>
                  </a:moveTo>
                  <a:cubicBezTo>
                    <a:pt x="1969" y="4934"/>
                    <a:pt x="2000" y="4957"/>
                    <a:pt x="1985" y="4980"/>
                  </a:cubicBezTo>
                  <a:cubicBezTo>
                    <a:pt x="1985" y="4957"/>
                    <a:pt x="1931" y="4934"/>
                    <a:pt x="1962" y="4903"/>
                  </a:cubicBezTo>
                  <a:close/>
                  <a:moveTo>
                    <a:pt x="1648" y="5340"/>
                  </a:moveTo>
                  <a:lnTo>
                    <a:pt x="1617" y="5355"/>
                  </a:lnTo>
                  <a:cubicBezTo>
                    <a:pt x="1609" y="5340"/>
                    <a:pt x="1586" y="5309"/>
                    <a:pt x="1609" y="5279"/>
                  </a:cubicBezTo>
                  <a:cubicBezTo>
                    <a:pt x="1648" y="5302"/>
                    <a:pt x="1609" y="5324"/>
                    <a:pt x="1648" y="5340"/>
                  </a:cubicBezTo>
                  <a:close/>
                  <a:moveTo>
                    <a:pt x="2038" y="4819"/>
                  </a:moveTo>
                  <a:lnTo>
                    <a:pt x="2008" y="4842"/>
                  </a:lnTo>
                  <a:lnTo>
                    <a:pt x="2008" y="4811"/>
                  </a:lnTo>
                  <a:close/>
                  <a:moveTo>
                    <a:pt x="882" y="7155"/>
                  </a:moveTo>
                  <a:cubicBezTo>
                    <a:pt x="851" y="7148"/>
                    <a:pt x="836" y="7140"/>
                    <a:pt x="836" y="7109"/>
                  </a:cubicBezTo>
                  <a:cubicBezTo>
                    <a:pt x="859" y="7109"/>
                    <a:pt x="874" y="7140"/>
                    <a:pt x="882" y="7155"/>
                  </a:cubicBezTo>
                  <a:close/>
                  <a:moveTo>
                    <a:pt x="1992" y="4857"/>
                  </a:moveTo>
                  <a:lnTo>
                    <a:pt x="1954" y="4865"/>
                  </a:lnTo>
                  <a:lnTo>
                    <a:pt x="1954" y="4827"/>
                  </a:lnTo>
                  <a:close/>
                  <a:moveTo>
                    <a:pt x="1234" y="5761"/>
                  </a:moveTo>
                  <a:lnTo>
                    <a:pt x="1226" y="5692"/>
                  </a:lnTo>
                  <a:close/>
                  <a:moveTo>
                    <a:pt x="1265" y="5731"/>
                  </a:moveTo>
                  <a:lnTo>
                    <a:pt x="1280" y="5761"/>
                  </a:lnTo>
                  <a:lnTo>
                    <a:pt x="1265" y="5799"/>
                  </a:lnTo>
                  <a:cubicBezTo>
                    <a:pt x="1303" y="5822"/>
                    <a:pt x="1280" y="5845"/>
                    <a:pt x="1311" y="5884"/>
                  </a:cubicBezTo>
                  <a:lnTo>
                    <a:pt x="1272" y="5884"/>
                  </a:lnTo>
                  <a:cubicBezTo>
                    <a:pt x="1280" y="5853"/>
                    <a:pt x="1265" y="5838"/>
                    <a:pt x="1249" y="5807"/>
                  </a:cubicBezTo>
                  <a:lnTo>
                    <a:pt x="1196" y="5807"/>
                  </a:lnTo>
                  <a:lnTo>
                    <a:pt x="1203" y="5738"/>
                  </a:lnTo>
                  <a:cubicBezTo>
                    <a:pt x="1234" y="5746"/>
                    <a:pt x="1226" y="5776"/>
                    <a:pt x="1249" y="5784"/>
                  </a:cubicBezTo>
                  <a:close/>
                  <a:moveTo>
                    <a:pt x="2031" y="4735"/>
                  </a:moveTo>
                  <a:lnTo>
                    <a:pt x="2008" y="4765"/>
                  </a:lnTo>
                  <a:cubicBezTo>
                    <a:pt x="1992" y="4750"/>
                    <a:pt x="2008" y="4712"/>
                    <a:pt x="2031" y="4735"/>
                  </a:cubicBezTo>
                  <a:close/>
                  <a:moveTo>
                    <a:pt x="1832" y="4934"/>
                  </a:moveTo>
                  <a:cubicBezTo>
                    <a:pt x="1801" y="4926"/>
                    <a:pt x="1778" y="4926"/>
                    <a:pt x="1801" y="4888"/>
                  </a:cubicBezTo>
                  <a:cubicBezTo>
                    <a:pt x="1801" y="4926"/>
                    <a:pt x="1839" y="4895"/>
                    <a:pt x="1832" y="4934"/>
                  </a:cubicBezTo>
                  <a:close/>
                  <a:moveTo>
                    <a:pt x="2192" y="4666"/>
                  </a:moveTo>
                  <a:lnTo>
                    <a:pt x="1893" y="4673"/>
                  </a:lnTo>
                  <a:lnTo>
                    <a:pt x="1893" y="4712"/>
                  </a:lnTo>
                  <a:lnTo>
                    <a:pt x="2100" y="4712"/>
                  </a:lnTo>
                  <a:cubicBezTo>
                    <a:pt x="2146" y="4735"/>
                    <a:pt x="2123" y="4750"/>
                    <a:pt x="2138" y="4773"/>
                  </a:cubicBezTo>
                  <a:cubicBezTo>
                    <a:pt x="2100" y="4788"/>
                    <a:pt x="2100" y="4811"/>
                    <a:pt x="2084" y="4842"/>
                  </a:cubicBezTo>
                  <a:cubicBezTo>
                    <a:pt x="2061" y="4827"/>
                    <a:pt x="2077" y="4773"/>
                    <a:pt x="2084" y="4742"/>
                  </a:cubicBezTo>
                  <a:lnTo>
                    <a:pt x="2061" y="4750"/>
                  </a:lnTo>
                  <a:cubicBezTo>
                    <a:pt x="2061" y="4719"/>
                    <a:pt x="2069" y="4712"/>
                    <a:pt x="2084" y="4719"/>
                  </a:cubicBezTo>
                  <a:cubicBezTo>
                    <a:pt x="2077" y="4704"/>
                    <a:pt x="2199" y="4620"/>
                    <a:pt x="2199" y="4620"/>
                  </a:cubicBezTo>
                  <a:lnTo>
                    <a:pt x="2199" y="4666"/>
                  </a:lnTo>
                  <a:close/>
                  <a:moveTo>
                    <a:pt x="851" y="6780"/>
                  </a:moveTo>
                  <a:cubicBezTo>
                    <a:pt x="813" y="6757"/>
                    <a:pt x="820" y="6703"/>
                    <a:pt x="797" y="6665"/>
                  </a:cubicBezTo>
                  <a:cubicBezTo>
                    <a:pt x="843" y="6665"/>
                    <a:pt x="843" y="6742"/>
                    <a:pt x="851" y="6780"/>
                  </a:cubicBezTo>
                  <a:close/>
                  <a:moveTo>
                    <a:pt x="1946" y="4773"/>
                  </a:moveTo>
                  <a:lnTo>
                    <a:pt x="1962" y="4727"/>
                  </a:lnTo>
                  <a:close/>
                  <a:moveTo>
                    <a:pt x="1234" y="5654"/>
                  </a:moveTo>
                  <a:lnTo>
                    <a:pt x="1203" y="5631"/>
                  </a:lnTo>
                  <a:cubicBezTo>
                    <a:pt x="1226" y="5616"/>
                    <a:pt x="1226" y="5593"/>
                    <a:pt x="1196" y="5585"/>
                  </a:cubicBezTo>
                  <a:lnTo>
                    <a:pt x="1203" y="5570"/>
                  </a:lnTo>
                  <a:cubicBezTo>
                    <a:pt x="1242" y="5585"/>
                    <a:pt x="1234" y="5616"/>
                    <a:pt x="1234" y="5654"/>
                  </a:cubicBezTo>
                  <a:close/>
                  <a:moveTo>
                    <a:pt x="1992" y="4666"/>
                  </a:moveTo>
                  <a:lnTo>
                    <a:pt x="1985" y="4735"/>
                  </a:lnTo>
                  <a:cubicBezTo>
                    <a:pt x="1954" y="4712"/>
                    <a:pt x="1962" y="4704"/>
                    <a:pt x="1962" y="4673"/>
                  </a:cubicBezTo>
                  <a:close/>
                  <a:moveTo>
                    <a:pt x="1893" y="5072"/>
                  </a:moveTo>
                  <a:cubicBezTo>
                    <a:pt x="1579" y="5049"/>
                    <a:pt x="1579" y="5018"/>
                    <a:pt x="1602" y="4995"/>
                  </a:cubicBezTo>
                  <a:close/>
                  <a:moveTo>
                    <a:pt x="1755" y="4903"/>
                  </a:moveTo>
                  <a:lnTo>
                    <a:pt x="1732" y="4926"/>
                  </a:lnTo>
                  <a:lnTo>
                    <a:pt x="1770" y="4926"/>
                  </a:lnTo>
                  <a:lnTo>
                    <a:pt x="1755" y="4941"/>
                  </a:lnTo>
                  <a:lnTo>
                    <a:pt x="1724" y="4941"/>
                  </a:lnTo>
                  <a:lnTo>
                    <a:pt x="1701" y="4903"/>
                  </a:lnTo>
                  <a:lnTo>
                    <a:pt x="1724" y="4903"/>
                  </a:lnTo>
                  <a:lnTo>
                    <a:pt x="1686" y="4888"/>
                  </a:lnTo>
                  <a:close/>
                  <a:moveTo>
                    <a:pt x="1755" y="4865"/>
                  </a:moveTo>
                  <a:cubicBezTo>
                    <a:pt x="1793" y="4857"/>
                    <a:pt x="1755" y="4827"/>
                    <a:pt x="1770" y="4811"/>
                  </a:cubicBezTo>
                  <a:cubicBezTo>
                    <a:pt x="1832" y="4819"/>
                    <a:pt x="1801" y="4880"/>
                    <a:pt x="1755" y="4865"/>
                  </a:cubicBezTo>
                  <a:close/>
                  <a:moveTo>
                    <a:pt x="1985" y="4597"/>
                  </a:moveTo>
                  <a:lnTo>
                    <a:pt x="2038" y="4612"/>
                  </a:lnTo>
                  <a:lnTo>
                    <a:pt x="2031" y="4635"/>
                  </a:lnTo>
                  <a:cubicBezTo>
                    <a:pt x="1992" y="4597"/>
                    <a:pt x="2008" y="4666"/>
                    <a:pt x="1969" y="4658"/>
                  </a:cubicBezTo>
                  <a:cubicBezTo>
                    <a:pt x="1992" y="4635"/>
                    <a:pt x="1954" y="4597"/>
                    <a:pt x="2000" y="4589"/>
                  </a:cubicBezTo>
                  <a:close/>
                  <a:moveTo>
                    <a:pt x="1839" y="4773"/>
                  </a:moveTo>
                  <a:lnTo>
                    <a:pt x="1809" y="4781"/>
                  </a:lnTo>
                  <a:lnTo>
                    <a:pt x="1778" y="4750"/>
                  </a:lnTo>
                  <a:lnTo>
                    <a:pt x="1809" y="4704"/>
                  </a:lnTo>
                  <a:close/>
                  <a:moveTo>
                    <a:pt x="1969" y="4589"/>
                  </a:moveTo>
                  <a:lnTo>
                    <a:pt x="1954" y="4574"/>
                  </a:lnTo>
                  <a:lnTo>
                    <a:pt x="1985" y="4558"/>
                  </a:lnTo>
                  <a:cubicBezTo>
                    <a:pt x="1962" y="4574"/>
                    <a:pt x="2000" y="4574"/>
                    <a:pt x="1969" y="4589"/>
                  </a:cubicBezTo>
                  <a:close/>
                  <a:moveTo>
                    <a:pt x="728" y="6420"/>
                  </a:moveTo>
                  <a:cubicBezTo>
                    <a:pt x="682" y="6420"/>
                    <a:pt x="698" y="6320"/>
                    <a:pt x="705" y="6351"/>
                  </a:cubicBezTo>
                  <a:cubicBezTo>
                    <a:pt x="705" y="6382"/>
                    <a:pt x="736" y="6389"/>
                    <a:pt x="728" y="6420"/>
                  </a:cubicBezTo>
                  <a:close/>
                  <a:moveTo>
                    <a:pt x="514" y="6918"/>
                  </a:moveTo>
                  <a:lnTo>
                    <a:pt x="476" y="6872"/>
                  </a:lnTo>
                  <a:cubicBezTo>
                    <a:pt x="499" y="6887"/>
                    <a:pt x="537" y="6887"/>
                    <a:pt x="514" y="6918"/>
                  </a:cubicBezTo>
                  <a:close/>
                  <a:moveTo>
                    <a:pt x="1755" y="4620"/>
                  </a:moveTo>
                  <a:lnTo>
                    <a:pt x="1793" y="4620"/>
                  </a:lnTo>
                  <a:cubicBezTo>
                    <a:pt x="1763" y="4627"/>
                    <a:pt x="1801" y="4635"/>
                    <a:pt x="1778" y="4650"/>
                  </a:cubicBezTo>
                  <a:lnTo>
                    <a:pt x="1724" y="4620"/>
                  </a:lnTo>
                  <a:lnTo>
                    <a:pt x="1740" y="4597"/>
                  </a:lnTo>
                  <a:close/>
                  <a:moveTo>
                    <a:pt x="1142" y="5508"/>
                  </a:moveTo>
                  <a:cubicBezTo>
                    <a:pt x="1165" y="5501"/>
                    <a:pt x="1150" y="5478"/>
                    <a:pt x="1119" y="5470"/>
                  </a:cubicBezTo>
                  <a:lnTo>
                    <a:pt x="1142" y="5439"/>
                  </a:lnTo>
                  <a:cubicBezTo>
                    <a:pt x="1104" y="5401"/>
                    <a:pt x="1142" y="5355"/>
                    <a:pt x="1104" y="5317"/>
                  </a:cubicBezTo>
                  <a:cubicBezTo>
                    <a:pt x="1111" y="5294"/>
                    <a:pt x="1150" y="5309"/>
                    <a:pt x="1111" y="5279"/>
                  </a:cubicBezTo>
                  <a:cubicBezTo>
                    <a:pt x="1119" y="5248"/>
                    <a:pt x="1165" y="5248"/>
                    <a:pt x="1157" y="5286"/>
                  </a:cubicBezTo>
                  <a:lnTo>
                    <a:pt x="1134" y="5286"/>
                  </a:lnTo>
                  <a:cubicBezTo>
                    <a:pt x="1203" y="5279"/>
                    <a:pt x="1196" y="5355"/>
                    <a:pt x="1226" y="5393"/>
                  </a:cubicBezTo>
                  <a:lnTo>
                    <a:pt x="1196" y="5432"/>
                  </a:lnTo>
                  <a:cubicBezTo>
                    <a:pt x="1203" y="5462"/>
                    <a:pt x="1242" y="5470"/>
                    <a:pt x="1226" y="5501"/>
                  </a:cubicBezTo>
                  <a:cubicBezTo>
                    <a:pt x="1188" y="5501"/>
                    <a:pt x="1165" y="5439"/>
                    <a:pt x="1165" y="5401"/>
                  </a:cubicBezTo>
                  <a:lnTo>
                    <a:pt x="1157" y="5393"/>
                  </a:lnTo>
                  <a:lnTo>
                    <a:pt x="1150" y="5462"/>
                  </a:lnTo>
                  <a:cubicBezTo>
                    <a:pt x="1188" y="5485"/>
                    <a:pt x="1226" y="5508"/>
                    <a:pt x="1196" y="5547"/>
                  </a:cubicBezTo>
                  <a:cubicBezTo>
                    <a:pt x="1188" y="5508"/>
                    <a:pt x="1157" y="5531"/>
                    <a:pt x="1142" y="5508"/>
                  </a:cubicBezTo>
                  <a:close/>
                  <a:moveTo>
                    <a:pt x="1969" y="4428"/>
                  </a:moveTo>
                  <a:cubicBezTo>
                    <a:pt x="2008" y="4421"/>
                    <a:pt x="2046" y="4466"/>
                    <a:pt x="2023" y="4474"/>
                  </a:cubicBezTo>
                  <a:lnTo>
                    <a:pt x="1985" y="4443"/>
                  </a:lnTo>
                  <a:cubicBezTo>
                    <a:pt x="2008" y="4459"/>
                    <a:pt x="2000" y="4436"/>
                    <a:pt x="1969" y="4428"/>
                  </a:cubicBezTo>
                  <a:close/>
                  <a:moveTo>
                    <a:pt x="1732" y="4597"/>
                  </a:moveTo>
                  <a:lnTo>
                    <a:pt x="1717" y="4551"/>
                  </a:lnTo>
                  <a:close/>
                  <a:moveTo>
                    <a:pt x="2100" y="4359"/>
                  </a:moveTo>
                  <a:cubicBezTo>
                    <a:pt x="2069" y="4344"/>
                    <a:pt x="2123" y="4344"/>
                    <a:pt x="2100" y="4321"/>
                  </a:cubicBezTo>
                  <a:lnTo>
                    <a:pt x="2146" y="4313"/>
                  </a:lnTo>
                  <a:cubicBezTo>
                    <a:pt x="2184" y="4344"/>
                    <a:pt x="2107" y="4344"/>
                    <a:pt x="2100" y="4359"/>
                  </a:cubicBezTo>
                  <a:close/>
                  <a:moveTo>
                    <a:pt x="1242" y="4972"/>
                  </a:moveTo>
                  <a:lnTo>
                    <a:pt x="1226" y="5003"/>
                  </a:lnTo>
                  <a:lnTo>
                    <a:pt x="1203" y="4964"/>
                  </a:lnTo>
                  <a:close/>
                  <a:moveTo>
                    <a:pt x="613" y="5968"/>
                  </a:moveTo>
                  <a:cubicBezTo>
                    <a:pt x="583" y="5976"/>
                    <a:pt x="583" y="5930"/>
                    <a:pt x="575" y="5914"/>
                  </a:cubicBezTo>
                  <a:close/>
                  <a:moveTo>
                    <a:pt x="1180" y="5110"/>
                  </a:moveTo>
                  <a:cubicBezTo>
                    <a:pt x="1157" y="5148"/>
                    <a:pt x="1219" y="5194"/>
                    <a:pt x="1165" y="5225"/>
                  </a:cubicBezTo>
                  <a:cubicBezTo>
                    <a:pt x="1203" y="5225"/>
                    <a:pt x="1203" y="5263"/>
                    <a:pt x="1196" y="5286"/>
                  </a:cubicBezTo>
                  <a:cubicBezTo>
                    <a:pt x="1180" y="5233"/>
                    <a:pt x="1142" y="5248"/>
                    <a:pt x="1104" y="5194"/>
                  </a:cubicBezTo>
                  <a:cubicBezTo>
                    <a:pt x="1150" y="5164"/>
                    <a:pt x="1088" y="5171"/>
                    <a:pt x="1127" y="5156"/>
                  </a:cubicBezTo>
                  <a:cubicBezTo>
                    <a:pt x="1119" y="5125"/>
                    <a:pt x="1081" y="5056"/>
                    <a:pt x="1111" y="5049"/>
                  </a:cubicBezTo>
                  <a:lnTo>
                    <a:pt x="1127" y="5064"/>
                  </a:lnTo>
                  <a:lnTo>
                    <a:pt x="1142" y="5003"/>
                  </a:lnTo>
                  <a:lnTo>
                    <a:pt x="1127" y="5049"/>
                  </a:lnTo>
                  <a:cubicBezTo>
                    <a:pt x="1150" y="5079"/>
                    <a:pt x="1142" y="5118"/>
                    <a:pt x="1180" y="5110"/>
                  </a:cubicBezTo>
                  <a:close/>
                  <a:moveTo>
                    <a:pt x="2184" y="4237"/>
                  </a:moveTo>
                  <a:cubicBezTo>
                    <a:pt x="2222" y="4237"/>
                    <a:pt x="2184" y="4214"/>
                    <a:pt x="2199" y="4206"/>
                  </a:cubicBezTo>
                  <a:cubicBezTo>
                    <a:pt x="2238" y="4214"/>
                    <a:pt x="2215" y="4275"/>
                    <a:pt x="2184" y="4237"/>
                  </a:cubicBezTo>
                  <a:close/>
                  <a:moveTo>
                    <a:pt x="1770" y="4436"/>
                  </a:moveTo>
                  <a:lnTo>
                    <a:pt x="1755" y="4421"/>
                  </a:lnTo>
                  <a:lnTo>
                    <a:pt x="1770" y="4405"/>
                  </a:lnTo>
                  <a:close/>
                  <a:moveTo>
                    <a:pt x="1150" y="4972"/>
                  </a:moveTo>
                  <a:lnTo>
                    <a:pt x="1165" y="5010"/>
                  </a:lnTo>
                  <a:cubicBezTo>
                    <a:pt x="1150" y="4980"/>
                    <a:pt x="1088" y="5010"/>
                    <a:pt x="1104" y="4964"/>
                  </a:cubicBezTo>
                  <a:cubicBezTo>
                    <a:pt x="1127" y="4957"/>
                    <a:pt x="1127" y="5003"/>
                    <a:pt x="1150" y="4972"/>
                  </a:cubicBezTo>
                  <a:close/>
                  <a:moveTo>
                    <a:pt x="1778" y="4290"/>
                  </a:moveTo>
                  <a:cubicBezTo>
                    <a:pt x="1778" y="4275"/>
                    <a:pt x="1763" y="4252"/>
                    <a:pt x="1793" y="4244"/>
                  </a:cubicBezTo>
                  <a:close/>
                  <a:moveTo>
                    <a:pt x="1870" y="4214"/>
                  </a:moveTo>
                  <a:cubicBezTo>
                    <a:pt x="1832" y="4214"/>
                    <a:pt x="1855" y="4229"/>
                    <a:pt x="1839" y="4244"/>
                  </a:cubicBezTo>
                  <a:lnTo>
                    <a:pt x="1809" y="4244"/>
                  </a:lnTo>
                  <a:lnTo>
                    <a:pt x="1816" y="4206"/>
                  </a:lnTo>
                  <a:lnTo>
                    <a:pt x="1839" y="4198"/>
                  </a:lnTo>
                  <a:close/>
                  <a:moveTo>
                    <a:pt x="1855" y="4191"/>
                  </a:moveTo>
                  <a:cubicBezTo>
                    <a:pt x="1878" y="4191"/>
                    <a:pt x="1855" y="4152"/>
                    <a:pt x="1885" y="4168"/>
                  </a:cubicBezTo>
                  <a:cubicBezTo>
                    <a:pt x="1885" y="4175"/>
                    <a:pt x="1893" y="4206"/>
                    <a:pt x="1855" y="4191"/>
                  </a:cubicBezTo>
                  <a:close/>
                  <a:moveTo>
                    <a:pt x="859" y="5033"/>
                  </a:moveTo>
                  <a:lnTo>
                    <a:pt x="851" y="4964"/>
                  </a:lnTo>
                  <a:cubicBezTo>
                    <a:pt x="882" y="4980"/>
                    <a:pt x="897" y="5041"/>
                    <a:pt x="859" y="5033"/>
                  </a:cubicBezTo>
                  <a:close/>
                  <a:moveTo>
                    <a:pt x="261" y="6144"/>
                  </a:moveTo>
                  <a:cubicBezTo>
                    <a:pt x="230" y="6144"/>
                    <a:pt x="215" y="6091"/>
                    <a:pt x="230" y="6052"/>
                  </a:cubicBezTo>
                  <a:cubicBezTo>
                    <a:pt x="261" y="6075"/>
                    <a:pt x="261" y="6106"/>
                    <a:pt x="261" y="6144"/>
                  </a:cubicBezTo>
                  <a:close/>
                  <a:moveTo>
                    <a:pt x="1755" y="4160"/>
                  </a:moveTo>
                  <a:cubicBezTo>
                    <a:pt x="1740" y="4191"/>
                    <a:pt x="1755" y="4229"/>
                    <a:pt x="1732" y="4252"/>
                  </a:cubicBezTo>
                  <a:cubicBezTo>
                    <a:pt x="1701" y="4229"/>
                    <a:pt x="1732" y="4168"/>
                    <a:pt x="1755" y="4160"/>
                  </a:cubicBezTo>
                  <a:close/>
                  <a:moveTo>
                    <a:pt x="506" y="5401"/>
                  </a:moveTo>
                  <a:cubicBezTo>
                    <a:pt x="491" y="5386"/>
                    <a:pt x="491" y="5317"/>
                    <a:pt x="514" y="5317"/>
                  </a:cubicBezTo>
                  <a:cubicBezTo>
                    <a:pt x="506" y="5347"/>
                    <a:pt x="537" y="5363"/>
                    <a:pt x="506" y="5401"/>
                  </a:cubicBezTo>
                  <a:close/>
                  <a:moveTo>
                    <a:pt x="476" y="5194"/>
                  </a:moveTo>
                  <a:lnTo>
                    <a:pt x="468" y="5118"/>
                  </a:lnTo>
                  <a:close/>
                  <a:moveTo>
                    <a:pt x="682" y="4198"/>
                  </a:moveTo>
                  <a:lnTo>
                    <a:pt x="690" y="4137"/>
                  </a:lnTo>
                  <a:cubicBezTo>
                    <a:pt x="721" y="4175"/>
                    <a:pt x="690" y="4198"/>
                    <a:pt x="682" y="4198"/>
                  </a:cubicBezTo>
                  <a:close/>
                  <a:moveTo>
                    <a:pt x="1142" y="3310"/>
                  </a:moveTo>
                  <a:lnTo>
                    <a:pt x="1127" y="3279"/>
                  </a:lnTo>
                  <a:cubicBezTo>
                    <a:pt x="1180" y="3279"/>
                    <a:pt x="1127" y="3225"/>
                    <a:pt x="1180" y="3225"/>
                  </a:cubicBezTo>
                  <a:cubicBezTo>
                    <a:pt x="1196" y="3264"/>
                    <a:pt x="1157" y="3317"/>
                    <a:pt x="1142" y="3310"/>
                  </a:cubicBezTo>
                  <a:close/>
                  <a:moveTo>
                    <a:pt x="1265" y="4918"/>
                  </a:moveTo>
                  <a:lnTo>
                    <a:pt x="1234" y="4880"/>
                  </a:lnTo>
                  <a:close/>
                  <a:moveTo>
                    <a:pt x="1303" y="5508"/>
                  </a:moveTo>
                  <a:lnTo>
                    <a:pt x="1303" y="5439"/>
                  </a:lnTo>
                  <a:cubicBezTo>
                    <a:pt x="1311" y="5462"/>
                    <a:pt x="1334" y="5508"/>
                    <a:pt x="1303" y="5508"/>
                  </a:cubicBezTo>
                  <a:close/>
                  <a:moveTo>
                    <a:pt x="1740" y="6612"/>
                  </a:moveTo>
                  <a:cubicBezTo>
                    <a:pt x="1717" y="6566"/>
                    <a:pt x="1701" y="6543"/>
                    <a:pt x="1686" y="6497"/>
                  </a:cubicBezTo>
                  <a:cubicBezTo>
                    <a:pt x="1724" y="6527"/>
                    <a:pt x="1732" y="6566"/>
                    <a:pt x="1740" y="6612"/>
                  </a:cubicBezTo>
                  <a:close/>
                  <a:moveTo>
                    <a:pt x="2222" y="4160"/>
                  </a:moveTo>
                  <a:lnTo>
                    <a:pt x="2253" y="4175"/>
                  </a:lnTo>
                  <a:lnTo>
                    <a:pt x="2230" y="4191"/>
                  </a:lnTo>
                  <a:close/>
                  <a:moveTo>
                    <a:pt x="2222" y="5685"/>
                  </a:moveTo>
                  <a:cubicBezTo>
                    <a:pt x="2192" y="5692"/>
                    <a:pt x="2176" y="5608"/>
                    <a:pt x="2222" y="5608"/>
                  </a:cubicBezTo>
                  <a:cubicBezTo>
                    <a:pt x="2192" y="5646"/>
                    <a:pt x="2238" y="5654"/>
                    <a:pt x="2222" y="5685"/>
                  </a:cubicBezTo>
                  <a:close/>
                  <a:moveTo>
                    <a:pt x="2490" y="5202"/>
                  </a:moveTo>
                  <a:lnTo>
                    <a:pt x="2498" y="5148"/>
                  </a:lnTo>
                  <a:cubicBezTo>
                    <a:pt x="2498" y="5164"/>
                    <a:pt x="2529" y="5194"/>
                    <a:pt x="2490" y="5202"/>
                  </a:cubicBezTo>
                  <a:close/>
                  <a:moveTo>
                    <a:pt x="5547" y="3907"/>
                  </a:moveTo>
                  <a:cubicBezTo>
                    <a:pt x="5555" y="3900"/>
                    <a:pt x="5524" y="3892"/>
                    <a:pt x="5555" y="3869"/>
                  </a:cubicBezTo>
                  <a:close/>
                  <a:moveTo>
                    <a:pt x="5302" y="3026"/>
                  </a:moveTo>
                  <a:lnTo>
                    <a:pt x="5287" y="3072"/>
                  </a:lnTo>
                  <a:cubicBezTo>
                    <a:pt x="5294" y="3049"/>
                    <a:pt x="5264" y="3042"/>
                    <a:pt x="5302" y="3026"/>
                  </a:cubicBezTo>
                  <a:close/>
                  <a:moveTo>
                    <a:pt x="4053" y="2260"/>
                  </a:moveTo>
                  <a:lnTo>
                    <a:pt x="4099" y="2283"/>
                  </a:lnTo>
                  <a:close/>
                  <a:moveTo>
                    <a:pt x="1418" y="2796"/>
                  </a:moveTo>
                  <a:cubicBezTo>
                    <a:pt x="1410" y="2827"/>
                    <a:pt x="1410" y="2835"/>
                    <a:pt x="1418" y="2873"/>
                  </a:cubicBezTo>
                  <a:lnTo>
                    <a:pt x="1395" y="2896"/>
                  </a:lnTo>
                  <a:cubicBezTo>
                    <a:pt x="1372" y="2888"/>
                    <a:pt x="1372" y="2888"/>
                    <a:pt x="1341" y="2865"/>
                  </a:cubicBezTo>
                  <a:cubicBezTo>
                    <a:pt x="1341" y="2896"/>
                    <a:pt x="1372" y="2904"/>
                    <a:pt x="1387" y="2927"/>
                  </a:cubicBezTo>
                  <a:cubicBezTo>
                    <a:pt x="1349" y="2934"/>
                    <a:pt x="1318" y="2896"/>
                    <a:pt x="1311" y="2858"/>
                  </a:cubicBezTo>
                  <a:cubicBezTo>
                    <a:pt x="1357" y="2865"/>
                    <a:pt x="1334" y="2789"/>
                    <a:pt x="1372" y="2789"/>
                  </a:cubicBezTo>
                  <a:cubicBezTo>
                    <a:pt x="1395" y="2796"/>
                    <a:pt x="1372" y="2812"/>
                    <a:pt x="1387" y="2819"/>
                  </a:cubicBezTo>
                  <a:close/>
                  <a:moveTo>
                    <a:pt x="996" y="2306"/>
                  </a:moveTo>
                  <a:cubicBezTo>
                    <a:pt x="996" y="2337"/>
                    <a:pt x="1012" y="2352"/>
                    <a:pt x="974" y="2352"/>
                  </a:cubicBezTo>
                  <a:close/>
                  <a:moveTo>
                    <a:pt x="1456" y="7891"/>
                  </a:moveTo>
                  <a:cubicBezTo>
                    <a:pt x="1418" y="7891"/>
                    <a:pt x="1387" y="7837"/>
                    <a:pt x="1387" y="7891"/>
                  </a:cubicBezTo>
                  <a:cubicBezTo>
                    <a:pt x="1341" y="7876"/>
                    <a:pt x="1311" y="7830"/>
                    <a:pt x="1295" y="7776"/>
                  </a:cubicBezTo>
                  <a:cubicBezTo>
                    <a:pt x="1334" y="7776"/>
                    <a:pt x="1318" y="7799"/>
                    <a:pt x="1357" y="7791"/>
                  </a:cubicBezTo>
                  <a:lnTo>
                    <a:pt x="1380" y="7837"/>
                  </a:lnTo>
                  <a:lnTo>
                    <a:pt x="1395" y="7814"/>
                  </a:lnTo>
                  <a:cubicBezTo>
                    <a:pt x="1418" y="7845"/>
                    <a:pt x="1464" y="7845"/>
                    <a:pt x="1456" y="7891"/>
                  </a:cubicBezTo>
                  <a:close/>
                  <a:moveTo>
                    <a:pt x="514" y="5692"/>
                  </a:moveTo>
                  <a:cubicBezTo>
                    <a:pt x="544" y="5708"/>
                    <a:pt x="529" y="5746"/>
                    <a:pt x="529" y="5769"/>
                  </a:cubicBezTo>
                  <a:cubicBezTo>
                    <a:pt x="506" y="5746"/>
                    <a:pt x="506" y="5723"/>
                    <a:pt x="514" y="5692"/>
                  </a:cubicBezTo>
                  <a:close/>
                  <a:moveTo>
                    <a:pt x="1196" y="3049"/>
                  </a:moveTo>
                  <a:lnTo>
                    <a:pt x="1219" y="3065"/>
                  </a:lnTo>
                  <a:lnTo>
                    <a:pt x="1188" y="3087"/>
                  </a:lnTo>
                  <a:cubicBezTo>
                    <a:pt x="1188" y="3118"/>
                    <a:pt x="1196" y="3118"/>
                    <a:pt x="1196" y="3141"/>
                  </a:cubicBezTo>
                  <a:cubicBezTo>
                    <a:pt x="1165" y="3179"/>
                    <a:pt x="1142" y="3210"/>
                    <a:pt x="1142" y="3256"/>
                  </a:cubicBezTo>
                  <a:cubicBezTo>
                    <a:pt x="1065" y="3264"/>
                    <a:pt x="1081" y="3340"/>
                    <a:pt x="1042" y="3379"/>
                  </a:cubicBezTo>
                  <a:cubicBezTo>
                    <a:pt x="1004" y="3356"/>
                    <a:pt x="1065" y="3302"/>
                    <a:pt x="1035" y="3279"/>
                  </a:cubicBezTo>
                  <a:cubicBezTo>
                    <a:pt x="1012" y="3356"/>
                    <a:pt x="951" y="3379"/>
                    <a:pt x="958" y="3478"/>
                  </a:cubicBezTo>
                  <a:cubicBezTo>
                    <a:pt x="928" y="3486"/>
                    <a:pt x="897" y="3486"/>
                    <a:pt x="920" y="3532"/>
                  </a:cubicBezTo>
                  <a:cubicBezTo>
                    <a:pt x="889" y="3547"/>
                    <a:pt x="859" y="3524"/>
                    <a:pt x="874" y="3486"/>
                  </a:cubicBezTo>
                  <a:lnTo>
                    <a:pt x="851" y="3517"/>
                  </a:lnTo>
                  <a:cubicBezTo>
                    <a:pt x="882" y="3509"/>
                    <a:pt x="882" y="3562"/>
                    <a:pt x="912" y="3547"/>
                  </a:cubicBezTo>
                  <a:cubicBezTo>
                    <a:pt x="859" y="3585"/>
                    <a:pt x="889" y="3639"/>
                    <a:pt x="859" y="3693"/>
                  </a:cubicBezTo>
                  <a:cubicBezTo>
                    <a:pt x="859" y="3624"/>
                    <a:pt x="851" y="3562"/>
                    <a:pt x="851" y="3555"/>
                  </a:cubicBezTo>
                  <a:cubicBezTo>
                    <a:pt x="805" y="3555"/>
                    <a:pt x="836" y="3662"/>
                    <a:pt x="820" y="3708"/>
                  </a:cubicBezTo>
                  <a:cubicBezTo>
                    <a:pt x="797" y="3700"/>
                    <a:pt x="782" y="3754"/>
                    <a:pt x="782" y="3777"/>
                  </a:cubicBezTo>
                  <a:lnTo>
                    <a:pt x="721" y="3785"/>
                  </a:lnTo>
                  <a:lnTo>
                    <a:pt x="721" y="3800"/>
                  </a:lnTo>
                  <a:lnTo>
                    <a:pt x="774" y="3800"/>
                  </a:lnTo>
                  <a:cubicBezTo>
                    <a:pt x="759" y="3861"/>
                    <a:pt x="767" y="3930"/>
                    <a:pt x="759" y="3984"/>
                  </a:cubicBezTo>
                  <a:lnTo>
                    <a:pt x="736" y="3984"/>
                  </a:lnTo>
                  <a:cubicBezTo>
                    <a:pt x="736" y="3915"/>
                    <a:pt x="728" y="3892"/>
                    <a:pt x="728" y="3831"/>
                  </a:cubicBezTo>
                  <a:cubicBezTo>
                    <a:pt x="690" y="3869"/>
                    <a:pt x="698" y="3930"/>
                    <a:pt x="667" y="3976"/>
                  </a:cubicBezTo>
                  <a:lnTo>
                    <a:pt x="698" y="3953"/>
                  </a:lnTo>
                  <a:lnTo>
                    <a:pt x="705" y="3999"/>
                  </a:lnTo>
                  <a:cubicBezTo>
                    <a:pt x="682" y="4022"/>
                    <a:pt x="659" y="3999"/>
                    <a:pt x="652" y="4022"/>
                  </a:cubicBezTo>
                  <a:lnTo>
                    <a:pt x="682" y="4053"/>
                  </a:lnTo>
                  <a:lnTo>
                    <a:pt x="682" y="4037"/>
                  </a:lnTo>
                  <a:cubicBezTo>
                    <a:pt x="698" y="4022"/>
                    <a:pt x="744" y="4037"/>
                    <a:pt x="705" y="4014"/>
                  </a:cubicBezTo>
                  <a:cubicBezTo>
                    <a:pt x="744" y="3976"/>
                    <a:pt x="759" y="4037"/>
                    <a:pt x="744" y="4060"/>
                  </a:cubicBezTo>
                  <a:cubicBezTo>
                    <a:pt x="736" y="4022"/>
                    <a:pt x="721" y="4099"/>
                    <a:pt x="698" y="4060"/>
                  </a:cubicBezTo>
                  <a:lnTo>
                    <a:pt x="705" y="4122"/>
                  </a:lnTo>
                  <a:lnTo>
                    <a:pt x="682" y="4060"/>
                  </a:lnTo>
                  <a:lnTo>
                    <a:pt x="629" y="4053"/>
                  </a:lnTo>
                  <a:lnTo>
                    <a:pt x="613" y="4129"/>
                  </a:lnTo>
                  <a:lnTo>
                    <a:pt x="575" y="4076"/>
                  </a:lnTo>
                  <a:cubicBezTo>
                    <a:pt x="537" y="4091"/>
                    <a:pt x="575" y="4129"/>
                    <a:pt x="544" y="4152"/>
                  </a:cubicBezTo>
                  <a:cubicBezTo>
                    <a:pt x="567" y="4168"/>
                    <a:pt x="567" y="4122"/>
                    <a:pt x="583" y="4114"/>
                  </a:cubicBezTo>
                  <a:lnTo>
                    <a:pt x="567" y="4175"/>
                  </a:lnTo>
                  <a:cubicBezTo>
                    <a:pt x="590" y="4152"/>
                    <a:pt x="606" y="4168"/>
                    <a:pt x="629" y="4175"/>
                  </a:cubicBezTo>
                  <a:lnTo>
                    <a:pt x="629" y="4198"/>
                  </a:lnTo>
                  <a:cubicBezTo>
                    <a:pt x="613" y="4229"/>
                    <a:pt x="613" y="4175"/>
                    <a:pt x="590" y="4206"/>
                  </a:cubicBezTo>
                  <a:cubicBezTo>
                    <a:pt x="621" y="4244"/>
                    <a:pt x="583" y="4405"/>
                    <a:pt x="537" y="4398"/>
                  </a:cubicBezTo>
                  <a:lnTo>
                    <a:pt x="567" y="4443"/>
                  </a:lnTo>
                  <a:cubicBezTo>
                    <a:pt x="544" y="4482"/>
                    <a:pt x="529" y="4459"/>
                    <a:pt x="506" y="4474"/>
                  </a:cubicBezTo>
                  <a:cubicBezTo>
                    <a:pt x="514" y="4436"/>
                    <a:pt x="499" y="4398"/>
                    <a:pt x="506" y="4359"/>
                  </a:cubicBezTo>
                  <a:cubicBezTo>
                    <a:pt x="476" y="4382"/>
                    <a:pt x="468" y="4466"/>
                    <a:pt x="476" y="4512"/>
                  </a:cubicBezTo>
                  <a:lnTo>
                    <a:pt x="437" y="4520"/>
                  </a:lnTo>
                  <a:cubicBezTo>
                    <a:pt x="460" y="4551"/>
                    <a:pt x="476" y="4589"/>
                    <a:pt x="437" y="4635"/>
                  </a:cubicBezTo>
                  <a:cubicBezTo>
                    <a:pt x="468" y="4650"/>
                    <a:pt x="468" y="4673"/>
                    <a:pt x="499" y="4658"/>
                  </a:cubicBezTo>
                  <a:cubicBezTo>
                    <a:pt x="468" y="4673"/>
                    <a:pt x="506" y="4704"/>
                    <a:pt x="491" y="4742"/>
                  </a:cubicBezTo>
                  <a:cubicBezTo>
                    <a:pt x="537" y="4727"/>
                    <a:pt x="506" y="4804"/>
                    <a:pt x="537" y="4804"/>
                  </a:cubicBezTo>
                  <a:cubicBezTo>
                    <a:pt x="514" y="4857"/>
                    <a:pt x="499" y="4773"/>
                    <a:pt x="476" y="4811"/>
                  </a:cubicBezTo>
                  <a:lnTo>
                    <a:pt x="499" y="4880"/>
                  </a:lnTo>
                  <a:lnTo>
                    <a:pt x="460" y="4865"/>
                  </a:lnTo>
                  <a:cubicBezTo>
                    <a:pt x="437" y="4788"/>
                    <a:pt x="460" y="4712"/>
                    <a:pt x="430" y="4658"/>
                  </a:cubicBezTo>
                  <a:cubicBezTo>
                    <a:pt x="414" y="4673"/>
                    <a:pt x="437" y="4696"/>
                    <a:pt x="414" y="4704"/>
                  </a:cubicBezTo>
                  <a:cubicBezTo>
                    <a:pt x="476" y="4804"/>
                    <a:pt x="384" y="4895"/>
                    <a:pt x="437" y="4995"/>
                  </a:cubicBezTo>
                  <a:cubicBezTo>
                    <a:pt x="384" y="5087"/>
                    <a:pt x="468" y="5248"/>
                    <a:pt x="414" y="5302"/>
                  </a:cubicBezTo>
                  <a:lnTo>
                    <a:pt x="414" y="5386"/>
                  </a:lnTo>
                  <a:cubicBezTo>
                    <a:pt x="460" y="5393"/>
                    <a:pt x="437" y="5455"/>
                    <a:pt x="453" y="5478"/>
                  </a:cubicBezTo>
                  <a:lnTo>
                    <a:pt x="422" y="5493"/>
                  </a:lnTo>
                  <a:cubicBezTo>
                    <a:pt x="453" y="5493"/>
                    <a:pt x="460" y="5539"/>
                    <a:pt x="437" y="5539"/>
                  </a:cubicBezTo>
                  <a:cubicBezTo>
                    <a:pt x="491" y="5616"/>
                    <a:pt x="460" y="5700"/>
                    <a:pt x="499" y="5776"/>
                  </a:cubicBezTo>
                  <a:cubicBezTo>
                    <a:pt x="506" y="5746"/>
                    <a:pt x="529" y="5784"/>
                    <a:pt x="537" y="5799"/>
                  </a:cubicBezTo>
                  <a:lnTo>
                    <a:pt x="491" y="5784"/>
                  </a:lnTo>
                  <a:cubicBezTo>
                    <a:pt x="476" y="5861"/>
                    <a:pt x="537" y="5922"/>
                    <a:pt x="552" y="5991"/>
                  </a:cubicBezTo>
                  <a:cubicBezTo>
                    <a:pt x="506" y="5999"/>
                    <a:pt x="537" y="6083"/>
                    <a:pt x="567" y="6083"/>
                  </a:cubicBezTo>
                  <a:lnTo>
                    <a:pt x="552" y="6129"/>
                  </a:lnTo>
                  <a:cubicBezTo>
                    <a:pt x="629" y="6152"/>
                    <a:pt x="590" y="6320"/>
                    <a:pt x="682" y="6382"/>
                  </a:cubicBezTo>
                  <a:cubicBezTo>
                    <a:pt x="644" y="6466"/>
                    <a:pt x="797" y="6543"/>
                    <a:pt x="759" y="6612"/>
                  </a:cubicBezTo>
                  <a:lnTo>
                    <a:pt x="721" y="6550"/>
                  </a:lnTo>
                  <a:cubicBezTo>
                    <a:pt x="698" y="6581"/>
                    <a:pt x="767" y="6627"/>
                    <a:pt x="782" y="6696"/>
                  </a:cubicBezTo>
                  <a:cubicBezTo>
                    <a:pt x="797" y="6726"/>
                    <a:pt x="682" y="6803"/>
                    <a:pt x="682" y="6803"/>
                  </a:cubicBezTo>
                  <a:lnTo>
                    <a:pt x="682" y="6849"/>
                  </a:lnTo>
                  <a:cubicBezTo>
                    <a:pt x="682" y="6849"/>
                    <a:pt x="889" y="6949"/>
                    <a:pt x="951" y="6972"/>
                  </a:cubicBezTo>
                  <a:cubicBezTo>
                    <a:pt x="958" y="7041"/>
                    <a:pt x="1042" y="7155"/>
                    <a:pt x="1104" y="7240"/>
                  </a:cubicBezTo>
                  <a:cubicBezTo>
                    <a:pt x="1456" y="7814"/>
                    <a:pt x="2046" y="8335"/>
                    <a:pt x="2804" y="8565"/>
                  </a:cubicBezTo>
                  <a:cubicBezTo>
                    <a:pt x="3180" y="8680"/>
                    <a:pt x="3601" y="8726"/>
                    <a:pt x="4023" y="8657"/>
                  </a:cubicBezTo>
                  <a:cubicBezTo>
                    <a:pt x="4452" y="8596"/>
                    <a:pt x="4827" y="8427"/>
                    <a:pt x="5133" y="8251"/>
                  </a:cubicBezTo>
                  <a:cubicBezTo>
                    <a:pt x="5448" y="8059"/>
                    <a:pt x="5700" y="7853"/>
                    <a:pt x="5938" y="7615"/>
                  </a:cubicBezTo>
                  <a:cubicBezTo>
                    <a:pt x="6175" y="7385"/>
                    <a:pt x="6390" y="7125"/>
                    <a:pt x="6566" y="6857"/>
                  </a:cubicBezTo>
                  <a:cubicBezTo>
                    <a:pt x="6941" y="6313"/>
                    <a:pt x="7202" y="5700"/>
                    <a:pt x="7347" y="5056"/>
                  </a:cubicBezTo>
                  <a:lnTo>
                    <a:pt x="7386" y="5079"/>
                  </a:lnTo>
                  <a:cubicBezTo>
                    <a:pt x="7294" y="5263"/>
                    <a:pt x="7301" y="5470"/>
                    <a:pt x="7202" y="5654"/>
                  </a:cubicBezTo>
                  <a:cubicBezTo>
                    <a:pt x="7217" y="5669"/>
                    <a:pt x="7210" y="5685"/>
                    <a:pt x="7210" y="5723"/>
                  </a:cubicBezTo>
                  <a:lnTo>
                    <a:pt x="7202" y="5692"/>
                  </a:lnTo>
                  <a:cubicBezTo>
                    <a:pt x="7171" y="5708"/>
                    <a:pt x="7202" y="5754"/>
                    <a:pt x="7164" y="5776"/>
                  </a:cubicBezTo>
                  <a:cubicBezTo>
                    <a:pt x="7171" y="5807"/>
                    <a:pt x="7194" y="5784"/>
                    <a:pt x="7202" y="5815"/>
                  </a:cubicBezTo>
                  <a:cubicBezTo>
                    <a:pt x="7110" y="5868"/>
                    <a:pt x="7072" y="5999"/>
                    <a:pt x="7056" y="6114"/>
                  </a:cubicBezTo>
                  <a:cubicBezTo>
                    <a:pt x="7010" y="6190"/>
                    <a:pt x="6949" y="6251"/>
                    <a:pt x="6941" y="6351"/>
                  </a:cubicBezTo>
                  <a:lnTo>
                    <a:pt x="6926" y="6351"/>
                  </a:lnTo>
                  <a:cubicBezTo>
                    <a:pt x="6888" y="6497"/>
                    <a:pt x="6750" y="6635"/>
                    <a:pt x="6735" y="6734"/>
                  </a:cubicBezTo>
                  <a:lnTo>
                    <a:pt x="6696" y="6742"/>
                  </a:lnTo>
                  <a:lnTo>
                    <a:pt x="6719" y="6742"/>
                  </a:lnTo>
                  <a:cubicBezTo>
                    <a:pt x="6589" y="6872"/>
                    <a:pt x="6566" y="7033"/>
                    <a:pt x="6413" y="7148"/>
                  </a:cubicBezTo>
                  <a:cubicBezTo>
                    <a:pt x="6436" y="7186"/>
                    <a:pt x="6351" y="7232"/>
                    <a:pt x="6321" y="7263"/>
                  </a:cubicBezTo>
                  <a:cubicBezTo>
                    <a:pt x="6275" y="7316"/>
                    <a:pt x="6260" y="7385"/>
                    <a:pt x="6221" y="7385"/>
                  </a:cubicBezTo>
                  <a:cubicBezTo>
                    <a:pt x="6198" y="7454"/>
                    <a:pt x="6160" y="7500"/>
                    <a:pt x="6091" y="7516"/>
                  </a:cubicBezTo>
                  <a:cubicBezTo>
                    <a:pt x="6068" y="7546"/>
                    <a:pt x="6122" y="7516"/>
                    <a:pt x="6099" y="7554"/>
                  </a:cubicBezTo>
                  <a:lnTo>
                    <a:pt x="6060" y="7554"/>
                  </a:lnTo>
                  <a:cubicBezTo>
                    <a:pt x="6053" y="7615"/>
                    <a:pt x="6007" y="7615"/>
                    <a:pt x="5984" y="7661"/>
                  </a:cubicBezTo>
                  <a:lnTo>
                    <a:pt x="5968" y="7646"/>
                  </a:lnTo>
                  <a:cubicBezTo>
                    <a:pt x="5945" y="7707"/>
                    <a:pt x="5892" y="7730"/>
                    <a:pt x="5861" y="7776"/>
                  </a:cubicBezTo>
                  <a:cubicBezTo>
                    <a:pt x="5831" y="7745"/>
                    <a:pt x="5854" y="7776"/>
                    <a:pt x="5815" y="7784"/>
                  </a:cubicBezTo>
                  <a:lnTo>
                    <a:pt x="5800" y="7837"/>
                  </a:lnTo>
                  <a:lnTo>
                    <a:pt x="5762" y="7830"/>
                  </a:lnTo>
                  <a:cubicBezTo>
                    <a:pt x="5762" y="7883"/>
                    <a:pt x="5670" y="7883"/>
                    <a:pt x="5639" y="7968"/>
                  </a:cubicBezTo>
                  <a:lnTo>
                    <a:pt x="5608" y="7952"/>
                  </a:lnTo>
                  <a:cubicBezTo>
                    <a:pt x="5547" y="8021"/>
                    <a:pt x="5356" y="8144"/>
                    <a:pt x="5356" y="8182"/>
                  </a:cubicBezTo>
                  <a:cubicBezTo>
                    <a:pt x="5317" y="8220"/>
                    <a:pt x="5248" y="8213"/>
                    <a:pt x="5225" y="8274"/>
                  </a:cubicBezTo>
                  <a:cubicBezTo>
                    <a:pt x="5172" y="8274"/>
                    <a:pt x="5095" y="8305"/>
                    <a:pt x="5087" y="8343"/>
                  </a:cubicBezTo>
                  <a:cubicBezTo>
                    <a:pt x="4789" y="8488"/>
                    <a:pt x="4490" y="8649"/>
                    <a:pt x="4092" y="8711"/>
                  </a:cubicBezTo>
                  <a:lnTo>
                    <a:pt x="4069" y="8734"/>
                  </a:lnTo>
                  <a:cubicBezTo>
                    <a:pt x="4030" y="8726"/>
                    <a:pt x="4023" y="8734"/>
                    <a:pt x="3977" y="8718"/>
                  </a:cubicBezTo>
                  <a:cubicBezTo>
                    <a:pt x="3754" y="8787"/>
                    <a:pt x="3463" y="8718"/>
                    <a:pt x="3226" y="8749"/>
                  </a:cubicBezTo>
                  <a:lnTo>
                    <a:pt x="3211" y="8718"/>
                  </a:lnTo>
                  <a:cubicBezTo>
                    <a:pt x="3111" y="8711"/>
                    <a:pt x="3027" y="8711"/>
                    <a:pt x="2942" y="8680"/>
                  </a:cubicBezTo>
                  <a:cubicBezTo>
                    <a:pt x="2942" y="8695"/>
                    <a:pt x="2950" y="8757"/>
                    <a:pt x="2866" y="8749"/>
                  </a:cubicBezTo>
                  <a:cubicBezTo>
                    <a:pt x="2843" y="8718"/>
                    <a:pt x="2873" y="8711"/>
                    <a:pt x="2827" y="8688"/>
                  </a:cubicBezTo>
                  <a:cubicBezTo>
                    <a:pt x="2812" y="8672"/>
                    <a:pt x="2881" y="8657"/>
                    <a:pt x="2889" y="8688"/>
                  </a:cubicBezTo>
                  <a:cubicBezTo>
                    <a:pt x="2927" y="8672"/>
                    <a:pt x="2843" y="8634"/>
                    <a:pt x="2843" y="8657"/>
                  </a:cubicBezTo>
                  <a:cubicBezTo>
                    <a:pt x="2736" y="8580"/>
                    <a:pt x="2605" y="8611"/>
                    <a:pt x="2513" y="8519"/>
                  </a:cubicBezTo>
                  <a:cubicBezTo>
                    <a:pt x="2475" y="8542"/>
                    <a:pt x="2414" y="8496"/>
                    <a:pt x="2375" y="8450"/>
                  </a:cubicBezTo>
                  <a:lnTo>
                    <a:pt x="2368" y="8465"/>
                  </a:lnTo>
                  <a:cubicBezTo>
                    <a:pt x="2276" y="8412"/>
                    <a:pt x="2184" y="8374"/>
                    <a:pt x="2107" y="8305"/>
                  </a:cubicBezTo>
                  <a:lnTo>
                    <a:pt x="2077" y="8328"/>
                  </a:lnTo>
                  <a:cubicBezTo>
                    <a:pt x="1962" y="8236"/>
                    <a:pt x="1770" y="8151"/>
                    <a:pt x="1724" y="8036"/>
                  </a:cubicBezTo>
                  <a:lnTo>
                    <a:pt x="1717" y="8059"/>
                  </a:lnTo>
                  <a:cubicBezTo>
                    <a:pt x="1602" y="7952"/>
                    <a:pt x="1464" y="7853"/>
                    <a:pt x="1380" y="7722"/>
                  </a:cubicBezTo>
                  <a:cubicBezTo>
                    <a:pt x="1280" y="7661"/>
                    <a:pt x="1180" y="7508"/>
                    <a:pt x="1104" y="7401"/>
                  </a:cubicBezTo>
                  <a:cubicBezTo>
                    <a:pt x="1073" y="7385"/>
                    <a:pt x="1081" y="7424"/>
                    <a:pt x="1050" y="7401"/>
                  </a:cubicBezTo>
                  <a:lnTo>
                    <a:pt x="1035" y="7378"/>
                  </a:lnTo>
                  <a:cubicBezTo>
                    <a:pt x="1111" y="7362"/>
                    <a:pt x="996" y="7270"/>
                    <a:pt x="981" y="7232"/>
                  </a:cubicBezTo>
                  <a:cubicBezTo>
                    <a:pt x="943" y="7240"/>
                    <a:pt x="1004" y="7270"/>
                    <a:pt x="996" y="7286"/>
                  </a:cubicBezTo>
                  <a:lnTo>
                    <a:pt x="943" y="7263"/>
                  </a:lnTo>
                  <a:cubicBezTo>
                    <a:pt x="974" y="7171"/>
                    <a:pt x="882" y="7109"/>
                    <a:pt x="866" y="7018"/>
                  </a:cubicBezTo>
                  <a:cubicBezTo>
                    <a:pt x="843" y="7002"/>
                    <a:pt x="851" y="7041"/>
                    <a:pt x="820" y="7018"/>
                  </a:cubicBezTo>
                  <a:lnTo>
                    <a:pt x="805" y="6995"/>
                  </a:lnTo>
                  <a:lnTo>
                    <a:pt x="843" y="7002"/>
                  </a:lnTo>
                  <a:cubicBezTo>
                    <a:pt x="843" y="6972"/>
                    <a:pt x="836" y="6956"/>
                    <a:pt x="805" y="6941"/>
                  </a:cubicBezTo>
                  <a:lnTo>
                    <a:pt x="774" y="6964"/>
                  </a:lnTo>
                  <a:lnTo>
                    <a:pt x="782" y="7010"/>
                  </a:lnTo>
                  <a:cubicBezTo>
                    <a:pt x="744" y="7002"/>
                    <a:pt x="767" y="6964"/>
                    <a:pt x="728" y="6956"/>
                  </a:cubicBezTo>
                  <a:cubicBezTo>
                    <a:pt x="744" y="6918"/>
                    <a:pt x="721" y="6895"/>
                    <a:pt x="705" y="6864"/>
                  </a:cubicBezTo>
                  <a:cubicBezTo>
                    <a:pt x="728" y="6849"/>
                    <a:pt x="728" y="6918"/>
                    <a:pt x="751" y="6926"/>
                  </a:cubicBezTo>
                  <a:cubicBezTo>
                    <a:pt x="767" y="6857"/>
                    <a:pt x="782" y="6933"/>
                    <a:pt x="805" y="6941"/>
                  </a:cubicBezTo>
                  <a:cubicBezTo>
                    <a:pt x="805" y="6857"/>
                    <a:pt x="767" y="6887"/>
                    <a:pt x="751" y="6811"/>
                  </a:cubicBezTo>
                  <a:lnTo>
                    <a:pt x="728" y="6841"/>
                  </a:lnTo>
                  <a:lnTo>
                    <a:pt x="721" y="6818"/>
                  </a:lnTo>
                  <a:lnTo>
                    <a:pt x="705" y="6849"/>
                  </a:lnTo>
                  <a:cubicBezTo>
                    <a:pt x="659" y="6826"/>
                    <a:pt x="652" y="6788"/>
                    <a:pt x="606" y="6765"/>
                  </a:cubicBezTo>
                  <a:cubicBezTo>
                    <a:pt x="606" y="6734"/>
                    <a:pt x="606" y="6726"/>
                    <a:pt x="621" y="6711"/>
                  </a:cubicBezTo>
                  <a:cubicBezTo>
                    <a:pt x="606" y="6688"/>
                    <a:pt x="544" y="6673"/>
                    <a:pt x="544" y="6627"/>
                  </a:cubicBezTo>
                  <a:lnTo>
                    <a:pt x="590" y="6650"/>
                  </a:lnTo>
                  <a:cubicBezTo>
                    <a:pt x="590" y="6619"/>
                    <a:pt x="567" y="6612"/>
                    <a:pt x="544" y="6619"/>
                  </a:cubicBezTo>
                  <a:cubicBezTo>
                    <a:pt x="514" y="6596"/>
                    <a:pt x="544" y="6558"/>
                    <a:pt x="529" y="6550"/>
                  </a:cubicBezTo>
                  <a:cubicBezTo>
                    <a:pt x="537" y="6543"/>
                    <a:pt x="552" y="6558"/>
                    <a:pt x="552" y="6520"/>
                  </a:cubicBezTo>
                  <a:cubicBezTo>
                    <a:pt x="499" y="6504"/>
                    <a:pt x="437" y="6397"/>
                    <a:pt x="491" y="6382"/>
                  </a:cubicBezTo>
                  <a:cubicBezTo>
                    <a:pt x="468" y="6351"/>
                    <a:pt x="476" y="6313"/>
                    <a:pt x="437" y="6290"/>
                  </a:cubicBezTo>
                  <a:cubicBezTo>
                    <a:pt x="468" y="6236"/>
                    <a:pt x="391" y="6198"/>
                    <a:pt x="430" y="6160"/>
                  </a:cubicBezTo>
                  <a:cubicBezTo>
                    <a:pt x="345" y="6137"/>
                    <a:pt x="422" y="6014"/>
                    <a:pt x="353" y="5968"/>
                  </a:cubicBezTo>
                  <a:cubicBezTo>
                    <a:pt x="353" y="5899"/>
                    <a:pt x="315" y="5845"/>
                    <a:pt x="322" y="5776"/>
                  </a:cubicBezTo>
                  <a:cubicBezTo>
                    <a:pt x="338" y="5746"/>
                    <a:pt x="338" y="5815"/>
                    <a:pt x="345" y="5769"/>
                  </a:cubicBezTo>
                  <a:cubicBezTo>
                    <a:pt x="269" y="5677"/>
                    <a:pt x="322" y="5562"/>
                    <a:pt x="269" y="5470"/>
                  </a:cubicBezTo>
                  <a:lnTo>
                    <a:pt x="261" y="5508"/>
                  </a:lnTo>
                  <a:lnTo>
                    <a:pt x="230" y="5508"/>
                  </a:lnTo>
                  <a:cubicBezTo>
                    <a:pt x="230" y="5462"/>
                    <a:pt x="246" y="5409"/>
                    <a:pt x="238" y="5363"/>
                  </a:cubicBezTo>
                  <a:lnTo>
                    <a:pt x="223" y="5393"/>
                  </a:lnTo>
                  <a:cubicBezTo>
                    <a:pt x="200" y="5409"/>
                    <a:pt x="223" y="5355"/>
                    <a:pt x="192" y="5355"/>
                  </a:cubicBezTo>
                  <a:lnTo>
                    <a:pt x="207" y="5324"/>
                  </a:lnTo>
                  <a:cubicBezTo>
                    <a:pt x="131" y="5294"/>
                    <a:pt x="223" y="5202"/>
                    <a:pt x="161" y="5141"/>
                  </a:cubicBezTo>
                  <a:cubicBezTo>
                    <a:pt x="169" y="5118"/>
                    <a:pt x="192" y="5118"/>
                    <a:pt x="207" y="5141"/>
                  </a:cubicBezTo>
                  <a:lnTo>
                    <a:pt x="223" y="5087"/>
                  </a:lnTo>
                  <a:lnTo>
                    <a:pt x="192" y="5118"/>
                  </a:lnTo>
                  <a:cubicBezTo>
                    <a:pt x="161" y="5095"/>
                    <a:pt x="169" y="5079"/>
                    <a:pt x="161" y="5056"/>
                  </a:cubicBezTo>
                  <a:lnTo>
                    <a:pt x="200" y="5064"/>
                  </a:lnTo>
                  <a:cubicBezTo>
                    <a:pt x="169" y="5018"/>
                    <a:pt x="192" y="4964"/>
                    <a:pt x="184" y="4903"/>
                  </a:cubicBezTo>
                  <a:cubicBezTo>
                    <a:pt x="192" y="4895"/>
                    <a:pt x="207" y="4926"/>
                    <a:pt x="223" y="4888"/>
                  </a:cubicBezTo>
                  <a:cubicBezTo>
                    <a:pt x="154" y="4857"/>
                    <a:pt x="192" y="4696"/>
                    <a:pt x="161" y="4635"/>
                  </a:cubicBezTo>
                  <a:cubicBezTo>
                    <a:pt x="192" y="4620"/>
                    <a:pt x="184" y="4558"/>
                    <a:pt x="207" y="4604"/>
                  </a:cubicBezTo>
                  <a:cubicBezTo>
                    <a:pt x="223" y="4581"/>
                    <a:pt x="200" y="4566"/>
                    <a:pt x="184" y="4566"/>
                  </a:cubicBezTo>
                  <a:cubicBezTo>
                    <a:pt x="184" y="4528"/>
                    <a:pt x="238" y="4528"/>
                    <a:pt x="207" y="4482"/>
                  </a:cubicBezTo>
                  <a:lnTo>
                    <a:pt x="200" y="4528"/>
                  </a:lnTo>
                  <a:lnTo>
                    <a:pt x="184" y="4520"/>
                  </a:lnTo>
                  <a:cubicBezTo>
                    <a:pt x="192" y="4443"/>
                    <a:pt x="230" y="4367"/>
                    <a:pt x="184" y="4283"/>
                  </a:cubicBezTo>
                  <a:cubicBezTo>
                    <a:pt x="207" y="4290"/>
                    <a:pt x="207" y="4283"/>
                    <a:pt x="246" y="4252"/>
                  </a:cubicBezTo>
                  <a:cubicBezTo>
                    <a:pt x="230" y="4221"/>
                    <a:pt x="207" y="4252"/>
                    <a:pt x="192" y="4275"/>
                  </a:cubicBezTo>
                  <a:cubicBezTo>
                    <a:pt x="146" y="4221"/>
                    <a:pt x="230" y="4183"/>
                    <a:pt x="192" y="4137"/>
                  </a:cubicBezTo>
                  <a:cubicBezTo>
                    <a:pt x="223" y="4091"/>
                    <a:pt x="230" y="4168"/>
                    <a:pt x="261" y="4137"/>
                  </a:cubicBezTo>
                  <a:cubicBezTo>
                    <a:pt x="238" y="4106"/>
                    <a:pt x="223" y="4122"/>
                    <a:pt x="200" y="4099"/>
                  </a:cubicBezTo>
                  <a:cubicBezTo>
                    <a:pt x="184" y="4060"/>
                    <a:pt x="230" y="4068"/>
                    <a:pt x="223" y="4053"/>
                  </a:cubicBezTo>
                  <a:lnTo>
                    <a:pt x="246" y="4083"/>
                  </a:lnTo>
                  <a:cubicBezTo>
                    <a:pt x="261" y="4053"/>
                    <a:pt x="246" y="4007"/>
                    <a:pt x="230" y="4014"/>
                  </a:cubicBezTo>
                  <a:cubicBezTo>
                    <a:pt x="276" y="3969"/>
                    <a:pt x="238" y="3953"/>
                    <a:pt x="299" y="3930"/>
                  </a:cubicBezTo>
                  <a:cubicBezTo>
                    <a:pt x="284" y="3869"/>
                    <a:pt x="299" y="3869"/>
                    <a:pt x="322" y="3815"/>
                  </a:cubicBezTo>
                  <a:cubicBezTo>
                    <a:pt x="315" y="3800"/>
                    <a:pt x="284" y="3831"/>
                    <a:pt x="284" y="3785"/>
                  </a:cubicBezTo>
                  <a:lnTo>
                    <a:pt x="246" y="3815"/>
                  </a:lnTo>
                  <a:cubicBezTo>
                    <a:pt x="238" y="3838"/>
                    <a:pt x="276" y="3831"/>
                    <a:pt x="238" y="3861"/>
                  </a:cubicBezTo>
                  <a:lnTo>
                    <a:pt x="261" y="3869"/>
                  </a:lnTo>
                  <a:cubicBezTo>
                    <a:pt x="246" y="3915"/>
                    <a:pt x="230" y="4083"/>
                    <a:pt x="184" y="4045"/>
                  </a:cubicBezTo>
                  <a:lnTo>
                    <a:pt x="200" y="4099"/>
                  </a:lnTo>
                  <a:cubicBezTo>
                    <a:pt x="169" y="4129"/>
                    <a:pt x="154" y="4099"/>
                    <a:pt x="154" y="4060"/>
                  </a:cubicBezTo>
                  <a:cubicBezTo>
                    <a:pt x="146" y="4083"/>
                    <a:pt x="131" y="4168"/>
                    <a:pt x="169" y="4129"/>
                  </a:cubicBezTo>
                  <a:cubicBezTo>
                    <a:pt x="169" y="4168"/>
                    <a:pt x="146" y="4198"/>
                    <a:pt x="184" y="4237"/>
                  </a:cubicBezTo>
                  <a:lnTo>
                    <a:pt x="146" y="4206"/>
                  </a:lnTo>
                  <a:cubicBezTo>
                    <a:pt x="115" y="4237"/>
                    <a:pt x="154" y="4321"/>
                    <a:pt x="108" y="4290"/>
                  </a:cubicBezTo>
                  <a:lnTo>
                    <a:pt x="123" y="4313"/>
                  </a:lnTo>
                  <a:cubicBezTo>
                    <a:pt x="123" y="4336"/>
                    <a:pt x="123" y="4367"/>
                    <a:pt x="93" y="4398"/>
                  </a:cubicBezTo>
                  <a:lnTo>
                    <a:pt x="123" y="4405"/>
                  </a:lnTo>
                  <a:lnTo>
                    <a:pt x="123" y="4466"/>
                  </a:lnTo>
                  <a:lnTo>
                    <a:pt x="93" y="4451"/>
                  </a:lnTo>
                  <a:cubicBezTo>
                    <a:pt x="115" y="4528"/>
                    <a:pt x="115" y="4597"/>
                    <a:pt x="108" y="4666"/>
                  </a:cubicBezTo>
                  <a:lnTo>
                    <a:pt x="77" y="4635"/>
                  </a:lnTo>
                  <a:cubicBezTo>
                    <a:pt x="54" y="4666"/>
                    <a:pt x="85" y="4681"/>
                    <a:pt x="54" y="4712"/>
                  </a:cubicBezTo>
                  <a:cubicBezTo>
                    <a:pt x="47" y="4681"/>
                    <a:pt x="39" y="4643"/>
                    <a:pt x="70" y="4620"/>
                  </a:cubicBezTo>
                  <a:cubicBezTo>
                    <a:pt x="16" y="4589"/>
                    <a:pt x="77" y="4505"/>
                    <a:pt x="47" y="4451"/>
                  </a:cubicBezTo>
                  <a:cubicBezTo>
                    <a:pt x="31" y="4558"/>
                    <a:pt x="39" y="4666"/>
                    <a:pt x="31" y="4750"/>
                  </a:cubicBezTo>
                  <a:lnTo>
                    <a:pt x="47" y="4719"/>
                  </a:lnTo>
                  <a:cubicBezTo>
                    <a:pt x="85" y="4773"/>
                    <a:pt x="1" y="4781"/>
                    <a:pt x="31" y="4827"/>
                  </a:cubicBezTo>
                  <a:lnTo>
                    <a:pt x="39" y="4781"/>
                  </a:lnTo>
                  <a:cubicBezTo>
                    <a:pt x="70" y="4796"/>
                    <a:pt x="31" y="4819"/>
                    <a:pt x="70" y="4850"/>
                  </a:cubicBezTo>
                  <a:lnTo>
                    <a:pt x="39" y="4834"/>
                  </a:lnTo>
                  <a:lnTo>
                    <a:pt x="39" y="4873"/>
                  </a:lnTo>
                  <a:cubicBezTo>
                    <a:pt x="77" y="4888"/>
                    <a:pt x="70" y="5026"/>
                    <a:pt x="54" y="5087"/>
                  </a:cubicBezTo>
                  <a:cubicBezTo>
                    <a:pt x="31" y="5102"/>
                    <a:pt x="70" y="5049"/>
                    <a:pt x="39" y="5041"/>
                  </a:cubicBezTo>
                  <a:cubicBezTo>
                    <a:pt x="54" y="5141"/>
                    <a:pt x="70" y="5248"/>
                    <a:pt x="70" y="5363"/>
                  </a:cubicBezTo>
                  <a:lnTo>
                    <a:pt x="39" y="5347"/>
                  </a:lnTo>
                  <a:cubicBezTo>
                    <a:pt x="8" y="5386"/>
                    <a:pt x="54" y="5401"/>
                    <a:pt x="77" y="5393"/>
                  </a:cubicBezTo>
                  <a:cubicBezTo>
                    <a:pt x="85" y="5439"/>
                    <a:pt x="39" y="5393"/>
                    <a:pt x="39" y="5439"/>
                  </a:cubicBezTo>
                  <a:cubicBezTo>
                    <a:pt x="54" y="5478"/>
                    <a:pt x="54" y="5401"/>
                    <a:pt x="77" y="5432"/>
                  </a:cubicBezTo>
                  <a:cubicBezTo>
                    <a:pt x="85" y="5501"/>
                    <a:pt x="131" y="5554"/>
                    <a:pt x="108" y="5623"/>
                  </a:cubicBezTo>
                  <a:cubicBezTo>
                    <a:pt x="154" y="5639"/>
                    <a:pt x="131" y="5669"/>
                    <a:pt x="161" y="5708"/>
                  </a:cubicBezTo>
                  <a:cubicBezTo>
                    <a:pt x="154" y="5738"/>
                    <a:pt x="146" y="5715"/>
                    <a:pt x="131" y="5746"/>
                  </a:cubicBezTo>
                  <a:cubicBezTo>
                    <a:pt x="169" y="5792"/>
                    <a:pt x="169" y="5845"/>
                    <a:pt x="192" y="5891"/>
                  </a:cubicBezTo>
                  <a:lnTo>
                    <a:pt x="161" y="5845"/>
                  </a:lnTo>
                  <a:cubicBezTo>
                    <a:pt x="146" y="5884"/>
                    <a:pt x="169" y="5937"/>
                    <a:pt x="207" y="5968"/>
                  </a:cubicBezTo>
                  <a:cubicBezTo>
                    <a:pt x="207" y="5999"/>
                    <a:pt x="184" y="5968"/>
                    <a:pt x="169" y="5999"/>
                  </a:cubicBezTo>
                  <a:lnTo>
                    <a:pt x="123" y="5945"/>
                  </a:lnTo>
                  <a:cubicBezTo>
                    <a:pt x="154" y="6045"/>
                    <a:pt x="184" y="6114"/>
                    <a:pt x="246" y="6190"/>
                  </a:cubicBezTo>
                  <a:cubicBezTo>
                    <a:pt x="246" y="6236"/>
                    <a:pt x="200" y="6167"/>
                    <a:pt x="200" y="6206"/>
                  </a:cubicBezTo>
                  <a:cubicBezTo>
                    <a:pt x="230" y="6290"/>
                    <a:pt x="269" y="6366"/>
                    <a:pt x="269" y="6466"/>
                  </a:cubicBezTo>
                  <a:cubicBezTo>
                    <a:pt x="322" y="6497"/>
                    <a:pt x="307" y="6535"/>
                    <a:pt x="307" y="6558"/>
                  </a:cubicBezTo>
                  <a:lnTo>
                    <a:pt x="345" y="6558"/>
                  </a:lnTo>
                  <a:cubicBezTo>
                    <a:pt x="322" y="6635"/>
                    <a:pt x="460" y="6742"/>
                    <a:pt x="414" y="6780"/>
                  </a:cubicBezTo>
                  <a:cubicBezTo>
                    <a:pt x="460" y="6880"/>
                    <a:pt x="499" y="7018"/>
                    <a:pt x="567" y="7071"/>
                  </a:cubicBezTo>
                  <a:cubicBezTo>
                    <a:pt x="552" y="7132"/>
                    <a:pt x="621" y="7163"/>
                    <a:pt x="613" y="7232"/>
                  </a:cubicBezTo>
                  <a:cubicBezTo>
                    <a:pt x="659" y="7247"/>
                    <a:pt x="652" y="7286"/>
                    <a:pt x="705" y="7309"/>
                  </a:cubicBezTo>
                  <a:cubicBezTo>
                    <a:pt x="721" y="7339"/>
                    <a:pt x="690" y="7324"/>
                    <a:pt x="698" y="7355"/>
                  </a:cubicBezTo>
                  <a:cubicBezTo>
                    <a:pt x="813" y="7531"/>
                    <a:pt x="951" y="7684"/>
                    <a:pt x="1065" y="7860"/>
                  </a:cubicBezTo>
                  <a:cubicBezTo>
                    <a:pt x="1081" y="7853"/>
                    <a:pt x="1104" y="7860"/>
                    <a:pt x="1081" y="7837"/>
                  </a:cubicBezTo>
                  <a:cubicBezTo>
                    <a:pt x="1188" y="7975"/>
                    <a:pt x="1303" y="8121"/>
                    <a:pt x="1464" y="8220"/>
                  </a:cubicBezTo>
                  <a:cubicBezTo>
                    <a:pt x="1510" y="8236"/>
                    <a:pt x="1510" y="8297"/>
                    <a:pt x="1548" y="8320"/>
                  </a:cubicBezTo>
                  <a:lnTo>
                    <a:pt x="1571" y="8305"/>
                  </a:lnTo>
                  <a:cubicBezTo>
                    <a:pt x="1609" y="8351"/>
                    <a:pt x="1655" y="8397"/>
                    <a:pt x="1740" y="8427"/>
                  </a:cubicBezTo>
                  <a:lnTo>
                    <a:pt x="1770" y="8488"/>
                  </a:lnTo>
                  <a:cubicBezTo>
                    <a:pt x="1962" y="8573"/>
                    <a:pt x="2123" y="8688"/>
                    <a:pt x="2307" y="8780"/>
                  </a:cubicBezTo>
                  <a:lnTo>
                    <a:pt x="2329" y="8772"/>
                  </a:lnTo>
                  <a:cubicBezTo>
                    <a:pt x="2644" y="8948"/>
                    <a:pt x="3019" y="9009"/>
                    <a:pt x="3402" y="9063"/>
                  </a:cubicBezTo>
                  <a:cubicBezTo>
                    <a:pt x="3463" y="9032"/>
                    <a:pt x="3724" y="9071"/>
                    <a:pt x="3908" y="9048"/>
                  </a:cubicBezTo>
                  <a:cubicBezTo>
                    <a:pt x="4000" y="9040"/>
                    <a:pt x="4076" y="9009"/>
                    <a:pt x="4145" y="9025"/>
                  </a:cubicBezTo>
                  <a:lnTo>
                    <a:pt x="4191" y="8994"/>
                  </a:lnTo>
                  <a:cubicBezTo>
                    <a:pt x="4245" y="9032"/>
                    <a:pt x="4337" y="8948"/>
                    <a:pt x="4421" y="8963"/>
                  </a:cubicBezTo>
                  <a:cubicBezTo>
                    <a:pt x="4597" y="8879"/>
                    <a:pt x="4858" y="8841"/>
                    <a:pt x="5026" y="8718"/>
                  </a:cubicBezTo>
                  <a:lnTo>
                    <a:pt x="5072" y="8726"/>
                  </a:lnTo>
                  <a:cubicBezTo>
                    <a:pt x="5287" y="8573"/>
                    <a:pt x="5516" y="8496"/>
                    <a:pt x="5677" y="8320"/>
                  </a:cubicBezTo>
                  <a:cubicBezTo>
                    <a:pt x="5785" y="8297"/>
                    <a:pt x="5823" y="8190"/>
                    <a:pt x="5915" y="8159"/>
                  </a:cubicBezTo>
                  <a:cubicBezTo>
                    <a:pt x="5938" y="8090"/>
                    <a:pt x="6014" y="8090"/>
                    <a:pt x="6030" y="8036"/>
                  </a:cubicBezTo>
                  <a:cubicBezTo>
                    <a:pt x="6168" y="7952"/>
                    <a:pt x="6275" y="7837"/>
                    <a:pt x="6374" y="7707"/>
                  </a:cubicBezTo>
                  <a:cubicBezTo>
                    <a:pt x="6627" y="7470"/>
                    <a:pt x="6819" y="7171"/>
                    <a:pt x="7018" y="6895"/>
                  </a:cubicBezTo>
                  <a:lnTo>
                    <a:pt x="7018" y="6857"/>
                  </a:lnTo>
                  <a:lnTo>
                    <a:pt x="7041" y="6857"/>
                  </a:lnTo>
                  <a:cubicBezTo>
                    <a:pt x="7125" y="6696"/>
                    <a:pt x="7194" y="6581"/>
                    <a:pt x="7255" y="6405"/>
                  </a:cubicBezTo>
                  <a:lnTo>
                    <a:pt x="7294" y="6389"/>
                  </a:lnTo>
                  <a:cubicBezTo>
                    <a:pt x="7309" y="6359"/>
                    <a:pt x="7271" y="6359"/>
                    <a:pt x="7309" y="6320"/>
                  </a:cubicBezTo>
                  <a:lnTo>
                    <a:pt x="7309" y="6351"/>
                  </a:lnTo>
                  <a:lnTo>
                    <a:pt x="7317" y="6290"/>
                  </a:lnTo>
                  <a:cubicBezTo>
                    <a:pt x="7616" y="5677"/>
                    <a:pt x="7776" y="5026"/>
                    <a:pt x="7807" y="4336"/>
                  </a:cubicBezTo>
                  <a:cubicBezTo>
                    <a:pt x="7822" y="3647"/>
                    <a:pt x="7707" y="2911"/>
                    <a:pt x="7324" y="2191"/>
                  </a:cubicBezTo>
                  <a:lnTo>
                    <a:pt x="7294" y="2176"/>
                  </a:lnTo>
                  <a:cubicBezTo>
                    <a:pt x="7210" y="1977"/>
                    <a:pt x="7041" y="1808"/>
                    <a:pt x="6918" y="1617"/>
                  </a:cubicBezTo>
                  <a:cubicBezTo>
                    <a:pt x="6895" y="1594"/>
                    <a:pt x="6834" y="1594"/>
                    <a:pt x="6865" y="1563"/>
                  </a:cubicBezTo>
                  <a:cubicBezTo>
                    <a:pt x="6834" y="1555"/>
                    <a:pt x="6773" y="1494"/>
                    <a:pt x="6742" y="1440"/>
                  </a:cubicBezTo>
                  <a:lnTo>
                    <a:pt x="6689" y="1425"/>
                  </a:lnTo>
                  <a:cubicBezTo>
                    <a:pt x="6643" y="1371"/>
                    <a:pt x="6604" y="1325"/>
                    <a:pt x="6528" y="1287"/>
                  </a:cubicBezTo>
                  <a:cubicBezTo>
                    <a:pt x="6306" y="1034"/>
                    <a:pt x="6022" y="927"/>
                    <a:pt x="5815" y="720"/>
                  </a:cubicBezTo>
                  <a:lnTo>
                    <a:pt x="5769" y="720"/>
                  </a:lnTo>
                  <a:cubicBezTo>
                    <a:pt x="5746" y="674"/>
                    <a:pt x="5670" y="636"/>
                    <a:pt x="5631" y="644"/>
                  </a:cubicBezTo>
                  <a:lnTo>
                    <a:pt x="5631" y="605"/>
                  </a:lnTo>
                  <a:cubicBezTo>
                    <a:pt x="5593" y="636"/>
                    <a:pt x="5578" y="598"/>
                    <a:pt x="5562" y="575"/>
                  </a:cubicBezTo>
                  <a:cubicBezTo>
                    <a:pt x="5478" y="575"/>
                    <a:pt x="5402" y="521"/>
                    <a:pt x="5317" y="467"/>
                  </a:cubicBezTo>
                  <a:lnTo>
                    <a:pt x="5325" y="444"/>
                  </a:lnTo>
                  <a:cubicBezTo>
                    <a:pt x="5302" y="421"/>
                    <a:pt x="5279" y="467"/>
                    <a:pt x="5248" y="421"/>
                  </a:cubicBezTo>
                  <a:lnTo>
                    <a:pt x="5248" y="444"/>
                  </a:lnTo>
                  <a:cubicBezTo>
                    <a:pt x="5218" y="444"/>
                    <a:pt x="5210" y="414"/>
                    <a:pt x="5179" y="421"/>
                  </a:cubicBezTo>
                  <a:lnTo>
                    <a:pt x="5187" y="406"/>
                  </a:lnTo>
                  <a:cubicBezTo>
                    <a:pt x="5156" y="406"/>
                    <a:pt x="5103" y="406"/>
                    <a:pt x="5057" y="376"/>
                  </a:cubicBezTo>
                  <a:cubicBezTo>
                    <a:pt x="5049" y="337"/>
                    <a:pt x="5087" y="376"/>
                    <a:pt x="5110" y="368"/>
                  </a:cubicBezTo>
                  <a:cubicBezTo>
                    <a:pt x="5003" y="353"/>
                    <a:pt x="4919" y="330"/>
                    <a:pt x="4827" y="307"/>
                  </a:cubicBezTo>
                  <a:lnTo>
                    <a:pt x="4796" y="268"/>
                  </a:lnTo>
                  <a:cubicBezTo>
                    <a:pt x="4812" y="253"/>
                    <a:pt x="4766" y="276"/>
                    <a:pt x="4796" y="299"/>
                  </a:cubicBezTo>
                  <a:cubicBezTo>
                    <a:pt x="4750" y="307"/>
                    <a:pt x="4712" y="291"/>
                    <a:pt x="4643" y="291"/>
                  </a:cubicBezTo>
                  <a:cubicBezTo>
                    <a:pt x="4643" y="261"/>
                    <a:pt x="4589" y="253"/>
                    <a:pt x="4620" y="238"/>
                  </a:cubicBezTo>
                  <a:cubicBezTo>
                    <a:pt x="4605" y="222"/>
                    <a:pt x="4582" y="268"/>
                    <a:pt x="4551" y="215"/>
                  </a:cubicBezTo>
                  <a:cubicBezTo>
                    <a:pt x="4498" y="222"/>
                    <a:pt x="4559" y="238"/>
                    <a:pt x="4566" y="238"/>
                  </a:cubicBezTo>
                  <a:cubicBezTo>
                    <a:pt x="4498" y="253"/>
                    <a:pt x="4459" y="215"/>
                    <a:pt x="4398" y="222"/>
                  </a:cubicBezTo>
                  <a:lnTo>
                    <a:pt x="4413" y="199"/>
                  </a:lnTo>
                  <a:cubicBezTo>
                    <a:pt x="4406" y="192"/>
                    <a:pt x="4375" y="199"/>
                    <a:pt x="4375" y="176"/>
                  </a:cubicBezTo>
                  <a:cubicBezTo>
                    <a:pt x="4375" y="215"/>
                    <a:pt x="4344" y="176"/>
                    <a:pt x="4306" y="192"/>
                  </a:cubicBezTo>
                  <a:cubicBezTo>
                    <a:pt x="4191" y="107"/>
                    <a:pt x="4015" y="192"/>
                    <a:pt x="3908" y="107"/>
                  </a:cubicBezTo>
                  <a:cubicBezTo>
                    <a:pt x="3869" y="153"/>
                    <a:pt x="3793" y="123"/>
                    <a:pt x="3739" y="123"/>
                  </a:cubicBezTo>
                  <a:cubicBezTo>
                    <a:pt x="3754" y="84"/>
                    <a:pt x="3808" y="123"/>
                    <a:pt x="3846" y="107"/>
                  </a:cubicBezTo>
                  <a:lnTo>
                    <a:pt x="3808" y="77"/>
                  </a:lnTo>
                  <a:cubicBezTo>
                    <a:pt x="3854" y="69"/>
                    <a:pt x="3908" y="46"/>
                    <a:pt x="3954" y="46"/>
                  </a:cubicBezTo>
                  <a:cubicBezTo>
                    <a:pt x="3931" y="107"/>
                    <a:pt x="4069" y="77"/>
                    <a:pt x="4099" y="77"/>
                  </a:cubicBezTo>
                  <a:cubicBezTo>
                    <a:pt x="4007" y="31"/>
                    <a:pt x="3854" y="8"/>
                    <a:pt x="3770" y="46"/>
                  </a:cubicBezTo>
                  <a:lnTo>
                    <a:pt x="3800" y="23"/>
                  </a:lnTo>
                  <a:cubicBezTo>
                    <a:pt x="3754" y="23"/>
                    <a:pt x="3647" y="0"/>
                    <a:pt x="3640" y="61"/>
                  </a:cubicBezTo>
                  <a:cubicBezTo>
                    <a:pt x="3609" y="69"/>
                    <a:pt x="3617" y="31"/>
                    <a:pt x="3609" y="23"/>
                  </a:cubicBezTo>
                  <a:cubicBezTo>
                    <a:pt x="3509" y="46"/>
                    <a:pt x="3456" y="38"/>
                    <a:pt x="3348" y="69"/>
                  </a:cubicBezTo>
                  <a:cubicBezTo>
                    <a:pt x="3233" y="61"/>
                    <a:pt x="3111" y="46"/>
                    <a:pt x="2988" y="107"/>
                  </a:cubicBezTo>
                  <a:cubicBezTo>
                    <a:pt x="2919" y="100"/>
                    <a:pt x="2804" y="123"/>
                    <a:pt x="2759" y="161"/>
                  </a:cubicBezTo>
                  <a:cubicBezTo>
                    <a:pt x="2605" y="146"/>
                    <a:pt x="2352" y="307"/>
                    <a:pt x="2153" y="261"/>
                  </a:cubicBezTo>
                  <a:cubicBezTo>
                    <a:pt x="2207" y="330"/>
                    <a:pt x="2046" y="314"/>
                    <a:pt x="2069" y="383"/>
                  </a:cubicBezTo>
                  <a:cubicBezTo>
                    <a:pt x="2031" y="383"/>
                    <a:pt x="2000" y="460"/>
                    <a:pt x="1954" y="429"/>
                  </a:cubicBezTo>
                  <a:cubicBezTo>
                    <a:pt x="1809" y="529"/>
                    <a:pt x="1663" y="575"/>
                    <a:pt x="1494" y="575"/>
                  </a:cubicBezTo>
                  <a:lnTo>
                    <a:pt x="1479" y="644"/>
                  </a:lnTo>
                  <a:cubicBezTo>
                    <a:pt x="1464" y="659"/>
                    <a:pt x="1433" y="651"/>
                    <a:pt x="1403" y="644"/>
                  </a:cubicBezTo>
                  <a:cubicBezTo>
                    <a:pt x="1395" y="674"/>
                    <a:pt x="1364" y="674"/>
                    <a:pt x="1349" y="682"/>
                  </a:cubicBezTo>
                  <a:cubicBezTo>
                    <a:pt x="1349" y="720"/>
                    <a:pt x="1326" y="720"/>
                    <a:pt x="1326" y="759"/>
                  </a:cubicBezTo>
                  <a:lnTo>
                    <a:pt x="1364" y="736"/>
                  </a:lnTo>
                  <a:cubicBezTo>
                    <a:pt x="1288" y="812"/>
                    <a:pt x="1150" y="873"/>
                    <a:pt x="1019" y="873"/>
                  </a:cubicBezTo>
                  <a:cubicBezTo>
                    <a:pt x="1035" y="919"/>
                    <a:pt x="996" y="942"/>
                    <a:pt x="943" y="958"/>
                  </a:cubicBezTo>
                  <a:cubicBezTo>
                    <a:pt x="905" y="1080"/>
                    <a:pt x="828" y="1180"/>
                    <a:pt x="751" y="1264"/>
                  </a:cubicBezTo>
                  <a:lnTo>
                    <a:pt x="698" y="1257"/>
                  </a:lnTo>
                  <a:cubicBezTo>
                    <a:pt x="728" y="1287"/>
                    <a:pt x="659" y="1310"/>
                    <a:pt x="652" y="1348"/>
                  </a:cubicBezTo>
                  <a:lnTo>
                    <a:pt x="644" y="1333"/>
                  </a:lnTo>
                  <a:cubicBezTo>
                    <a:pt x="567" y="1410"/>
                    <a:pt x="499" y="1463"/>
                    <a:pt x="468" y="1563"/>
                  </a:cubicBezTo>
                  <a:cubicBezTo>
                    <a:pt x="391" y="1640"/>
                    <a:pt x="307" y="1747"/>
                    <a:pt x="284" y="1846"/>
                  </a:cubicBezTo>
                  <a:cubicBezTo>
                    <a:pt x="230" y="1885"/>
                    <a:pt x="192" y="2030"/>
                    <a:pt x="184" y="2092"/>
                  </a:cubicBezTo>
                  <a:cubicBezTo>
                    <a:pt x="154" y="2184"/>
                    <a:pt x="131" y="2268"/>
                    <a:pt x="146" y="2367"/>
                  </a:cubicBezTo>
                  <a:lnTo>
                    <a:pt x="192" y="2367"/>
                  </a:lnTo>
                  <a:lnTo>
                    <a:pt x="184" y="2421"/>
                  </a:lnTo>
                  <a:cubicBezTo>
                    <a:pt x="207" y="2406"/>
                    <a:pt x="200" y="2383"/>
                    <a:pt x="230" y="2383"/>
                  </a:cubicBezTo>
                  <a:cubicBezTo>
                    <a:pt x="223" y="2337"/>
                    <a:pt x="299" y="2337"/>
                    <a:pt x="269" y="2298"/>
                  </a:cubicBezTo>
                  <a:lnTo>
                    <a:pt x="315" y="2291"/>
                  </a:lnTo>
                  <a:cubicBezTo>
                    <a:pt x="338" y="2252"/>
                    <a:pt x="361" y="2222"/>
                    <a:pt x="384" y="2191"/>
                  </a:cubicBezTo>
                  <a:cubicBezTo>
                    <a:pt x="384" y="2245"/>
                    <a:pt x="361" y="2252"/>
                    <a:pt x="376" y="2321"/>
                  </a:cubicBezTo>
                  <a:cubicBezTo>
                    <a:pt x="460" y="2206"/>
                    <a:pt x="583" y="2061"/>
                    <a:pt x="667" y="1885"/>
                  </a:cubicBezTo>
                  <a:lnTo>
                    <a:pt x="721" y="1869"/>
                  </a:lnTo>
                  <a:lnTo>
                    <a:pt x="698" y="1846"/>
                  </a:lnTo>
                  <a:lnTo>
                    <a:pt x="736" y="1800"/>
                  </a:lnTo>
                  <a:cubicBezTo>
                    <a:pt x="797" y="1831"/>
                    <a:pt x="797" y="1716"/>
                    <a:pt x="805" y="1670"/>
                  </a:cubicBezTo>
                  <a:lnTo>
                    <a:pt x="813" y="1732"/>
                  </a:lnTo>
                  <a:lnTo>
                    <a:pt x="874" y="1732"/>
                  </a:lnTo>
                  <a:cubicBezTo>
                    <a:pt x="859" y="1770"/>
                    <a:pt x="843" y="1754"/>
                    <a:pt x="851" y="1800"/>
                  </a:cubicBezTo>
                  <a:cubicBezTo>
                    <a:pt x="874" y="1808"/>
                    <a:pt x="851" y="1754"/>
                    <a:pt x="882" y="1770"/>
                  </a:cubicBezTo>
                  <a:lnTo>
                    <a:pt x="882" y="1724"/>
                  </a:lnTo>
                  <a:lnTo>
                    <a:pt x="897" y="1716"/>
                  </a:lnTo>
                  <a:lnTo>
                    <a:pt x="912" y="1785"/>
                  </a:lnTo>
                  <a:lnTo>
                    <a:pt x="897" y="1800"/>
                  </a:lnTo>
                  <a:cubicBezTo>
                    <a:pt x="889" y="1762"/>
                    <a:pt x="859" y="1823"/>
                    <a:pt x="851" y="1839"/>
                  </a:cubicBezTo>
                  <a:lnTo>
                    <a:pt x="820" y="1823"/>
                  </a:lnTo>
                  <a:cubicBezTo>
                    <a:pt x="782" y="1869"/>
                    <a:pt x="820" y="1923"/>
                    <a:pt x="782" y="1961"/>
                  </a:cubicBezTo>
                  <a:cubicBezTo>
                    <a:pt x="767" y="1946"/>
                    <a:pt x="790" y="1908"/>
                    <a:pt x="782" y="1877"/>
                  </a:cubicBezTo>
                  <a:cubicBezTo>
                    <a:pt x="767" y="1885"/>
                    <a:pt x="736" y="1923"/>
                    <a:pt x="767" y="1946"/>
                  </a:cubicBezTo>
                  <a:cubicBezTo>
                    <a:pt x="705" y="1961"/>
                    <a:pt x="690" y="2038"/>
                    <a:pt x="667" y="2099"/>
                  </a:cubicBezTo>
                  <a:cubicBezTo>
                    <a:pt x="705" y="2092"/>
                    <a:pt x="705" y="2030"/>
                    <a:pt x="728" y="1992"/>
                  </a:cubicBezTo>
                  <a:cubicBezTo>
                    <a:pt x="744" y="2053"/>
                    <a:pt x="705" y="2107"/>
                    <a:pt x="652" y="2107"/>
                  </a:cubicBezTo>
                  <a:cubicBezTo>
                    <a:pt x="644" y="2168"/>
                    <a:pt x="621" y="2214"/>
                    <a:pt x="575" y="2222"/>
                  </a:cubicBezTo>
                  <a:cubicBezTo>
                    <a:pt x="537" y="2375"/>
                    <a:pt x="422" y="2459"/>
                    <a:pt x="391" y="2605"/>
                  </a:cubicBezTo>
                  <a:cubicBezTo>
                    <a:pt x="430" y="2597"/>
                    <a:pt x="430" y="2567"/>
                    <a:pt x="483" y="2567"/>
                  </a:cubicBezTo>
                  <a:cubicBezTo>
                    <a:pt x="499" y="2536"/>
                    <a:pt x="514" y="2513"/>
                    <a:pt x="560" y="2513"/>
                  </a:cubicBezTo>
                  <a:lnTo>
                    <a:pt x="552" y="2482"/>
                  </a:lnTo>
                  <a:cubicBezTo>
                    <a:pt x="598" y="2490"/>
                    <a:pt x="590" y="2444"/>
                    <a:pt x="621" y="2444"/>
                  </a:cubicBezTo>
                  <a:lnTo>
                    <a:pt x="644" y="2482"/>
                  </a:lnTo>
                  <a:cubicBezTo>
                    <a:pt x="682" y="2482"/>
                    <a:pt x="682" y="2436"/>
                    <a:pt x="705" y="2421"/>
                  </a:cubicBezTo>
                  <a:lnTo>
                    <a:pt x="736" y="2452"/>
                  </a:lnTo>
                  <a:cubicBezTo>
                    <a:pt x="774" y="2436"/>
                    <a:pt x="767" y="2383"/>
                    <a:pt x="790" y="2344"/>
                  </a:cubicBezTo>
                  <a:cubicBezTo>
                    <a:pt x="820" y="2367"/>
                    <a:pt x="805" y="2413"/>
                    <a:pt x="805" y="2444"/>
                  </a:cubicBezTo>
                  <a:lnTo>
                    <a:pt x="828" y="2444"/>
                  </a:lnTo>
                  <a:lnTo>
                    <a:pt x="813" y="2436"/>
                  </a:lnTo>
                  <a:cubicBezTo>
                    <a:pt x="820" y="2406"/>
                    <a:pt x="843" y="2421"/>
                    <a:pt x="828" y="2383"/>
                  </a:cubicBezTo>
                  <a:lnTo>
                    <a:pt x="859" y="2398"/>
                  </a:lnTo>
                  <a:cubicBezTo>
                    <a:pt x="866" y="2360"/>
                    <a:pt x="897" y="2337"/>
                    <a:pt x="935" y="2321"/>
                  </a:cubicBezTo>
                  <a:lnTo>
                    <a:pt x="905" y="2283"/>
                  </a:lnTo>
                  <a:lnTo>
                    <a:pt x="920" y="2245"/>
                  </a:lnTo>
                  <a:lnTo>
                    <a:pt x="974" y="2291"/>
                  </a:lnTo>
                  <a:cubicBezTo>
                    <a:pt x="943" y="2321"/>
                    <a:pt x="928" y="2398"/>
                    <a:pt x="958" y="2444"/>
                  </a:cubicBezTo>
                  <a:cubicBezTo>
                    <a:pt x="920" y="2490"/>
                    <a:pt x="889" y="2551"/>
                    <a:pt x="828" y="2574"/>
                  </a:cubicBezTo>
                  <a:cubicBezTo>
                    <a:pt x="882" y="2597"/>
                    <a:pt x="828" y="2628"/>
                    <a:pt x="813" y="2636"/>
                  </a:cubicBezTo>
                  <a:lnTo>
                    <a:pt x="820" y="2597"/>
                  </a:lnTo>
                  <a:cubicBezTo>
                    <a:pt x="782" y="2597"/>
                    <a:pt x="805" y="2651"/>
                    <a:pt x="790" y="2674"/>
                  </a:cubicBezTo>
                  <a:lnTo>
                    <a:pt x="767" y="2666"/>
                  </a:lnTo>
                  <a:cubicBezTo>
                    <a:pt x="790" y="2689"/>
                    <a:pt x="744" y="2750"/>
                    <a:pt x="713" y="2766"/>
                  </a:cubicBezTo>
                  <a:cubicBezTo>
                    <a:pt x="728" y="2819"/>
                    <a:pt x="698" y="2835"/>
                    <a:pt x="690" y="2873"/>
                  </a:cubicBezTo>
                  <a:cubicBezTo>
                    <a:pt x="713" y="2904"/>
                    <a:pt x="713" y="2858"/>
                    <a:pt x="728" y="2842"/>
                  </a:cubicBezTo>
                  <a:cubicBezTo>
                    <a:pt x="728" y="2881"/>
                    <a:pt x="713" y="2973"/>
                    <a:pt x="652" y="2996"/>
                  </a:cubicBezTo>
                  <a:cubicBezTo>
                    <a:pt x="667" y="3057"/>
                    <a:pt x="552" y="3141"/>
                    <a:pt x="652" y="3210"/>
                  </a:cubicBezTo>
                  <a:cubicBezTo>
                    <a:pt x="621" y="3225"/>
                    <a:pt x="659" y="3264"/>
                    <a:pt x="629" y="3279"/>
                  </a:cubicBezTo>
                  <a:lnTo>
                    <a:pt x="598" y="3248"/>
                  </a:lnTo>
                  <a:cubicBezTo>
                    <a:pt x="613" y="3333"/>
                    <a:pt x="636" y="3417"/>
                    <a:pt x="705" y="3448"/>
                  </a:cubicBezTo>
                  <a:lnTo>
                    <a:pt x="782" y="3448"/>
                  </a:lnTo>
                  <a:cubicBezTo>
                    <a:pt x="820" y="3432"/>
                    <a:pt x="843" y="3379"/>
                    <a:pt x="905" y="3409"/>
                  </a:cubicBezTo>
                  <a:cubicBezTo>
                    <a:pt x="889" y="3379"/>
                    <a:pt x="905" y="3363"/>
                    <a:pt x="882" y="3340"/>
                  </a:cubicBezTo>
                  <a:lnTo>
                    <a:pt x="882" y="3363"/>
                  </a:lnTo>
                  <a:lnTo>
                    <a:pt x="859" y="3333"/>
                  </a:lnTo>
                  <a:lnTo>
                    <a:pt x="897" y="3325"/>
                  </a:lnTo>
                  <a:lnTo>
                    <a:pt x="935" y="3356"/>
                  </a:lnTo>
                  <a:lnTo>
                    <a:pt x="928" y="3325"/>
                  </a:lnTo>
                  <a:cubicBezTo>
                    <a:pt x="974" y="3325"/>
                    <a:pt x="974" y="3256"/>
                    <a:pt x="974" y="3218"/>
                  </a:cubicBezTo>
                  <a:cubicBezTo>
                    <a:pt x="1042" y="3210"/>
                    <a:pt x="1004" y="3133"/>
                    <a:pt x="1004" y="3072"/>
                  </a:cubicBezTo>
                  <a:cubicBezTo>
                    <a:pt x="1058" y="3133"/>
                    <a:pt x="1035" y="3172"/>
                    <a:pt x="1050" y="3210"/>
                  </a:cubicBezTo>
                  <a:lnTo>
                    <a:pt x="1088" y="3210"/>
                  </a:lnTo>
                  <a:cubicBezTo>
                    <a:pt x="1073" y="3110"/>
                    <a:pt x="1119" y="3095"/>
                    <a:pt x="1127" y="3019"/>
                  </a:cubicBezTo>
                  <a:lnTo>
                    <a:pt x="1150" y="3026"/>
                  </a:lnTo>
                  <a:cubicBezTo>
                    <a:pt x="1142" y="3049"/>
                    <a:pt x="1142" y="3095"/>
                    <a:pt x="1150" y="3126"/>
                  </a:cubicBezTo>
                  <a:lnTo>
                    <a:pt x="966" y="3110"/>
                  </a:lnTo>
                  <a:lnTo>
                    <a:pt x="966" y="3087"/>
                  </a:lnTo>
                  <a:lnTo>
                    <a:pt x="1134" y="3057"/>
                  </a:lnTo>
                  <a:cubicBezTo>
                    <a:pt x="1165" y="3049"/>
                    <a:pt x="1173" y="2996"/>
                    <a:pt x="1134" y="2973"/>
                  </a:cubicBezTo>
                  <a:lnTo>
                    <a:pt x="1165" y="2973"/>
                  </a:lnTo>
                  <a:lnTo>
                    <a:pt x="1188" y="2996"/>
                  </a:lnTo>
                  <a:lnTo>
                    <a:pt x="1157" y="2942"/>
                  </a:lnTo>
                  <a:lnTo>
                    <a:pt x="1203" y="2957"/>
                  </a:lnTo>
                  <a:cubicBezTo>
                    <a:pt x="1203" y="2934"/>
                    <a:pt x="1188" y="2934"/>
                    <a:pt x="1188" y="2911"/>
                  </a:cubicBezTo>
                  <a:lnTo>
                    <a:pt x="1203" y="2919"/>
                  </a:lnTo>
                  <a:lnTo>
                    <a:pt x="1196" y="2881"/>
                  </a:lnTo>
                  <a:lnTo>
                    <a:pt x="1265" y="2896"/>
                  </a:lnTo>
                  <a:lnTo>
                    <a:pt x="1265" y="2934"/>
                  </a:lnTo>
                  <a:cubicBezTo>
                    <a:pt x="1265" y="2934"/>
                    <a:pt x="1242" y="2896"/>
                    <a:pt x="1226" y="2873"/>
                  </a:cubicBezTo>
                  <a:cubicBezTo>
                    <a:pt x="1242" y="2842"/>
                    <a:pt x="1265" y="2835"/>
                    <a:pt x="1242" y="2781"/>
                  </a:cubicBezTo>
                  <a:cubicBezTo>
                    <a:pt x="1272" y="2781"/>
                    <a:pt x="1265" y="2804"/>
                    <a:pt x="1280" y="2804"/>
                  </a:cubicBezTo>
                  <a:lnTo>
                    <a:pt x="1265" y="2858"/>
                  </a:lnTo>
                  <a:cubicBezTo>
                    <a:pt x="1295" y="2865"/>
                    <a:pt x="1311" y="2881"/>
                    <a:pt x="1311" y="2911"/>
                  </a:cubicBezTo>
                  <a:lnTo>
                    <a:pt x="1311" y="2881"/>
                  </a:lnTo>
                  <a:lnTo>
                    <a:pt x="1349" y="2896"/>
                  </a:lnTo>
                  <a:cubicBezTo>
                    <a:pt x="1349" y="2858"/>
                    <a:pt x="1357" y="2842"/>
                    <a:pt x="1380" y="2819"/>
                  </a:cubicBezTo>
                  <a:lnTo>
                    <a:pt x="1357" y="2835"/>
                  </a:lnTo>
                  <a:cubicBezTo>
                    <a:pt x="1395" y="2865"/>
                    <a:pt x="1387" y="2835"/>
                    <a:pt x="1395" y="2819"/>
                  </a:cubicBezTo>
                  <a:lnTo>
                    <a:pt x="1448" y="2865"/>
                  </a:lnTo>
                  <a:lnTo>
                    <a:pt x="1448" y="2827"/>
                  </a:lnTo>
                  <a:lnTo>
                    <a:pt x="1487" y="2842"/>
                  </a:lnTo>
                  <a:lnTo>
                    <a:pt x="1471" y="2819"/>
                  </a:lnTo>
                  <a:lnTo>
                    <a:pt x="1510" y="2835"/>
                  </a:lnTo>
                  <a:lnTo>
                    <a:pt x="1563" y="2789"/>
                  </a:lnTo>
                  <a:cubicBezTo>
                    <a:pt x="1586" y="2804"/>
                    <a:pt x="1563" y="2804"/>
                    <a:pt x="1571" y="2835"/>
                  </a:cubicBezTo>
                  <a:lnTo>
                    <a:pt x="1602" y="2827"/>
                  </a:lnTo>
                  <a:lnTo>
                    <a:pt x="1586" y="2796"/>
                  </a:lnTo>
                  <a:cubicBezTo>
                    <a:pt x="1648" y="2789"/>
                    <a:pt x="1663" y="2712"/>
                    <a:pt x="1724" y="2689"/>
                  </a:cubicBezTo>
                  <a:lnTo>
                    <a:pt x="1701" y="2674"/>
                  </a:lnTo>
                  <a:lnTo>
                    <a:pt x="1717" y="2636"/>
                  </a:lnTo>
                  <a:cubicBezTo>
                    <a:pt x="1770" y="2712"/>
                    <a:pt x="1770" y="2574"/>
                    <a:pt x="1809" y="2574"/>
                  </a:cubicBezTo>
                  <a:cubicBezTo>
                    <a:pt x="1839" y="2651"/>
                    <a:pt x="1793" y="2651"/>
                    <a:pt x="1778" y="2704"/>
                  </a:cubicBezTo>
                  <a:cubicBezTo>
                    <a:pt x="1809" y="2712"/>
                    <a:pt x="1801" y="2666"/>
                    <a:pt x="1832" y="2704"/>
                  </a:cubicBezTo>
                  <a:lnTo>
                    <a:pt x="1832" y="2666"/>
                  </a:lnTo>
                  <a:lnTo>
                    <a:pt x="1855" y="2681"/>
                  </a:lnTo>
                  <a:lnTo>
                    <a:pt x="1839" y="2704"/>
                  </a:lnTo>
                  <a:lnTo>
                    <a:pt x="1847" y="2743"/>
                  </a:lnTo>
                  <a:cubicBezTo>
                    <a:pt x="1885" y="2781"/>
                    <a:pt x="1847" y="2674"/>
                    <a:pt x="1839" y="2712"/>
                  </a:cubicBezTo>
                  <a:lnTo>
                    <a:pt x="1839" y="2597"/>
                  </a:lnTo>
                  <a:lnTo>
                    <a:pt x="1908" y="2643"/>
                  </a:lnTo>
                  <a:lnTo>
                    <a:pt x="1946" y="2643"/>
                  </a:lnTo>
                  <a:lnTo>
                    <a:pt x="1931" y="2597"/>
                  </a:lnTo>
                  <a:lnTo>
                    <a:pt x="1908" y="2597"/>
                  </a:lnTo>
                  <a:lnTo>
                    <a:pt x="1946" y="2574"/>
                  </a:lnTo>
                  <a:lnTo>
                    <a:pt x="1954" y="2513"/>
                  </a:lnTo>
                  <a:cubicBezTo>
                    <a:pt x="1969" y="2536"/>
                    <a:pt x="1954" y="2536"/>
                    <a:pt x="1985" y="2528"/>
                  </a:cubicBezTo>
                  <a:lnTo>
                    <a:pt x="2008" y="2567"/>
                  </a:lnTo>
                  <a:cubicBezTo>
                    <a:pt x="1992" y="2513"/>
                    <a:pt x="2023" y="2521"/>
                    <a:pt x="2031" y="2475"/>
                  </a:cubicBezTo>
                  <a:cubicBezTo>
                    <a:pt x="2061" y="2475"/>
                    <a:pt x="2077" y="2459"/>
                    <a:pt x="2107" y="2475"/>
                  </a:cubicBezTo>
                  <a:cubicBezTo>
                    <a:pt x="2107" y="2413"/>
                    <a:pt x="2123" y="2398"/>
                    <a:pt x="2146" y="2360"/>
                  </a:cubicBezTo>
                  <a:lnTo>
                    <a:pt x="2153" y="2406"/>
                  </a:lnTo>
                  <a:cubicBezTo>
                    <a:pt x="2184" y="2383"/>
                    <a:pt x="2199" y="2298"/>
                    <a:pt x="2199" y="2260"/>
                  </a:cubicBezTo>
                  <a:cubicBezTo>
                    <a:pt x="2161" y="2260"/>
                    <a:pt x="2176" y="2337"/>
                    <a:pt x="2153" y="2360"/>
                  </a:cubicBezTo>
                  <a:lnTo>
                    <a:pt x="2146" y="2329"/>
                  </a:lnTo>
                  <a:lnTo>
                    <a:pt x="2138" y="2367"/>
                  </a:lnTo>
                  <a:cubicBezTo>
                    <a:pt x="2084" y="2329"/>
                    <a:pt x="2069" y="2482"/>
                    <a:pt x="2008" y="2444"/>
                  </a:cubicBezTo>
                  <a:cubicBezTo>
                    <a:pt x="2008" y="2367"/>
                    <a:pt x="2069" y="2337"/>
                    <a:pt x="2115" y="2337"/>
                  </a:cubicBezTo>
                  <a:cubicBezTo>
                    <a:pt x="2115" y="2252"/>
                    <a:pt x="2176" y="2245"/>
                    <a:pt x="2230" y="2222"/>
                  </a:cubicBezTo>
                  <a:cubicBezTo>
                    <a:pt x="2222" y="2260"/>
                    <a:pt x="2222" y="2291"/>
                    <a:pt x="2230" y="2329"/>
                  </a:cubicBezTo>
                  <a:cubicBezTo>
                    <a:pt x="2230" y="2298"/>
                    <a:pt x="2253" y="2306"/>
                    <a:pt x="2253" y="2291"/>
                  </a:cubicBezTo>
                  <a:cubicBezTo>
                    <a:pt x="2299" y="2344"/>
                    <a:pt x="2291" y="2245"/>
                    <a:pt x="2337" y="2291"/>
                  </a:cubicBezTo>
                  <a:cubicBezTo>
                    <a:pt x="2368" y="2252"/>
                    <a:pt x="2352" y="2260"/>
                    <a:pt x="2391" y="2245"/>
                  </a:cubicBezTo>
                  <a:lnTo>
                    <a:pt x="2383" y="2214"/>
                  </a:lnTo>
                  <a:lnTo>
                    <a:pt x="2414" y="2184"/>
                  </a:lnTo>
                  <a:lnTo>
                    <a:pt x="2406" y="2222"/>
                  </a:lnTo>
                  <a:lnTo>
                    <a:pt x="2452" y="2184"/>
                  </a:lnTo>
                  <a:cubicBezTo>
                    <a:pt x="2467" y="2184"/>
                    <a:pt x="2483" y="2153"/>
                    <a:pt x="2506" y="2191"/>
                  </a:cubicBezTo>
                  <a:cubicBezTo>
                    <a:pt x="2536" y="2191"/>
                    <a:pt x="2544" y="2130"/>
                    <a:pt x="2575" y="2145"/>
                  </a:cubicBezTo>
                  <a:cubicBezTo>
                    <a:pt x="2598" y="2176"/>
                    <a:pt x="2575" y="2214"/>
                    <a:pt x="2567" y="2252"/>
                  </a:cubicBezTo>
                  <a:cubicBezTo>
                    <a:pt x="2598" y="2245"/>
                    <a:pt x="2605" y="2191"/>
                    <a:pt x="2644" y="2206"/>
                  </a:cubicBezTo>
                  <a:lnTo>
                    <a:pt x="2674" y="2222"/>
                  </a:lnTo>
                  <a:lnTo>
                    <a:pt x="2651" y="2191"/>
                  </a:lnTo>
                  <a:lnTo>
                    <a:pt x="2613" y="2206"/>
                  </a:lnTo>
                  <a:cubicBezTo>
                    <a:pt x="2605" y="2176"/>
                    <a:pt x="2613" y="2176"/>
                    <a:pt x="2582" y="2184"/>
                  </a:cubicBezTo>
                  <a:lnTo>
                    <a:pt x="2598" y="2153"/>
                  </a:lnTo>
                  <a:lnTo>
                    <a:pt x="2636" y="2176"/>
                  </a:lnTo>
                  <a:lnTo>
                    <a:pt x="2636" y="2145"/>
                  </a:lnTo>
                  <a:lnTo>
                    <a:pt x="2682" y="2145"/>
                  </a:lnTo>
                  <a:lnTo>
                    <a:pt x="2674" y="2176"/>
                  </a:lnTo>
                  <a:lnTo>
                    <a:pt x="2659" y="2153"/>
                  </a:lnTo>
                  <a:lnTo>
                    <a:pt x="2674" y="2214"/>
                  </a:lnTo>
                  <a:cubicBezTo>
                    <a:pt x="2720" y="2107"/>
                    <a:pt x="2789" y="2115"/>
                    <a:pt x="2843" y="2069"/>
                  </a:cubicBezTo>
                  <a:lnTo>
                    <a:pt x="2850" y="2099"/>
                  </a:lnTo>
                  <a:cubicBezTo>
                    <a:pt x="2850" y="2076"/>
                    <a:pt x="2904" y="2053"/>
                    <a:pt x="2942" y="2038"/>
                  </a:cubicBezTo>
                  <a:cubicBezTo>
                    <a:pt x="2942" y="2069"/>
                    <a:pt x="2889" y="2092"/>
                    <a:pt x="2889" y="2107"/>
                  </a:cubicBezTo>
                  <a:cubicBezTo>
                    <a:pt x="2881" y="2076"/>
                    <a:pt x="2873" y="2099"/>
                    <a:pt x="2889" y="2115"/>
                  </a:cubicBezTo>
                  <a:cubicBezTo>
                    <a:pt x="2942" y="2092"/>
                    <a:pt x="2988" y="2076"/>
                    <a:pt x="3034" y="2076"/>
                  </a:cubicBezTo>
                  <a:cubicBezTo>
                    <a:pt x="3042" y="2115"/>
                    <a:pt x="2988" y="2099"/>
                    <a:pt x="2988" y="2145"/>
                  </a:cubicBezTo>
                  <a:cubicBezTo>
                    <a:pt x="3004" y="2145"/>
                    <a:pt x="3004" y="2153"/>
                    <a:pt x="3019" y="2130"/>
                  </a:cubicBezTo>
                  <a:cubicBezTo>
                    <a:pt x="3073" y="2168"/>
                    <a:pt x="3188" y="2076"/>
                    <a:pt x="3256" y="2076"/>
                  </a:cubicBezTo>
                  <a:lnTo>
                    <a:pt x="3233" y="2130"/>
                  </a:lnTo>
                  <a:cubicBezTo>
                    <a:pt x="3249" y="2099"/>
                    <a:pt x="3272" y="2092"/>
                    <a:pt x="3295" y="2076"/>
                  </a:cubicBezTo>
                  <a:lnTo>
                    <a:pt x="3256" y="2069"/>
                  </a:lnTo>
                  <a:lnTo>
                    <a:pt x="3256" y="2053"/>
                  </a:lnTo>
                  <a:cubicBezTo>
                    <a:pt x="3287" y="2030"/>
                    <a:pt x="3302" y="2076"/>
                    <a:pt x="3341" y="2038"/>
                  </a:cubicBezTo>
                  <a:lnTo>
                    <a:pt x="3348" y="2069"/>
                  </a:lnTo>
                  <a:cubicBezTo>
                    <a:pt x="3379" y="2053"/>
                    <a:pt x="3402" y="2069"/>
                    <a:pt x="3417" y="2061"/>
                  </a:cubicBezTo>
                  <a:lnTo>
                    <a:pt x="3417" y="2092"/>
                  </a:lnTo>
                  <a:lnTo>
                    <a:pt x="3448" y="2099"/>
                  </a:lnTo>
                  <a:lnTo>
                    <a:pt x="3456" y="2076"/>
                  </a:lnTo>
                  <a:cubicBezTo>
                    <a:pt x="3540" y="2107"/>
                    <a:pt x="3601" y="2107"/>
                    <a:pt x="3685" y="2115"/>
                  </a:cubicBezTo>
                  <a:lnTo>
                    <a:pt x="3670" y="2145"/>
                  </a:lnTo>
                  <a:lnTo>
                    <a:pt x="3708" y="2153"/>
                  </a:lnTo>
                  <a:cubicBezTo>
                    <a:pt x="3731" y="2145"/>
                    <a:pt x="3708" y="2115"/>
                    <a:pt x="3724" y="2115"/>
                  </a:cubicBezTo>
                  <a:cubicBezTo>
                    <a:pt x="3731" y="2145"/>
                    <a:pt x="3762" y="2145"/>
                    <a:pt x="3793" y="2130"/>
                  </a:cubicBezTo>
                  <a:lnTo>
                    <a:pt x="3800" y="2168"/>
                  </a:lnTo>
                  <a:lnTo>
                    <a:pt x="3823" y="2130"/>
                  </a:lnTo>
                  <a:cubicBezTo>
                    <a:pt x="3839" y="2168"/>
                    <a:pt x="3839" y="2130"/>
                    <a:pt x="3877" y="2138"/>
                  </a:cubicBezTo>
                  <a:lnTo>
                    <a:pt x="3885" y="2176"/>
                  </a:lnTo>
                  <a:lnTo>
                    <a:pt x="3900" y="2145"/>
                  </a:lnTo>
                  <a:cubicBezTo>
                    <a:pt x="3938" y="2138"/>
                    <a:pt x="3984" y="2206"/>
                    <a:pt x="3961" y="2245"/>
                  </a:cubicBezTo>
                  <a:cubicBezTo>
                    <a:pt x="4015" y="2245"/>
                    <a:pt x="3946" y="2191"/>
                    <a:pt x="3984" y="2176"/>
                  </a:cubicBezTo>
                  <a:lnTo>
                    <a:pt x="4000" y="2214"/>
                  </a:lnTo>
                  <a:cubicBezTo>
                    <a:pt x="4030" y="2206"/>
                    <a:pt x="4053" y="2229"/>
                    <a:pt x="4076" y="2191"/>
                  </a:cubicBezTo>
                  <a:cubicBezTo>
                    <a:pt x="4099" y="2206"/>
                    <a:pt x="4130" y="2206"/>
                    <a:pt x="4114" y="2245"/>
                  </a:cubicBezTo>
                  <a:lnTo>
                    <a:pt x="4153" y="2222"/>
                  </a:lnTo>
                  <a:cubicBezTo>
                    <a:pt x="4153" y="2184"/>
                    <a:pt x="4137" y="2245"/>
                    <a:pt x="4137" y="2206"/>
                  </a:cubicBezTo>
                  <a:cubicBezTo>
                    <a:pt x="4168" y="2168"/>
                    <a:pt x="4222" y="2229"/>
                    <a:pt x="4268" y="2222"/>
                  </a:cubicBezTo>
                  <a:lnTo>
                    <a:pt x="4222" y="2260"/>
                  </a:lnTo>
                  <a:cubicBezTo>
                    <a:pt x="4245" y="2306"/>
                    <a:pt x="4283" y="2229"/>
                    <a:pt x="4306" y="2252"/>
                  </a:cubicBezTo>
                  <a:cubicBezTo>
                    <a:pt x="4306" y="2298"/>
                    <a:pt x="4344" y="2283"/>
                    <a:pt x="4375" y="2268"/>
                  </a:cubicBezTo>
                  <a:cubicBezTo>
                    <a:pt x="4383" y="2306"/>
                    <a:pt x="4413" y="2306"/>
                    <a:pt x="4444" y="2321"/>
                  </a:cubicBezTo>
                  <a:cubicBezTo>
                    <a:pt x="4436" y="2344"/>
                    <a:pt x="4413" y="2306"/>
                    <a:pt x="4398" y="2329"/>
                  </a:cubicBezTo>
                  <a:lnTo>
                    <a:pt x="4367" y="2375"/>
                  </a:lnTo>
                  <a:cubicBezTo>
                    <a:pt x="4406" y="2360"/>
                    <a:pt x="4444" y="2375"/>
                    <a:pt x="4482" y="2344"/>
                  </a:cubicBezTo>
                  <a:lnTo>
                    <a:pt x="4513" y="2375"/>
                  </a:lnTo>
                  <a:cubicBezTo>
                    <a:pt x="4498" y="2413"/>
                    <a:pt x="4452" y="2344"/>
                    <a:pt x="4475" y="2406"/>
                  </a:cubicBezTo>
                  <a:lnTo>
                    <a:pt x="4421" y="2398"/>
                  </a:lnTo>
                  <a:cubicBezTo>
                    <a:pt x="4421" y="2421"/>
                    <a:pt x="4482" y="2406"/>
                    <a:pt x="4459" y="2444"/>
                  </a:cubicBezTo>
                  <a:cubicBezTo>
                    <a:pt x="4490" y="2436"/>
                    <a:pt x="4498" y="2452"/>
                    <a:pt x="4528" y="2444"/>
                  </a:cubicBezTo>
                  <a:cubicBezTo>
                    <a:pt x="4498" y="2482"/>
                    <a:pt x="4551" y="2459"/>
                    <a:pt x="4559" y="2498"/>
                  </a:cubicBezTo>
                  <a:cubicBezTo>
                    <a:pt x="4605" y="2490"/>
                    <a:pt x="4628" y="2513"/>
                    <a:pt x="4651" y="2513"/>
                  </a:cubicBezTo>
                  <a:lnTo>
                    <a:pt x="4635" y="2475"/>
                  </a:lnTo>
                  <a:cubicBezTo>
                    <a:pt x="4666" y="2444"/>
                    <a:pt x="4681" y="2482"/>
                    <a:pt x="4704" y="2490"/>
                  </a:cubicBezTo>
                  <a:lnTo>
                    <a:pt x="4666" y="2521"/>
                  </a:lnTo>
                  <a:lnTo>
                    <a:pt x="4651" y="2567"/>
                  </a:lnTo>
                  <a:cubicBezTo>
                    <a:pt x="4681" y="2521"/>
                    <a:pt x="4681" y="2567"/>
                    <a:pt x="4727" y="2559"/>
                  </a:cubicBezTo>
                  <a:cubicBezTo>
                    <a:pt x="4743" y="2528"/>
                    <a:pt x="4712" y="2551"/>
                    <a:pt x="4712" y="2521"/>
                  </a:cubicBezTo>
                  <a:cubicBezTo>
                    <a:pt x="4727" y="2528"/>
                    <a:pt x="4750" y="2521"/>
                    <a:pt x="4750" y="2551"/>
                  </a:cubicBezTo>
                  <a:lnTo>
                    <a:pt x="4727" y="2559"/>
                  </a:lnTo>
                  <a:lnTo>
                    <a:pt x="4727" y="2574"/>
                  </a:lnTo>
                  <a:cubicBezTo>
                    <a:pt x="4727" y="2605"/>
                    <a:pt x="4758" y="2551"/>
                    <a:pt x="4750" y="2590"/>
                  </a:cubicBezTo>
                  <a:lnTo>
                    <a:pt x="4789" y="2536"/>
                  </a:lnTo>
                  <a:lnTo>
                    <a:pt x="4781" y="2574"/>
                  </a:lnTo>
                  <a:lnTo>
                    <a:pt x="4804" y="2551"/>
                  </a:lnTo>
                  <a:lnTo>
                    <a:pt x="4827" y="2559"/>
                  </a:lnTo>
                  <a:cubicBezTo>
                    <a:pt x="4835" y="2597"/>
                    <a:pt x="4789" y="2590"/>
                    <a:pt x="4781" y="2628"/>
                  </a:cubicBezTo>
                  <a:lnTo>
                    <a:pt x="4819" y="2597"/>
                  </a:lnTo>
                  <a:cubicBezTo>
                    <a:pt x="4842" y="2590"/>
                    <a:pt x="4827" y="2636"/>
                    <a:pt x="4865" y="2613"/>
                  </a:cubicBezTo>
                  <a:lnTo>
                    <a:pt x="4858" y="2666"/>
                  </a:lnTo>
                  <a:cubicBezTo>
                    <a:pt x="4881" y="2651"/>
                    <a:pt x="4896" y="2681"/>
                    <a:pt x="4904" y="2704"/>
                  </a:cubicBezTo>
                  <a:cubicBezTo>
                    <a:pt x="4942" y="2674"/>
                    <a:pt x="4957" y="2712"/>
                    <a:pt x="4973" y="2720"/>
                  </a:cubicBezTo>
                  <a:lnTo>
                    <a:pt x="4942" y="2750"/>
                  </a:lnTo>
                  <a:cubicBezTo>
                    <a:pt x="4980" y="2727"/>
                    <a:pt x="4988" y="2766"/>
                    <a:pt x="5011" y="2781"/>
                  </a:cubicBezTo>
                  <a:lnTo>
                    <a:pt x="5034" y="2750"/>
                  </a:lnTo>
                  <a:lnTo>
                    <a:pt x="5018" y="2804"/>
                  </a:lnTo>
                  <a:lnTo>
                    <a:pt x="5049" y="2796"/>
                  </a:lnTo>
                  <a:cubicBezTo>
                    <a:pt x="5026" y="2873"/>
                    <a:pt x="5133" y="2835"/>
                    <a:pt x="5126" y="2896"/>
                  </a:cubicBezTo>
                  <a:cubicBezTo>
                    <a:pt x="5164" y="2873"/>
                    <a:pt x="5164" y="2881"/>
                    <a:pt x="5202" y="2896"/>
                  </a:cubicBezTo>
                  <a:lnTo>
                    <a:pt x="5202" y="2919"/>
                  </a:lnTo>
                  <a:lnTo>
                    <a:pt x="5149" y="2919"/>
                  </a:lnTo>
                  <a:cubicBezTo>
                    <a:pt x="5149" y="2950"/>
                    <a:pt x="5179" y="2950"/>
                    <a:pt x="5210" y="2950"/>
                  </a:cubicBezTo>
                  <a:lnTo>
                    <a:pt x="5179" y="2996"/>
                  </a:lnTo>
                  <a:cubicBezTo>
                    <a:pt x="5202" y="3011"/>
                    <a:pt x="5179" y="3019"/>
                    <a:pt x="5218" y="3011"/>
                  </a:cubicBezTo>
                  <a:lnTo>
                    <a:pt x="5210" y="3034"/>
                  </a:lnTo>
                  <a:cubicBezTo>
                    <a:pt x="5225" y="3011"/>
                    <a:pt x="5256" y="3034"/>
                    <a:pt x="5241" y="3072"/>
                  </a:cubicBezTo>
                  <a:cubicBezTo>
                    <a:pt x="5279" y="3057"/>
                    <a:pt x="5264" y="3072"/>
                    <a:pt x="5264" y="3095"/>
                  </a:cubicBezTo>
                  <a:lnTo>
                    <a:pt x="5287" y="3072"/>
                  </a:lnTo>
                  <a:lnTo>
                    <a:pt x="5302" y="3095"/>
                  </a:lnTo>
                  <a:lnTo>
                    <a:pt x="5264" y="3110"/>
                  </a:lnTo>
                  <a:cubicBezTo>
                    <a:pt x="5279" y="3126"/>
                    <a:pt x="5279" y="3141"/>
                    <a:pt x="5248" y="3172"/>
                  </a:cubicBezTo>
                  <a:cubicBezTo>
                    <a:pt x="5218" y="3179"/>
                    <a:pt x="5241" y="3202"/>
                    <a:pt x="5248" y="3210"/>
                  </a:cubicBezTo>
                  <a:cubicBezTo>
                    <a:pt x="5248" y="3172"/>
                    <a:pt x="5287" y="3149"/>
                    <a:pt x="5279" y="3126"/>
                  </a:cubicBezTo>
                  <a:cubicBezTo>
                    <a:pt x="5333" y="3126"/>
                    <a:pt x="5256" y="3172"/>
                    <a:pt x="5279" y="3187"/>
                  </a:cubicBezTo>
                  <a:lnTo>
                    <a:pt x="5333" y="3133"/>
                  </a:lnTo>
                  <a:lnTo>
                    <a:pt x="5302" y="3187"/>
                  </a:lnTo>
                  <a:cubicBezTo>
                    <a:pt x="5333" y="3187"/>
                    <a:pt x="5356" y="3179"/>
                    <a:pt x="5379" y="3172"/>
                  </a:cubicBezTo>
                  <a:cubicBezTo>
                    <a:pt x="5340" y="3179"/>
                    <a:pt x="5356" y="3202"/>
                    <a:pt x="5333" y="3218"/>
                  </a:cubicBezTo>
                  <a:lnTo>
                    <a:pt x="5287" y="3241"/>
                  </a:lnTo>
                  <a:lnTo>
                    <a:pt x="5333" y="3225"/>
                  </a:lnTo>
                  <a:cubicBezTo>
                    <a:pt x="5333" y="3241"/>
                    <a:pt x="5325" y="3256"/>
                    <a:pt x="5356" y="3241"/>
                  </a:cubicBezTo>
                  <a:lnTo>
                    <a:pt x="5333" y="3279"/>
                  </a:lnTo>
                  <a:cubicBezTo>
                    <a:pt x="5317" y="3287"/>
                    <a:pt x="5325" y="3248"/>
                    <a:pt x="5287" y="3264"/>
                  </a:cubicBezTo>
                  <a:cubicBezTo>
                    <a:pt x="5317" y="3279"/>
                    <a:pt x="5394" y="3340"/>
                    <a:pt x="5317" y="3356"/>
                  </a:cubicBezTo>
                  <a:lnTo>
                    <a:pt x="5325" y="3379"/>
                  </a:lnTo>
                  <a:cubicBezTo>
                    <a:pt x="5379" y="3379"/>
                    <a:pt x="5356" y="3432"/>
                    <a:pt x="5409" y="3448"/>
                  </a:cubicBezTo>
                  <a:cubicBezTo>
                    <a:pt x="5371" y="3471"/>
                    <a:pt x="5402" y="3486"/>
                    <a:pt x="5363" y="3478"/>
                  </a:cubicBezTo>
                  <a:lnTo>
                    <a:pt x="5409" y="3494"/>
                  </a:lnTo>
                  <a:cubicBezTo>
                    <a:pt x="5409" y="3524"/>
                    <a:pt x="5402" y="3562"/>
                    <a:pt x="5440" y="3593"/>
                  </a:cubicBezTo>
                  <a:cubicBezTo>
                    <a:pt x="5409" y="3601"/>
                    <a:pt x="5417" y="3631"/>
                    <a:pt x="5440" y="3631"/>
                  </a:cubicBezTo>
                  <a:cubicBezTo>
                    <a:pt x="5409" y="3647"/>
                    <a:pt x="5432" y="3662"/>
                    <a:pt x="5409" y="3670"/>
                  </a:cubicBezTo>
                  <a:cubicBezTo>
                    <a:pt x="5432" y="3662"/>
                    <a:pt x="5432" y="3662"/>
                    <a:pt x="5455" y="3647"/>
                  </a:cubicBezTo>
                  <a:lnTo>
                    <a:pt x="5432" y="3700"/>
                  </a:lnTo>
                  <a:cubicBezTo>
                    <a:pt x="5432" y="3716"/>
                    <a:pt x="5470" y="3708"/>
                    <a:pt x="5432" y="3739"/>
                  </a:cubicBezTo>
                  <a:lnTo>
                    <a:pt x="5455" y="3739"/>
                  </a:lnTo>
                  <a:lnTo>
                    <a:pt x="5478" y="3677"/>
                  </a:lnTo>
                  <a:lnTo>
                    <a:pt x="5478" y="3777"/>
                  </a:lnTo>
                  <a:lnTo>
                    <a:pt x="5455" y="3785"/>
                  </a:lnTo>
                  <a:cubicBezTo>
                    <a:pt x="5448" y="3777"/>
                    <a:pt x="5470" y="3746"/>
                    <a:pt x="5432" y="3746"/>
                  </a:cubicBezTo>
                  <a:cubicBezTo>
                    <a:pt x="5409" y="3762"/>
                    <a:pt x="5455" y="3785"/>
                    <a:pt x="5417" y="3823"/>
                  </a:cubicBezTo>
                  <a:lnTo>
                    <a:pt x="5432" y="3838"/>
                  </a:lnTo>
                  <a:lnTo>
                    <a:pt x="5455" y="3831"/>
                  </a:lnTo>
                  <a:lnTo>
                    <a:pt x="5478" y="3892"/>
                  </a:lnTo>
                  <a:lnTo>
                    <a:pt x="5440" y="3907"/>
                  </a:lnTo>
                  <a:lnTo>
                    <a:pt x="5470" y="3915"/>
                  </a:lnTo>
                  <a:lnTo>
                    <a:pt x="5440" y="3930"/>
                  </a:lnTo>
                  <a:lnTo>
                    <a:pt x="5470" y="3938"/>
                  </a:lnTo>
                  <a:cubicBezTo>
                    <a:pt x="5394" y="4007"/>
                    <a:pt x="5455" y="4091"/>
                    <a:pt x="5417" y="4145"/>
                  </a:cubicBezTo>
                  <a:lnTo>
                    <a:pt x="5379" y="4137"/>
                  </a:lnTo>
                  <a:cubicBezTo>
                    <a:pt x="5371" y="4160"/>
                    <a:pt x="5417" y="4198"/>
                    <a:pt x="5363" y="4237"/>
                  </a:cubicBezTo>
                  <a:lnTo>
                    <a:pt x="5394" y="4237"/>
                  </a:lnTo>
                  <a:lnTo>
                    <a:pt x="5409" y="4244"/>
                  </a:lnTo>
                  <a:lnTo>
                    <a:pt x="5379" y="4237"/>
                  </a:lnTo>
                  <a:lnTo>
                    <a:pt x="5371" y="4275"/>
                  </a:lnTo>
                  <a:lnTo>
                    <a:pt x="5402" y="4260"/>
                  </a:lnTo>
                  <a:lnTo>
                    <a:pt x="5409" y="4290"/>
                  </a:lnTo>
                  <a:lnTo>
                    <a:pt x="5379" y="4290"/>
                  </a:lnTo>
                  <a:lnTo>
                    <a:pt x="5402" y="4313"/>
                  </a:lnTo>
                  <a:lnTo>
                    <a:pt x="5363" y="4321"/>
                  </a:lnTo>
                  <a:cubicBezTo>
                    <a:pt x="5363" y="4367"/>
                    <a:pt x="5363" y="4413"/>
                    <a:pt x="5340" y="4451"/>
                  </a:cubicBezTo>
                  <a:lnTo>
                    <a:pt x="5363" y="4443"/>
                  </a:lnTo>
                  <a:lnTo>
                    <a:pt x="5363" y="4482"/>
                  </a:lnTo>
                  <a:lnTo>
                    <a:pt x="5333" y="4474"/>
                  </a:lnTo>
                  <a:lnTo>
                    <a:pt x="5333" y="4566"/>
                  </a:lnTo>
                  <a:lnTo>
                    <a:pt x="5317" y="4597"/>
                  </a:lnTo>
                  <a:cubicBezTo>
                    <a:pt x="5340" y="4581"/>
                    <a:pt x="5333" y="4597"/>
                    <a:pt x="5340" y="4620"/>
                  </a:cubicBezTo>
                  <a:cubicBezTo>
                    <a:pt x="5340" y="4566"/>
                    <a:pt x="5379" y="4558"/>
                    <a:pt x="5379" y="4512"/>
                  </a:cubicBezTo>
                  <a:lnTo>
                    <a:pt x="5363" y="4520"/>
                  </a:lnTo>
                  <a:lnTo>
                    <a:pt x="5363" y="4489"/>
                  </a:lnTo>
                  <a:cubicBezTo>
                    <a:pt x="5394" y="4482"/>
                    <a:pt x="5394" y="4482"/>
                    <a:pt x="5417" y="4466"/>
                  </a:cubicBezTo>
                  <a:cubicBezTo>
                    <a:pt x="5379" y="4512"/>
                    <a:pt x="5409" y="4597"/>
                    <a:pt x="5363" y="4627"/>
                  </a:cubicBezTo>
                  <a:lnTo>
                    <a:pt x="5379" y="4635"/>
                  </a:lnTo>
                  <a:lnTo>
                    <a:pt x="5356" y="4643"/>
                  </a:lnTo>
                  <a:cubicBezTo>
                    <a:pt x="5394" y="4681"/>
                    <a:pt x="5356" y="4704"/>
                    <a:pt x="5333" y="4735"/>
                  </a:cubicBezTo>
                  <a:cubicBezTo>
                    <a:pt x="5363" y="4750"/>
                    <a:pt x="5356" y="4773"/>
                    <a:pt x="5340" y="4788"/>
                  </a:cubicBezTo>
                  <a:cubicBezTo>
                    <a:pt x="5325" y="4773"/>
                    <a:pt x="5302" y="4750"/>
                    <a:pt x="5279" y="4758"/>
                  </a:cubicBezTo>
                  <a:lnTo>
                    <a:pt x="5264" y="4712"/>
                  </a:lnTo>
                  <a:lnTo>
                    <a:pt x="5241" y="4735"/>
                  </a:lnTo>
                  <a:lnTo>
                    <a:pt x="5264" y="4773"/>
                  </a:lnTo>
                  <a:lnTo>
                    <a:pt x="5256" y="4819"/>
                  </a:lnTo>
                  <a:cubicBezTo>
                    <a:pt x="5210" y="4819"/>
                    <a:pt x="5218" y="4865"/>
                    <a:pt x="5218" y="4903"/>
                  </a:cubicBezTo>
                  <a:cubicBezTo>
                    <a:pt x="5179" y="4895"/>
                    <a:pt x="5179" y="4903"/>
                    <a:pt x="5202" y="4941"/>
                  </a:cubicBezTo>
                  <a:lnTo>
                    <a:pt x="5172" y="4926"/>
                  </a:lnTo>
                  <a:cubicBezTo>
                    <a:pt x="5141" y="4941"/>
                    <a:pt x="5172" y="4987"/>
                    <a:pt x="5141" y="5010"/>
                  </a:cubicBezTo>
                  <a:lnTo>
                    <a:pt x="5172" y="5026"/>
                  </a:lnTo>
                  <a:lnTo>
                    <a:pt x="5164" y="5056"/>
                  </a:lnTo>
                  <a:lnTo>
                    <a:pt x="5133" y="5049"/>
                  </a:lnTo>
                  <a:lnTo>
                    <a:pt x="5141" y="5079"/>
                  </a:lnTo>
                  <a:lnTo>
                    <a:pt x="5103" y="5064"/>
                  </a:lnTo>
                  <a:cubicBezTo>
                    <a:pt x="5110" y="5095"/>
                    <a:pt x="5095" y="5118"/>
                    <a:pt x="5095" y="5118"/>
                  </a:cubicBezTo>
                  <a:lnTo>
                    <a:pt x="5057" y="5118"/>
                  </a:lnTo>
                  <a:lnTo>
                    <a:pt x="5049" y="5171"/>
                  </a:lnTo>
                  <a:cubicBezTo>
                    <a:pt x="5034" y="5202"/>
                    <a:pt x="5072" y="5240"/>
                    <a:pt x="5018" y="5248"/>
                  </a:cubicBezTo>
                  <a:cubicBezTo>
                    <a:pt x="5049" y="5271"/>
                    <a:pt x="5011" y="5294"/>
                    <a:pt x="5011" y="5317"/>
                  </a:cubicBezTo>
                  <a:lnTo>
                    <a:pt x="4980" y="5309"/>
                  </a:lnTo>
                  <a:cubicBezTo>
                    <a:pt x="5011" y="5332"/>
                    <a:pt x="4957" y="5332"/>
                    <a:pt x="4980" y="5386"/>
                  </a:cubicBezTo>
                  <a:lnTo>
                    <a:pt x="5011" y="5363"/>
                  </a:lnTo>
                  <a:lnTo>
                    <a:pt x="5018" y="5401"/>
                  </a:lnTo>
                  <a:lnTo>
                    <a:pt x="5049" y="5386"/>
                  </a:lnTo>
                  <a:lnTo>
                    <a:pt x="5064" y="5409"/>
                  </a:lnTo>
                  <a:cubicBezTo>
                    <a:pt x="5064" y="5424"/>
                    <a:pt x="5018" y="5409"/>
                    <a:pt x="5034" y="5447"/>
                  </a:cubicBezTo>
                  <a:lnTo>
                    <a:pt x="4988" y="5439"/>
                  </a:lnTo>
                  <a:cubicBezTo>
                    <a:pt x="4957" y="5439"/>
                    <a:pt x="4980" y="5478"/>
                    <a:pt x="4942" y="5478"/>
                  </a:cubicBezTo>
                  <a:lnTo>
                    <a:pt x="4957" y="5516"/>
                  </a:lnTo>
                  <a:cubicBezTo>
                    <a:pt x="4934" y="5485"/>
                    <a:pt x="4919" y="5439"/>
                    <a:pt x="4919" y="5393"/>
                  </a:cubicBezTo>
                  <a:lnTo>
                    <a:pt x="4873" y="5424"/>
                  </a:lnTo>
                  <a:lnTo>
                    <a:pt x="4873" y="5447"/>
                  </a:lnTo>
                  <a:lnTo>
                    <a:pt x="4896" y="5470"/>
                  </a:lnTo>
                  <a:lnTo>
                    <a:pt x="4842" y="5478"/>
                  </a:lnTo>
                  <a:cubicBezTo>
                    <a:pt x="4896" y="5508"/>
                    <a:pt x="4842" y="5577"/>
                    <a:pt x="4796" y="5554"/>
                  </a:cubicBezTo>
                  <a:cubicBezTo>
                    <a:pt x="4827" y="5577"/>
                    <a:pt x="4789" y="5577"/>
                    <a:pt x="4796" y="5600"/>
                  </a:cubicBezTo>
                  <a:cubicBezTo>
                    <a:pt x="4827" y="5600"/>
                    <a:pt x="4804" y="5577"/>
                    <a:pt x="4835" y="5577"/>
                  </a:cubicBezTo>
                  <a:lnTo>
                    <a:pt x="4796" y="5623"/>
                  </a:lnTo>
                  <a:lnTo>
                    <a:pt x="4819" y="5662"/>
                  </a:lnTo>
                  <a:lnTo>
                    <a:pt x="4796" y="5639"/>
                  </a:lnTo>
                  <a:lnTo>
                    <a:pt x="4827" y="5669"/>
                  </a:lnTo>
                  <a:lnTo>
                    <a:pt x="4835" y="5631"/>
                  </a:lnTo>
                  <a:lnTo>
                    <a:pt x="4873" y="5639"/>
                  </a:lnTo>
                  <a:cubicBezTo>
                    <a:pt x="4873" y="5669"/>
                    <a:pt x="4835" y="5669"/>
                    <a:pt x="4835" y="5700"/>
                  </a:cubicBezTo>
                  <a:lnTo>
                    <a:pt x="4781" y="5654"/>
                  </a:lnTo>
                  <a:cubicBezTo>
                    <a:pt x="4804" y="5669"/>
                    <a:pt x="4789" y="5669"/>
                    <a:pt x="4789" y="5692"/>
                  </a:cubicBezTo>
                  <a:cubicBezTo>
                    <a:pt x="4758" y="5669"/>
                    <a:pt x="4789" y="5669"/>
                    <a:pt x="4750" y="5677"/>
                  </a:cubicBezTo>
                  <a:lnTo>
                    <a:pt x="4766" y="5731"/>
                  </a:lnTo>
                  <a:cubicBezTo>
                    <a:pt x="4727" y="5708"/>
                    <a:pt x="4758" y="5769"/>
                    <a:pt x="4712" y="5754"/>
                  </a:cubicBezTo>
                  <a:cubicBezTo>
                    <a:pt x="4743" y="5708"/>
                    <a:pt x="4743" y="5654"/>
                    <a:pt x="4796" y="5616"/>
                  </a:cubicBezTo>
                  <a:cubicBezTo>
                    <a:pt x="4750" y="5600"/>
                    <a:pt x="4804" y="5562"/>
                    <a:pt x="4766" y="5547"/>
                  </a:cubicBezTo>
                  <a:lnTo>
                    <a:pt x="4743" y="5554"/>
                  </a:lnTo>
                  <a:cubicBezTo>
                    <a:pt x="4766" y="5585"/>
                    <a:pt x="4720" y="5600"/>
                    <a:pt x="4704" y="5593"/>
                  </a:cubicBezTo>
                  <a:cubicBezTo>
                    <a:pt x="4743" y="5600"/>
                    <a:pt x="4712" y="5631"/>
                    <a:pt x="4750" y="5639"/>
                  </a:cubicBezTo>
                  <a:lnTo>
                    <a:pt x="4727" y="5669"/>
                  </a:lnTo>
                  <a:cubicBezTo>
                    <a:pt x="4712" y="5669"/>
                    <a:pt x="4758" y="5639"/>
                    <a:pt x="4712" y="5654"/>
                  </a:cubicBezTo>
                  <a:lnTo>
                    <a:pt x="4720" y="5623"/>
                  </a:lnTo>
                  <a:lnTo>
                    <a:pt x="4689" y="5616"/>
                  </a:lnTo>
                  <a:cubicBezTo>
                    <a:pt x="4712" y="5662"/>
                    <a:pt x="4674" y="5639"/>
                    <a:pt x="4651" y="5631"/>
                  </a:cubicBezTo>
                  <a:cubicBezTo>
                    <a:pt x="4689" y="5662"/>
                    <a:pt x="4628" y="5692"/>
                    <a:pt x="4628" y="5715"/>
                  </a:cubicBezTo>
                  <a:lnTo>
                    <a:pt x="4651" y="5731"/>
                  </a:lnTo>
                  <a:cubicBezTo>
                    <a:pt x="4666" y="5776"/>
                    <a:pt x="4605" y="5792"/>
                    <a:pt x="4612" y="5822"/>
                  </a:cubicBezTo>
                  <a:lnTo>
                    <a:pt x="4574" y="5792"/>
                  </a:lnTo>
                  <a:lnTo>
                    <a:pt x="4628" y="5738"/>
                  </a:lnTo>
                  <a:lnTo>
                    <a:pt x="4589" y="5708"/>
                  </a:lnTo>
                  <a:lnTo>
                    <a:pt x="4574" y="5715"/>
                  </a:lnTo>
                  <a:lnTo>
                    <a:pt x="4597" y="5738"/>
                  </a:lnTo>
                  <a:cubicBezTo>
                    <a:pt x="4551" y="5738"/>
                    <a:pt x="4528" y="5807"/>
                    <a:pt x="4551" y="5845"/>
                  </a:cubicBezTo>
                  <a:cubicBezTo>
                    <a:pt x="4513" y="5792"/>
                    <a:pt x="4498" y="5845"/>
                    <a:pt x="4459" y="5822"/>
                  </a:cubicBezTo>
                  <a:lnTo>
                    <a:pt x="4452" y="5845"/>
                  </a:lnTo>
                  <a:cubicBezTo>
                    <a:pt x="4475" y="5868"/>
                    <a:pt x="4475" y="5830"/>
                    <a:pt x="4490" y="5845"/>
                  </a:cubicBezTo>
                  <a:cubicBezTo>
                    <a:pt x="4521" y="5853"/>
                    <a:pt x="4513" y="5884"/>
                    <a:pt x="4521" y="5930"/>
                  </a:cubicBezTo>
                  <a:cubicBezTo>
                    <a:pt x="4482" y="5922"/>
                    <a:pt x="4513" y="5891"/>
                    <a:pt x="4490" y="5868"/>
                  </a:cubicBezTo>
                  <a:cubicBezTo>
                    <a:pt x="4459" y="5868"/>
                    <a:pt x="4482" y="5891"/>
                    <a:pt x="4475" y="5907"/>
                  </a:cubicBezTo>
                  <a:lnTo>
                    <a:pt x="4498" y="5937"/>
                  </a:lnTo>
                  <a:lnTo>
                    <a:pt x="4482" y="5968"/>
                  </a:lnTo>
                  <a:cubicBezTo>
                    <a:pt x="4513" y="5968"/>
                    <a:pt x="4490" y="5922"/>
                    <a:pt x="4536" y="5937"/>
                  </a:cubicBezTo>
                  <a:cubicBezTo>
                    <a:pt x="4536" y="5899"/>
                    <a:pt x="4536" y="5868"/>
                    <a:pt x="4559" y="5861"/>
                  </a:cubicBezTo>
                  <a:lnTo>
                    <a:pt x="4551" y="5891"/>
                  </a:lnTo>
                  <a:lnTo>
                    <a:pt x="4559" y="5884"/>
                  </a:lnTo>
                  <a:cubicBezTo>
                    <a:pt x="4643" y="5960"/>
                    <a:pt x="4482" y="5983"/>
                    <a:pt x="4452" y="6060"/>
                  </a:cubicBezTo>
                  <a:lnTo>
                    <a:pt x="4475" y="6075"/>
                  </a:lnTo>
                  <a:lnTo>
                    <a:pt x="4498" y="6052"/>
                  </a:lnTo>
                  <a:cubicBezTo>
                    <a:pt x="4513" y="6060"/>
                    <a:pt x="4498" y="6098"/>
                    <a:pt x="4475" y="6091"/>
                  </a:cubicBezTo>
                  <a:cubicBezTo>
                    <a:pt x="4498" y="6098"/>
                    <a:pt x="4490" y="6160"/>
                    <a:pt x="4459" y="6152"/>
                  </a:cubicBezTo>
                  <a:lnTo>
                    <a:pt x="4482" y="6114"/>
                  </a:lnTo>
                  <a:cubicBezTo>
                    <a:pt x="4452" y="6091"/>
                    <a:pt x="4459" y="6083"/>
                    <a:pt x="4444" y="6052"/>
                  </a:cubicBezTo>
                  <a:lnTo>
                    <a:pt x="4398" y="6052"/>
                  </a:lnTo>
                  <a:cubicBezTo>
                    <a:pt x="4413" y="6022"/>
                    <a:pt x="4444" y="6022"/>
                    <a:pt x="4444" y="5968"/>
                  </a:cubicBezTo>
                  <a:cubicBezTo>
                    <a:pt x="4406" y="5960"/>
                    <a:pt x="4421" y="5945"/>
                    <a:pt x="4383" y="5945"/>
                  </a:cubicBezTo>
                  <a:cubicBezTo>
                    <a:pt x="4406" y="5960"/>
                    <a:pt x="4421" y="5968"/>
                    <a:pt x="4421" y="5999"/>
                  </a:cubicBezTo>
                  <a:cubicBezTo>
                    <a:pt x="4406" y="6014"/>
                    <a:pt x="4367" y="6022"/>
                    <a:pt x="4360" y="6052"/>
                  </a:cubicBezTo>
                  <a:lnTo>
                    <a:pt x="4383" y="6075"/>
                  </a:lnTo>
                  <a:lnTo>
                    <a:pt x="4421" y="6052"/>
                  </a:lnTo>
                  <a:lnTo>
                    <a:pt x="4421" y="6098"/>
                  </a:lnTo>
                  <a:lnTo>
                    <a:pt x="4406" y="6083"/>
                  </a:lnTo>
                  <a:cubicBezTo>
                    <a:pt x="4375" y="6091"/>
                    <a:pt x="4421" y="6114"/>
                    <a:pt x="4398" y="6121"/>
                  </a:cubicBezTo>
                  <a:lnTo>
                    <a:pt x="4367" y="6075"/>
                  </a:lnTo>
                  <a:cubicBezTo>
                    <a:pt x="4375" y="6129"/>
                    <a:pt x="4291" y="6129"/>
                    <a:pt x="4298" y="6190"/>
                  </a:cubicBezTo>
                  <a:lnTo>
                    <a:pt x="4260" y="6160"/>
                  </a:lnTo>
                  <a:cubicBezTo>
                    <a:pt x="4252" y="6175"/>
                    <a:pt x="4229" y="6175"/>
                    <a:pt x="4245" y="6213"/>
                  </a:cubicBezTo>
                  <a:lnTo>
                    <a:pt x="4283" y="6236"/>
                  </a:lnTo>
                  <a:cubicBezTo>
                    <a:pt x="4268" y="6267"/>
                    <a:pt x="4252" y="6267"/>
                    <a:pt x="4245" y="6290"/>
                  </a:cubicBezTo>
                  <a:cubicBezTo>
                    <a:pt x="4222" y="6282"/>
                    <a:pt x="4214" y="6228"/>
                    <a:pt x="4252" y="6244"/>
                  </a:cubicBezTo>
                  <a:lnTo>
                    <a:pt x="4214" y="6206"/>
                  </a:lnTo>
                  <a:cubicBezTo>
                    <a:pt x="4222" y="6251"/>
                    <a:pt x="4191" y="6251"/>
                    <a:pt x="4183" y="6290"/>
                  </a:cubicBezTo>
                  <a:lnTo>
                    <a:pt x="4214" y="6282"/>
                  </a:lnTo>
                  <a:cubicBezTo>
                    <a:pt x="4229" y="6313"/>
                    <a:pt x="4191" y="6305"/>
                    <a:pt x="4191" y="6328"/>
                  </a:cubicBezTo>
                  <a:lnTo>
                    <a:pt x="4168" y="6313"/>
                  </a:lnTo>
                  <a:cubicBezTo>
                    <a:pt x="4191" y="6366"/>
                    <a:pt x="4114" y="6343"/>
                    <a:pt x="4114" y="6382"/>
                  </a:cubicBezTo>
                  <a:cubicBezTo>
                    <a:pt x="4076" y="6351"/>
                    <a:pt x="4130" y="6328"/>
                    <a:pt x="4114" y="6313"/>
                  </a:cubicBezTo>
                  <a:lnTo>
                    <a:pt x="4107" y="6320"/>
                  </a:lnTo>
                  <a:lnTo>
                    <a:pt x="4076" y="6290"/>
                  </a:lnTo>
                  <a:lnTo>
                    <a:pt x="4069" y="6328"/>
                  </a:lnTo>
                  <a:cubicBezTo>
                    <a:pt x="4069" y="6359"/>
                    <a:pt x="4038" y="6343"/>
                    <a:pt x="4030" y="6351"/>
                  </a:cubicBezTo>
                  <a:lnTo>
                    <a:pt x="4030" y="6320"/>
                  </a:lnTo>
                  <a:cubicBezTo>
                    <a:pt x="4000" y="6290"/>
                    <a:pt x="4000" y="6382"/>
                    <a:pt x="3977" y="6328"/>
                  </a:cubicBezTo>
                  <a:lnTo>
                    <a:pt x="3977" y="6366"/>
                  </a:lnTo>
                  <a:lnTo>
                    <a:pt x="4000" y="6389"/>
                  </a:lnTo>
                  <a:lnTo>
                    <a:pt x="3977" y="6382"/>
                  </a:lnTo>
                  <a:cubicBezTo>
                    <a:pt x="3977" y="6428"/>
                    <a:pt x="3938" y="6405"/>
                    <a:pt x="3885" y="6397"/>
                  </a:cubicBezTo>
                  <a:cubicBezTo>
                    <a:pt x="3885" y="6435"/>
                    <a:pt x="3823" y="6405"/>
                    <a:pt x="3800" y="6443"/>
                  </a:cubicBezTo>
                  <a:lnTo>
                    <a:pt x="3831" y="6458"/>
                  </a:lnTo>
                  <a:cubicBezTo>
                    <a:pt x="3839" y="6481"/>
                    <a:pt x="3800" y="6497"/>
                    <a:pt x="3793" y="6497"/>
                  </a:cubicBezTo>
                  <a:lnTo>
                    <a:pt x="3793" y="6466"/>
                  </a:lnTo>
                  <a:lnTo>
                    <a:pt x="3762" y="6435"/>
                  </a:lnTo>
                  <a:lnTo>
                    <a:pt x="3762" y="6512"/>
                  </a:lnTo>
                  <a:lnTo>
                    <a:pt x="3724" y="6474"/>
                  </a:lnTo>
                  <a:cubicBezTo>
                    <a:pt x="3716" y="6474"/>
                    <a:pt x="3708" y="6512"/>
                    <a:pt x="3693" y="6474"/>
                  </a:cubicBezTo>
                  <a:cubicBezTo>
                    <a:pt x="3685" y="6512"/>
                    <a:pt x="3670" y="6504"/>
                    <a:pt x="3647" y="6504"/>
                  </a:cubicBezTo>
                  <a:lnTo>
                    <a:pt x="3632" y="6458"/>
                  </a:lnTo>
                  <a:lnTo>
                    <a:pt x="3640" y="6512"/>
                  </a:lnTo>
                  <a:lnTo>
                    <a:pt x="3609" y="6466"/>
                  </a:lnTo>
                  <a:lnTo>
                    <a:pt x="3594" y="6466"/>
                  </a:lnTo>
                  <a:lnTo>
                    <a:pt x="3571" y="6420"/>
                  </a:lnTo>
                  <a:lnTo>
                    <a:pt x="3571" y="6435"/>
                  </a:lnTo>
                  <a:lnTo>
                    <a:pt x="3578" y="6282"/>
                  </a:lnTo>
                  <a:lnTo>
                    <a:pt x="3563" y="6282"/>
                  </a:lnTo>
                  <a:lnTo>
                    <a:pt x="3571" y="6474"/>
                  </a:lnTo>
                  <a:lnTo>
                    <a:pt x="3571" y="6512"/>
                  </a:lnTo>
                  <a:cubicBezTo>
                    <a:pt x="3563" y="6512"/>
                    <a:pt x="3563" y="6497"/>
                    <a:pt x="3563" y="6520"/>
                  </a:cubicBezTo>
                  <a:cubicBezTo>
                    <a:pt x="3548" y="6497"/>
                    <a:pt x="3563" y="6504"/>
                    <a:pt x="3563" y="6481"/>
                  </a:cubicBezTo>
                  <a:lnTo>
                    <a:pt x="3548" y="6512"/>
                  </a:lnTo>
                  <a:lnTo>
                    <a:pt x="3525" y="6512"/>
                  </a:lnTo>
                  <a:lnTo>
                    <a:pt x="3525" y="6458"/>
                  </a:lnTo>
                  <a:lnTo>
                    <a:pt x="3494" y="6420"/>
                  </a:lnTo>
                  <a:cubicBezTo>
                    <a:pt x="3486" y="6382"/>
                    <a:pt x="3486" y="6359"/>
                    <a:pt x="3463" y="6351"/>
                  </a:cubicBezTo>
                  <a:lnTo>
                    <a:pt x="3471" y="6389"/>
                  </a:lnTo>
                  <a:lnTo>
                    <a:pt x="3456" y="6389"/>
                  </a:lnTo>
                  <a:lnTo>
                    <a:pt x="3448" y="6428"/>
                  </a:lnTo>
                  <a:cubicBezTo>
                    <a:pt x="3456" y="6428"/>
                    <a:pt x="3463" y="6466"/>
                    <a:pt x="3471" y="6428"/>
                  </a:cubicBezTo>
                  <a:lnTo>
                    <a:pt x="3471" y="6466"/>
                  </a:lnTo>
                  <a:cubicBezTo>
                    <a:pt x="3463" y="6466"/>
                    <a:pt x="3471" y="6428"/>
                    <a:pt x="3456" y="6466"/>
                  </a:cubicBezTo>
                  <a:lnTo>
                    <a:pt x="3456" y="6428"/>
                  </a:lnTo>
                  <a:cubicBezTo>
                    <a:pt x="3456" y="6466"/>
                    <a:pt x="3448" y="6458"/>
                    <a:pt x="3433" y="6435"/>
                  </a:cubicBezTo>
                  <a:lnTo>
                    <a:pt x="3448" y="6466"/>
                  </a:lnTo>
                  <a:lnTo>
                    <a:pt x="3433" y="6481"/>
                  </a:lnTo>
                  <a:lnTo>
                    <a:pt x="3425" y="6435"/>
                  </a:lnTo>
                  <a:cubicBezTo>
                    <a:pt x="3425" y="6435"/>
                    <a:pt x="3402" y="6466"/>
                    <a:pt x="3410" y="6428"/>
                  </a:cubicBezTo>
                  <a:lnTo>
                    <a:pt x="3379" y="6458"/>
                  </a:lnTo>
                  <a:lnTo>
                    <a:pt x="3387" y="6428"/>
                  </a:lnTo>
                  <a:cubicBezTo>
                    <a:pt x="3379" y="6420"/>
                    <a:pt x="3356" y="6382"/>
                    <a:pt x="3348" y="6420"/>
                  </a:cubicBezTo>
                  <a:lnTo>
                    <a:pt x="3348" y="6389"/>
                  </a:lnTo>
                  <a:cubicBezTo>
                    <a:pt x="3333" y="6389"/>
                    <a:pt x="3295" y="6420"/>
                    <a:pt x="3264" y="6474"/>
                  </a:cubicBezTo>
                  <a:lnTo>
                    <a:pt x="3241" y="6474"/>
                  </a:lnTo>
                  <a:lnTo>
                    <a:pt x="3256" y="6420"/>
                  </a:lnTo>
                  <a:lnTo>
                    <a:pt x="3272" y="6428"/>
                  </a:lnTo>
                  <a:lnTo>
                    <a:pt x="3295" y="6366"/>
                  </a:lnTo>
                  <a:lnTo>
                    <a:pt x="3295" y="6389"/>
                  </a:lnTo>
                  <a:lnTo>
                    <a:pt x="3264" y="6389"/>
                  </a:lnTo>
                  <a:lnTo>
                    <a:pt x="3279" y="6366"/>
                  </a:lnTo>
                  <a:cubicBezTo>
                    <a:pt x="3279" y="6343"/>
                    <a:pt x="3264" y="6382"/>
                    <a:pt x="3264" y="6351"/>
                  </a:cubicBezTo>
                  <a:cubicBezTo>
                    <a:pt x="3241" y="6405"/>
                    <a:pt x="3226" y="6351"/>
                    <a:pt x="3218" y="6313"/>
                  </a:cubicBezTo>
                  <a:lnTo>
                    <a:pt x="3195" y="6382"/>
                  </a:lnTo>
                  <a:cubicBezTo>
                    <a:pt x="3203" y="6351"/>
                    <a:pt x="3203" y="6359"/>
                    <a:pt x="3218" y="6382"/>
                  </a:cubicBezTo>
                  <a:lnTo>
                    <a:pt x="3203" y="6382"/>
                  </a:lnTo>
                  <a:cubicBezTo>
                    <a:pt x="3195" y="6405"/>
                    <a:pt x="3233" y="6397"/>
                    <a:pt x="3241" y="6420"/>
                  </a:cubicBezTo>
                  <a:cubicBezTo>
                    <a:pt x="3188" y="6435"/>
                    <a:pt x="3126" y="6366"/>
                    <a:pt x="3073" y="6359"/>
                  </a:cubicBezTo>
                  <a:lnTo>
                    <a:pt x="3088" y="6343"/>
                  </a:lnTo>
                  <a:lnTo>
                    <a:pt x="3065" y="6343"/>
                  </a:lnTo>
                  <a:cubicBezTo>
                    <a:pt x="3080" y="6305"/>
                    <a:pt x="3057" y="6328"/>
                    <a:pt x="3057" y="6305"/>
                  </a:cubicBezTo>
                  <a:lnTo>
                    <a:pt x="3073" y="6267"/>
                  </a:lnTo>
                  <a:cubicBezTo>
                    <a:pt x="3042" y="6290"/>
                    <a:pt x="3057" y="6274"/>
                    <a:pt x="3034" y="6244"/>
                  </a:cubicBezTo>
                  <a:cubicBezTo>
                    <a:pt x="3019" y="6267"/>
                    <a:pt x="2988" y="6274"/>
                    <a:pt x="2996" y="6236"/>
                  </a:cubicBezTo>
                  <a:lnTo>
                    <a:pt x="2950" y="6244"/>
                  </a:lnTo>
                  <a:cubicBezTo>
                    <a:pt x="2973" y="6160"/>
                    <a:pt x="2889" y="6167"/>
                    <a:pt x="2873" y="6091"/>
                  </a:cubicBezTo>
                  <a:cubicBezTo>
                    <a:pt x="2850" y="6114"/>
                    <a:pt x="2835" y="6121"/>
                    <a:pt x="2850" y="6083"/>
                  </a:cubicBezTo>
                  <a:lnTo>
                    <a:pt x="2812" y="6098"/>
                  </a:lnTo>
                  <a:lnTo>
                    <a:pt x="2804" y="6091"/>
                  </a:lnTo>
                  <a:lnTo>
                    <a:pt x="2850" y="6060"/>
                  </a:lnTo>
                  <a:cubicBezTo>
                    <a:pt x="2850" y="6037"/>
                    <a:pt x="2812" y="6091"/>
                    <a:pt x="2827" y="6052"/>
                  </a:cubicBezTo>
                  <a:cubicBezTo>
                    <a:pt x="2781" y="6083"/>
                    <a:pt x="2797" y="6060"/>
                    <a:pt x="2781" y="6052"/>
                  </a:cubicBezTo>
                  <a:lnTo>
                    <a:pt x="2827" y="6037"/>
                  </a:lnTo>
                  <a:cubicBezTo>
                    <a:pt x="2774" y="6037"/>
                    <a:pt x="2766" y="5976"/>
                    <a:pt x="2697" y="5999"/>
                  </a:cubicBezTo>
                  <a:lnTo>
                    <a:pt x="2690" y="5968"/>
                  </a:lnTo>
                  <a:lnTo>
                    <a:pt x="2728" y="5930"/>
                  </a:lnTo>
                  <a:lnTo>
                    <a:pt x="2690" y="5960"/>
                  </a:lnTo>
                  <a:lnTo>
                    <a:pt x="2651" y="5945"/>
                  </a:lnTo>
                  <a:cubicBezTo>
                    <a:pt x="2674" y="5922"/>
                    <a:pt x="2720" y="5922"/>
                    <a:pt x="2728" y="5930"/>
                  </a:cubicBezTo>
                  <a:lnTo>
                    <a:pt x="2736" y="5922"/>
                  </a:lnTo>
                  <a:cubicBezTo>
                    <a:pt x="2743" y="5884"/>
                    <a:pt x="2766" y="5822"/>
                    <a:pt x="2690" y="5830"/>
                  </a:cubicBezTo>
                  <a:lnTo>
                    <a:pt x="2728" y="5807"/>
                  </a:lnTo>
                  <a:cubicBezTo>
                    <a:pt x="2690" y="5815"/>
                    <a:pt x="2705" y="5769"/>
                    <a:pt x="2690" y="5746"/>
                  </a:cubicBezTo>
                  <a:lnTo>
                    <a:pt x="2659" y="5754"/>
                  </a:lnTo>
                  <a:lnTo>
                    <a:pt x="2682" y="5669"/>
                  </a:lnTo>
                  <a:lnTo>
                    <a:pt x="2651" y="5669"/>
                  </a:lnTo>
                  <a:lnTo>
                    <a:pt x="2674" y="5731"/>
                  </a:lnTo>
                  <a:cubicBezTo>
                    <a:pt x="2682" y="5700"/>
                    <a:pt x="2659" y="5700"/>
                    <a:pt x="2636" y="5715"/>
                  </a:cubicBezTo>
                  <a:lnTo>
                    <a:pt x="2636" y="5708"/>
                  </a:lnTo>
                  <a:lnTo>
                    <a:pt x="2659" y="5700"/>
                  </a:lnTo>
                  <a:cubicBezTo>
                    <a:pt x="2644" y="5669"/>
                    <a:pt x="2659" y="5593"/>
                    <a:pt x="2613" y="5593"/>
                  </a:cubicBezTo>
                  <a:cubicBezTo>
                    <a:pt x="2621" y="5547"/>
                    <a:pt x="2590" y="5577"/>
                    <a:pt x="2605" y="5547"/>
                  </a:cubicBezTo>
                  <a:cubicBezTo>
                    <a:pt x="2559" y="5547"/>
                    <a:pt x="2559" y="5539"/>
                    <a:pt x="2513" y="5516"/>
                  </a:cubicBezTo>
                  <a:lnTo>
                    <a:pt x="2506" y="5547"/>
                  </a:lnTo>
                  <a:lnTo>
                    <a:pt x="2490" y="5516"/>
                  </a:lnTo>
                  <a:lnTo>
                    <a:pt x="2352" y="5516"/>
                  </a:lnTo>
                  <a:lnTo>
                    <a:pt x="2352" y="5432"/>
                  </a:lnTo>
                  <a:lnTo>
                    <a:pt x="2536" y="5432"/>
                  </a:lnTo>
                  <a:lnTo>
                    <a:pt x="2513" y="5401"/>
                  </a:lnTo>
                  <a:cubicBezTo>
                    <a:pt x="2452" y="5409"/>
                    <a:pt x="2506" y="5309"/>
                    <a:pt x="2460" y="5286"/>
                  </a:cubicBezTo>
                  <a:cubicBezTo>
                    <a:pt x="2467" y="5332"/>
                    <a:pt x="2467" y="5386"/>
                    <a:pt x="2483" y="5432"/>
                  </a:cubicBezTo>
                  <a:lnTo>
                    <a:pt x="2460" y="5386"/>
                  </a:lnTo>
                  <a:cubicBezTo>
                    <a:pt x="2429" y="5386"/>
                    <a:pt x="2460" y="5401"/>
                    <a:pt x="2452" y="5409"/>
                  </a:cubicBezTo>
                  <a:lnTo>
                    <a:pt x="2414" y="5401"/>
                  </a:lnTo>
                  <a:lnTo>
                    <a:pt x="2444" y="5386"/>
                  </a:lnTo>
                  <a:cubicBezTo>
                    <a:pt x="2414" y="5355"/>
                    <a:pt x="2368" y="5370"/>
                    <a:pt x="2375" y="5324"/>
                  </a:cubicBezTo>
                  <a:lnTo>
                    <a:pt x="2421" y="5347"/>
                  </a:lnTo>
                  <a:lnTo>
                    <a:pt x="2460" y="5324"/>
                  </a:lnTo>
                  <a:cubicBezTo>
                    <a:pt x="2452" y="5324"/>
                    <a:pt x="2375" y="5324"/>
                    <a:pt x="2391" y="5286"/>
                  </a:cubicBezTo>
                  <a:lnTo>
                    <a:pt x="2429" y="5286"/>
                  </a:lnTo>
                  <a:cubicBezTo>
                    <a:pt x="2452" y="5271"/>
                    <a:pt x="2375" y="5271"/>
                    <a:pt x="2383" y="5240"/>
                  </a:cubicBezTo>
                  <a:lnTo>
                    <a:pt x="2429" y="5217"/>
                  </a:lnTo>
                  <a:cubicBezTo>
                    <a:pt x="2406" y="5233"/>
                    <a:pt x="2414" y="5202"/>
                    <a:pt x="2383" y="5217"/>
                  </a:cubicBezTo>
                  <a:cubicBezTo>
                    <a:pt x="2383" y="5210"/>
                    <a:pt x="2383" y="5179"/>
                    <a:pt x="2352" y="5202"/>
                  </a:cubicBezTo>
                  <a:lnTo>
                    <a:pt x="2352" y="5171"/>
                  </a:lnTo>
                  <a:lnTo>
                    <a:pt x="2421" y="5171"/>
                  </a:lnTo>
                  <a:lnTo>
                    <a:pt x="2383" y="5141"/>
                  </a:lnTo>
                  <a:lnTo>
                    <a:pt x="2414" y="5118"/>
                  </a:lnTo>
                  <a:lnTo>
                    <a:pt x="2391" y="5041"/>
                  </a:lnTo>
                  <a:lnTo>
                    <a:pt x="2421" y="5049"/>
                  </a:lnTo>
                  <a:cubicBezTo>
                    <a:pt x="2429" y="5010"/>
                    <a:pt x="2352" y="5026"/>
                    <a:pt x="2391" y="4980"/>
                  </a:cubicBezTo>
                  <a:lnTo>
                    <a:pt x="2368" y="4964"/>
                  </a:lnTo>
                  <a:lnTo>
                    <a:pt x="2345" y="4980"/>
                  </a:lnTo>
                  <a:lnTo>
                    <a:pt x="2322" y="4972"/>
                  </a:lnTo>
                  <a:cubicBezTo>
                    <a:pt x="2345" y="4941"/>
                    <a:pt x="2314" y="4926"/>
                    <a:pt x="2337" y="4895"/>
                  </a:cubicBezTo>
                  <a:cubicBezTo>
                    <a:pt x="2360" y="4888"/>
                    <a:pt x="2375" y="4926"/>
                    <a:pt x="2345" y="4941"/>
                  </a:cubicBezTo>
                  <a:lnTo>
                    <a:pt x="2375" y="4972"/>
                  </a:lnTo>
                  <a:cubicBezTo>
                    <a:pt x="2375" y="4964"/>
                    <a:pt x="2414" y="4926"/>
                    <a:pt x="2360" y="4903"/>
                  </a:cubicBezTo>
                  <a:lnTo>
                    <a:pt x="2414" y="4888"/>
                  </a:lnTo>
                  <a:cubicBezTo>
                    <a:pt x="2360" y="4873"/>
                    <a:pt x="2360" y="4827"/>
                    <a:pt x="2352" y="4788"/>
                  </a:cubicBezTo>
                  <a:lnTo>
                    <a:pt x="2383" y="4796"/>
                  </a:lnTo>
                  <a:lnTo>
                    <a:pt x="2414" y="4773"/>
                  </a:lnTo>
                  <a:lnTo>
                    <a:pt x="2383" y="4712"/>
                  </a:lnTo>
                  <a:cubicBezTo>
                    <a:pt x="2421" y="4681"/>
                    <a:pt x="2375" y="4681"/>
                    <a:pt x="2337" y="4643"/>
                  </a:cubicBezTo>
                  <a:lnTo>
                    <a:pt x="2345" y="4696"/>
                  </a:lnTo>
                  <a:lnTo>
                    <a:pt x="2375" y="4696"/>
                  </a:lnTo>
                  <a:lnTo>
                    <a:pt x="2375" y="4719"/>
                  </a:lnTo>
                  <a:lnTo>
                    <a:pt x="2360" y="4704"/>
                  </a:lnTo>
                  <a:cubicBezTo>
                    <a:pt x="2345" y="4712"/>
                    <a:pt x="2299" y="4758"/>
                    <a:pt x="2337" y="4773"/>
                  </a:cubicBezTo>
                  <a:cubicBezTo>
                    <a:pt x="2299" y="4788"/>
                    <a:pt x="2307" y="4834"/>
                    <a:pt x="2322" y="4865"/>
                  </a:cubicBezTo>
                  <a:cubicBezTo>
                    <a:pt x="2307" y="4873"/>
                    <a:pt x="2299" y="4873"/>
                    <a:pt x="2322" y="4888"/>
                  </a:cubicBezTo>
                  <a:cubicBezTo>
                    <a:pt x="2299" y="4934"/>
                    <a:pt x="2299" y="4980"/>
                    <a:pt x="2314" y="5018"/>
                  </a:cubicBezTo>
                  <a:cubicBezTo>
                    <a:pt x="2276" y="5026"/>
                    <a:pt x="2314" y="5064"/>
                    <a:pt x="2276" y="5064"/>
                  </a:cubicBezTo>
                  <a:lnTo>
                    <a:pt x="2307" y="5095"/>
                  </a:lnTo>
                  <a:lnTo>
                    <a:pt x="2314" y="5064"/>
                  </a:lnTo>
                  <a:lnTo>
                    <a:pt x="2337" y="5087"/>
                  </a:lnTo>
                  <a:lnTo>
                    <a:pt x="2307" y="5087"/>
                  </a:lnTo>
                  <a:lnTo>
                    <a:pt x="2284" y="5125"/>
                  </a:lnTo>
                  <a:lnTo>
                    <a:pt x="2314" y="5125"/>
                  </a:lnTo>
                  <a:cubicBezTo>
                    <a:pt x="2299" y="5133"/>
                    <a:pt x="2284" y="5156"/>
                    <a:pt x="2314" y="5156"/>
                  </a:cubicBezTo>
                  <a:lnTo>
                    <a:pt x="2307" y="5179"/>
                  </a:lnTo>
                  <a:lnTo>
                    <a:pt x="2268" y="5194"/>
                  </a:lnTo>
                  <a:cubicBezTo>
                    <a:pt x="2314" y="5194"/>
                    <a:pt x="2314" y="5271"/>
                    <a:pt x="2284" y="5294"/>
                  </a:cubicBezTo>
                  <a:lnTo>
                    <a:pt x="2314" y="5309"/>
                  </a:lnTo>
                  <a:lnTo>
                    <a:pt x="2322" y="5317"/>
                  </a:lnTo>
                  <a:lnTo>
                    <a:pt x="2299" y="5355"/>
                  </a:lnTo>
                  <a:cubicBezTo>
                    <a:pt x="2345" y="5363"/>
                    <a:pt x="2322" y="5432"/>
                    <a:pt x="2337" y="5478"/>
                  </a:cubicBezTo>
                  <a:lnTo>
                    <a:pt x="2375" y="5501"/>
                  </a:lnTo>
                  <a:cubicBezTo>
                    <a:pt x="2391" y="5470"/>
                    <a:pt x="2345" y="5485"/>
                    <a:pt x="2352" y="5462"/>
                  </a:cubicBezTo>
                  <a:lnTo>
                    <a:pt x="2391" y="5439"/>
                  </a:lnTo>
                  <a:cubicBezTo>
                    <a:pt x="2444" y="5447"/>
                    <a:pt x="2429" y="5478"/>
                    <a:pt x="2398" y="5501"/>
                  </a:cubicBezTo>
                  <a:cubicBezTo>
                    <a:pt x="2383" y="5501"/>
                    <a:pt x="2421" y="5470"/>
                    <a:pt x="2391" y="5470"/>
                  </a:cubicBezTo>
                  <a:lnTo>
                    <a:pt x="2345" y="5501"/>
                  </a:lnTo>
                  <a:lnTo>
                    <a:pt x="2352" y="5585"/>
                  </a:lnTo>
                  <a:cubicBezTo>
                    <a:pt x="2322" y="5593"/>
                    <a:pt x="2337" y="5585"/>
                    <a:pt x="2322" y="5616"/>
                  </a:cubicBezTo>
                  <a:lnTo>
                    <a:pt x="2322" y="5562"/>
                  </a:lnTo>
                  <a:lnTo>
                    <a:pt x="2299" y="5585"/>
                  </a:lnTo>
                  <a:lnTo>
                    <a:pt x="2307" y="5631"/>
                  </a:lnTo>
                  <a:lnTo>
                    <a:pt x="2345" y="5593"/>
                  </a:lnTo>
                  <a:cubicBezTo>
                    <a:pt x="2368" y="5616"/>
                    <a:pt x="2352" y="5639"/>
                    <a:pt x="2391" y="5654"/>
                  </a:cubicBezTo>
                  <a:lnTo>
                    <a:pt x="2429" y="5631"/>
                  </a:lnTo>
                  <a:lnTo>
                    <a:pt x="2406" y="5669"/>
                  </a:lnTo>
                  <a:lnTo>
                    <a:pt x="2383" y="5669"/>
                  </a:lnTo>
                  <a:cubicBezTo>
                    <a:pt x="2352" y="5708"/>
                    <a:pt x="2406" y="5746"/>
                    <a:pt x="2383" y="5792"/>
                  </a:cubicBezTo>
                  <a:cubicBezTo>
                    <a:pt x="2429" y="5807"/>
                    <a:pt x="2429" y="5853"/>
                    <a:pt x="2444" y="5884"/>
                  </a:cubicBezTo>
                  <a:cubicBezTo>
                    <a:pt x="2421" y="5907"/>
                    <a:pt x="2398" y="5868"/>
                    <a:pt x="2375" y="5891"/>
                  </a:cubicBezTo>
                  <a:cubicBezTo>
                    <a:pt x="2368" y="5930"/>
                    <a:pt x="2421" y="5899"/>
                    <a:pt x="2375" y="5937"/>
                  </a:cubicBezTo>
                  <a:lnTo>
                    <a:pt x="2421" y="5907"/>
                  </a:lnTo>
                  <a:cubicBezTo>
                    <a:pt x="2452" y="5930"/>
                    <a:pt x="2460" y="5960"/>
                    <a:pt x="2460" y="5983"/>
                  </a:cubicBezTo>
                  <a:cubicBezTo>
                    <a:pt x="2498" y="5968"/>
                    <a:pt x="2506" y="6006"/>
                    <a:pt x="2506" y="6022"/>
                  </a:cubicBezTo>
                  <a:lnTo>
                    <a:pt x="2483" y="6037"/>
                  </a:lnTo>
                  <a:lnTo>
                    <a:pt x="2483" y="6006"/>
                  </a:lnTo>
                  <a:lnTo>
                    <a:pt x="2460" y="6014"/>
                  </a:lnTo>
                  <a:cubicBezTo>
                    <a:pt x="2444" y="6037"/>
                    <a:pt x="2483" y="6022"/>
                    <a:pt x="2460" y="6060"/>
                  </a:cubicBezTo>
                  <a:lnTo>
                    <a:pt x="2444" y="6045"/>
                  </a:lnTo>
                  <a:cubicBezTo>
                    <a:pt x="2414" y="6052"/>
                    <a:pt x="2444" y="6075"/>
                    <a:pt x="2444" y="6083"/>
                  </a:cubicBezTo>
                  <a:cubicBezTo>
                    <a:pt x="2383" y="6091"/>
                    <a:pt x="2452" y="6121"/>
                    <a:pt x="2452" y="6152"/>
                  </a:cubicBezTo>
                  <a:lnTo>
                    <a:pt x="2506" y="6129"/>
                  </a:lnTo>
                  <a:cubicBezTo>
                    <a:pt x="2475" y="6137"/>
                    <a:pt x="2490" y="6160"/>
                    <a:pt x="2460" y="6175"/>
                  </a:cubicBezTo>
                  <a:lnTo>
                    <a:pt x="2467" y="6190"/>
                  </a:lnTo>
                  <a:cubicBezTo>
                    <a:pt x="2490" y="6160"/>
                    <a:pt x="2506" y="6190"/>
                    <a:pt x="2529" y="6167"/>
                  </a:cubicBezTo>
                  <a:cubicBezTo>
                    <a:pt x="2529" y="6175"/>
                    <a:pt x="2529" y="6228"/>
                    <a:pt x="2567" y="6228"/>
                  </a:cubicBezTo>
                  <a:lnTo>
                    <a:pt x="2529" y="6251"/>
                  </a:lnTo>
                  <a:cubicBezTo>
                    <a:pt x="2529" y="6282"/>
                    <a:pt x="2544" y="6305"/>
                    <a:pt x="2536" y="6320"/>
                  </a:cubicBezTo>
                  <a:lnTo>
                    <a:pt x="2567" y="6320"/>
                  </a:lnTo>
                  <a:lnTo>
                    <a:pt x="2575" y="6290"/>
                  </a:lnTo>
                  <a:cubicBezTo>
                    <a:pt x="2536" y="6305"/>
                    <a:pt x="2552" y="6267"/>
                    <a:pt x="2544" y="6251"/>
                  </a:cubicBezTo>
                  <a:cubicBezTo>
                    <a:pt x="2575" y="6251"/>
                    <a:pt x="2567" y="6290"/>
                    <a:pt x="2590" y="6290"/>
                  </a:cubicBezTo>
                  <a:cubicBezTo>
                    <a:pt x="2544" y="6343"/>
                    <a:pt x="2605" y="6351"/>
                    <a:pt x="2605" y="6397"/>
                  </a:cubicBezTo>
                  <a:lnTo>
                    <a:pt x="2582" y="6366"/>
                  </a:lnTo>
                  <a:lnTo>
                    <a:pt x="2605" y="6420"/>
                  </a:lnTo>
                  <a:lnTo>
                    <a:pt x="2644" y="6389"/>
                  </a:lnTo>
                  <a:lnTo>
                    <a:pt x="2628" y="6435"/>
                  </a:lnTo>
                  <a:lnTo>
                    <a:pt x="2644" y="6443"/>
                  </a:lnTo>
                  <a:cubicBezTo>
                    <a:pt x="2667" y="6420"/>
                    <a:pt x="2682" y="6428"/>
                    <a:pt x="2667" y="6474"/>
                  </a:cubicBezTo>
                  <a:cubicBezTo>
                    <a:pt x="2690" y="6435"/>
                    <a:pt x="2682" y="6466"/>
                    <a:pt x="2720" y="6458"/>
                  </a:cubicBezTo>
                  <a:cubicBezTo>
                    <a:pt x="2720" y="6497"/>
                    <a:pt x="2682" y="6458"/>
                    <a:pt x="2682" y="6504"/>
                  </a:cubicBezTo>
                  <a:cubicBezTo>
                    <a:pt x="2705" y="6474"/>
                    <a:pt x="2720" y="6497"/>
                    <a:pt x="2736" y="6474"/>
                  </a:cubicBezTo>
                  <a:cubicBezTo>
                    <a:pt x="2736" y="6512"/>
                    <a:pt x="2697" y="6481"/>
                    <a:pt x="2697" y="6504"/>
                  </a:cubicBezTo>
                  <a:cubicBezTo>
                    <a:pt x="2705" y="6512"/>
                    <a:pt x="2720" y="6520"/>
                    <a:pt x="2743" y="6504"/>
                  </a:cubicBezTo>
                  <a:cubicBezTo>
                    <a:pt x="2743" y="6535"/>
                    <a:pt x="2728" y="6504"/>
                    <a:pt x="2720" y="6535"/>
                  </a:cubicBezTo>
                  <a:cubicBezTo>
                    <a:pt x="2720" y="6589"/>
                    <a:pt x="2759" y="6550"/>
                    <a:pt x="2797" y="6558"/>
                  </a:cubicBezTo>
                  <a:lnTo>
                    <a:pt x="2781" y="6612"/>
                  </a:lnTo>
                  <a:cubicBezTo>
                    <a:pt x="2812" y="6596"/>
                    <a:pt x="2812" y="6627"/>
                    <a:pt x="2843" y="6619"/>
                  </a:cubicBezTo>
                  <a:lnTo>
                    <a:pt x="2812" y="6658"/>
                  </a:lnTo>
                  <a:lnTo>
                    <a:pt x="2797" y="6658"/>
                  </a:lnTo>
                  <a:lnTo>
                    <a:pt x="2812" y="6627"/>
                  </a:lnTo>
                  <a:lnTo>
                    <a:pt x="2759" y="6612"/>
                  </a:lnTo>
                  <a:lnTo>
                    <a:pt x="2797" y="6658"/>
                  </a:lnTo>
                  <a:lnTo>
                    <a:pt x="2774" y="6673"/>
                  </a:lnTo>
                  <a:lnTo>
                    <a:pt x="2736" y="6627"/>
                  </a:lnTo>
                  <a:lnTo>
                    <a:pt x="2628" y="6650"/>
                  </a:lnTo>
                  <a:lnTo>
                    <a:pt x="2628" y="6612"/>
                  </a:lnTo>
                  <a:lnTo>
                    <a:pt x="2697" y="6596"/>
                  </a:lnTo>
                  <a:cubicBezTo>
                    <a:pt x="2651" y="6658"/>
                    <a:pt x="2682" y="6558"/>
                    <a:pt x="2628" y="6581"/>
                  </a:cubicBezTo>
                  <a:lnTo>
                    <a:pt x="2644" y="6543"/>
                  </a:lnTo>
                  <a:lnTo>
                    <a:pt x="2590" y="6589"/>
                  </a:lnTo>
                  <a:lnTo>
                    <a:pt x="2613" y="6619"/>
                  </a:lnTo>
                  <a:lnTo>
                    <a:pt x="2621" y="6589"/>
                  </a:lnTo>
                  <a:lnTo>
                    <a:pt x="2651" y="6619"/>
                  </a:lnTo>
                  <a:lnTo>
                    <a:pt x="2613" y="6635"/>
                  </a:lnTo>
                  <a:lnTo>
                    <a:pt x="2567" y="6612"/>
                  </a:lnTo>
                  <a:lnTo>
                    <a:pt x="2575" y="6573"/>
                  </a:lnTo>
                  <a:cubicBezTo>
                    <a:pt x="2498" y="6619"/>
                    <a:pt x="2460" y="6504"/>
                    <a:pt x="2421" y="6466"/>
                  </a:cubicBezTo>
                  <a:lnTo>
                    <a:pt x="2460" y="6435"/>
                  </a:lnTo>
                  <a:cubicBezTo>
                    <a:pt x="2490" y="6474"/>
                    <a:pt x="2513" y="6543"/>
                    <a:pt x="2552" y="6573"/>
                  </a:cubicBezTo>
                  <a:lnTo>
                    <a:pt x="2536" y="6550"/>
                  </a:lnTo>
                  <a:cubicBezTo>
                    <a:pt x="2536" y="6520"/>
                    <a:pt x="2529" y="6512"/>
                    <a:pt x="2552" y="6512"/>
                  </a:cubicBezTo>
                  <a:lnTo>
                    <a:pt x="2513" y="6497"/>
                  </a:lnTo>
                  <a:lnTo>
                    <a:pt x="2544" y="6458"/>
                  </a:lnTo>
                  <a:cubicBezTo>
                    <a:pt x="2513" y="6474"/>
                    <a:pt x="2513" y="6458"/>
                    <a:pt x="2506" y="6435"/>
                  </a:cubicBezTo>
                  <a:lnTo>
                    <a:pt x="2529" y="6397"/>
                  </a:lnTo>
                  <a:cubicBezTo>
                    <a:pt x="2506" y="6366"/>
                    <a:pt x="2467" y="6351"/>
                    <a:pt x="2437" y="6359"/>
                  </a:cubicBezTo>
                  <a:lnTo>
                    <a:pt x="2460" y="6343"/>
                  </a:lnTo>
                  <a:cubicBezTo>
                    <a:pt x="2475" y="6343"/>
                    <a:pt x="2437" y="6359"/>
                    <a:pt x="2467" y="6351"/>
                  </a:cubicBezTo>
                  <a:cubicBezTo>
                    <a:pt x="2467" y="6313"/>
                    <a:pt x="2437" y="6313"/>
                    <a:pt x="2437" y="6274"/>
                  </a:cubicBezTo>
                  <a:lnTo>
                    <a:pt x="2391" y="6274"/>
                  </a:lnTo>
                  <a:lnTo>
                    <a:pt x="2414" y="6228"/>
                  </a:lnTo>
                  <a:cubicBezTo>
                    <a:pt x="2375" y="6236"/>
                    <a:pt x="2383" y="6267"/>
                    <a:pt x="2375" y="6274"/>
                  </a:cubicBezTo>
                  <a:cubicBezTo>
                    <a:pt x="2345" y="6274"/>
                    <a:pt x="2383" y="6228"/>
                    <a:pt x="2345" y="6228"/>
                  </a:cubicBezTo>
                  <a:cubicBezTo>
                    <a:pt x="2352" y="6198"/>
                    <a:pt x="2391" y="6206"/>
                    <a:pt x="2391" y="6175"/>
                  </a:cubicBezTo>
                  <a:lnTo>
                    <a:pt x="2383" y="6198"/>
                  </a:lnTo>
                  <a:cubicBezTo>
                    <a:pt x="2345" y="6190"/>
                    <a:pt x="2345" y="6137"/>
                    <a:pt x="2322" y="6114"/>
                  </a:cubicBezTo>
                  <a:cubicBezTo>
                    <a:pt x="2299" y="6114"/>
                    <a:pt x="2284" y="6152"/>
                    <a:pt x="2299" y="6160"/>
                  </a:cubicBezTo>
                  <a:cubicBezTo>
                    <a:pt x="2276" y="6152"/>
                    <a:pt x="2222" y="6167"/>
                    <a:pt x="2230" y="6137"/>
                  </a:cubicBezTo>
                  <a:lnTo>
                    <a:pt x="2261" y="6129"/>
                  </a:lnTo>
                  <a:lnTo>
                    <a:pt x="2245" y="6098"/>
                  </a:lnTo>
                  <a:lnTo>
                    <a:pt x="2199" y="6098"/>
                  </a:lnTo>
                  <a:lnTo>
                    <a:pt x="2230" y="6083"/>
                  </a:lnTo>
                  <a:cubicBezTo>
                    <a:pt x="2238" y="6045"/>
                    <a:pt x="2184" y="6091"/>
                    <a:pt x="2184" y="6052"/>
                  </a:cubicBezTo>
                  <a:cubicBezTo>
                    <a:pt x="2192" y="6037"/>
                    <a:pt x="2230" y="6052"/>
                    <a:pt x="2230" y="6022"/>
                  </a:cubicBezTo>
                  <a:lnTo>
                    <a:pt x="2184" y="6022"/>
                  </a:lnTo>
                  <a:lnTo>
                    <a:pt x="2169" y="6006"/>
                  </a:lnTo>
                  <a:lnTo>
                    <a:pt x="2222" y="5999"/>
                  </a:lnTo>
                  <a:cubicBezTo>
                    <a:pt x="2207" y="5976"/>
                    <a:pt x="2230" y="5968"/>
                    <a:pt x="2238" y="5937"/>
                  </a:cubicBezTo>
                  <a:cubicBezTo>
                    <a:pt x="2238" y="5891"/>
                    <a:pt x="2192" y="5861"/>
                    <a:pt x="2169" y="5845"/>
                  </a:cubicBezTo>
                  <a:cubicBezTo>
                    <a:pt x="2222" y="5845"/>
                    <a:pt x="2161" y="5769"/>
                    <a:pt x="2161" y="5731"/>
                  </a:cubicBezTo>
                  <a:cubicBezTo>
                    <a:pt x="2192" y="5715"/>
                    <a:pt x="2169" y="5769"/>
                    <a:pt x="2207" y="5769"/>
                  </a:cubicBezTo>
                  <a:cubicBezTo>
                    <a:pt x="2222" y="5715"/>
                    <a:pt x="2153" y="5715"/>
                    <a:pt x="2184" y="5677"/>
                  </a:cubicBezTo>
                  <a:lnTo>
                    <a:pt x="2161" y="5700"/>
                  </a:lnTo>
                  <a:cubicBezTo>
                    <a:pt x="2130" y="5700"/>
                    <a:pt x="2153" y="5677"/>
                    <a:pt x="2123" y="5677"/>
                  </a:cubicBezTo>
                  <a:cubicBezTo>
                    <a:pt x="2161" y="5623"/>
                    <a:pt x="2092" y="5600"/>
                    <a:pt x="2130" y="5562"/>
                  </a:cubicBezTo>
                  <a:cubicBezTo>
                    <a:pt x="2092" y="5539"/>
                    <a:pt x="2115" y="5501"/>
                    <a:pt x="2069" y="5478"/>
                  </a:cubicBezTo>
                  <a:lnTo>
                    <a:pt x="2046" y="5508"/>
                  </a:lnTo>
                  <a:cubicBezTo>
                    <a:pt x="2000" y="5470"/>
                    <a:pt x="2054" y="5432"/>
                    <a:pt x="2092" y="5409"/>
                  </a:cubicBezTo>
                  <a:lnTo>
                    <a:pt x="2000" y="5424"/>
                  </a:lnTo>
                  <a:lnTo>
                    <a:pt x="2000" y="5355"/>
                  </a:lnTo>
                  <a:lnTo>
                    <a:pt x="2069" y="5370"/>
                  </a:lnTo>
                  <a:lnTo>
                    <a:pt x="2054" y="5286"/>
                  </a:lnTo>
                  <a:lnTo>
                    <a:pt x="2077" y="5279"/>
                  </a:lnTo>
                  <a:cubicBezTo>
                    <a:pt x="2107" y="5271"/>
                    <a:pt x="2077" y="5256"/>
                    <a:pt x="2069" y="5248"/>
                  </a:cubicBezTo>
                  <a:lnTo>
                    <a:pt x="2046" y="5271"/>
                  </a:lnTo>
                  <a:cubicBezTo>
                    <a:pt x="2038" y="5233"/>
                    <a:pt x="2092" y="5156"/>
                    <a:pt x="2046" y="5118"/>
                  </a:cubicBezTo>
                  <a:lnTo>
                    <a:pt x="2077" y="5087"/>
                  </a:lnTo>
                  <a:lnTo>
                    <a:pt x="2054" y="5064"/>
                  </a:lnTo>
                  <a:cubicBezTo>
                    <a:pt x="2115" y="5018"/>
                    <a:pt x="2046" y="4987"/>
                    <a:pt x="2092" y="4941"/>
                  </a:cubicBezTo>
                  <a:cubicBezTo>
                    <a:pt x="2054" y="4903"/>
                    <a:pt x="2077" y="4865"/>
                    <a:pt x="2115" y="4819"/>
                  </a:cubicBezTo>
                  <a:lnTo>
                    <a:pt x="2161" y="4857"/>
                  </a:lnTo>
                  <a:cubicBezTo>
                    <a:pt x="2153" y="4811"/>
                    <a:pt x="2115" y="4773"/>
                    <a:pt x="2146" y="4750"/>
                  </a:cubicBezTo>
                  <a:cubicBezTo>
                    <a:pt x="2092" y="4758"/>
                    <a:pt x="2069" y="4735"/>
                    <a:pt x="2008" y="4750"/>
                  </a:cubicBezTo>
                  <a:lnTo>
                    <a:pt x="2038" y="4681"/>
                  </a:lnTo>
                  <a:cubicBezTo>
                    <a:pt x="1977" y="4696"/>
                    <a:pt x="2015" y="4773"/>
                    <a:pt x="1962" y="4773"/>
                  </a:cubicBezTo>
                  <a:lnTo>
                    <a:pt x="1977" y="4742"/>
                  </a:lnTo>
                  <a:cubicBezTo>
                    <a:pt x="1939" y="4742"/>
                    <a:pt x="1977" y="4704"/>
                    <a:pt x="1939" y="4696"/>
                  </a:cubicBezTo>
                  <a:lnTo>
                    <a:pt x="2000" y="4673"/>
                  </a:lnTo>
                  <a:cubicBezTo>
                    <a:pt x="1969" y="4673"/>
                    <a:pt x="1962" y="4666"/>
                    <a:pt x="1939" y="4643"/>
                  </a:cubicBezTo>
                  <a:cubicBezTo>
                    <a:pt x="1962" y="4627"/>
                    <a:pt x="1992" y="4604"/>
                    <a:pt x="1962" y="4604"/>
                  </a:cubicBezTo>
                  <a:lnTo>
                    <a:pt x="2000" y="4581"/>
                  </a:lnTo>
                  <a:lnTo>
                    <a:pt x="2031" y="4589"/>
                  </a:lnTo>
                  <a:lnTo>
                    <a:pt x="2015" y="4482"/>
                  </a:lnTo>
                  <a:lnTo>
                    <a:pt x="2077" y="4482"/>
                  </a:lnTo>
                  <a:cubicBezTo>
                    <a:pt x="2069" y="4520"/>
                    <a:pt x="2015" y="4520"/>
                    <a:pt x="2046" y="4505"/>
                  </a:cubicBezTo>
                  <a:lnTo>
                    <a:pt x="2008" y="4505"/>
                  </a:lnTo>
                  <a:cubicBezTo>
                    <a:pt x="2000" y="4482"/>
                    <a:pt x="2000" y="4482"/>
                    <a:pt x="1969" y="4474"/>
                  </a:cubicBezTo>
                  <a:lnTo>
                    <a:pt x="1977" y="4443"/>
                  </a:lnTo>
                  <a:lnTo>
                    <a:pt x="1939" y="4466"/>
                  </a:lnTo>
                  <a:lnTo>
                    <a:pt x="1939" y="4428"/>
                  </a:lnTo>
                  <a:lnTo>
                    <a:pt x="1992" y="4428"/>
                  </a:lnTo>
                  <a:lnTo>
                    <a:pt x="2000" y="4405"/>
                  </a:lnTo>
                  <a:cubicBezTo>
                    <a:pt x="1954" y="4375"/>
                    <a:pt x="1977" y="4336"/>
                    <a:pt x="2031" y="4313"/>
                  </a:cubicBezTo>
                  <a:lnTo>
                    <a:pt x="1992" y="4290"/>
                  </a:lnTo>
                  <a:lnTo>
                    <a:pt x="1954" y="4313"/>
                  </a:lnTo>
                  <a:lnTo>
                    <a:pt x="1977" y="4313"/>
                  </a:lnTo>
                  <a:cubicBezTo>
                    <a:pt x="1992" y="4336"/>
                    <a:pt x="1939" y="4375"/>
                    <a:pt x="1931" y="4405"/>
                  </a:cubicBezTo>
                  <a:cubicBezTo>
                    <a:pt x="1916" y="4375"/>
                    <a:pt x="1962" y="4352"/>
                    <a:pt x="1939" y="4321"/>
                  </a:cubicBezTo>
                  <a:lnTo>
                    <a:pt x="1900" y="4359"/>
                  </a:lnTo>
                  <a:cubicBezTo>
                    <a:pt x="1893" y="4336"/>
                    <a:pt x="1923" y="4329"/>
                    <a:pt x="1885" y="4313"/>
                  </a:cubicBezTo>
                  <a:lnTo>
                    <a:pt x="1931" y="4313"/>
                  </a:lnTo>
                  <a:lnTo>
                    <a:pt x="1916" y="4290"/>
                  </a:lnTo>
                  <a:lnTo>
                    <a:pt x="1939" y="4298"/>
                  </a:lnTo>
                  <a:lnTo>
                    <a:pt x="1962" y="4283"/>
                  </a:lnTo>
                  <a:cubicBezTo>
                    <a:pt x="1923" y="4275"/>
                    <a:pt x="1954" y="4252"/>
                    <a:pt x="1923" y="4244"/>
                  </a:cubicBezTo>
                  <a:lnTo>
                    <a:pt x="1977" y="4237"/>
                  </a:lnTo>
                  <a:lnTo>
                    <a:pt x="2015" y="4183"/>
                  </a:lnTo>
                  <a:lnTo>
                    <a:pt x="2031" y="4145"/>
                  </a:lnTo>
                  <a:lnTo>
                    <a:pt x="2046" y="4168"/>
                  </a:lnTo>
                  <a:cubicBezTo>
                    <a:pt x="2077" y="4145"/>
                    <a:pt x="2054" y="4129"/>
                    <a:pt x="2077" y="4106"/>
                  </a:cubicBezTo>
                  <a:cubicBezTo>
                    <a:pt x="2054" y="4099"/>
                    <a:pt x="2054" y="4099"/>
                    <a:pt x="2031" y="4091"/>
                  </a:cubicBezTo>
                  <a:cubicBezTo>
                    <a:pt x="2038" y="4083"/>
                    <a:pt x="2031" y="4053"/>
                    <a:pt x="2000" y="4053"/>
                  </a:cubicBezTo>
                  <a:lnTo>
                    <a:pt x="2038" y="4053"/>
                  </a:lnTo>
                  <a:lnTo>
                    <a:pt x="2054" y="4022"/>
                  </a:lnTo>
                  <a:lnTo>
                    <a:pt x="2038" y="4007"/>
                  </a:lnTo>
                  <a:lnTo>
                    <a:pt x="2092" y="4030"/>
                  </a:lnTo>
                  <a:cubicBezTo>
                    <a:pt x="2115" y="4045"/>
                    <a:pt x="2054" y="4030"/>
                    <a:pt x="2084" y="4053"/>
                  </a:cubicBezTo>
                  <a:cubicBezTo>
                    <a:pt x="2115" y="4053"/>
                    <a:pt x="2115" y="4030"/>
                    <a:pt x="2107" y="4014"/>
                  </a:cubicBezTo>
                  <a:lnTo>
                    <a:pt x="2146" y="4014"/>
                  </a:lnTo>
                  <a:cubicBezTo>
                    <a:pt x="2123" y="3991"/>
                    <a:pt x="2115" y="3953"/>
                    <a:pt x="2146" y="3969"/>
                  </a:cubicBezTo>
                  <a:lnTo>
                    <a:pt x="2123" y="3953"/>
                  </a:lnTo>
                  <a:cubicBezTo>
                    <a:pt x="2123" y="3946"/>
                    <a:pt x="2123" y="3930"/>
                    <a:pt x="2153" y="3938"/>
                  </a:cubicBezTo>
                  <a:lnTo>
                    <a:pt x="2130" y="3907"/>
                  </a:lnTo>
                  <a:lnTo>
                    <a:pt x="2115" y="3938"/>
                  </a:lnTo>
                  <a:cubicBezTo>
                    <a:pt x="2084" y="3938"/>
                    <a:pt x="2077" y="3915"/>
                    <a:pt x="2046" y="3938"/>
                  </a:cubicBezTo>
                  <a:cubicBezTo>
                    <a:pt x="2015" y="3907"/>
                    <a:pt x="2054" y="3915"/>
                    <a:pt x="2069" y="3907"/>
                  </a:cubicBezTo>
                  <a:lnTo>
                    <a:pt x="2015" y="3900"/>
                  </a:lnTo>
                  <a:lnTo>
                    <a:pt x="2008" y="3915"/>
                  </a:lnTo>
                  <a:lnTo>
                    <a:pt x="2031" y="3946"/>
                  </a:lnTo>
                  <a:cubicBezTo>
                    <a:pt x="2046" y="3938"/>
                    <a:pt x="2038" y="3930"/>
                    <a:pt x="2069" y="3938"/>
                  </a:cubicBezTo>
                  <a:lnTo>
                    <a:pt x="2046" y="3953"/>
                  </a:lnTo>
                  <a:lnTo>
                    <a:pt x="2000" y="3953"/>
                  </a:lnTo>
                  <a:cubicBezTo>
                    <a:pt x="2038" y="3969"/>
                    <a:pt x="1992" y="3969"/>
                    <a:pt x="1992" y="3984"/>
                  </a:cubicBezTo>
                  <a:lnTo>
                    <a:pt x="1962" y="3969"/>
                  </a:lnTo>
                  <a:lnTo>
                    <a:pt x="1923" y="4007"/>
                  </a:lnTo>
                  <a:cubicBezTo>
                    <a:pt x="1862" y="4007"/>
                    <a:pt x="1893" y="4030"/>
                    <a:pt x="1847" y="4030"/>
                  </a:cubicBezTo>
                  <a:lnTo>
                    <a:pt x="1878" y="4083"/>
                  </a:lnTo>
                  <a:lnTo>
                    <a:pt x="1847" y="4060"/>
                  </a:lnTo>
                  <a:cubicBezTo>
                    <a:pt x="1809" y="4068"/>
                    <a:pt x="1816" y="4091"/>
                    <a:pt x="1809" y="4106"/>
                  </a:cubicBezTo>
                  <a:lnTo>
                    <a:pt x="1839" y="4106"/>
                  </a:lnTo>
                  <a:cubicBezTo>
                    <a:pt x="1862" y="4129"/>
                    <a:pt x="1824" y="4137"/>
                    <a:pt x="1855" y="4137"/>
                  </a:cubicBezTo>
                  <a:lnTo>
                    <a:pt x="1824" y="4145"/>
                  </a:lnTo>
                  <a:lnTo>
                    <a:pt x="1801" y="4129"/>
                  </a:lnTo>
                  <a:cubicBezTo>
                    <a:pt x="1770" y="4145"/>
                    <a:pt x="1801" y="4175"/>
                    <a:pt x="1747" y="4183"/>
                  </a:cubicBezTo>
                  <a:cubicBezTo>
                    <a:pt x="1809" y="4206"/>
                    <a:pt x="1709" y="4214"/>
                    <a:pt x="1770" y="4244"/>
                  </a:cubicBezTo>
                  <a:cubicBezTo>
                    <a:pt x="1732" y="4237"/>
                    <a:pt x="1747" y="4260"/>
                    <a:pt x="1724" y="4260"/>
                  </a:cubicBezTo>
                  <a:cubicBezTo>
                    <a:pt x="1724" y="4244"/>
                    <a:pt x="1709" y="4221"/>
                    <a:pt x="1747" y="4214"/>
                  </a:cubicBezTo>
                  <a:cubicBezTo>
                    <a:pt x="1701" y="4198"/>
                    <a:pt x="1747" y="4160"/>
                    <a:pt x="1778" y="4137"/>
                  </a:cubicBezTo>
                  <a:lnTo>
                    <a:pt x="1732" y="4106"/>
                  </a:lnTo>
                  <a:cubicBezTo>
                    <a:pt x="1778" y="4160"/>
                    <a:pt x="1625" y="4221"/>
                    <a:pt x="1724" y="4275"/>
                  </a:cubicBezTo>
                  <a:cubicBezTo>
                    <a:pt x="1709" y="4298"/>
                    <a:pt x="1724" y="4329"/>
                    <a:pt x="1694" y="4359"/>
                  </a:cubicBezTo>
                  <a:lnTo>
                    <a:pt x="1724" y="4352"/>
                  </a:lnTo>
                  <a:lnTo>
                    <a:pt x="1747" y="4375"/>
                  </a:lnTo>
                  <a:lnTo>
                    <a:pt x="1740" y="4405"/>
                  </a:lnTo>
                  <a:cubicBezTo>
                    <a:pt x="1724" y="4390"/>
                    <a:pt x="1740" y="4375"/>
                    <a:pt x="1709" y="4367"/>
                  </a:cubicBezTo>
                  <a:lnTo>
                    <a:pt x="1686" y="4405"/>
                  </a:lnTo>
                  <a:lnTo>
                    <a:pt x="1701" y="4428"/>
                  </a:lnTo>
                  <a:lnTo>
                    <a:pt x="1694" y="4443"/>
                  </a:lnTo>
                  <a:lnTo>
                    <a:pt x="1655" y="4428"/>
                  </a:lnTo>
                  <a:cubicBezTo>
                    <a:pt x="1648" y="4466"/>
                    <a:pt x="1709" y="4443"/>
                    <a:pt x="1686" y="4482"/>
                  </a:cubicBezTo>
                  <a:lnTo>
                    <a:pt x="1709" y="4482"/>
                  </a:lnTo>
                  <a:lnTo>
                    <a:pt x="1724" y="4512"/>
                  </a:lnTo>
                  <a:cubicBezTo>
                    <a:pt x="1671" y="4489"/>
                    <a:pt x="1655" y="4566"/>
                    <a:pt x="1632" y="4597"/>
                  </a:cubicBezTo>
                  <a:cubicBezTo>
                    <a:pt x="1617" y="4566"/>
                    <a:pt x="1655" y="4505"/>
                    <a:pt x="1617" y="4505"/>
                  </a:cubicBezTo>
                  <a:cubicBezTo>
                    <a:pt x="1617" y="4474"/>
                    <a:pt x="1632" y="4443"/>
                    <a:pt x="1632" y="4413"/>
                  </a:cubicBezTo>
                  <a:cubicBezTo>
                    <a:pt x="1594" y="4413"/>
                    <a:pt x="1625" y="4451"/>
                    <a:pt x="1609" y="4466"/>
                  </a:cubicBezTo>
                  <a:cubicBezTo>
                    <a:pt x="1586" y="4443"/>
                    <a:pt x="1609" y="4443"/>
                    <a:pt x="1571" y="4428"/>
                  </a:cubicBezTo>
                  <a:cubicBezTo>
                    <a:pt x="1625" y="4413"/>
                    <a:pt x="1579" y="4398"/>
                    <a:pt x="1632" y="4390"/>
                  </a:cubicBezTo>
                  <a:lnTo>
                    <a:pt x="1571" y="4375"/>
                  </a:lnTo>
                  <a:lnTo>
                    <a:pt x="1609" y="4352"/>
                  </a:lnTo>
                  <a:lnTo>
                    <a:pt x="1579" y="4313"/>
                  </a:lnTo>
                  <a:lnTo>
                    <a:pt x="1617" y="4290"/>
                  </a:lnTo>
                  <a:lnTo>
                    <a:pt x="1625" y="4260"/>
                  </a:lnTo>
                  <a:lnTo>
                    <a:pt x="1617" y="4198"/>
                  </a:lnTo>
                  <a:lnTo>
                    <a:pt x="1655" y="4198"/>
                  </a:lnTo>
                  <a:cubicBezTo>
                    <a:pt x="1663" y="4214"/>
                    <a:pt x="1625" y="4252"/>
                    <a:pt x="1671" y="4252"/>
                  </a:cubicBezTo>
                  <a:lnTo>
                    <a:pt x="1655" y="4214"/>
                  </a:lnTo>
                  <a:lnTo>
                    <a:pt x="1686" y="4206"/>
                  </a:lnTo>
                  <a:lnTo>
                    <a:pt x="1686" y="4168"/>
                  </a:lnTo>
                  <a:cubicBezTo>
                    <a:pt x="1663" y="4137"/>
                    <a:pt x="1632" y="4168"/>
                    <a:pt x="1625" y="4137"/>
                  </a:cubicBezTo>
                  <a:lnTo>
                    <a:pt x="1625" y="4122"/>
                  </a:lnTo>
                  <a:lnTo>
                    <a:pt x="1671" y="4129"/>
                  </a:lnTo>
                  <a:cubicBezTo>
                    <a:pt x="1701" y="4122"/>
                    <a:pt x="1686" y="4106"/>
                    <a:pt x="1701" y="4099"/>
                  </a:cubicBezTo>
                  <a:lnTo>
                    <a:pt x="1686" y="4099"/>
                  </a:lnTo>
                  <a:cubicBezTo>
                    <a:pt x="1671" y="4068"/>
                    <a:pt x="1740" y="4060"/>
                    <a:pt x="1694" y="4022"/>
                  </a:cubicBezTo>
                  <a:cubicBezTo>
                    <a:pt x="1724" y="3984"/>
                    <a:pt x="1709" y="3938"/>
                    <a:pt x="1763" y="3915"/>
                  </a:cubicBezTo>
                  <a:lnTo>
                    <a:pt x="1763" y="3877"/>
                  </a:lnTo>
                  <a:lnTo>
                    <a:pt x="1709" y="3854"/>
                  </a:lnTo>
                  <a:lnTo>
                    <a:pt x="1655" y="3869"/>
                  </a:lnTo>
                  <a:lnTo>
                    <a:pt x="1694" y="3900"/>
                  </a:lnTo>
                  <a:cubicBezTo>
                    <a:pt x="1694" y="3915"/>
                    <a:pt x="1663" y="3930"/>
                    <a:pt x="1694" y="3953"/>
                  </a:cubicBezTo>
                  <a:lnTo>
                    <a:pt x="1632" y="3915"/>
                  </a:lnTo>
                  <a:cubicBezTo>
                    <a:pt x="1617" y="3930"/>
                    <a:pt x="1625" y="3969"/>
                    <a:pt x="1594" y="3946"/>
                  </a:cubicBezTo>
                  <a:cubicBezTo>
                    <a:pt x="1579" y="3976"/>
                    <a:pt x="1617" y="4014"/>
                    <a:pt x="1556" y="4030"/>
                  </a:cubicBezTo>
                  <a:lnTo>
                    <a:pt x="1548" y="3976"/>
                  </a:lnTo>
                  <a:cubicBezTo>
                    <a:pt x="1540" y="3984"/>
                    <a:pt x="1540" y="4007"/>
                    <a:pt x="1517" y="4007"/>
                  </a:cubicBezTo>
                  <a:cubicBezTo>
                    <a:pt x="1540" y="4014"/>
                    <a:pt x="1540" y="4022"/>
                    <a:pt x="1510" y="4022"/>
                  </a:cubicBezTo>
                  <a:cubicBezTo>
                    <a:pt x="1548" y="4068"/>
                    <a:pt x="1471" y="4091"/>
                    <a:pt x="1479" y="4129"/>
                  </a:cubicBezTo>
                  <a:lnTo>
                    <a:pt x="1441" y="4106"/>
                  </a:lnTo>
                  <a:lnTo>
                    <a:pt x="1426" y="4145"/>
                  </a:lnTo>
                  <a:cubicBezTo>
                    <a:pt x="1441" y="4137"/>
                    <a:pt x="1471" y="4145"/>
                    <a:pt x="1494" y="4129"/>
                  </a:cubicBezTo>
                  <a:lnTo>
                    <a:pt x="1517" y="4137"/>
                  </a:lnTo>
                  <a:lnTo>
                    <a:pt x="1510" y="4168"/>
                  </a:lnTo>
                  <a:lnTo>
                    <a:pt x="1471" y="4168"/>
                  </a:lnTo>
                  <a:lnTo>
                    <a:pt x="1502" y="4183"/>
                  </a:lnTo>
                  <a:lnTo>
                    <a:pt x="1502" y="4206"/>
                  </a:lnTo>
                  <a:cubicBezTo>
                    <a:pt x="1471" y="4214"/>
                    <a:pt x="1494" y="4198"/>
                    <a:pt x="1464" y="4183"/>
                  </a:cubicBezTo>
                  <a:lnTo>
                    <a:pt x="1464" y="4137"/>
                  </a:lnTo>
                  <a:cubicBezTo>
                    <a:pt x="1403" y="4283"/>
                    <a:pt x="1395" y="4443"/>
                    <a:pt x="1357" y="4620"/>
                  </a:cubicBezTo>
                  <a:cubicBezTo>
                    <a:pt x="1403" y="4627"/>
                    <a:pt x="1387" y="4681"/>
                    <a:pt x="1349" y="4696"/>
                  </a:cubicBezTo>
                  <a:lnTo>
                    <a:pt x="1426" y="4696"/>
                  </a:lnTo>
                  <a:cubicBezTo>
                    <a:pt x="1433" y="4719"/>
                    <a:pt x="1387" y="4719"/>
                    <a:pt x="1403" y="4750"/>
                  </a:cubicBezTo>
                  <a:lnTo>
                    <a:pt x="1380" y="4742"/>
                  </a:lnTo>
                  <a:cubicBezTo>
                    <a:pt x="1364" y="4773"/>
                    <a:pt x="1403" y="4788"/>
                    <a:pt x="1387" y="4819"/>
                  </a:cubicBezTo>
                  <a:cubicBezTo>
                    <a:pt x="1318" y="4788"/>
                    <a:pt x="1357" y="4888"/>
                    <a:pt x="1311" y="4934"/>
                  </a:cubicBezTo>
                  <a:lnTo>
                    <a:pt x="1349" y="4911"/>
                  </a:lnTo>
                  <a:cubicBezTo>
                    <a:pt x="1349" y="4964"/>
                    <a:pt x="1341" y="4941"/>
                    <a:pt x="1326" y="4980"/>
                  </a:cubicBezTo>
                  <a:lnTo>
                    <a:pt x="1357" y="4972"/>
                  </a:lnTo>
                  <a:lnTo>
                    <a:pt x="1349" y="5010"/>
                  </a:lnTo>
                  <a:lnTo>
                    <a:pt x="1387" y="5026"/>
                  </a:lnTo>
                  <a:cubicBezTo>
                    <a:pt x="1403" y="5049"/>
                    <a:pt x="1357" y="5049"/>
                    <a:pt x="1395" y="5079"/>
                  </a:cubicBezTo>
                  <a:lnTo>
                    <a:pt x="1357" y="5064"/>
                  </a:lnTo>
                  <a:cubicBezTo>
                    <a:pt x="1349" y="5133"/>
                    <a:pt x="1364" y="5056"/>
                    <a:pt x="1364" y="5056"/>
                  </a:cubicBezTo>
                  <a:lnTo>
                    <a:pt x="1341" y="5056"/>
                  </a:lnTo>
                  <a:cubicBezTo>
                    <a:pt x="1341" y="5056"/>
                    <a:pt x="1357" y="5317"/>
                    <a:pt x="1395" y="5355"/>
                  </a:cubicBezTo>
                  <a:lnTo>
                    <a:pt x="1380" y="5363"/>
                  </a:lnTo>
                  <a:cubicBezTo>
                    <a:pt x="1380" y="5386"/>
                    <a:pt x="1403" y="5401"/>
                    <a:pt x="1433" y="5409"/>
                  </a:cubicBezTo>
                  <a:lnTo>
                    <a:pt x="1395" y="5424"/>
                  </a:lnTo>
                  <a:cubicBezTo>
                    <a:pt x="1426" y="5478"/>
                    <a:pt x="1380" y="5562"/>
                    <a:pt x="1464" y="5616"/>
                  </a:cubicBezTo>
                  <a:lnTo>
                    <a:pt x="1426" y="5639"/>
                  </a:lnTo>
                  <a:lnTo>
                    <a:pt x="1403" y="5616"/>
                  </a:lnTo>
                  <a:cubicBezTo>
                    <a:pt x="1433" y="5662"/>
                    <a:pt x="1479" y="5708"/>
                    <a:pt x="1479" y="5784"/>
                  </a:cubicBezTo>
                  <a:cubicBezTo>
                    <a:pt x="1510" y="5784"/>
                    <a:pt x="1479" y="5738"/>
                    <a:pt x="1517" y="5754"/>
                  </a:cubicBezTo>
                  <a:cubicBezTo>
                    <a:pt x="1510" y="5792"/>
                    <a:pt x="1502" y="5822"/>
                    <a:pt x="1510" y="5845"/>
                  </a:cubicBezTo>
                  <a:cubicBezTo>
                    <a:pt x="1548" y="5845"/>
                    <a:pt x="1502" y="5822"/>
                    <a:pt x="1510" y="5792"/>
                  </a:cubicBezTo>
                  <a:cubicBezTo>
                    <a:pt x="1540" y="5807"/>
                    <a:pt x="1540" y="5830"/>
                    <a:pt x="1548" y="5845"/>
                  </a:cubicBezTo>
                  <a:lnTo>
                    <a:pt x="1494" y="5853"/>
                  </a:lnTo>
                  <a:cubicBezTo>
                    <a:pt x="1517" y="5899"/>
                    <a:pt x="1579" y="5922"/>
                    <a:pt x="1586" y="5999"/>
                  </a:cubicBezTo>
                  <a:lnTo>
                    <a:pt x="1571" y="6006"/>
                  </a:lnTo>
                  <a:lnTo>
                    <a:pt x="1571" y="6045"/>
                  </a:lnTo>
                  <a:cubicBezTo>
                    <a:pt x="1594" y="6052"/>
                    <a:pt x="1594" y="6045"/>
                    <a:pt x="1617" y="6060"/>
                  </a:cubicBezTo>
                  <a:lnTo>
                    <a:pt x="1594" y="6098"/>
                  </a:lnTo>
                  <a:lnTo>
                    <a:pt x="1648" y="6175"/>
                  </a:lnTo>
                  <a:lnTo>
                    <a:pt x="1625" y="6160"/>
                  </a:lnTo>
                  <a:cubicBezTo>
                    <a:pt x="1609" y="6198"/>
                    <a:pt x="1663" y="6213"/>
                    <a:pt x="1701" y="6213"/>
                  </a:cubicBezTo>
                  <a:cubicBezTo>
                    <a:pt x="1701" y="6244"/>
                    <a:pt x="1671" y="6236"/>
                    <a:pt x="1655" y="6228"/>
                  </a:cubicBezTo>
                  <a:cubicBezTo>
                    <a:pt x="1671" y="6267"/>
                    <a:pt x="1740" y="6274"/>
                    <a:pt x="1740" y="6313"/>
                  </a:cubicBezTo>
                  <a:lnTo>
                    <a:pt x="1671" y="6305"/>
                  </a:lnTo>
                  <a:lnTo>
                    <a:pt x="1671" y="6366"/>
                  </a:lnTo>
                  <a:cubicBezTo>
                    <a:pt x="1701" y="6359"/>
                    <a:pt x="1694" y="6343"/>
                    <a:pt x="1686" y="6366"/>
                  </a:cubicBezTo>
                  <a:cubicBezTo>
                    <a:pt x="1671" y="6359"/>
                    <a:pt x="1686" y="6343"/>
                    <a:pt x="1655" y="6351"/>
                  </a:cubicBezTo>
                  <a:cubicBezTo>
                    <a:pt x="1648" y="6382"/>
                    <a:pt x="1671" y="6382"/>
                    <a:pt x="1671" y="6405"/>
                  </a:cubicBezTo>
                  <a:lnTo>
                    <a:pt x="1709" y="6420"/>
                  </a:lnTo>
                  <a:lnTo>
                    <a:pt x="1724" y="6389"/>
                  </a:lnTo>
                  <a:cubicBezTo>
                    <a:pt x="1740" y="6397"/>
                    <a:pt x="1763" y="6420"/>
                    <a:pt x="1801" y="6420"/>
                  </a:cubicBezTo>
                  <a:cubicBezTo>
                    <a:pt x="1801" y="6443"/>
                    <a:pt x="1770" y="6428"/>
                    <a:pt x="1770" y="6458"/>
                  </a:cubicBezTo>
                  <a:lnTo>
                    <a:pt x="1839" y="6466"/>
                  </a:lnTo>
                  <a:cubicBezTo>
                    <a:pt x="1855" y="6512"/>
                    <a:pt x="1885" y="6558"/>
                    <a:pt x="1916" y="6581"/>
                  </a:cubicBezTo>
                  <a:lnTo>
                    <a:pt x="1954" y="6573"/>
                  </a:lnTo>
                  <a:cubicBezTo>
                    <a:pt x="1931" y="6612"/>
                    <a:pt x="1900" y="6589"/>
                    <a:pt x="1923" y="6635"/>
                  </a:cubicBezTo>
                  <a:cubicBezTo>
                    <a:pt x="1893" y="6635"/>
                    <a:pt x="1893" y="6619"/>
                    <a:pt x="1885" y="6612"/>
                  </a:cubicBezTo>
                  <a:lnTo>
                    <a:pt x="1923" y="6673"/>
                  </a:lnTo>
                  <a:lnTo>
                    <a:pt x="1954" y="6658"/>
                  </a:lnTo>
                  <a:cubicBezTo>
                    <a:pt x="1954" y="6673"/>
                    <a:pt x="1969" y="6688"/>
                    <a:pt x="1954" y="6711"/>
                  </a:cubicBezTo>
                  <a:lnTo>
                    <a:pt x="2000" y="6703"/>
                  </a:lnTo>
                  <a:cubicBezTo>
                    <a:pt x="2008" y="6711"/>
                    <a:pt x="1977" y="6765"/>
                    <a:pt x="2038" y="6749"/>
                  </a:cubicBezTo>
                  <a:lnTo>
                    <a:pt x="2031" y="6788"/>
                  </a:lnTo>
                  <a:lnTo>
                    <a:pt x="2000" y="6765"/>
                  </a:lnTo>
                  <a:cubicBezTo>
                    <a:pt x="2015" y="6864"/>
                    <a:pt x="2153" y="6926"/>
                    <a:pt x="2230" y="7002"/>
                  </a:cubicBezTo>
                  <a:lnTo>
                    <a:pt x="2184" y="7018"/>
                  </a:lnTo>
                  <a:cubicBezTo>
                    <a:pt x="2192" y="7041"/>
                    <a:pt x="2222" y="7041"/>
                    <a:pt x="2230" y="7071"/>
                  </a:cubicBezTo>
                  <a:lnTo>
                    <a:pt x="2261" y="7041"/>
                  </a:lnTo>
                  <a:cubicBezTo>
                    <a:pt x="2299" y="7071"/>
                    <a:pt x="2345" y="7171"/>
                    <a:pt x="2429" y="7132"/>
                  </a:cubicBezTo>
                  <a:cubicBezTo>
                    <a:pt x="2429" y="7163"/>
                    <a:pt x="2398" y="7148"/>
                    <a:pt x="2391" y="7163"/>
                  </a:cubicBezTo>
                  <a:cubicBezTo>
                    <a:pt x="2421" y="7186"/>
                    <a:pt x="2429" y="7186"/>
                    <a:pt x="2460" y="7209"/>
                  </a:cubicBezTo>
                  <a:lnTo>
                    <a:pt x="2475" y="7194"/>
                  </a:lnTo>
                  <a:cubicBezTo>
                    <a:pt x="2513" y="7201"/>
                    <a:pt x="2536" y="7301"/>
                    <a:pt x="2582" y="7263"/>
                  </a:cubicBezTo>
                  <a:lnTo>
                    <a:pt x="2590" y="7309"/>
                  </a:lnTo>
                  <a:cubicBezTo>
                    <a:pt x="2613" y="7309"/>
                    <a:pt x="2644" y="7286"/>
                    <a:pt x="2644" y="7324"/>
                  </a:cubicBezTo>
                  <a:cubicBezTo>
                    <a:pt x="2690" y="7278"/>
                    <a:pt x="2728" y="7385"/>
                    <a:pt x="2781" y="7355"/>
                  </a:cubicBezTo>
                  <a:lnTo>
                    <a:pt x="2781" y="7393"/>
                  </a:lnTo>
                  <a:cubicBezTo>
                    <a:pt x="2812" y="7393"/>
                    <a:pt x="2850" y="7385"/>
                    <a:pt x="2873" y="7431"/>
                  </a:cubicBezTo>
                  <a:lnTo>
                    <a:pt x="2912" y="7424"/>
                  </a:lnTo>
                  <a:lnTo>
                    <a:pt x="2912" y="7454"/>
                  </a:lnTo>
                  <a:lnTo>
                    <a:pt x="2927" y="7462"/>
                  </a:lnTo>
                  <a:cubicBezTo>
                    <a:pt x="2950" y="7454"/>
                    <a:pt x="2973" y="7462"/>
                    <a:pt x="3011" y="7477"/>
                  </a:cubicBezTo>
                  <a:cubicBezTo>
                    <a:pt x="3011" y="7454"/>
                    <a:pt x="3034" y="7454"/>
                    <a:pt x="3050" y="7462"/>
                  </a:cubicBezTo>
                  <a:lnTo>
                    <a:pt x="3034" y="7477"/>
                  </a:lnTo>
                  <a:cubicBezTo>
                    <a:pt x="3065" y="7500"/>
                    <a:pt x="3088" y="7493"/>
                    <a:pt x="3119" y="7508"/>
                  </a:cubicBezTo>
                  <a:cubicBezTo>
                    <a:pt x="3088" y="7539"/>
                    <a:pt x="3088" y="7500"/>
                    <a:pt x="3073" y="7531"/>
                  </a:cubicBezTo>
                  <a:lnTo>
                    <a:pt x="3126" y="7546"/>
                  </a:lnTo>
                  <a:lnTo>
                    <a:pt x="3103" y="7577"/>
                  </a:lnTo>
                  <a:cubicBezTo>
                    <a:pt x="3080" y="7577"/>
                    <a:pt x="3065" y="7531"/>
                    <a:pt x="3034" y="7554"/>
                  </a:cubicBezTo>
                  <a:cubicBezTo>
                    <a:pt x="3065" y="7554"/>
                    <a:pt x="3042" y="7607"/>
                    <a:pt x="3073" y="7592"/>
                  </a:cubicBezTo>
                  <a:cubicBezTo>
                    <a:pt x="3073" y="7623"/>
                    <a:pt x="3050" y="7623"/>
                    <a:pt x="3027" y="7623"/>
                  </a:cubicBezTo>
                  <a:lnTo>
                    <a:pt x="3042" y="7584"/>
                  </a:lnTo>
                  <a:lnTo>
                    <a:pt x="2996" y="7607"/>
                  </a:lnTo>
                  <a:cubicBezTo>
                    <a:pt x="2973" y="7592"/>
                    <a:pt x="2950" y="7607"/>
                    <a:pt x="2935" y="7577"/>
                  </a:cubicBezTo>
                  <a:cubicBezTo>
                    <a:pt x="2988" y="7592"/>
                    <a:pt x="2988" y="7546"/>
                    <a:pt x="3011" y="7569"/>
                  </a:cubicBezTo>
                  <a:cubicBezTo>
                    <a:pt x="3034" y="7546"/>
                    <a:pt x="2973" y="7546"/>
                    <a:pt x="3027" y="7531"/>
                  </a:cubicBezTo>
                  <a:cubicBezTo>
                    <a:pt x="3050" y="7516"/>
                    <a:pt x="3011" y="7569"/>
                    <a:pt x="3034" y="7546"/>
                  </a:cubicBezTo>
                  <a:cubicBezTo>
                    <a:pt x="3073" y="7531"/>
                    <a:pt x="3042" y="7539"/>
                    <a:pt x="3034" y="7508"/>
                  </a:cubicBezTo>
                  <a:lnTo>
                    <a:pt x="3065" y="7516"/>
                  </a:lnTo>
                  <a:cubicBezTo>
                    <a:pt x="3042" y="7493"/>
                    <a:pt x="2958" y="7508"/>
                    <a:pt x="2919" y="7470"/>
                  </a:cubicBezTo>
                  <a:cubicBezTo>
                    <a:pt x="2919" y="7508"/>
                    <a:pt x="2889" y="7470"/>
                    <a:pt x="2881" y="7500"/>
                  </a:cubicBezTo>
                  <a:cubicBezTo>
                    <a:pt x="2912" y="7508"/>
                    <a:pt x="2935" y="7508"/>
                    <a:pt x="2965" y="7500"/>
                  </a:cubicBezTo>
                  <a:cubicBezTo>
                    <a:pt x="2958" y="7584"/>
                    <a:pt x="2873" y="7531"/>
                    <a:pt x="2835" y="7539"/>
                  </a:cubicBezTo>
                  <a:cubicBezTo>
                    <a:pt x="2797" y="7493"/>
                    <a:pt x="2850" y="7477"/>
                    <a:pt x="2835" y="7439"/>
                  </a:cubicBezTo>
                  <a:cubicBezTo>
                    <a:pt x="2812" y="7477"/>
                    <a:pt x="2797" y="7424"/>
                    <a:pt x="2766" y="7439"/>
                  </a:cubicBezTo>
                  <a:cubicBezTo>
                    <a:pt x="2781" y="7439"/>
                    <a:pt x="2835" y="7470"/>
                    <a:pt x="2804" y="7500"/>
                  </a:cubicBezTo>
                  <a:cubicBezTo>
                    <a:pt x="2781" y="7454"/>
                    <a:pt x="2766" y="7508"/>
                    <a:pt x="2728" y="7462"/>
                  </a:cubicBezTo>
                  <a:lnTo>
                    <a:pt x="2728" y="7401"/>
                  </a:lnTo>
                  <a:lnTo>
                    <a:pt x="2690" y="7424"/>
                  </a:lnTo>
                  <a:lnTo>
                    <a:pt x="2690" y="7454"/>
                  </a:lnTo>
                  <a:cubicBezTo>
                    <a:pt x="2621" y="7462"/>
                    <a:pt x="2575" y="7424"/>
                    <a:pt x="2513" y="7401"/>
                  </a:cubicBezTo>
                  <a:cubicBezTo>
                    <a:pt x="2513" y="7439"/>
                    <a:pt x="2544" y="7424"/>
                    <a:pt x="2567" y="7439"/>
                  </a:cubicBezTo>
                  <a:cubicBezTo>
                    <a:pt x="2529" y="7439"/>
                    <a:pt x="2460" y="7431"/>
                    <a:pt x="2467" y="7385"/>
                  </a:cubicBezTo>
                  <a:lnTo>
                    <a:pt x="2529" y="7385"/>
                  </a:lnTo>
                  <a:lnTo>
                    <a:pt x="2529" y="7347"/>
                  </a:lnTo>
                  <a:cubicBezTo>
                    <a:pt x="2490" y="7339"/>
                    <a:pt x="2437" y="7355"/>
                    <a:pt x="2437" y="7301"/>
                  </a:cubicBezTo>
                  <a:lnTo>
                    <a:pt x="2398" y="7278"/>
                  </a:lnTo>
                  <a:lnTo>
                    <a:pt x="2383" y="7301"/>
                  </a:lnTo>
                  <a:cubicBezTo>
                    <a:pt x="2352" y="7263"/>
                    <a:pt x="2268" y="7247"/>
                    <a:pt x="2268" y="7194"/>
                  </a:cubicBezTo>
                  <a:lnTo>
                    <a:pt x="2192" y="7163"/>
                  </a:lnTo>
                  <a:lnTo>
                    <a:pt x="2207" y="7148"/>
                  </a:lnTo>
                  <a:lnTo>
                    <a:pt x="2161" y="7155"/>
                  </a:lnTo>
                  <a:cubicBezTo>
                    <a:pt x="2153" y="7125"/>
                    <a:pt x="2184" y="7117"/>
                    <a:pt x="2199" y="7109"/>
                  </a:cubicBezTo>
                  <a:cubicBezTo>
                    <a:pt x="2192" y="7079"/>
                    <a:pt x="2153" y="7071"/>
                    <a:pt x="2169" y="7033"/>
                  </a:cubicBezTo>
                  <a:cubicBezTo>
                    <a:pt x="2153" y="7041"/>
                    <a:pt x="2153" y="7079"/>
                    <a:pt x="2115" y="7079"/>
                  </a:cubicBezTo>
                  <a:cubicBezTo>
                    <a:pt x="2130" y="7117"/>
                    <a:pt x="2161" y="7048"/>
                    <a:pt x="2169" y="7094"/>
                  </a:cubicBezTo>
                  <a:lnTo>
                    <a:pt x="2123" y="7117"/>
                  </a:lnTo>
                  <a:cubicBezTo>
                    <a:pt x="2077" y="7094"/>
                    <a:pt x="2084" y="7018"/>
                    <a:pt x="2038" y="7002"/>
                  </a:cubicBezTo>
                  <a:cubicBezTo>
                    <a:pt x="2046" y="6964"/>
                    <a:pt x="2069" y="7002"/>
                    <a:pt x="2084" y="7002"/>
                  </a:cubicBezTo>
                  <a:lnTo>
                    <a:pt x="2038" y="6972"/>
                  </a:lnTo>
                  <a:lnTo>
                    <a:pt x="2031" y="7002"/>
                  </a:lnTo>
                  <a:lnTo>
                    <a:pt x="2000" y="6995"/>
                  </a:lnTo>
                  <a:cubicBezTo>
                    <a:pt x="1992" y="6956"/>
                    <a:pt x="1923" y="6972"/>
                    <a:pt x="1939" y="6903"/>
                  </a:cubicBezTo>
                  <a:lnTo>
                    <a:pt x="1900" y="6857"/>
                  </a:lnTo>
                  <a:cubicBezTo>
                    <a:pt x="1855" y="6880"/>
                    <a:pt x="1816" y="6826"/>
                    <a:pt x="1809" y="6788"/>
                  </a:cubicBezTo>
                  <a:lnTo>
                    <a:pt x="1778" y="6803"/>
                  </a:lnTo>
                  <a:cubicBezTo>
                    <a:pt x="1770" y="6765"/>
                    <a:pt x="1740" y="6742"/>
                    <a:pt x="1770" y="6726"/>
                  </a:cubicBezTo>
                  <a:lnTo>
                    <a:pt x="1709" y="6711"/>
                  </a:lnTo>
                  <a:cubicBezTo>
                    <a:pt x="1701" y="6665"/>
                    <a:pt x="1747" y="6696"/>
                    <a:pt x="1747" y="6665"/>
                  </a:cubicBezTo>
                  <a:cubicBezTo>
                    <a:pt x="1709" y="6658"/>
                    <a:pt x="1701" y="6635"/>
                    <a:pt x="1701" y="6612"/>
                  </a:cubicBezTo>
                  <a:lnTo>
                    <a:pt x="1632" y="6612"/>
                  </a:lnTo>
                  <a:cubicBezTo>
                    <a:pt x="1648" y="6581"/>
                    <a:pt x="1694" y="6612"/>
                    <a:pt x="1694" y="6573"/>
                  </a:cubicBezTo>
                  <a:cubicBezTo>
                    <a:pt x="1648" y="6612"/>
                    <a:pt x="1609" y="6535"/>
                    <a:pt x="1609" y="6497"/>
                  </a:cubicBezTo>
                  <a:cubicBezTo>
                    <a:pt x="1579" y="6474"/>
                    <a:pt x="1548" y="6497"/>
                    <a:pt x="1540" y="6466"/>
                  </a:cubicBezTo>
                  <a:cubicBezTo>
                    <a:pt x="1556" y="6458"/>
                    <a:pt x="1586" y="6466"/>
                    <a:pt x="1571" y="6435"/>
                  </a:cubicBezTo>
                  <a:lnTo>
                    <a:pt x="1625" y="6435"/>
                  </a:lnTo>
                  <a:lnTo>
                    <a:pt x="1625" y="6405"/>
                  </a:lnTo>
                  <a:lnTo>
                    <a:pt x="1571" y="6405"/>
                  </a:lnTo>
                  <a:cubicBezTo>
                    <a:pt x="1540" y="6389"/>
                    <a:pt x="1579" y="6366"/>
                    <a:pt x="1579" y="6328"/>
                  </a:cubicBezTo>
                  <a:cubicBezTo>
                    <a:pt x="1548" y="6320"/>
                    <a:pt x="1571" y="6290"/>
                    <a:pt x="1540" y="6274"/>
                  </a:cubicBezTo>
                  <a:cubicBezTo>
                    <a:pt x="1517" y="6313"/>
                    <a:pt x="1540" y="6328"/>
                    <a:pt x="1571" y="6343"/>
                  </a:cubicBezTo>
                  <a:lnTo>
                    <a:pt x="1548" y="6389"/>
                  </a:lnTo>
                  <a:cubicBezTo>
                    <a:pt x="1540" y="6359"/>
                    <a:pt x="1517" y="6382"/>
                    <a:pt x="1533" y="6343"/>
                  </a:cubicBezTo>
                  <a:lnTo>
                    <a:pt x="1494" y="6351"/>
                  </a:lnTo>
                  <a:cubicBezTo>
                    <a:pt x="1502" y="6313"/>
                    <a:pt x="1471" y="6267"/>
                    <a:pt x="1456" y="6228"/>
                  </a:cubicBezTo>
                  <a:lnTo>
                    <a:pt x="1464" y="6274"/>
                  </a:lnTo>
                  <a:cubicBezTo>
                    <a:pt x="1426" y="6305"/>
                    <a:pt x="1403" y="6244"/>
                    <a:pt x="1395" y="6213"/>
                  </a:cubicBezTo>
                  <a:cubicBezTo>
                    <a:pt x="1418" y="6190"/>
                    <a:pt x="1418" y="6251"/>
                    <a:pt x="1426" y="6228"/>
                  </a:cubicBezTo>
                  <a:cubicBezTo>
                    <a:pt x="1433" y="6190"/>
                    <a:pt x="1395" y="6213"/>
                    <a:pt x="1395" y="6175"/>
                  </a:cubicBezTo>
                  <a:cubicBezTo>
                    <a:pt x="1464" y="6190"/>
                    <a:pt x="1349" y="6098"/>
                    <a:pt x="1387" y="6037"/>
                  </a:cubicBezTo>
                  <a:cubicBezTo>
                    <a:pt x="1357" y="6037"/>
                    <a:pt x="1326" y="5999"/>
                    <a:pt x="1288" y="5976"/>
                  </a:cubicBezTo>
                  <a:cubicBezTo>
                    <a:pt x="1341" y="5960"/>
                    <a:pt x="1265" y="5884"/>
                    <a:pt x="1242" y="5884"/>
                  </a:cubicBezTo>
                  <a:lnTo>
                    <a:pt x="1265" y="5861"/>
                  </a:lnTo>
                  <a:cubicBezTo>
                    <a:pt x="1242" y="5861"/>
                    <a:pt x="1249" y="5830"/>
                    <a:pt x="1211" y="5815"/>
                  </a:cubicBezTo>
                  <a:cubicBezTo>
                    <a:pt x="1249" y="5784"/>
                    <a:pt x="1203" y="5776"/>
                    <a:pt x="1173" y="5738"/>
                  </a:cubicBezTo>
                  <a:cubicBezTo>
                    <a:pt x="1188" y="5731"/>
                    <a:pt x="1203" y="5738"/>
                    <a:pt x="1211" y="5708"/>
                  </a:cubicBezTo>
                  <a:cubicBezTo>
                    <a:pt x="1157" y="5654"/>
                    <a:pt x="1173" y="5593"/>
                    <a:pt x="1134" y="5524"/>
                  </a:cubicBezTo>
                  <a:lnTo>
                    <a:pt x="1165" y="5501"/>
                  </a:lnTo>
                  <a:cubicBezTo>
                    <a:pt x="1119" y="5508"/>
                    <a:pt x="1134" y="5462"/>
                    <a:pt x="1165" y="5439"/>
                  </a:cubicBezTo>
                  <a:cubicBezTo>
                    <a:pt x="1134" y="5462"/>
                    <a:pt x="1096" y="5432"/>
                    <a:pt x="1111" y="5393"/>
                  </a:cubicBezTo>
                  <a:cubicBezTo>
                    <a:pt x="1134" y="5370"/>
                    <a:pt x="1119" y="5432"/>
                    <a:pt x="1150" y="5409"/>
                  </a:cubicBezTo>
                  <a:lnTo>
                    <a:pt x="1157" y="5386"/>
                  </a:lnTo>
                  <a:lnTo>
                    <a:pt x="1127" y="5370"/>
                  </a:lnTo>
                  <a:lnTo>
                    <a:pt x="1157" y="5370"/>
                  </a:lnTo>
                  <a:cubicBezTo>
                    <a:pt x="1165" y="5332"/>
                    <a:pt x="1150" y="5324"/>
                    <a:pt x="1119" y="5332"/>
                  </a:cubicBezTo>
                  <a:cubicBezTo>
                    <a:pt x="1096" y="5309"/>
                    <a:pt x="1157" y="5324"/>
                    <a:pt x="1134" y="5294"/>
                  </a:cubicBezTo>
                  <a:cubicBezTo>
                    <a:pt x="1111" y="5309"/>
                    <a:pt x="1096" y="5286"/>
                    <a:pt x="1081" y="5256"/>
                  </a:cubicBezTo>
                  <a:cubicBezTo>
                    <a:pt x="1111" y="5240"/>
                    <a:pt x="1081" y="5240"/>
                    <a:pt x="1096" y="5210"/>
                  </a:cubicBezTo>
                  <a:lnTo>
                    <a:pt x="1081" y="5164"/>
                  </a:lnTo>
                  <a:lnTo>
                    <a:pt x="1111" y="5164"/>
                  </a:lnTo>
                  <a:cubicBezTo>
                    <a:pt x="1073" y="5164"/>
                    <a:pt x="1096" y="5056"/>
                    <a:pt x="1042" y="5079"/>
                  </a:cubicBezTo>
                  <a:lnTo>
                    <a:pt x="1012" y="5010"/>
                  </a:lnTo>
                  <a:cubicBezTo>
                    <a:pt x="1042" y="4987"/>
                    <a:pt x="1035" y="5026"/>
                    <a:pt x="1058" y="5041"/>
                  </a:cubicBezTo>
                  <a:lnTo>
                    <a:pt x="1058" y="4972"/>
                  </a:lnTo>
                  <a:cubicBezTo>
                    <a:pt x="981" y="4972"/>
                    <a:pt x="1012" y="4888"/>
                    <a:pt x="996" y="4865"/>
                  </a:cubicBezTo>
                  <a:lnTo>
                    <a:pt x="1042" y="4903"/>
                  </a:lnTo>
                  <a:lnTo>
                    <a:pt x="1019" y="4903"/>
                  </a:lnTo>
                  <a:cubicBezTo>
                    <a:pt x="1012" y="4934"/>
                    <a:pt x="1042" y="4926"/>
                    <a:pt x="1050" y="4949"/>
                  </a:cubicBezTo>
                  <a:cubicBezTo>
                    <a:pt x="1050" y="4911"/>
                    <a:pt x="1042" y="4903"/>
                    <a:pt x="1088" y="4865"/>
                  </a:cubicBezTo>
                  <a:lnTo>
                    <a:pt x="1050" y="4865"/>
                  </a:lnTo>
                  <a:cubicBezTo>
                    <a:pt x="1088" y="4827"/>
                    <a:pt x="1035" y="4696"/>
                    <a:pt x="1050" y="4635"/>
                  </a:cubicBezTo>
                  <a:lnTo>
                    <a:pt x="1012" y="4604"/>
                  </a:lnTo>
                  <a:cubicBezTo>
                    <a:pt x="981" y="4581"/>
                    <a:pt x="1042" y="4551"/>
                    <a:pt x="981" y="4466"/>
                  </a:cubicBezTo>
                  <a:lnTo>
                    <a:pt x="1035" y="4466"/>
                  </a:lnTo>
                  <a:lnTo>
                    <a:pt x="1012" y="4566"/>
                  </a:lnTo>
                  <a:cubicBezTo>
                    <a:pt x="1035" y="4589"/>
                    <a:pt x="1050" y="4551"/>
                    <a:pt x="1058" y="4589"/>
                  </a:cubicBezTo>
                  <a:cubicBezTo>
                    <a:pt x="1058" y="4558"/>
                    <a:pt x="1042" y="4551"/>
                    <a:pt x="1019" y="4520"/>
                  </a:cubicBezTo>
                  <a:lnTo>
                    <a:pt x="1050" y="4512"/>
                  </a:lnTo>
                  <a:cubicBezTo>
                    <a:pt x="1035" y="4489"/>
                    <a:pt x="1035" y="4520"/>
                    <a:pt x="1012" y="4520"/>
                  </a:cubicBezTo>
                  <a:cubicBezTo>
                    <a:pt x="1004" y="4505"/>
                    <a:pt x="1019" y="4482"/>
                    <a:pt x="996" y="4466"/>
                  </a:cubicBezTo>
                  <a:cubicBezTo>
                    <a:pt x="966" y="4558"/>
                    <a:pt x="966" y="4643"/>
                    <a:pt x="966" y="4742"/>
                  </a:cubicBezTo>
                  <a:cubicBezTo>
                    <a:pt x="958" y="4773"/>
                    <a:pt x="935" y="4735"/>
                    <a:pt x="928" y="4750"/>
                  </a:cubicBezTo>
                  <a:lnTo>
                    <a:pt x="958" y="4781"/>
                  </a:lnTo>
                  <a:lnTo>
                    <a:pt x="882" y="4750"/>
                  </a:lnTo>
                  <a:cubicBezTo>
                    <a:pt x="882" y="4696"/>
                    <a:pt x="928" y="4635"/>
                    <a:pt x="889" y="4566"/>
                  </a:cubicBezTo>
                  <a:lnTo>
                    <a:pt x="905" y="4512"/>
                  </a:lnTo>
                  <a:cubicBezTo>
                    <a:pt x="882" y="4528"/>
                    <a:pt x="889" y="4520"/>
                    <a:pt x="897" y="4482"/>
                  </a:cubicBezTo>
                  <a:lnTo>
                    <a:pt x="859" y="4474"/>
                  </a:lnTo>
                  <a:cubicBezTo>
                    <a:pt x="905" y="4428"/>
                    <a:pt x="866" y="4413"/>
                    <a:pt x="882" y="4375"/>
                  </a:cubicBezTo>
                  <a:lnTo>
                    <a:pt x="920" y="4359"/>
                  </a:lnTo>
                  <a:lnTo>
                    <a:pt x="889" y="4313"/>
                  </a:lnTo>
                  <a:cubicBezTo>
                    <a:pt x="897" y="4290"/>
                    <a:pt x="905" y="4336"/>
                    <a:pt x="928" y="4313"/>
                  </a:cubicBezTo>
                  <a:lnTo>
                    <a:pt x="928" y="4283"/>
                  </a:lnTo>
                  <a:lnTo>
                    <a:pt x="897" y="4260"/>
                  </a:lnTo>
                  <a:cubicBezTo>
                    <a:pt x="920" y="4214"/>
                    <a:pt x="928" y="4183"/>
                    <a:pt x="958" y="4145"/>
                  </a:cubicBezTo>
                  <a:cubicBezTo>
                    <a:pt x="905" y="4129"/>
                    <a:pt x="974" y="4106"/>
                    <a:pt x="943" y="4083"/>
                  </a:cubicBezTo>
                  <a:lnTo>
                    <a:pt x="974" y="4122"/>
                  </a:lnTo>
                  <a:lnTo>
                    <a:pt x="996" y="4053"/>
                  </a:lnTo>
                  <a:lnTo>
                    <a:pt x="974" y="4014"/>
                  </a:lnTo>
                  <a:cubicBezTo>
                    <a:pt x="943" y="4014"/>
                    <a:pt x="943" y="4014"/>
                    <a:pt x="928" y="3976"/>
                  </a:cubicBezTo>
                  <a:cubicBezTo>
                    <a:pt x="928" y="4022"/>
                    <a:pt x="882" y="4030"/>
                    <a:pt x="897" y="4083"/>
                  </a:cubicBezTo>
                  <a:cubicBezTo>
                    <a:pt x="866" y="4099"/>
                    <a:pt x="882" y="4060"/>
                    <a:pt x="859" y="4083"/>
                  </a:cubicBezTo>
                  <a:cubicBezTo>
                    <a:pt x="866" y="4106"/>
                    <a:pt x="889" y="4106"/>
                    <a:pt x="905" y="4106"/>
                  </a:cubicBezTo>
                  <a:lnTo>
                    <a:pt x="920" y="4160"/>
                  </a:lnTo>
                  <a:cubicBezTo>
                    <a:pt x="882" y="4160"/>
                    <a:pt x="889" y="4198"/>
                    <a:pt x="897" y="4214"/>
                  </a:cubicBezTo>
                  <a:cubicBezTo>
                    <a:pt x="866" y="4221"/>
                    <a:pt x="882" y="4183"/>
                    <a:pt x="851" y="4175"/>
                  </a:cubicBezTo>
                  <a:lnTo>
                    <a:pt x="866" y="4214"/>
                  </a:lnTo>
                  <a:cubicBezTo>
                    <a:pt x="859" y="4221"/>
                    <a:pt x="828" y="4237"/>
                    <a:pt x="828" y="4275"/>
                  </a:cubicBezTo>
                  <a:lnTo>
                    <a:pt x="882" y="4313"/>
                  </a:lnTo>
                  <a:lnTo>
                    <a:pt x="820" y="4329"/>
                  </a:lnTo>
                  <a:lnTo>
                    <a:pt x="820" y="4375"/>
                  </a:lnTo>
                  <a:lnTo>
                    <a:pt x="782" y="4375"/>
                  </a:lnTo>
                  <a:cubicBezTo>
                    <a:pt x="790" y="4443"/>
                    <a:pt x="782" y="4512"/>
                    <a:pt x="767" y="4589"/>
                  </a:cubicBezTo>
                  <a:cubicBezTo>
                    <a:pt x="805" y="4627"/>
                    <a:pt x="751" y="4666"/>
                    <a:pt x="782" y="4704"/>
                  </a:cubicBezTo>
                  <a:cubicBezTo>
                    <a:pt x="728" y="4773"/>
                    <a:pt x="828" y="4865"/>
                    <a:pt x="751" y="4926"/>
                  </a:cubicBezTo>
                  <a:lnTo>
                    <a:pt x="782" y="4964"/>
                  </a:lnTo>
                  <a:lnTo>
                    <a:pt x="751" y="5018"/>
                  </a:lnTo>
                  <a:cubicBezTo>
                    <a:pt x="736" y="4987"/>
                    <a:pt x="751" y="4972"/>
                    <a:pt x="713" y="4964"/>
                  </a:cubicBezTo>
                  <a:cubicBezTo>
                    <a:pt x="744" y="4972"/>
                    <a:pt x="728" y="4941"/>
                    <a:pt x="736" y="4926"/>
                  </a:cubicBezTo>
                  <a:cubicBezTo>
                    <a:pt x="705" y="4911"/>
                    <a:pt x="713" y="4934"/>
                    <a:pt x="713" y="4949"/>
                  </a:cubicBezTo>
                  <a:cubicBezTo>
                    <a:pt x="690" y="4926"/>
                    <a:pt x="698" y="4895"/>
                    <a:pt x="698" y="4865"/>
                  </a:cubicBezTo>
                  <a:lnTo>
                    <a:pt x="713" y="4903"/>
                  </a:lnTo>
                  <a:cubicBezTo>
                    <a:pt x="744" y="4895"/>
                    <a:pt x="705" y="4827"/>
                    <a:pt x="713" y="4788"/>
                  </a:cubicBezTo>
                  <a:lnTo>
                    <a:pt x="698" y="4834"/>
                  </a:lnTo>
                  <a:cubicBezTo>
                    <a:pt x="698" y="4781"/>
                    <a:pt x="667" y="4750"/>
                    <a:pt x="659" y="4704"/>
                  </a:cubicBezTo>
                  <a:cubicBezTo>
                    <a:pt x="667" y="4681"/>
                    <a:pt x="690" y="4742"/>
                    <a:pt x="698" y="4712"/>
                  </a:cubicBezTo>
                  <a:lnTo>
                    <a:pt x="667" y="4681"/>
                  </a:lnTo>
                  <a:cubicBezTo>
                    <a:pt x="690" y="4627"/>
                    <a:pt x="667" y="4558"/>
                    <a:pt x="652" y="4520"/>
                  </a:cubicBezTo>
                  <a:cubicBezTo>
                    <a:pt x="675" y="4558"/>
                    <a:pt x="675" y="4489"/>
                    <a:pt x="675" y="4466"/>
                  </a:cubicBezTo>
                  <a:cubicBezTo>
                    <a:pt x="659" y="4466"/>
                    <a:pt x="652" y="4443"/>
                    <a:pt x="652" y="4474"/>
                  </a:cubicBezTo>
                  <a:cubicBezTo>
                    <a:pt x="598" y="4428"/>
                    <a:pt x="675" y="4428"/>
                    <a:pt x="636" y="4375"/>
                  </a:cubicBezTo>
                  <a:lnTo>
                    <a:pt x="698" y="4375"/>
                  </a:lnTo>
                  <a:lnTo>
                    <a:pt x="659" y="4329"/>
                  </a:lnTo>
                  <a:cubicBezTo>
                    <a:pt x="652" y="4298"/>
                    <a:pt x="705" y="4252"/>
                    <a:pt x="659" y="4244"/>
                  </a:cubicBezTo>
                  <a:lnTo>
                    <a:pt x="698" y="4198"/>
                  </a:lnTo>
                  <a:cubicBezTo>
                    <a:pt x="667" y="4168"/>
                    <a:pt x="675" y="4091"/>
                    <a:pt x="705" y="4030"/>
                  </a:cubicBezTo>
                  <a:cubicBezTo>
                    <a:pt x="713" y="4068"/>
                    <a:pt x="705" y="4060"/>
                    <a:pt x="736" y="4099"/>
                  </a:cubicBezTo>
                  <a:lnTo>
                    <a:pt x="782" y="4045"/>
                  </a:lnTo>
                  <a:lnTo>
                    <a:pt x="751" y="4030"/>
                  </a:lnTo>
                  <a:cubicBezTo>
                    <a:pt x="728" y="4014"/>
                    <a:pt x="751" y="4060"/>
                    <a:pt x="744" y="4068"/>
                  </a:cubicBezTo>
                  <a:cubicBezTo>
                    <a:pt x="705" y="4068"/>
                    <a:pt x="690" y="3984"/>
                    <a:pt x="744" y="3969"/>
                  </a:cubicBezTo>
                  <a:cubicBezTo>
                    <a:pt x="751" y="3930"/>
                    <a:pt x="690" y="3861"/>
                    <a:pt x="736" y="3823"/>
                  </a:cubicBezTo>
                  <a:lnTo>
                    <a:pt x="713" y="3792"/>
                  </a:lnTo>
                  <a:lnTo>
                    <a:pt x="751" y="3800"/>
                  </a:lnTo>
                  <a:cubicBezTo>
                    <a:pt x="774" y="3785"/>
                    <a:pt x="736" y="3739"/>
                    <a:pt x="767" y="3716"/>
                  </a:cubicBezTo>
                  <a:lnTo>
                    <a:pt x="782" y="3754"/>
                  </a:lnTo>
                  <a:cubicBezTo>
                    <a:pt x="782" y="3677"/>
                    <a:pt x="782" y="3601"/>
                    <a:pt x="851" y="3570"/>
                  </a:cubicBezTo>
                  <a:cubicBezTo>
                    <a:pt x="859" y="3555"/>
                    <a:pt x="866" y="3532"/>
                    <a:pt x="851" y="3509"/>
                  </a:cubicBezTo>
                  <a:lnTo>
                    <a:pt x="820" y="3494"/>
                  </a:lnTo>
                  <a:cubicBezTo>
                    <a:pt x="859" y="3486"/>
                    <a:pt x="851" y="3402"/>
                    <a:pt x="905" y="3371"/>
                  </a:cubicBezTo>
                  <a:lnTo>
                    <a:pt x="905" y="3417"/>
                  </a:lnTo>
                  <a:cubicBezTo>
                    <a:pt x="935" y="3417"/>
                    <a:pt x="966" y="3356"/>
                    <a:pt x="981" y="3325"/>
                  </a:cubicBezTo>
                  <a:cubicBezTo>
                    <a:pt x="974" y="3287"/>
                    <a:pt x="974" y="3340"/>
                    <a:pt x="943" y="3340"/>
                  </a:cubicBezTo>
                  <a:cubicBezTo>
                    <a:pt x="935" y="3317"/>
                    <a:pt x="966" y="3302"/>
                    <a:pt x="958" y="3279"/>
                  </a:cubicBezTo>
                  <a:lnTo>
                    <a:pt x="935" y="3256"/>
                  </a:lnTo>
                  <a:lnTo>
                    <a:pt x="897" y="3264"/>
                  </a:lnTo>
                  <a:lnTo>
                    <a:pt x="897" y="3241"/>
                  </a:lnTo>
                  <a:cubicBezTo>
                    <a:pt x="958" y="3225"/>
                    <a:pt x="943" y="3218"/>
                    <a:pt x="981" y="3187"/>
                  </a:cubicBezTo>
                  <a:cubicBezTo>
                    <a:pt x="996" y="3225"/>
                    <a:pt x="943" y="3218"/>
                    <a:pt x="966" y="3256"/>
                  </a:cubicBezTo>
                  <a:cubicBezTo>
                    <a:pt x="996" y="3256"/>
                    <a:pt x="981" y="3225"/>
                    <a:pt x="1012" y="3225"/>
                  </a:cubicBezTo>
                  <a:cubicBezTo>
                    <a:pt x="981" y="3225"/>
                    <a:pt x="1004" y="3164"/>
                    <a:pt x="1012" y="3141"/>
                  </a:cubicBezTo>
                  <a:lnTo>
                    <a:pt x="1019" y="3172"/>
                  </a:lnTo>
                  <a:cubicBezTo>
                    <a:pt x="1058" y="3172"/>
                    <a:pt x="1042" y="3141"/>
                    <a:pt x="1073" y="3141"/>
                  </a:cubicBezTo>
                  <a:lnTo>
                    <a:pt x="1035" y="3133"/>
                  </a:lnTo>
                  <a:cubicBezTo>
                    <a:pt x="1042" y="3087"/>
                    <a:pt x="1088" y="3057"/>
                    <a:pt x="1111" y="3011"/>
                  </a:cubicBezTo>
                  <a:lnTo>
                    <a:pt x="1073" y="3049"/>
                  </a:lnTo>
                  <a:lnTo>
                    <a:pt x="1050" y="3049"/>
                  </a:lnTo>
                  <a:cubicBezTo>
                    <a:pt x="1081" y="3026"/>
                    <a:pt x="1073" y="2996"/>
                    <a:pt x="1081" y="2957"/>
                  </a:cubicBezTo>
                  <a:cubicBezTo>
                    <a:pt x="1050" y="2942"/>
                    <a:pt x="1042" y="2980"/>
                    <a:pt x="1058" y="3011"/>
                  </a:cubicBezTo>
                  <a:cubicBezTo>
                    <a:pt x="1035" y="3026"/>
                    <a:pt x="1050" y="2957"/>
                    <a:pt x="1019" y="2996"/>
                  </a:cubicBezTo>
                  <a:cubicBezTo>
                    <a:pt x="1219" y="3072"/>
                    <a:pt x="1234" y="3042"/>
                    <a:pt x="1196" y="304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 name="Google Shape;149;p7"/>
          <p:cNvGrpSpPr/>
          <p:nvPr/>
        </p:nvGrpSpPr>
        <p:grpSpPr>
          <a:xfrm>
            <a:off x="164297" y="104586"/>
            <a:ext cx="8447880" cy="6253135"/>
            <a:chOff x="164297" y="104586"/>
            <a:chExt cx="8447880" cy="6253135"/>
          </a:xfrm>
        </p:grpSpPr>
        <p:grpSp>
          <p:nvGrpSpPr>
            <p:cNvPr id="150" name="Google Shape;150;p7"/>
            <p:cNvGrpSpPr/>
            <p:nvPr/>
          </p:nvGrpSpPr>
          <p:grpSpPr>
            <a:xfrm rot="10800000">
              <a:off x="8221086" y="104586"/>
              <a:ext cx="391092" cy="519743"/>
              <a:chOff x="1358275" y="708000"/>
              <a:chExt cx="47725" cy="63425"/>
            </a:xfrm>
          </p:grpSpPr>
          <p:sp>
            <p:nvSpPr>
              <p:cNvPr id="151" name="Google Shape;151;p7"/>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7"/>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7"/>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7"/>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7"/>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 name="Google Shape;157;p7"/>
            <p:cNvGrpSpPr/>
            <p:nvPr/>
          </p:nvGrpSpPr>
          <p:grpSpPr>
            <a:xfrm>
              <a:off x="164297" y="538526"/>
              <a:ext cx="283649" cy="376954"/>
              <a:chOff x="1358275" y="708000"/>
              <a:chExt cx="47725" cy="63425"/>
            </a:xfrm>
          </p:grpSpPr>
          <p:sp>
            <p:nvSpPr>
              <p:cNvPr id="158" name="Google Shape;158;p7"/>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7"/>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7"/>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7"/>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7"/>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7"/>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4" name="Google Shape;164;p7"/>
            <p:cNvGrpSpPr/>
            <p:nvPr/>
          </p:nvGrpSpPr>
          <p:grpSpPr>
            <a:xfrm rot="-843842">
              <a:off x="3684301" y="4395021"/>
              <a:ext cx="2170324" cy="1724850"/>
              <a:chOff x="7896139" y="4503289"/>
              <a:chExt cx="2170379" cy="1724894"/>
            </a:xfrm>
          </p:grpSpPr>
          <p:sp>
            <p:nvSpPr>
              <p:cNvPr id="165" name="Google Shape;165;p7"/>
              <p:cNvSpPr/>
              <p:nvPr/>
            </p:nvSpPr>
            <p:spPr>
              <a:xfrm>
                <a:off x="7896139" y="4503289"/>
                <a:ext cx="2010911" cy="1724894"/>
              </a:xfrm>
              <a:custGeom>
                <a:rect b="b" l="l" r="r" t="t"/>
                <a:pathLst>
                  <a:path extrusionOk="0" h="17079" w="19911">
                    <a:moveTo>
                      <a:pt x="3066" y="1"/>
                    </a:moveTo>
                    <a:cubicBezTo>
                      <a:pt x="3063" y="1"/>
                      <a:pt x="3060" y="1"/>
                      <a:pt x="3057" y="2"/>
                    </a:cubicBezTo>
                    <a:cubicBezTo>
                      <a:pt x="1977" y="285"/>
                      <a:pt x="682" y="684"/>
                      <a:pt x="337" y="1894"/>
                    </a:cubicBezTo>
                    <a:cubicBezTo>
                      <a:pt x="0" y="3051"/>
                      <a:pt x="1057" y="3710"/>
                      <a:pt x="1923" y="4177"/>
                    </a:cubicBezTo>
                    <a:cubicBezTo>
                      <a:pt x="2635" y="4553"/>
                      <a:pt x="3149" y="5035"/>
                      <a:pt x="3011" y="5901"/>
                    </a:cubicBezTo>
                    <a:cubicBezTo>
                      <a:pt x="2919" y="6460"/>
                      <a:pt x="2666" y="6996"/>
                      <a:pt x="2743" y="7571"/>
                    </a:cubicBezTo>
                    <a:cubicBezTo>
                      <a:pt x="2858" y="8506"/>
                      <a:pt x="3823" y="9057"/>
                      <a:pt x="4681" y="9172"/>
                    </a:cubicBezTo>
                    <a:cubicBezTo>
                      <a:pt x="4858" y="9197"/>
                      <a:pt x="5034" y="9207"/>
                      <a:pt x="5209" y="9207"/>
                    </a:cubicBezTo>
                    <a:cubicBezTo>
                      <a:pt x="6258" y="9207"/>
                      <a:pt x="7286" y="8833"/>
                      <a:pt x="8338" y="8833"/>
                    </a:cubicBezTo>
                    <a:cubicBezTo>
                      <a:pt x="8543" y="8833"/>
                      <a:pt x="8749" y="8847"/>
                      <a:pt x="8956" y="8881"/>
                    </a:cubicBezTo>
                    <a:cubicBezTo>
                      <a:pt x="10442" y="9134"/>
                      <a:pt x="11637" y="10222"/>
                      <a:pt x="11652" y="11785"/>
                    </a:cubicBezTo>
                    <a:cubicBezTo>
                      <a:pt x="11652" y="12198"/>
                      <a:pt x="11706" y="12620"/>
                      <a:pt x="12143" y="12757"/>
                    </a:cubicBezTo>
                    <a:cubicBezTo>
                      <a:pt x="12411" y="12849"/>
                      <a:pt x="12717" y="12849"/>
                      <a:pt x="12993" y="12872"/>
                    </a:cubicBezTo>
                    <a:cubicBezTo>
                      <a:pt x="13391" y="12911"/>
                      <a:pt x="13782" y="12964"/>
                      <a:pt x="14173" y="13003"/>
                    </a:cubicBezTo>
                    <a:cubicBezTo>
                      <a:pt x="14847" y="13079"/>
                      <a:pt x="15590" y="13079"/>
                      <a:pt x="16241" y="13317"/>
                    </a:cubicBezTo>
                    <a:cubicBezTo>
                      <a:pt x="16586" y="13439"/>
                      <a:pt x="16892" y="13661"/>
                      <a:pt x="17015" y="14014"/>
                    </a:cubicBezTo>
                    <a:cubicBezTo>
                      <a:pt x="17130" y="14343"/>
                      <a:pt x="17069" y="14703"/>
                      <a:pt x="17007" y="15040"/>
                    </a:cubicBezTo>
                    <a:cubicBezTo>
                      <a:pt x="16931" y="15538"/>
                      <a:pt x="16824" y="16090"/>
                      <a:pt x="17191" y="16504"/>
                    </a:cubicBezTo>
                    <a:cubicBezTo>
                      <a:pt x="17628" y="16994"/>
                      <a:pt x="18432" y="16963"/>
                      <a:pt x="18999" y="17063"/>
                    </a:cubicBezTo>
                    <a:cubicBezTo>
                      <a:pt x="19068" y="17071"/>
                      <a:pt x="19137" y="17071"/>
                      <a:pt x="19198" y="17078"/>
                    </a:cubicBezTo>
                    <a:lnTo>
                      <a:pt x="19911" y="17078"/>
                    </a:lnTo>
                    <a:cubicBezTo>
                      <a:pt x="19528" y="17032"/>
                      <a:pt x="19152" y="16986"/>
                      <a:pt x="18777" y="16940"/>
                    </a:cubicBezTo>
                    <a:cubicBezTo>
                      <a:pt x="18157" y="16864"/>
                      <a:pt x="17260" y="16810"/>
                      <a:pt x="17053" y="16075"/>
                    </a:cubicBezTo>
                    <a:cubicBezTo>
                      <a:pt x="16915" y="15538"/>
                      <a:pt x="17168" y="14971"/>
                      <a:pt x="17168" y="14435"/>
                    </a:cubicBezTo>
                    <a:cubicBezTo>
                      <a:pt x="17168" y="13470"/>
                      <a:pt x="16287" y="13156"/>
                      <a:pt x="15475" y="13049"/>
                    </a:cubicBezTo>
                    <a:cubicBezTo>
                      <a:pt x="14809" y="12964"/>
                      <a:pt x="14135" y="12903"/>
                      <a:pt x="13476" y="12834"/>
                    </a:cubicBezTo>
                    <a:cubicBezTo>
                      <a:pt x="13123" y="12803"/>
                      <a:pt x="12756" y="12773"/>
                      <a:pt x="12403" y="12719"/>
                    </a:cubicBezTo>
                    <a:cubicBezTo>
                      <a:pt x="11898" y="12643"/>
                      <a:pt x="11744" y="12313"/>
                      <a:pt x="11729" y="11830"/>
                    </a:cubicBezTo>
                    <a:cubicBezTo>
                      <a:pt x="11721" y="10819"/>
                      <a:pt x="11285" y="9923"/>
                      <a:pt x="10419" y="9348"/>
                    </a:cubicBezTo>
                    <a:cubicBezTo>
                      <a:pt x="9748" y="8904"/>
                      <a:pt x="8976" y="8742"/>
                      <a:pt x="8197" y="8742"/>
                    </a:cubicBezTo>
                    <a:cubicBezTo>
                      <a:pt x="7820" y="8742"/>
                      <a:pt x="7441" y="8780"/>
                      <a:pt x="7071" y="8843"/>
                    </a:cubicBezTo>
                    <a:cubicBezTo>
                      <a:pt x="6442" y="8951"/>
                      <a:pt x="5766" y="9099"/>
                      <a:pt x="5116" y="9099"/>
                    </a:cubicBezTo>
                    <a:cubicBezTo>
                      <a:pt x="4482" y="9099"/>
                      <a:pt x="3873" y="8959"/>
                      <a:pt x="3356" y="8506"/>
                    </a:cubicBezTo>
                    <a:cubicBezTo>
                      <a:pt x="2858" y="8077"/>
                      <a:pt x="2743" y="7494"/>
                      <a:pt x="2873" y="6859"/>
                    </a:cubicBezTo>
                    <a:cubicBezTo>
                      <a:pt x="2980" y="6384"/>
                      <a:pt x="3179" y="5886"/>
                      <a:pt x="3110" y="5380"/>
                    </a:cubicBezTo>
                    <a:cubicBezTo>
                      <a:pt x="2950" y="4139"/>
                      <a:pt x="1256" y="4024"/>
                      <a:pt x="621" y="3128"/>
                    </a:cubicBezTo>
                    <a:cubicBezTo>
                      <a:pt x="146" y="2446"/>
                      <a:pt x="391" y="1595"/>
                      <a:pt x="958" y="1052"/>
                    </a:cubicBezTo>
                    <a:cubicBezTo>
                      <a:pt x="1502" y="500"/>
                      <a:pt x="2298" y="293"/>
                      <a:pt x="3026" y="102"/>
                    </a:cubicBezTo>
                    <a:lnTo>
                      <a:pt x="3072" y="94"/>
                    </a:lnTo>
                    <a:lnTo>
                      <a:pt x="3103" y="56"/>
                    </a:lnTo>
                    <a:cubicBezTo>
                      <a:pt x="3110" y="28"/>
                      <a:pt x="3092" y="1"/>
                      <a:pt x="3066"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7"/>
              <p:cNvSpPr/>
              <p:nvPr/>
            </p:nvSpPr>
            <p:spPr>
              <a:xfrm>
                <a:off x="8206393" y="4517428"/>
                <a:ext cx="1860126" cy="1598549"/>
              </a:xfrm>
              <a:custGeom>
                <a:rect b="b" l="l" r="r" t="t"/>
                <a:pathLst>
                  <a:path extrusionOk="0" h="15828" w="18418">
                    <a:moveTo>
                      <a:pt x="353" y="0"/>
                    </a:moveTo>
                    <a:cubicBezTo>
                      <a:pt x="265" y="0"/>
                      <a:pt x="173" y="10"/>
                      <a:pt x="77" y="30"/>
                    </a:cubicBezTo>
                    <a:lnTo>
                      <a:pt x="31" y="38"/>
                    </a:lnTo>
                    <a:lnTo>
                      <a:pt x="0" y="76"/>
                    </a:lnTo>
                    <a:cubicBezTo>
                      <a:pt x="0" y="103"/>
                      <a:pt x="23" y="124"/>
                      <a:pt x="49" y="124"/>
                    </a:cubicBezTo>
                    <a:cubicBezTo>
                      <a:pt x="53" y="124"/>
                      <a:pt x="57" y="123"/>
                      <a:pt x="61" y="122"/>
                    </a:cubicBezTo>
                    <a:cubicBezTo>
                      <a:pt x="152" y="101"/>
                      <a:pt x="240" y="91"/>
                      <a:pt x="325" y="91"/>
                    </a:cubicBezTo>
                    <a:cubicBezTo>
                      <a:pt x="921" y="91"/>
                      <a:pt x="1390" y="575"/>
                      <a:pt x="1624" y="1111"/>
                    </a:cubicBezTo>
                    <a:cubicBezTo>
                      <a:pt x="1839" y="1609"/>
                      <a:pt x="1908" y="2153"/>
                      <a:pt x="2069" y="2674"/>
                    </a:cubicBezTo>
                    <a:cubicBezTo>
                      <a:pt x="2367" y="3608"/>
                      <a:pt x="2973" y="4114"/>
                      <a:pt x="3907" y="4367"/>
                    </a:cubicBezTo>
                    <a:cubicBezTo>
                      <a:pt x="4819" y="4612"/>
                      <a:pt x="6098" y="4719"/>
                      <a:pt x="6481" y="5746"/>
                    </a:cubicBezTo>
                    <a:cubicBezTo>
                      <a:pt x="6627" y="6144"/>
                      <a:pt x="6612" y="6604"/>
                      <a:pt x="6903" y="6948"/>
                    </a:cubicBezTo>
                    <a:cubicBezTo>
                      <a:pt x="7132" y="7209"/>
                      <a:pt x="7454" y="7347"/>
                      <a:pt x="7768" y="7462"/>
                    </a:cubicBezTo>
                    <a:cubicBezTo>
                      <a:pt x="8151" y="7592"/>
                      <a:pt x="8565" y="7691"/>
                      <a:pt x="8910" y="7921"/>
                    </a:cubicBezTo>
                    <a:cubicBezTo>
                      <a:pt x="9392" y="8243"/>
                      <a:pt x="9392" y="8779"/>
                      <a:pt x="9622" y="9262"/>
                    </a:cubicBezTo>
                    <a:cubicBezTo>
                      <a:pt x="9990" y="10036"/>
                      <a:pt x="10840" y="10411"/>
                      <a:pt x="11599" y="10695"/>
                    </a:cubicBezTo>
                    <a:cubicBezTo>
                      <a:pt x="12104" y="10878"/>
                      <a:pt x="12625" y="11062"/>
                      <a:pt x="13070" y="11346"/>
                    </a:cubicBezTo>
                    <a:cubicBezTo>
                      <a:pt x="13560" y="11660"/>
                      <a:pt x="13797" y="12096"/>
                      <a:pt x="14096" y="12571"/>
                    </a:cubicBezTo>
                    <a:cubicBezTo>
                      <a:pt x="14334" y="12947"/>
                      <a:pt x="14617" y="13069"/>
                      <a:pt x="15008" y="13230"/>
                    </a:cubicBezTo>
                    <a:cubicBezTo>
                      <a:pt x="15728" y="13529"/>
                      <a:pt x="15590" y="14180"/>
                      <a:pt x="15514" y="14816"/>
                    </a:cubicBezTo>
                    <a:cubicBezTo>
                      <a:pt x="15445" y="15391"/>
                      <a:pt x="15927" y="15322"/>
                      <a:pt x="16387" y="15437"/>
                    </a:cubicBezTo>
                    <a:cubicBezTo>
                      <a:pt x="16655" y="15506"/>
                      <a:pt x="16931" y="15582"/>
                      <a:pt x="17214" y="15628"/>
                    </a:cubicBezTo>
                    <a:lnTo>
                      <a:pt x="18417" y="15827"/>
                    </a:lnTo>
                    <a:lnTo>
                      <a:pt x="18417" y="15743"/>
                    </a:lnTo>
                    <a:cubicBezTo>
                      <a:pt x="17927" y="15644"/>
                      <a:pt x="17429" y="15552"/>
                      <a:pt x="16915" y="15444"/>
                    </a:cubicBezTo>
                    <a:cubicBezTo>
                      <a:pt x="16609" y="15391"/>
                      <a:pt x="16310" y="15329"/>
                      <a:pt x="16004" y="15276"/>
                    </a:cubicBezTo>
                    <a:cubicBezTo>
                      <a:pt x="15805" y="15237"/>
                      <a:pt x="15590" y="15146"/>
                      <a:pt x="15567" y="14916"/>
                    </a:cubicBezTo>
                    <a:cubicBezTo>
                      <a:pt x="15552" y="14793"/>
                      <a:pt x="15605" y="14640"/>
                      <a:pt x="15621" y="14510"/>
                    </a:cubicBezTo>
                    <a:cubicBezTo>
                      <a:pt x="15667" y="14150"/>
                      <a:pt x="15697" y="13751"/>
                      <a:pt x="15468" y="13452"/>
                    </a:cubicBezTo>
                    <a:cubicBezTo>
                      <a:pt x="15345" y="13307"/>
                      <a:pt x="15184" y="13223"/>
                      <a:pt x="15008" y="13154"/>
                    </a:cubicBezTo>
                    <a:cubicBezTo>
                      <a:pt x="14671" y="13023"/>
                      <a:pt x="14395" y="12901"/>
                      <a:pt x="14188" y="12579"/>
                    </a:cubicBezTo>
                    <a:cubicBezTo>
                      <a:pt x="13920" y="12188"/>
                      <a:pt x="13744" y="11775"/>
                      <a:pt x="13361" y="11468"/>
                    </a:cubicBezTo>
                    <a:cubicBezTo>
                      <a:pt x="13016" y="11193"/>
                      <a:pt x="12618" y="11009"/>
                      <a:pt x="12212" y="10848"/>
                    </a:cubicBezTo>
                    <a:cubicBezTo>
                      <a:pt x="11277" y="10465"/>
                      <a:pt x="10059" y="10158"/>
                      <a:pt x="9645" y="9116"/>
                    </a:cubicBezTo>
                    <a:cubicBezTo>
                      <a:pt x="9477" y="8695"/>
                      <a:pt x="9438" y="8251"/>
                      <a:pt x="9071" y="7944"/>
                    </a:cubicBezTo>
                    <a:cubicBezTo>
                      <a:pt x="8826" y="7737"/>
                      <a:pt x="8496" y="7623"/>
                      <a:pt x="8190" y="7515"/>
                    </a:cubicBezTo>
                    <a:cubicBezTo>
                      <a:pt x="7791" y="7370"/>
                      <a:pt x="7332" y="7255"/>
                      <a:pt x="7010" y="6948"/>
                    </a:cubicBezTo>
                    <a:cubicBezTo>
                      <a:pt x="6627" y="6558"/>
                      <a:pt x="6726" y="5975"/>
                      <a:pt x="6466" y="5516"/>
                    </a:cubicBezTo>
                    <a:cubicBezTo>
                      <a:pt x="6052" y="4765"/>
                      <a:pt x="5118" y="4558"/>
                      <a:pt x="4352" y="4382"/>
                    </a:cubicBezTo>
                    <a:cubicBezTo>
                      <a:pt x="3754" y="4252"/>
                      <a:pt x="3126" y="4098"/>
                      <a:pt x="2681" y="3639"/>
                    </a:cubicBezTo>
                    <a:cubicBezTo>
                      <a:pt x="2214" y="3141"/>
                      <a:pt x="2099" y="2428"/>
                      <a:pt x="1938" y="1800"/>
                    </a:cubicBezTo>
                    <a:cubicBezTo>
                      <a:pt x="1736" y="1005"/>
                      <a:pt x="1248" y="0"/>
                      <a:pt x="35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67" name="Google Shape;167;p7"/>
          <p:cNvSpPr txBox="1"/>
          <p:nvPr>
            <p:ph type="title"/>
          </p:nvPr>
        </p:nvSpPr>
        <p:spPr>
          <a:xfrm>
            <a:off x="720000" y="445025"/>
            <a:ext cx="4557900" cy="1313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5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168" name="Google Shape;168;p7"/>
          <p:cNvSpPr txBox="1"/>
          <p:nvPr>
            <p:ph idx="1" type="body"/>
          </p:nvPr>
        </p:nvSpPr>
        <p:spPr>
          <a:xfrm>
            <a:off x="720000" y="1943900"/>
            <a:ext cx="3944400" cy="26646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Nunito Light"/>
              <a:buChar char="●"/>
              <a:defRPr/>
            </a:lvl1pPr>
            <a:lvl2pPr indent="-304800" lvl="1" marL="914400" rtl="0">
              <a:lnSpc>
                <a:spcPct val="100000"/>
              </a:lnSpc>
              <a:spcBef>
                <a:spcPts val="0"/>
              </a:spcBef>
              <a:spcAft>
                <a:spcPts val="0"/>
              </a:spcAft>
              <a:buClr>
                <a:srgbClr val="E76A28"/>
              </a:buClr>
              <a:buSzPts val="1200"/>
              <a:buFont typeface="Nunito Light"/>
              <a:buChar char="○"/>
              <a:defRPr/>
            </a:lvl2pPr>
            <a:lvl3pPr indent="-304800" lvl="2" marL="1371600" rtl="0">
              <a:lnSpc>
                <a:spcPct val="100000"/>
              </a:lnSpc>
              <a:spcBef>
                <a:spcPts val="0"/>
              </a:spcBef>
              <a:spcAft>
                <a:spcPts val="0"/>
              </a:spcAft>
              <a:buClr>
                <a:srgbClr val="E76A28"/>
              </a:buClr>
              <a:buSzPts val="1200"/>
              <a:buFont typeface="Nunito Light"/>
              <a:buChar char="■"/>
              <a:defRPr/>
            </a:lvl3pPr>
            <a:lvl4pPr indent="-304800" lvl="3" marL="1828800" rtl="0">
              <a:lnSpc>
                <a:spcPct val="100000"/>
              </a:lnSpc>
              <a:spcBef>
                <a:spcPts val="0"/>
              </a:spcBef>
              <a:spcAft>
                <a:spcPts val="0"/>
              </a:spcAft>
              <a:buClr>
                <a:srgbClr val="E76A28"/>
              </a:buClr>
              <a:buSzPts val="1200"/>
              <a:buFont typeface="Nunito Light"/>
              <a:buChar char="●"/>
              <a:defRPr/>
            </a:lvl4pPr>
            <a:lvl5pPr indent="-304800" lvl="4" marL="2286000" rtl="0">
              <a:lnSpc>
                <a:spcPct val="100000"/>
              </a:lnSpc>
              <a:spcBef>
                <a:spcPts val="0"/>
              </a:spcBef>
              <a:spcAft>
                <a:spcPts val="0"/>
              </a:spcAft>
              <a:buClr>
                <a:srgbClr val="E76A28"/>
              </a:buClr>
              <a:buSzPts val="1200"/>
              <a:buFont typeface="Nunito Light"/>
              <a:buChar char="○"/>
              <a:defRPr/>
            </a:lvl5pPr>
            <a:lvl6pPr indent="-304800" lvl="5" marL="2743200" rtl="0">
              <a:lnSpc>
                <a:spcPct val="100000"/>
              </a:lnSpc>
              <a:spcBef>
                <a:spcPts val="0"/>
              </a:spcBef>
              <a:spcAft>
                <a:spcPts val="0"/>
              </a:spcAft>
              <a:buClr>
                <a:srgbClr val="999999"/>
              </a:buClr>
              <a:buSzPts val="1200"/>
              <a:buFont typeface="Nunito Light"/>
              <a:buChar char="■"/>
              <a:defRPr/>
            </a:lvl6pPr>
            <a:lvl7pPr indent="-304800" lvl="6" marL="3200400" rtl="0">
              <a:lnSpc>
                <a:spcPct val="100000"/>
              </a:lnSpc>
              <a:spcBef>
                <a:spcPts val="0"/>
              </a:spcBef>
              <a:spcAft>
                <a:spcPts val="0"/>
              </a:spcAft>
              <a:buClr>
                <a:srgbClr val="999999"/>
              </a:buClr>
              <a:buSzPts val="1200"/>
              <a:buFont typeface="Nunito Light"/>
              <a:buChar char="●"/>
              <a:defRPr/>
            </a:lvl7pPr>
            <a:lvl8pPr indent="-304800" lvl="7" marL="3657600" rtl="0">
              <a:lnSpc>
                <a:spcPct val="100000"/>
              </a:lnSpc>
              <a:spcBef>
                <a:spcPts val="0"/>
              </a:spcBef>
              <a:spcAft>
                <a:spcPts val="0"/>
              </a:spcAft>
              <a:buClr>
                <a:srgbClr val="999999"/>
              </a:buClr>
              <a:buSzPts val="1200"/>
              <a:buFont typeface="Nunito Light"/>
              <a:buChar char="○"/>
              <a:defRPr/>
            </a:lvl8pPr>
            <a:lvl9pPr indent="-304800" lvl="8" marL="4114800" rtl="0">
              <a:lnSpc>
                <a:spcPct val="100000"/>
              </a:lnSpc>
              <a:spcBef>
                <a:spcPts val="0"/>
              </a:spcBef>
              <a:spcAft>
                <a:spcPts val="0"/>
              </a:spcAft>
              <a:buClr>
                <a:srgbClr val="999999"/>
              </a:buClr>
              <a:buSzPts val="1200"/>
              <a:buFont typeface="Nunito Light"/>
              <a:buChar char="■"/>
              <a:defRPr/>
            </a:lvl9pPr>
          </a:lstStyle>
          <a:p/>
        </p:txBody>
      </p:sp>
      <p:sp>
        <p:nvSpPr>
          <p:cNvPr id="169" name="Google Shape;169;p7"/>
          <p:cNvSpPr/>
          <p:nvPr>
            <p:ph idx="2" type="pic"/>
          </p:nvPr>
        </p:nvSpPr>
        <p:spPr>
          <a:xfrm flipH="1">
            <a:off x="5704250" y="340675"/>
            <a:ext cx="3047700" cy="4462200"/>
          </a:xfrm>
          <a:prstGeom prst="roundRect">
            <a:avLst>
              <a:gd fmla="val 16667" name="adj"/>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70" name="Shape 170"/>
        <p:cNvGrpSpPr/>
        <p:nvPr/>
      </p:nvGrpSpPr>
      <p:grpSpPr>
        <a:xfrm>
          <a:off x="0" y="0"/>
          <a:ext cx="0" cy="0"/>
          <a:chOff x="0" y="0"/>
          <a:chExt cx="0" cy="0"/>
        </a:xfrm>
      </p:grpSpPr>
      <p:sp>
        <p:nvSpPr>
          <p:cNvPr id="171" name="Google Shape;171;p8"/>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grpSp>
        <p:nvGrpSpPr>
          <p:cNvPr id="172" name="Google Shape;172;p8"/>
          <p:cNvGrpSpPr/>
          <p:nvPr/>
        </p:nvGrpSpPr>
        <p:grpSpPr>
          <a:xfrm>
            <a:off x="-1067825" y="-1129257"/>
            <a:ext cx="10545825" cy="6711564"/>
            <a:chOff x="-1067825" y="-1129257"/>
            <a:chExt cx="10545825" cy="6711564"/>
          </a:xfrm>
        </p:grpSpPr>
        <p:sp>
          <p:nvSpPr>
            <p:cNvPr id="173" name="Google Shape;173;p8"/>
            <p:cNvSpPr/>
            <p:nvPr/>
          </p:nvSpPr>
          <p:spPr>
            <a:xfrm flipH="1" rot="6186318">
              <a:off x="-710664" y="3182249"/>
              <a:ext cx="1657986" cy="1922506"/>
            </a:xfrm>
            <a:custGeom>
              <a:rect b="b" l="l" r="r" t="t"/>
              <a:pathLst>
                <a:path extrusionOk="0" h="9071" w="7823">
                  <a:moveTo>
                    <a:pt x="774" y="3256"/>
                  </a:moveTo>
                  <a:lnTo>
                    <a:pt x="767" y="3210"/>
                  </a:lnTo>
                  <a:close/>
                  <a:moveTo>
                    <a:pt x="1456" y="2865"/>
                  </a:moveTo>
                  <a:lnTo>
                    <a:pt x="1448" y="2873"/>
                  </a:lnTo>
                  <a:cubicBezTo>
                    <a:pt x="1418" y="2873"/>
                    <a:pt x="1433" y="2827"/>
                    <a:pt x="1456" y="2842"/>
                  </a:cubicBezTo>
                  <a:close/>
                  <a:moveTo>
                    <a:pt x="1380" y="2781"/>
                  </a:moveTo>
                  <a:lnTo>
                    <a:pt x="1410" y="2758"/>
                  </a:lnTo>
                  <a:close/>
                  <a:moveTo>
                    <a:pt x="1456" y="2743"/>
                  </a:moveTo>
                  <a:cubicBezTo>
                    <a:pt x="1464" y="2712"/>
                    <a:pt x="1471" y="2681"/>
                    <a:pt x="1502" y="2689"/>
                  </a:cubicBezTo>
                  <a:cubicBezTo>
                    <a:pt x="1471" y="2704"/>
                    <a:pt x="1487" y="2743"/>
                    <a:pt x="1456" y="2743"/>
                  </a:cubicBezTo>
                  <a:close/>
                  <a:moveTo>
                    <a:pt x="1548" y="2674"/>
                  </a:moveTo>
                  <a:lnTo>
                    <a:pt x="1579" y="2666"/>
                  </a:lnTo>
                  <a:close/>
                  <a:moveTo>
                    <a:pt x="1065" y="2306"/>
                  </a:moveTo>
                  <a:lnTo>
                    <a:pt x="1065" y="2367"/>
                  </a:lnTo>
                  <a:lnTo>
                    <a:pt x="1035" y="2352"/>
                  </a:lnTo>
                  <a:lnTo>
                    <a:pt x="1012" y="2352"/>
                  </a:lnTo>
                  <a:cubicBezTo>
                    <a:pt x="1035" y="2329"/>
                    <a:pt x="1050" y="2321"/>
                    <a:pt x="1012" y="2291"/>
                  </a:cubicBezTo>
                  <a:close/>
                  <a:moveTo>
                    <a:pt x="583" y="2069"/>
                  </a:moveTo>
                  <a:lnTo>
                    <a:pt x="552" y="2030"/>
                  </a:lnTo>
                  <a:lnTo>
                    <a:pt x="606" y="2015"/>
                  </a:lnTo>
                  <a:cubicBezTo>
                    <a:pt x="590" y="2046"/>
                    <a:pt x="575" y="2053"/>
                    <a:pt x="583" y="2069"/>
                  </a:cubicBezTo>
                  <a:close/>
                  <a:moveTo>
                    <a:pt x="2069" y="2590"/>
                  </a:moveTo>
                  <a:lnTo>
                    <a:pt x="2061" y="2605"/>
                  </a:lnTo>
                  <a:cubicBezTo>
                    <a:pt x="2031" y="2590"/>
                    <a:pt x="2046" y="2551"/>
                    <a:pt x="2008" y="2528"/>
                  </a:cubicBezTo>
                  <a:lnTo>
                    <a:pt x="2046" y="2513"/>
                  </a:lnTo>
                  <a:cubicBezTo>
                    <a:pt x="2031" y="2521"/>
                    <a:pt x="2038" y="2567"/>
                    <a:pt x="2069" y="2590"/>
                  </a:cubicBezTo>
                  <a:close/>
                  <a:moveTo>
                    <a:pt x="958" y="1816"/>
                  </a:moveTo>
                  <a:cubicBezTo>
                    <a:pt x="989" y="1754"/>
                    <a:pt x="1012" y="1724"/>
                    <a:pt x="1012" y="1670"/>
                  </a:cubicBezTo>
                  <a:lnTo>
                    <a:pt x="1050" y="1678"/>
                  </a:lnTo>
                  <a:cubicBezTo>
                    <a:pt x="1027" y="1709"/>
                    <a:pt x="1027" y="1793"/>
                    <a:pt x="958" y="1816"/>
                  </a:cubicBezTo>
                  <a:close/>
                  <a:moveTo>
                    <a:pt x="2291" y="2329"/>
                  </a:moveTo>
                  <a:lnTo>
                    <a:pt x="2329" y="2283"/>
                  </a:lnTo>
                  <a:cubicBezTo>
                    <a:pt x="2329" y="2321"/>
                    <a:pt x="2307" y="2321"/>
                    <a:pt x="2291" y="2329"/>
                  </a:cubicBezTo>
                  <a:close/>
                  <a:moveTo>
                    <a:pt x="1081" y="1670"/>
                  </a:moveTo>
                  <a:lnTo>
                    <a:pt x="1050" y="1640"/>
                  </a:lnTo>
                  <a:cubicBezTo>
                    <a:pt x="1081" y="1609"/>
                    <a:pt x="1111" y="1571"/>
                    <a:pt x="1150" y="1563"/>
                  </a:cubicBezTo>
                  <a:cubicBezTo>
                    <a:pt x="1127" y="1601"/>
                    <a:pt x="1104" y="1632"/>
                    <a:pt x="1081" y="1670"/>
                  </a:cubicBezTo>
                  <a:close/>
                  <a:moveTo>
                    <a:pt x="1234" y="1586"/>
                  </a:moveTo>
                  <a:cubicBezTo>
                    <a:pt x="1203" y="1571"/>
                    <a:pt x="1219" y="1555"/>
                    <a:pt x="1219" y="1525"/>
                  </a:cubicBezTo>
                  <a:cubicBezTo>
                    <a:pt x="1234" y="1494"/>
                    <a:pt x="1272" y="1479"/>
                    <a:pt x="1311" y="1440"/>
                  </a:cubicBezTo>
                  <a:lnTo>
                    <a:pt x="1334" y="1456"/>
                  </a:lnTo>
                  <a:cubicBezTo>
                    <a:pt x="1311" y="1494"/>
                    <a:pt x="1265" y="1540"/>
                    <a:pt x="1234" y="1586"/>
                  </a:cubicBezTo>
                  <a:close/>
                  <a:moveTo>
                    <a:pt x="3080" y="2168"/>
                  </a:moveTo>
                  <a:lnTo>
                    <a:pt x="3103" y="2145"/>
                  </a:lnTo>
                  <a:lnTo>
                    <a:pt x="3111" y="2168"/>
                  </a:lnTo>
                  <a:close/>
                  <a:moveTo>
                    <a:pt x="3119" y="2138"/>
                  </a:moveTo>
                  <a:lnTo>
                    <a:pt x="3188" y="2161"/>
                  </a:lnTo>
                  <a:cubicBezTo>
                    <a:pt x="3157" y="2176"/>
                    <a:pt x="3142" y="2176"/>
                    <a:pt x="3119" y="2138"/>
                  </a:cubicBezTo>
                  <a:close/>
                  <a:moveTo>
                    <a:pt x="3188" y="2138"/>
                  </a:moveTo>
                  <a:lnTo>
                    <a:pt x="3233" y="2138"/>
                  </a:lnTo>
                  <a:cubicBezTo>
                    <a:pt x="3226" y="2168"/>
                    <a:pt x="3188" y="2168"/>
                    <a:pt x="3188" y="2138"/>
                  </a:cubicBezTo>
                  <a:close/>
                  <a:moveTo>
                    <a:pt x="3463" y="207"/>
                  </a:moveTo>
                  <a:lnTo>
                    <a:pt x="3417" y="192"/>
                  </a:lnTo>
                  <a:lnTo>
                    <a:pt x="3456" y="176"/>
                  </a:lnTo>
                  <a:close/>
                  <a:moveTo>
                    <a:pt x="4574" y="2475"/>
                  </a:moveTo>
                  <a:cubicBezTo>
                    <a:pt x="4597" y="2490"/>
                    <a:pt x="4605" y="2452"/>
                    <a:pt x="4612" y="2482"/>
                  </a:cubicBezTo>
                  <a:cubicBezTo>
                    <a:pt x="4612" y="2490"/>
                    <a:pt x="4551" y="2498"/>
                    <a:pt x="4574" y="2475"/>
                  </a:cubicBezTo>
                  <a:close/>
                  <a:moveTo>
                    <a:pt x="3494" y="215"/>
                  </a:moveTo>
                  <a:lnTo>
                    <a:pt x="3494" y="153"/>
                  </a:lnTo>
                  <a:cubicBezTo>
                    <a:pt x="3517" y="176"/>
                    <a:pt x="3540" y="138"/>
                    <a:pt x="3555" y="169"/>
                  </a:cubicBezTo>
                  <a:cubicBezTo>
                    <a:pt x="3525" y="192"/>
                    <a:pt x="3517" y="184"/>
                    <a:pt x="3494" y="215"/>
                  </a:cubicBezTo>
                  <a:close/>
                  <a:moveTo>
                    <a:pt x="4651" y="2544"/>
                  </a:moveTo>
                  <a:lnTo>
                    <a:pt x="4612" y="2521"/>
                  </a:lnTo>
                  <a:lnTo>
                    <a:pt x="4666" y="2505"/>
                  </a:lnTo>
                  <a:close/>
                  <a:moveTo>
                    <a:pt x="3693" y="176"/>
                  </a:moveTo>
                  <a:lnTo>
                    <a:pt x="3724" y="192"/>
                  </a:lnTo>
                  <a:cubicBezTo>
                    <a:pt x="3731" y="184"/>
                    <a:pt x="3731" y="138"/>
                    <a:pt x="3762" y="153"/>
                  </a:cubicBezTo>
                  <a:lnTo>
                    <a:pt x="3762" y="192"/>
                  </a:lnTo>
                  <a:cubicBezTo>
                    <a:pt x="3724" y="192"/>
                    <a:pt x="3716" y="245"/>
                    <a:pt x="3678" y="245"/>
                  </a:cubicBezTo>
                  <a:cubicBezTo>
                    <a:pt x="3678" y="215"/>
                    <a:pt x="3655" y="184"/>
                    <a:pt x="3693" y="176"/>
                  </a:cubicBezTo>
                  <a:close/>
                  <a:moveTo>
                    <a:pt x="3609" y="222"/>
                  </a:moveTo>
                  <a:cubicBezTo>
                    <a:pt x="3685" y="192"/>
                    <a:pt x="3532" y="207"/>
                    <a:pt x="3617" y="153"/>
                  </a:cubicBezTo>
                  <a:cubicBezTo>
                    <a:pt x="3640" y="184"/>
                    <a:pt x="3624" y="184"/>
                    <a:pt x="3663" y="192"/>
                  </a:cubicBezTo>
                  <a:cubicBezTo>
                    <a:pt x="3655" y="215"/>
                    <a:pt x="3640" y="253"/>
                    <a:pt x="3609" y="222"/>
                  </a:cubicBezTo>
                  <a:close/>
                  <a:moveTo>
                    <a:pt x="5064" y="2789"/>
                  </a:moveTo>
                  <a:cubicBezTo>
                    <a:pt x="5057" y="2827"/>
                    <a:pt x="5110" y="2804"/>
                    <a:pt x="5072" y="2835"/>
                  </a:cubicBezTo>
                  <a:close/>
                  <a:moveTo>
                    <a:pt x="5141" y="2911"/>
                  </a:moveTo>
                  <a:lnTo>
                    <a:pt x="5133" y="2873"/>
                  </a:lnTo>
                  <a:cubicBezTo>
                    <a:pt x="5164" y="2865"/>
                    <a:pt x="5179" y="2873"/>
                    <a:pt x="5187" y="2881"/>
                  </a:cubicBezTo>
                  <a:lnTo>
                    <a:pt x="5179" y="2904"/>
                  </a:lnTo>
                  <a:cubicBezTo>
                    <a:pt x="5164" y="2904"/>
                    <a:pt x="5172" y="2904"/>
                    <a:pt x="5141" y="2911"/>
                  </a:cubicBezTo>
                  <a:close/>
                  <a:moveTo>
                    <a:pt x="5486" y="4482"/>
                  </a:moveTo>
                  <a:lnTo>
                    <a:pt x="5516" y="4474"/>
                  </a:lnTo>
                  <a:lnTo>
                    <a:pt x="5486" y="4505"/>
                  </a:lnTo>
                  <a:close/>
                  <a:moveTo>
                    <a:pt x="5493" y="4781"/>
                  </a:moveTo>
                  <a:lnTo>
                    <a:pt x="5524" y="4773"/>
                  </a:lnTo>
                  <a:cubicBezTo>
                    <a:pt x="5547" y="4804"/>
                    <a:pt x="5547" y="4819"/>
                    <a:pt x="5509" y="4842"/>
                  </a:cubicBezTo>
                  <a:close/>
                  <a:moveTo>
                    <a:pt x="5379" y="4865"/>
                  </a:moveTo>
                  <a:cubicBezTo>
                    <a:pt x="5417" y="4888"/>
                    <a:pt x="5402" y="4918"/>
                    <a:pt x="5379" y="4934"/>
                  </a:cubicBezTo>
                  <a:cubicBezTo>
                    <a:pt x="5371" y="4903"/>
                    <a:pt x="5363" y="4888"/>
                    <a:pt x="5379" y="4865"/>
                  </a:cubicBezTo>
                  <a:close/>
                  <a:moveTo>
                    <a:pt x="5440" y="4903"/>
                  </a:moveTo>
                  <a:cubicBezTo>
                    <a:pt x="5455" y="4941"/>
                    <a:pt x="5440" y="4964"/>
                    <a:pt x="5417" y="4980"/>
                  </a:cubicBezTo>
                  <a:cubicBezTo>
                    <a:pt x="5402" y="4957"/>
                    <a:pt x="5440" y="4934"/>
                    <a:pt x="5440" y="4903"/>
                  </a:cubicBezTo>
                  <a:close/>
                  <a:moveTo>
                    <a:pt x="5386" y="5010"/>
                  </a:moveTo>
                  <a:lnTo>
                    <a:pt x="5386" y="4995"/>
                  </a:lnTo>
                  <a:lnTo>
                    <a:pt x="5432" y="4995"/>
                  </a:lnTo>
                  <a:lnTo>
                    <a:pt x="5409" y="5010"/>
                  </a:lnTo>
                  <a:close/>
                  <a:moveTo>
                    <a:pt x="5379" y="4995"/>
                  </a:moveTo>
                  <a:cubicBezTo>
                    <a:pt x="5363" y="5003"/>
                    <a:pt x="5379" y="5033"/>
                    <a:pt x="5348" y="5033"/>
                  </a:cubicBezTo>
                  <a:close/>
                  <a:moveTo>
                    <a:pt x="5294" y="5079"/>
                  </a:moveTo>
                  <a:lnTo>
                    <a:pt x="5302" y="5041"/>
                  </a:lnTo>
                  <a:lnTo>
                    <a:pt x="5294" y="5079"/>
                  </a:lnTo>
                  <a:lnTo>
                    <a:pt x="5325" y="5079"/>
                  </a:lnTo>
                  <a:close/>
                  <a:moveTo>
                    <a:pt x="5294" y="5194"/>
                  </a:moveTo>
                  <a:lnTo>
                    <a:pt x="5310" y="5148"/>
                  </a:lnTo>
                  <a:cubicBezTo>
                    <a:pt x="5340" y="5187"/>
                    <a:pt x="5333" y="5210"/>
                    <a:pt x="5294" y="5194"/>
                  </a:cubicBezTo>
                  <a:close/>
                  <a:moveTo>
                    <a:pt x="5187" y="5225"/>
                  </a:moveTo>
                  <a:lnTo>
                    <a:pt x="5225" y="5225"/>
                  </a:lnTo>
                  <a:lnTo>
                    <a:pt x="5218" y="5210"/>
                  </a:lnTo>
                  <a:lnTo>
                    <a:pt x="5256" y="5233"/>
                  </a:lnTo>
                  <a:lnTo>
                    <a:pt x="5241" y="5240"/>
                  </a:lnTo>
                  <a:lnTo>
                    <a:pt x="5256" y="5256"/>
                  </a:lnTo>
                  <a:lnTo>
                    <a:pt x="5241" y="5256"/>
                  </a:lnTo>
                  <a:cubicBezTo>
                    <a:pt x="5210" y="5233"/>
                    <a:pt x="5210" y="5240"/>
                    <a:pt x="5187" y="5225"/>
                  </a:cubicBezTo>
                  <a:close/>
                  <a:moveTo>
                    <a:pt x="7485" y="3754"/>
                  </a:moveTo>
                  <a:cubicBezTo>
                    <a:pt x="7508" y="3785"/>
                    <a:pt x="7524" y="3808"/>
                    <a:pt x="7547" y="3792"/>
                  </a:cubicBezTo>
                  <a:lnTo>
                    <a:pt x="7547" y="3869"/>
                  </a:lnTo>
                  <a:cubicBezTo>
                    <a:pt x="7508" y="3823"/>
                    <a:pt x="7524" y="3892"/>
                    <a:pt x="7493" y="3869"/>
                  </a:cubicBezTo>
                  <a:cubicBezTo>
                    <a:pt x="7516" y="3831"/>
                    <a:pt x="7478" y="3792"/>
                    <a:pt x="7485" y="3754"/>
                  </a:cubicBezTo>
                  <a:close/>
                  <a:moveTo>
                    <a:pt x="5241" y="5279"/>
                  </a:moveTo>
                  <a:lnTo>
                    <a:pt x="5264" y="5286"/>
                  </a:lnTo>
                  <a:cubicBezTo>
                    <a:pt x="5279" y="5324"/>
                    <a:pt x="5256" y="5347"/>
                    <a:pt x="5225" y="5363"/>
                  </a:cubicBezTo>
                  <a:lnTo>
                    <a:pt x="5195" y="5324"/>
                  </a:lnTo>
                  <a:close/>
                  <a:moveTo>
                    <a:pt x="5187" y="5302"/>
                  </a:moveTo>
                  <a:cubicBezTo>
                    <a:pt x="5179" y="5324"/>
                    <a:pt x="5179" y="5347"/>
                    <a:pt x="5149" y="5363"/>
                  </a:cubicBezTo>
                  <a:cubicBezTo>
                    <a:pt x="5156" y="5340"/>
                    <a:pt x="5149" y="5324"/>
                    <a:pt x="5156" y="5309"/>
                  </a:cubicBezTo>
                  <a:lnTo>
                    <a:pt x="5179" y="5309"/>
                  </a:lnTo>
                  <a:close/>
                  <a:moveTo>
                    <a:pt x="7539" y="3961"/>
                  </a:moveTo>
                  <a:lnTo>
                    <a:pt x="7539" y="4014"/>
                  </a:lnTo>
                  <a:close/>
                  <a:moveTo>
                    <a:pt x="5179" y="5363"/>
                  </a:moveTo>
                  <a:cubicBezTo>
                    <a:pt x="5218" y="5355"/>
                    <a:pt x="5241" y="5378"/>
                    <a:pt x="5256" y="5393"/>
                  </a:cubicBezTo>
                  <a:lnTo>
                    <a:pt x="5241" y="5401"/>
                  </a:lnTo>
                  <a:cubicBezTo>
                    <a:pt x="5218" y="5386"/>
                    <a:pt x="5187" y="5393"/>
                    <a:pt x="5179" y="5363"/>
                  </a:cubicBezTo>
                  <a:close/>
                  <a:moveTo>
                    <a:pt x="7493" y="4037"/>
                  </a:moveTo>
                  <a:lnTo>
                    <a:pt x="7539" y="4060"/>
                  </a:lnTo>
                  <a:cubicBezTo>
                    <a:pt x="7524" y="4083"/>
                    <a:pt x="7478" y="4076"/>
                    <a:pt x="7493" y="4037"/>
                  </a:cubicBezTo>
                  <a:close/>
                  <a:moveTo>
                    <a:pt x="5103" y="5432"/>
                  </a:moveTo>
                  <a:cubicBezTo>
                    <a:pt x="5118" y="5424"/>
                    <a:pt x="5133" y="5378"/>
                    <a:pt x="5156" y="5386"/>
                  </a:cubicBezTo>
                  <a:lnTo>
                    <a:pt x="5141" y="5424"/>
                  </a:lnTo>
                  <a:lnTo>
                    <a:pt x="5172" y="5416"/>
                  </a:lnTo>
                  <a:lnTo>
                    <a:pt x="5187" y="5462"/>
                  </a:lnTo>
                  <a:cubicBezTo>
                    <a:pt x="5149" y="5462"/>
                    <a:pt x="5126" y="5455"/>
                    <a:pt x="5103" y="5432"/>
                  </a:cubicBezTo>
                  <a:close/>
                  <a:moveTo>
                    <a:pt x="7493" y="4198"/>
                  </a:moveTo>
                  <a:lnTo>
                    <a:pt x="7516" y="4137"/>
                  </a:lnTo>
                  <a:cubicBezTo>
                    <a:pt x="7524" y="4152"/>
                    <a:pt x="7554" y="4129"/>
                    <a:pt x="7547" y="4168"/>
                  </a:cubicBezTo>
                  <a:lnTo>
                    <a:pt x="7524" y="4191"/>
                  </a:lnTo>
                  <a:lnTo>
                    <a:pt x="7562" y="4191"/>
                  </a:lnTo>
                  <a:lnTo>
                    <a:pt x="7547" y="4237"/>
                  </a:lnTo>
                  <a:cubicBezTo>
                    <a:pt x="7524" y="4198"/>
                    <a:pt x="7508" y="4237"/>
                    <a:pt x="7493" y="4198"/>
                  </a:cubicBezTo>
                  <a:close/>
                  <a:moveTo>
                    <a:pt x="5072" y="5585"/>
                  </a:moveTo>
                  <a:lnTo>
                    <a:pt x="5103" y="5554"/>
                  </a:lnTo>
                  <a:lnTo>
                    <a:pt x="5087" y="5593"/>
                  </a:lnTo>
                  <a:close/>
                  <a:moveTo>
                    <a:pt x="7547" y="4558"/>
                  </a:moveTo>
                  <a:lnTo>
                    <a:pt x="7516" y="4589"/>
                  </a:lnTo>
                  <a:cubicBezTo>
                    <a:pt x="7493" y="4558"/>
                    <a:pt x="7539" y="4520"/>
                    <a:pt x="7547" y="4558"/>
                  </a:cubicBezTo>
                  <a:close/>
                  <a:moveTo>
                    <a:pt x="4980" y="5669"/>
                  </a:moveTo>
                  <a:lnTo>
                    <a:pt x="5011" y="5662"/>
                  </a:lnTo>
                  <a:lnTo>
                    <a:pt x="4988" y="5646"/>
                  </a:lnTo>
                  <a:cubicBezTo>
                    <a:pt x="4996" y="5623"/>
                    <a:pt x="5026" y="5631"/>
                    <a:pt x="5034" y="5662"/>
                  </a:cubicBezTo>
                  <a:lnTo>
                    <a:pt x="4980" y="5723"/>
                  </a:lnTo>
                  <a:close/>
                  <a:moveTo>
                    <a:pt x="7478" y="4696"/>
                  </a:moveTo>
                  <a:lnTo>
                    <a:pt x="7508" y="4727"/>
                  </a:lnTo>
                  <a:cubicBezTo>
                    <a:pt x="7478" y="4735"/>
                    <a:pt x="7485" y="4765"/>
                    <a:pt x="7478" y="4773"/>
                  </a:cubicBezTo>
                  <a:cubicBezTo>
                    <a:pt x="7462" y="4750"/>
                    <a:pt x="7447" y="4727"/>
                    <a:pt x="7478" y="4696"/>
                  </a:cubicBezTo>
                  <a:close/>
                  <a:moveTo>
                    <a:pt x="4758" y="5769"/>
                  </a:moveTo>
                  <a:lnTo>
                    <a:pt x="4796" y="5784"/>
                  </a:lnTo>
                  <a:lnTo>
                    <a:pt x="4781" y="5799"/>
                  </a:lnTo>
                  <a:lnTo>
                    <a:pt x="4781" y="5815"/>
                  </a:lnTo>
                  <a:close/>
                  <a:moveTo>
                    <a:pt x="4881" y="5815"/>
                  </a:moveTo>
                  <a:cubicBezTo>
                    <a:pt x="4911" y="5822"/>
                    <a:pt x="4881" y="5784"/>
                    <a:pt x="4919" y="5799"/>
                  </a:cubicBezTo>
                  <a:close/>
                  <a:moveTo>
                    <a:pt x="4781" y="5845"/>
                  </a:moveTo>
                  <a:lnTo>
                    <a:pt x="4804" y="5853"/>
                  </a:lnTo>
                  <a:cubicBezTo>
                    <a:pt x="4781" y="5861"/>
                    <a:pt x="4781" y="5868"/>
                    <a:pt x="4796" y="5899"/>
                  </a:cubicBezTo>
                  <a:cubicBezTo>
                    <a:pt x="4758" y="5884"/>
                    <a:pt x="4766" y="5861"/>
                    <a:pt x="4781" y="5845"/>
                  </a:cubicBezTo>
                  <a:close/>
                  <a:moveTo>
                    <a:pt x="7401" y="5087"/>
                  </a:moveTo>
                  <a:cubicBezTo>
                    <a:pt x="7432" y="5056"/>
                    <a:pt x="7393" y="4972"/>
                    <a:pt x="7439" y="4972"/>
                  </a:cubicBezTo>
                  <a:cubicBezTo>
                    <a:pt x="7432" y="5010"/>
                    <a:pt x="7447" y="5087"/>
                    <a:pt x="7401" y="5087"/>
                  </a:cubicBezTo>
                  <a:close/>
                  <a:moveTo>
                    <a:pt x="4743" y="5922"/>
                  </a:moveTo>
                  <a:cubicBezTo>
                    <a:pt x="4743" y="5953"/>
                    <a:pt x="4720" y="5968"/>
                    <a:pt x="4704" y="5991"/>
                  </a:cubicBezTo>
                  <a:cubicBezTo>
                    <a:pt x="4704" y="5960"/>
                    <a:pt x="4704" y="5930"/>
                    <a:pt x="4743" y="5922"/>
                  </a:cubicBezTo>
                  <a:close/>
                  <a:moveTo>
                    <a:pt x="4758" y="5991"/>
                  </a:moveTo>
                  <a:cubicBezTo>
                    <a:pt x="4727" y="5953"/>
                    <a:pt x="4781" y="5968"/>
                    <a:pt x="4789" y="5960"/>
                  </a:cubicBezTo>
                  <a:cubicBezTo>
                    <a:pt x="4758" y="5953"/>
                    <a:pt x="4758" y="5914"/>
                    <a:pt x="4750" y="5899"/>
                  </a:cubicBezTo>
                  <a:cubicBezTo>
                    <a:pt x="4789" y="5899"/>
                    <a:pt x="4766" y="5960"/>
                    <a:pt x="4804" y="5960"/>
                  </a:cubicBezTo>
                  <a:lnTo>
                    <a:pt x="4796" y="5930"/>
                  </a:lnTo>
                  <a:lnTo>
                    <a:pt x="4842" y="5930"/>
                  </a:lnTo>
                  <a:cubicBezTo>
                    <a:pt x="4804" y="5937"/>
                    <a:pt x="4827" y="6083"/>
                    <a:pt x="4781" y="6006"/>
                  </a:cubicBezTo>
                  <a:cubicBezTo>
                    <a:pt x="4766" y="6022"/>
                    <a:pt x="4750" y="6075"/>
                    <a:pt x="4720" y="6045"/>
                  </a:cubicBezTo>
                  <a:cubicBezTo>
                    <a:pt x="4704" y="6014"/>
                    <a:pt x="4727" y="5968"/>
                    <a:pt x="4758" y="5991"/>
                  </a:cubicBezTo>
                  <a:close/>
                  <a:moveTo>
                    <a:pt x="4727" y="6075"/>
                  </a:moveTo>
                  <a:lnTo>
                    <a:pt x="4689" y="6114"/>
                  </a:lnTo>
                  <a:cubicBezTo>
                    <a:pt x="4681" y="6075"/>
                    <a:pt x="4712" y="6075"/>
                    <a:pt x="4727" y="6075"/>
                  </a:cubicBezTo>
                  <a:close/>
                  <a:moveTo>
                    <a:pt x="7332" y="5616"/>
                  </a:moveTo>
                  <a:lnTo>
                    <a:pt x="7317" y="5669"/>
                  </a:lnTo>
                  <a:cubicBezTo>
                    <a:pt x="7278" y="5662"/>
                    <a:pt x="7317" y="5577"/>
                    <a:pt x="7332" y="5616"/>
                  </a:cubicBezTo>
                  <a:close/>
                  <a:moveTo>
                    <a:pt x="7248" y="5845"/>
                  </a:moveTo>
                  <a:cubicBezTo>
                    <a:pt x="7255" y="5799"/>
                    <a:pt x="7263" y="5708"/>
                    <a:pt x="7317" y="5723"/>
                  </a:cubicBezTo>
                  <a:cubicBezTo>
                    <a:pt x="7278" y="5769"/>
                    <a:pt x="7332" y="5761"/>
                    <a:pt x="7347" y="5784"/>
                  </a:cubicBezTo>
                  <a:cubicBezTo>
                    <a:pt x="7317" y="5807"/>
                    <a:pt x="7294" y="5784"/>
                    <a:pt x="7278" y="5776"/>
                  </a:cubicBezTo>
                  <a:cubicBezTo>
                    <a:pt x="7286" y="5807"/>
                    <a:pt x="7278" y="5853"/>
                    <a:pt x="7248" y="5845"/>
                  </a:cubicBezTo>
                  <a:close/>
                  <a:moveTo>
                    <a:pt x="5087" y="6397"/>
                  </a:moveTo>
                  <a:cubicBezTo>
                    <a:pt x="5133" y="6397"/>
                    <a:pt x="5103" y="6497"/>
                    <a:pt x="5072" y="6458"/>
                  </a:cubicBezTo>
                  <a:cubicBezTo>
                    <a:pt x="5103" y="6451"/>
                    <a:pt x="5072" y="6420"/>
                    <a:pt x="5087" y="6397"/>
                  </a:cubicBezTo>
                  <a:close/>
                  <a:moveTo>
                    <a:pt x="7210" y="5960"/>
                  </a:moveTo>
                  <a:lnTo>
                    <a:pt x="7248" y="5891"/>
                  </a:lnTo>
                  <a:lnTo>
                    <a:pt x="7248" y="5953"/>
                  </a:lnTo>
                  <a:close/>
                  <a:moveTo>
                    <a:pt x="4934" y="6680"/>
                  </a:moveTo>
                  <a:lnTo>
                    <a:pt x="4896" y="6719"/>
                  </a:lnTo>
                  <a:cubicBezTo>
                    <a:pt x="4904" y="6688"/>
                    <a:pt x="4911" y="6680"/>
                    <a:pt x="4934" y="6680"/>
                  </a:cubicBezTo>
                  <a:close/>
                  <a:moveTo>
                    <a:pt x="4743" y="6658"/>
                  </a:moveTo>
                  <a:cubicBezTo>
                    <a:pt x="4781" y="6658"/>
                    <a:pt x="4766" y="6696"/>
                    <a:pt x="4766" y="6719"/>
                  </a:cubicBezTo>
                  <a:lnTo>
                    <a:pt x="4743" y="6726"/>
                  </a:lnTo>
                  <a:cubicBezTo>
                    <a:pt x="4727" y="6688"/>
                    <a:pt x="4758" y="6696"/>
                    <a:pt x="4743" y="6658"/>
                  </a:cubicBezTo>
                  <a:close/>
                  <a:moveTo>
                    <a:pt x="4720" y="6726"/>
                  </a:moveTo>
                  <a:cubicBezTo>
                    <a:pt x="4766" y="6734"/>
                    <a:pt x="4727" y="6795"/>
                    <a:pt x="4704" y="6780"/>
                  </a:cubicBezTo>
                  <a:lnTo>
                    <a:pt x="4689" y="6757"/>
                  </a:lnTo>
                  <a:cubicBezTo>
                    <a:pt x="4712" y="6734"/>
                    <a:pt x="4727" y="6780"/>
                    <a:pt x="4720" y="6726"/>
                  </a:cubicBezTo>
                  <a:close/>
                  <a:moveTo>
                    <a:pt x="4536" y="6811"/>
                  </a:moveTo>
                  <a:lnTo>
                    <a:pt x="4612" y="6780"/>
                  </a:lnTo>
                  <a:cubicBezTo>
                    <a:pt x="4612" y="6749"/>
                    <a:pt x="4674" y="6749"/>
                    <a:pt x="4643" y="6726"/>
                  </a:cubicBezTo>
                  <a:lnTo>
                    <a:pt x="4674" y="6734"/>
                  </a:lnTo>
                  <a:lnTo>
                    <a:pt x="4674" y="6772"/>
                  </a:lnTo>
                  <a:cubicBezTo>
                    <a:pt x="4635" y="6780"/>
                    <a:pt x="4620" y="6788"/>
                    <a:pt x="4643" y="6818"/>
                  </a:cubicBezTo>
                  <a:lnTo>
                    <a:pt x="4612" y="6803"/>
                  </a:lnTo>
                  <a:lnTo>
                    <a:pt x="4612" y="6841"/>
                  </a:lnTo>
                  <a:cubicBezTo>
                    <a:pt x="4566" y="6818"/>
                    <a:pt x="4574" y="6795"/>
                    <a:pt x="4536" y="6811"/>
                  </a:cubicBezTo>
                  <a:close/>
                  <a:moveTo>
                    <a:pt x="4061" y="6619"/>
                  </a:moveTo>
                  <a:lnTo>
                    <a:pt x="4038" y="6635"/>
                  </a:lnTo>
                  <a:close/>
                  <a:moveTo>
                    <a:pt x="4674" y="6887"/>
                  </a:moveTo>
                  <a:cubicBezTo>
                    <a:pt x="4681" y="6918"/>
                    <a:pt x="4643" y="6926"/>
                    <a:pt x="4635" y="6910"/>
                  </a:cubicBezTo>
                  <a:close/>
                  <a:moveTo>
                    <a:pt x="3961" y="6566"/>
                  </a:moveTo>
                  <a:lnTo>
                    <a:pt x="3977" y="6619"/>
                  </a:lnTo>
                  <a:lnTo>
                    <a:pt x="4000" y="6627"/>
                  </a:lnTo>
                  <a:lnTo>
                    <a:pt x="3961" y="6680"/>
                  </a:lnTo>
                  <a:cubicBezTo>
                    <a:pt x="3984" y="6627"/>
                    <a:pt x="3923" y="6543"/>
                    <a:pt x="3961" y="6566"/>
                  </a:cubicBezTo>
                  <a:close/>
                  <a:moveTo>
                    <a:pt x="3961" y="6665"/>
                  </a:moveTo>
                  <a:lnTo>
                    <a:pt x="3984" y="6696"/>
                  </a:lnTo>
                  <a:lnTo>
                    <a:pt x="3961" y="6719"/>
                  </a:lnTo>
                  <a:close/>
                  <a:moveTo>
                    <a:pt x="3946" y="6627"/>
                  </a:moveTo>
                  <a:lnTo>
                    <a:pt x="3915" y="6627"/>
                  </a:lnTo>
                  <a:close/>
                  <a:moveTo>
                    <a:pt x="3961" y="6650"/>
                  </a:moveTo>
                  <a:cubicBezTo>
                    <a:pt x="3961" y="6688"/>
                    <a:pt x="3946" y="6665"/>
                    <a:pt x="3938" y="6665"/>
                  </a:cubicBezTo>
                  <a:close/>
                  <a:moveTo>
                    <a:pt x="4444" y="6910"/>
                  </a:moveTo>
                  <a:cubicBezTo>
                    <a:pt x="4444" y="6933"/>
                    <a:pt x="4436" y="6949"/>
                    <a:pt x="4413" y="6949"/>
                  </a:cubicBezTo>
                  <a:cubicBezTo>
                    <a:pt x="4406" y="6926"/>
                    <a:pt x="4413" y="6887"/>
                    <a:pt x="4444" y="6910"/>
                  </a:cubicBezTo>
                  <a:close/>
                  <a:moveTo>
                    <a:pt x="4291" y="6987"/>
                  </a:moveTo>
                  <a:cubicBezTo>
                    <a:pt x="4329" y="7002"/>
                    <a:pt x="4298" y="6926"/>
                    <a:pt x="4337" y="6933"/>
                  </a:cubicBezTo>
                  <a:cubicBezTo>
                    <a:pt x="4329" y="6964"/>
                    <a:pt x="4329" y="6956"/>
                    <a:pt x="4337" y="6987"/>
                  </a:cubicBezTo>
                  <a:cubicBezTo>
                    <a:pt x="4321" y="6995"/>
                    <a:pt x="4291" y="7025"/>
                    <a:pt x="4291" y="6987"/>
                  </a:cubicBezTo>
                  <a:close/>
                  <a:moveTo>
                    <a:pt x="4291" y="7010"/>
                  </a:moveTo>
                  <a:cubicBezTo>
                    <a:pt x="4337" y="7041"/>
                    <a:pt x="4344" y="6995"/>
                    <a:pt x="4383" y="6995"/>
                  </a:cubicBezTo>
                  <a:cubicBezTo>
                    <a:pt x="4383" y="7033"/>
                    <a:pt x="4321" y="7033"/>
                    <a:pt x="4291" y="7048"/>
                  </a:cubicBezTo>
                  <a:close/>
                  <a:moveTo>
                    <a:pt x="4367" y="7071"/>
                  </a:moveTo>
                  <a:lnTo>
                    <a:pt x="4337" y="7102"/>
                  </a:lnTo>
                  <a:close/>
                  <a:moveTo>
                    <a:pt x="4137" y="7010"/>
                  </a:moveTo>
                  <a:cubicBezTo>
                    <a:pt x="4107" y="7010"/>
                    <a:pt x="4061" y="7079"/>
                    <a:pt x="4030" y="7025"/>
                  </a:cubicBezTo>
                  <a:cubicBezTo>
                    <a:pt x="4076" y="7041"/>
                    <a:pt x="4107" y="6987"/>
                    <a:pt x="4137" y="7010"/>
                  </a:cubicBezTo>
                  <a:close/>
                  <a:moveTo>
                    <a:pt x="4168" y="7079"/>
                  </a:moveTo>
                  <a:lnTo>
                    <a:pt x="4137" y="7109"/>
                  </a:lnTo>
                  <a:close/>
                  <a:moveTo>
                    <a:pt x="3992" y="7033"/>
                  </a:moveTo>
                  <a:cubicBezTo>
                    <a:pt x="3977" y="7041"/>
                    <a:pt x="3938" y="7109"/>
                    <a:pt x="3923" y="7048"/>
                  </a:cubicBezTo>
                  <a:cubicBezTo>
                    <a:pt x="3961" y="7071"/>
                    <a:pt x="3961" y="7010"/>
                    <a:pt x="3992" y="7033"/>
                  </a:cubicBezTo>
                  <a:close/>
                  <a:moveTo>
                    <a:pt x="3647" y="6658"/>
                  </a:moveTo>
                  <a:lnTo>
                    <a:pt x="3640" y="6696"/>
                  </a:lnTo>
                  <a:cubicBezTo>
                    <a:pt x="3632" y="6665"/>
                    <a:pt x="3632" y="6696"/>
                    <a:pt x="3617" y="6665"/>
                  </a:cubicBezTo>
                  <a:close/>
                  <a:moveTo>
                    <a:pt x="3594" y="6573"/>
                  </a:moveTo>
                  <a:cubicBezTo>
                    <a:pt x="3601" y="6581"/>
                    <a:pt x="3609" y="6550"/>
                    <a:pt x="3632" y="6589"/>
                  </a:cubicBezTo>
                  <a:lnTo>
                    <a:pt x="3609" y="6635"/>
                  </a:lnTo>
                  <a:lnTo>
                    <a:pt x="3601" y="6589"/>
                  </a:lnTo>
                  <a:lnTo>
                    <a:pt x="3594" y="6627"/>
                  </a:lnTo>
                  <a:close/>
                  <a:moveTo>
                    <a:pt x="3862" y="7064"/>
                  </a:moveTo>
                  <a:cubicBezTo>
                    <a:pt x="3877" y="7033"/>
                    <a:pt x="3885" y="7064"/>
                    <a:pt x="3908" y="7079"/>
                  </a:cubicBezTo>
                  <a:lnTo>
                    <a:pt x="3900" y="7109"/>
                  </a:lnTo>
                  <a:lnTo>
                    <a:pt x="3885" y="7102"/>
                  </a:lnTo>
                  <a:cubicBezTo>
                    <a:pt x="3885" y="7071"/>
                    <a:pt x="3877" y="7064"/>
                    <a:pt x="3862" y="7064"/>
                  </a:cubicBezTo>
                  <a:close/>
                  <a:moveTo>
                    <a:pt x="3617" y="6658"/>
                  </a:moveTo>
                  <a:lnTo>
                    <a:pt x="3594" y="6665"/>
                  </a:lnTo>
                  <a:close/>
                  <a:moveTo>
                    <a:pt x="3571" y="6642"/>
                  </a:moveTo>
                  <a:lnTo>
                    <a:pt x="3571" y="6665"/>
                  </a:lnTo>
                  <a:lnTo>
                    <a:pt x="3555" y="6650"/>
                  </a:lnTo>
                  <a:close/>
                  <a:moveTo>
                    <a:pt x="3869" y="7140"/>
                  </a:moveTo>
                  <a:cubicBezTo>
                    <a:pt x="3900" y="7155"/>
                    <a:pt x="3915" y="7125"/>
                    <a:pt x="3946" y="7148"/>
                  </a:cubicBezTo>
                  <a:cubicBezTo>
                    <a:pt x="3923" y="7178"/>
                    <a:pt x="3877" y="7178"/>
                    <a:pt x="3854" y="7155"/>
                  </a:cubicBezTo>
                  <a:close/>
                  <a:moveTo>
                    <a:pt x="3938" y="7240"/>
                  </a:moveTo>
                  <a:cubicBezTo>
                    <a:pt x="3915" y="7240"/>
                    <a:pt x="3877" y="7263"/>
                    <a:pt x="3869" y="7232"/>
                  </a:cubicBezTo>
                  <a:cubicBezTo>
                    <a:pt x="3885" y="7240"/>
                    <a:pt x="3923" y="7201"/>
                    <a:pt x="3938" y="7240"/>
                  </a:cubicBezTo>
                  <a:close/>
                  <a:moveTo>
                    <a:pt x="3555" y="6642"/>
                  </a:moveTo>
                  <a:lnTo>
                    <a:pt x="3502" y="6627"/>
                  </a:lnTo>
                  <a:lnTo>
                    <a:pt x="3517" y="6612"/>
                  </a:lnTo>
                  <a:close/>
                  <a:moveTo>
                    <a:pt x="4459" y="7500"/>
                  </a:moveTo>
                  <a:lnTo>
                    <a:pt x="4498" y="7485"/>
                  </a:lnTo>
                  <a:cubicBezTo>
                    <a:pt x="4536" y="7500"/>
                    <a:pt x="4498" y="7569"/>
                    <a:pt x="4452" y="7569"/>
                  </a:cubicBezTo>
                  <a:cubicBezTo>
                    <a:pt x="4475" y="7539"/>
                    <a:pt x="4475" y="7531"/>
                    <a:pt x="4459" y="7500"/>
                  </a:cubicBezTo>
                  <a:close/>
                  <a:moveTo>
                    <a:pt x="6106" y="7684"/>
                  </a:moveTo>
                  <a:cubicBezTo>
                    <a:pt x="6076" y="7692"/>
                    <a:pt x="6091" y="7738"/>
                    <a:pt x="6053" y="7738"/>
                  </a:cubicBezTo>
                  <a:close/>
                  <a:moveTo>
                    <a:pt x="3823" y="7064"/>
                  </a:moveTo>
                  <a:cubicBezTo>
                    <a:pt x="3800" y="7079"/>
                    <a:pt x="3762" y="7087"/>
                    <a:pt x="3731" y="7102"/>
                  </a:cubicBezTo>
                  <a:lnTo>
                    <a:pt x="3739" y="7140"/>
                  </a:lnTo>
                  <a:cubicBezTo>
                    <a:pt x="3731" y="7087"/>
                    <a:pt x="3724" y="7125"/>
                    <a:pt x="3693" y="7102"/>
                  </a:cubicBezTo>
                  <a:cubicBezTo>
                    <a:pt x="3701" y="7071"/>
                    <a:pt x="3724" y="7071"/>
                    <a:pt x="3701" y="7033"/>
                  </a:cubicBezTo>
                  <a:cubicBezTo>
                    <a:pt x="3747" y="7102"/>
                    <a:pt x="3785" y="7041"/>
                    <a:pt x="3823" y="7064"/>
                  </a:cubicBezTo>
                  <a:close/>
                  <a:moveTo>
                    <a:pt x="3494" y="6619"/>
                  </a:moveTo>
                  <a:lnTo>
                    <a:pt x="3486" y="6635"/>
                  </a:lnTo>
                  <a:lnTo>
                    <a:pt x="3463" y="6596"/>
                  </a:lnTo>
                  <a:cubicBezTo>
                    <a:pt x="3479" y="6627"/>
                    <a:pt x="3494" y="6589"/>
                    <a:pt x="3494" y="6619"/>
                  </a:cubicBezTo>
                  <a:close/>
                  <a:moveTo>
                    <a:pt x="3594" y="6857"/>
                  </a:moveTo>
                  <a:lnTo>
                    <a:pt x="3555" y="6872"/>
                  </a:lnTo>
                  <a:cubicBezTo>
                    <a:pt x="3555" y="6849"/>
                    <a:pt x="3594" y="6834"/>
                    <a:pt x="3594" y="6857"/>
                  </a:cubicBezTo>
                  <a:close/>
                  <a:moveTo>
                    <a:pt x="3655" y="7087"/>
                  </a:moveTo>
                  <a:cubicBezTo>
                    <a:pt x="3663" y="7117"/>
                    <a:pt x="3685" y="7071"/>
                    <a:pt x="3685" y="7109"/>
                  </a:cubicBezTo>
                  <a:cubicBezTo>
                    <a:pt x="3678" y="7109"/>
                    <a:pt x="3647" y="7117"/>
                    <a:pt x="3655" y="7087"/>
                  </a:cubicBezTo>
                  <a:close/>
                  <a:moveTo>
                    <a:pt x="3486" y="6566"/>
                  </a:moveTo>
                  <a:lnTo>
                    <a:pt x="3463" y="6589"/>
                  </a:lnTo>
                  <a:lnTo>
                    <a:pt x="3463" y="6619"/>
                  </a:lnTo>
                  <a:cubicBezTo>
                    <a:pt x="3456" y="6612"/>
                    <a:pt x="3440" y="6619"/>
                    <a:pt x="3448" y="6581"/>
                  </a:cubicBezTo>
                  <a:close/>
                  <a:moveTo>
                    <a:pt x="3479" y="6688"/>
                  </a:moveTo>
                  <a:lnTo>
                    <a:pt x="3448" y="6719"/>
                  </a:lnTo>
                  <a:close/>
                  <a:moveTo>
                    <a:pt x="3571" y="7025"/>
                  </a:moveTo>
                  <a:lnTo>
                    <a:pt x="3617" y="7041"/>
                  </a:lnTo>
                  <a:lnTo>
                    <a:pt x="3578" y="7064"/>
                  </a:lnTo>
                  <a:cubicBezTo>
                    <a:pt x="3594" y="7048"/>
                    <a:pt x="3555" y="7048"/>
                    <a:pt x="3571" y="7025"/>
                  </a:cubicBezTo>
                  <a:close/>
                  <a:moveTo>
                    <a:pt x="3402" y="6566"/>
                  </a:moveTo>
                  <a:cubicBezTo>
                    <a:pt x="3410" y="6589"/>
                    <a:pt x="3425" y="6543"/>
                    <a:pt x="3440" y="6535"/>
                  </a:cubicBezTo>
                  <a:cubicBezTo>
                    <a:pt x="3440" y="6566"/>
                    <a:pt x="3425" y="6566"/>
                    <a:pt x="3410" y="6589"/>
                  </a:cubicBezTo>
                  <a:lnTo>
                    <a:pt x="3387" y="6596"/>
                  </a:lnTo>
                  <a:close/>
                  <a:moveTo>
                    <a:pt x="3571" y="7125"/>
                  </a:moveTo>
                  <a:lnTo>
                    <a:pt x="3555" y="7087"/>
                  </a:lnTo>
                  <a:cubicBezTo>
                    <a:pt x="3525" y="7117"/>
                    <a:pt x="3463" y="7102"/>
                    <a:pt x="3463" y="7048"/>
                  </a:cubicBezTo>
                  <a:cubicBezTo>
                    <a:pt x="3494" y="7079"/>
                    <a:pt x="3540" y="7071"/>
                    <a:pt x="3563" y="7048"/>
                  </a:cubicBezTo>
                  <a:lnTo>
                    <a:pt x="3571" y="7102"/>
                  </a:lnTo>
                  <a:lnTo>
                    <a:pt x="3594" y="7071"/>
                  </a:lnTo>
                  <a:lnTo>
                    <a:pt x="3594" y="7102"/>
                  </a:lnTo>
                  <a:cubicBezTo>
                    <a:pt x="3601" y="7071"/>
                    <a:pt x="3601" y="7087"/>
                    <a:pt x="3617" y="7087"/>
                  </a:cubicBezTo>
                  <a:lnTo>
                    <a:pt x="3647" y="7079"/>
                  </a:lnTo>
                  <a:cubicBezTo>
                    <a:pt x="3647" y="7102"/>
                    <a:pt x="3624" y="7087"/>
                    <a:pt x="3617" y="7117"/>
                  </a:cubicBezTo>
                  <a:cubicBezTo>
                    <a:pt x="3594" y="7109"/>
                    <a:pt x="3578" y="7087"/>
                    <a:pt x="3571" y="7125"/>
                  </a:cubicBezTo>
                  <a:close/>
                  <a:moveTo>
                    <a:pt x="4038" y="7653"/>
                  </a:moveTo>
                  <a:lnTo>
                    <a:pt x="4107" y="7653"/>
                  </a:lnTo>
                  <a:cubicBezTo>
                    <a:pt x="4099" y="7684"/>
                    <a:pt x="4107" y="7722"/>
                    <a:pt x="4061" y="7715"/>
                  </a:cubicBezTo>
                  <a:cubicBezTo>
                    <a:pt x="4069" y="7684"/>
                    <a:pt x="4076" y="7653"/>
                    <a:pt x="4038" y="7653"/>
                  </a:cubicBezTo>
                  <a:close/>
                  <a:moveTo>
                    <a:pt x="5716" y="8029"/>
                  </a:moveTo>
                  <a:cubicBezTo>
                    <a:pt x="5746" y="8029"/>
                    <a:pt x="5746" y="8044"/>
                    <a:pt x="5731" y="8075"/>
                  </a:cubicBezTo>
                  <a:lnTo>
                    <a:pt x="5708" y="8082"/>
                  </a:lnTo>
                  <a:close/>
                  <a:moveTo>
                    <a:pt x="3448" y="6987"/>
                  </a:moveTo>
                  <a:lnTo>
                    <a:pt x="3456" y="7010"/>
                  </a:lnTo>
                  <a:cubicBezTo>
                    <a:pt x="3440" y="6995"/>
                    <a:pt x="3417" y="7033"/>
                    <a:pt x="3410" y="6987"/>
                  </a:cubicBezTo>
                  <a:close/>
                  <a:moveTo>
                    <a:pt x="3479" y="7102"/>
                  </a:moveTo>
                  <a:lnTo>
                    <a:pt x="3494" y="7117"/>
                  </a:lnTo>
                  <a:cubicBezTo>
                    <a:pt x="3463" y="7109"/>
                    <a:pt x="3479" y="7163"/>
                    <a:pt x="3463" y="7171"/>
                  </a:cubicBezTo>
                  <a:lnTo>
                    <a:pt x="3440" y="7155"/>
                  </a:lnTo>
                  <a:close/>
                  <a:moveTo>
                    <a:pt x="3402" y="7033"/>
                  </a:moveTo>
                  <a:lnTo>
                    <a:pt x="3425" y="7041"/>
                  </a:lnTo>
                  <a:lnTo>
                    <a:pt x="3387" y="7071"/>
                  </a:lnTo>
                  <a:close/>
                  <a:moveTo>
                    <a:pt x="3256" y="6719"/>
                  </a:moveTo>
                  <a:lnTo>
                    <a:pt x="3226" y="6719"/>
                  </a:lnTo>
                  <a:close/>
                  <a:moveTo>
                    <a:pt x="3264" y="6918"/>
                  </a:moveTo>
                  <a:cubicBezTo>
                    <a:pt x="3256" y="6918"/>
                    <a:pt x="3218" y="6926"/>
                    <a:pt x="3233" y="6895"/>
                  </a:cubicBezTo>
                  <a:close/>
                  <a:moveTo>
                    <a:pt x="3762" y="7715"/>
                  </a:moveTo>
                  <a:cubicBezTo>
                    <a:pt x="3762" y="7738"/>
                    <a:pt x="3731" y="7730"/>
                    <a:pt x="3716" y="7761"/>
                  </a:cubicBezTo>
                  <a:lnTo>
                    <a:pt x="3693" y="7738"/>
                  </a:lnTo>
                  <a:close/>
                  <a:moveTo>
                    <a:pt x="3693" y="7722"/>
                  </a:moveTo>
                  <a:cubicBezTo>
                    <a:pt x="3693" y="7753"/>
                    <a:pt x="3655" y="7722"/>
                    <a:pt x="3670" y="7761"/>
                  </a:cubicBezTo>
                  <a:cubicBezTo>
                    <a:pt x="3640" y="7753"/>
                    <a:pt x="3678" y="7699"/>
                    <a:pt x="3693" y="7722"/>
                  </a:cubicBezTo>
                  <a:close/>
                  <a:moveTo>
                    <a:pt x="3142" y="6604"/>
                  </a:moveTo>
                  <a:lnTo>
                    <a:pt x="3111" y="6589"/>
                  </a:lnTo>
                  <a:close/>
                  <a:moveTo>
                    <a:pt x="3157" y="6872"/>
                  </a:moveTo>
                  <a:lnTo>
                    <a:pt x="3134" y="6849"/>
                  </a:lnTo>
                  <a:close/>
                  <a:moveTo>
                    <a:pt x="3103" y="6818"/>
                  </a:moveTo>
                  <a:cubicBezTo>
                    <a:pt x="3103" y="6811"/>
                    <a:pt x="3080" y="6834"/>
                    <a:pt x="3080" y="6803"/>
                  </a:cubicBezTo>
                  <a:close/>
                  <a:moveTo>
                    <a:pt x="3073" y="6550"/>
                  </a:moveTo>
                  <a:lnTo>
                    <a:pt x="3111" y="6581"/>
                  </a:lnTo>
                  <a:cubicBezTo>
                    <a:pt x="3096" y="6589"/>
                    <a:pt x="3065" y="6581"/>
                    <a:pt x="3073" y="6550"/>
                  </a:cubicBezTo>
                  <a:close/>
                  <a:moveTo>
                    <a:pt x="3333" y="6987"/>
                  </a:moveTo>
                  <a:lnTo>
                    <a:pt x="3371" y="6964"/>
                  </a:lnTo>
                  <a:lnTo>
                    <a:pt x="3387" y="6995"/>
                  </a:lnTo>
                  <a:close/>
                  <a:moveTo>
                    <a:pt x="3302" y="7033"/>
                  </a:moveTo>
                  <a:lnTo>
                    <a:pt x="3325" y="7041"/>
                  </a:lnTo>
                  <a:cubicBezTo>
                    <a:pt x="3287" y="7064"/>
                    <a:pt x="3295" y="6987"/>
                    <a:pt x="3272" y="6972"/>
                  </a:cubicBezTo>
                  <a:lnTo>
                    <a:pt x="3249" y="6995"/>
                  </a:lnTo>
                  <a:cubicBezTo>
                    <a:pt x="3226" y="6949"/>
                    <a:pt x="3195" y="6949"/>
                    <a:pt x="3157" y="6933"/>
                  </a:cubicBezTo>
                  <a:lnTo>
                    <a:pt x="3111" y="6987"/>
                  </a:lnTo>
                  <a:cubicBezTo>
                    <a:pt x="3134" y="6933"/>
                    <a:pt x="3096" y="6995"/>
                    <a:pt x="3080" y="6956"/>
                  </a:cubicBezTo>
                  <a:cubicBezTo>
                    <a:pt x="3119" y="6933"/>
                    <a:pt x="3149" y="6926"/>
                    <a:pt x="3180" y="6895"/>
                  </a:cubicBezTo>
                  <a:cubicBezTo>
                    <a:pt x="3188" y="6956"/>
                    <a:pt x="3249" y="6918"/>
                    <a:pt x="3287" y="6926"/>
                  </a:cubicBezTo>
                  <a:lnTo>
                    <a:pt x="3256" y="6956"/>
                  </a:lnTo>
                  <a:lnTo>
                    <a:pt x="3302" y="6949"/>
                  </a:lnTo>
                  <a:lnTo>
                    <a:pt x="3295" y="6926"/>
                  </a:lnTo>
                  <a:cubicBezTo>
                    <a:pt x="3302" y="6956"/>
                    <a:pt x="3341" y="6926"/>
                    <a:pt x="3341" y="6956"/>
                  </a:cubicBezTo>
                  <a:cubicBezTo>
                    <a:pt x="3325" y="6933"/>
                    <a:pt x="3287" y="6964"/>
                    <a:pt x="3295" y="7002"/>
                  </a:cubicBezTo>
                  <a:cubicBezTo>
                    <a:pt x="3302" y="6964"/>
                    <a:pt x="3348" y="7002"/>
                    <a:pt x="3348" y="7025"/>
                  </a:cubicBezTo>
                  <a:cubicBezTo>
                    <a:pt x="3341" y="7025"/>
                    <a:pt x="3302" y="6987"/>
                    <a:pt x="3302" y="7033"/>
                  </a:cubicBezTo>
                  <a:close/>
                  <a:moveTo>
                    <a:pt x="3134" y="7125"/>
                  </a:moveTo>
                  <a:lnTo>
                    <a:pt x="3103" y="7148"/>
                  </a:lnTo>
                  <a:lnTo>
                    <a:pt x="3096" y="7125"/>
                  </a:lnTo>
                  <a:close/>
                  <a:moveTo>
                    <a:pt x="3080" y="6389"/>
                  </a:moveTo>
                  <a:lnTo>
                    <a:pt x="3042" y="6688"/>
                  </a:lnTo>
                  <a:close/>
                  <a:moveTo>
                    <a:pt x="3073" y="6834"/>
                  </a:moveTo>
                  <a:cubicBezTo>
                    <a:pt x="3073" y="6872"/>
                    <a:pt x="3103" y="6849"/>
                    <a:pt x="3111" y="6880"/>
                  </a:cubicBezTo>
                  <a:lnTo>
                    <a:pt x="3073" y="6918"/>
                  </a:lnTo>
                  <a:lnTo>
                    <a:pt x="3080" y="6872"/>
                  </a:lnTo>
                  <a:lnTo>
                    <a:pt x="3042" y="6872"/>
                  </a:lnTo>
                  <a:close/>
                  <a:moveTo>
                    <a:pt x="3410" y="7692"/>
                  </a:moveTo>
                  <a:lnTo>
                    <a:pt x="3371" y="7661"/>
                  </a:lnTo>
                  <a:cubicBezTo>
                    <a:pt x="3456" y="7676"/>
                    <a:pt x="3540" y="7676"/>
                    <a:pt x="3632" y="7699"/>
                  </a:cubicBezTo>
                  <a:cubicBezTo>
                    <a:pt x="3601" y="7753"/>
                    <a:pt x="3578" y="7684"/>
                    <a:pt x="3555" y="7715"/>
                  </a:cubicBezTo>
                  <a:lnTo>
                    <a:pt x="3571" y="7738"/>
                  </a:lnTo>
                  <a:cubicBezTo>
                    <a:pt x="3540" y="7738"/>
                    <a:pt x="3555" y="7715"/>
                    <a:pt x="3532" y="7692"/>
                  </a:cubicBezTo>
                  <a:cubicBezTo>
                    <a:pt x="3502" y="7722"/>
                    <a:pt x="3486" y="7676"/>
                    <a:pt x="3448" y="7699"/>
                  </a:cubicBezTo>
                  <a:cubicBezTo>
                    <a:pt x="3463" y="7715"/>
                    <a:pt x="3471" y="7699"/>
                    <a:pt x="3494" y="7730"/>
                  </a:cubicBezTo>
                  <a:lnTo>
                    <a:pt x="3456" y="7753"/>
                  </a:lnTo>
                  <a:cubicBezTo>
                    <a:pt x="3433" y="7738"/>
                    <a:pt x="3463" y="7699"/>
                    <a:pt x="3433" y="7715"/>
                  </a:cubicBezTo>
                  <a:cubicBezTo>
                    <a:pt x="3417" y="7722"/>
                    <a:pt x="3456" y="7738"/>
                    <a:pt x="3425" y="7753"/>
                  </a:cubicBezTo>
                  <a:lnTo>
                    <a:pt x="3387" y="7730"/>
                  </a:lnTo>
                  <a:close/>
                  <a:moveTo>
                    <a:pt x="3073" y="6964"/>
                  </a:moveTo>
                  <a:lnTo>
                    <a:pt x="3080" y="6995"/>
                  </a:lnTo>
                  <a:lnTo>
                    <a:pt x="3057" y="6972"/>
                  </a:lnTo>
                  <a:close/>
                  <a:moveTo>
                    <a:pt x="3034" y="6910"/>
                  </a:moveTo>
                  <a:cubicBezTo>
                    <a:pt x="3065" y="6887"/>
                    <a:pt x="3042" y="6933"/>
                    <a:pt x="3065" y="6949"/>
                  </a:cubicBezTo>
                  <a:close/>
                  <a:moveTo>
                    <a:pt x="3027" y="6765"/>
                  </a:moveTo>
                  <a:lnTo>
                    <a:pt x="2996" y="6772"/>
                  </a:lnTo>
                  <a:lnTo>
                    <a:pt x="2996" y="6757"/>
                  </a:lnTo>
                  <a:close/>
                  <a:moveTo>
                    <a:pt x="3027" y="6474"/>
                  </a:moveTo>
                  <a:cubicBezTo>
                    <a:pt x="3019" y="6512"/>
                    <a:pt x="3042" y="6474"/>
                    <a:pt x="3034" y="6512"/>
                  </a:cubicBezTo>
                  <a:lnTo>
                    <a:pt x="2988" y="6497"/>
                  </a:lnTo>
                  <a:close/>
                  <a:moveTo>
                    <a:pt x="3004" y="6811"/>
                  </a:moveTo>
                  <a:lnTo>
                    <a:pt x="2981" y="6841"/>
                  </a:lnTo>
                  <a:close/>
                  <a:moveTo>
                    <a:pt x="2965" y="6849"/>
                  </a:moveTo>
                  <a:lnTo>
                    <a:pt x="2950" y="6834"/>
                  </a:lnTo>
                  <a:lnTo>
                    <a:pt x="2988" y="6803"/>
                  </a:lnTo>
                  <a:close/>
                  <a:moveTo>
                    <a:pt x="3218" y="7661"/>
                  </a:moveTo>
                  <a:lnTo>
                    <a:pt x="3188" y="7692"/>
                  </a:lnTo>
                  <a:close/>
                  <a:moveTo>
                    <a:pt x="2958" y="6880"/>
                  </a:moveTo>
                  <a:cubicBezTo>
                    <a:pt x="2950" y="6872"/>
                    <a:pt x="2889" y="6872"/>
                    <a:pt x="2927" y="6841"/>
                  </a:cubicBezTo>
                  <a:cubicBezTo>
                    <a:pt x="2927" y="6872"/>
                    <a:pt x="2981" y="6857"/>
                    <a:pt x="2958" y="6880"/>
                  </a:cubicBezTo>
                  <a:close/>
                  <a:moveTo>
                    <a:pt x="2919" y="6343"/>
                  </a:moveTo>
                  <a:lnTo>
                    <a:pt x="2927" y="6374"/>
                  </a:lnTo>
                  <a:lnTo>
                    <a:pt x="2904" y="6359"/>
                  </a:lnTo>
                  <a:close/>
                  <a:moveTo>
                    <a:pt x="2827" y="6259"/>
                  </a:moveTo>
                  <a:lnTo>
                    <a:pt x="2797" y="6274"/>
                  </a:lnTo>
                  <a:lnTo>
                    <a:pt x="2797" y="6244"/>
                  </a:lnTo>
                  <a:close/>
                  <a:moveTo>
                    <a:pt x="2835" y="6274"/>
                  </a:moveTo>
                  <a:cubicBezTo>
                    <a:pt x="2850" y="6228"/>
                    <a:pt x="2774" y="6236"/>
                    <a:pt x="2804" y="6198"/>
                  </a:cubicBezTo>
                  <a:cubicBezTo>
                    <a:pt x="2827" y="6221"/>
                    <a:pt x="2881" y="6236"/>
                    <a:pt x="2835" y="6274"/>
                  </a:cubicBezTo>
                  <a:close/>
                  <a:moveTo>
                    <a:pt x="2812" y="6160"/>
                  </a:moveTo>
                  <a:lnTo>
                    <a:pt x="2812" y="6190"/>
                  </a:lnTo>
                  <a:cubicBezTo>
                    <a:pt x="2797" y="6183"/>
                    <a:pt x="2804" y="6160"/>
                    <a:pt x="2774" y="6183"/>
                  </a:cubicBezTo>
                  <a:cubicBezTo>
                    <a:pt x="2804" y="6152"/>
                    <a:pt x="2766" y="6160"/>
                    <a:pt x="2774" y="6129"/>
                  </a:cubicBezTo>
                  <a:cubicBezTo>
                    <a:pt x="2804" y="6129"/>
                    <a:pt x="2789" y="6160"/>
                    <a:pt x="2812" y="6160"/>
                  </a:cubicBezTo>
                  <a:close/>
                  <a:moveTo>
                    <a:pt x="2636" y="6504"/>
                  </a:moveTo>
                  <a:cubicBezTo>
                    <a:pt x="2659" y="6497"/>
                    <a:pt x="2651" y="6535"/>
                    <a:pt x="2644" y="6550"/>
                  </a:cubicBezTo>
                  <a:cubicBezTo>
                    <a:pt x="2605" y="6550"/>
                    <a:pt x="2636" y="6535"/>
                    <a:pt x="2636" y="6504"/>
                  </a:cubicBezTo>
                  <a:close/>
                  <a:moveTo>
                    <a:pt x="2774" y="6114"/>
                  </a:moveTo>
                  <a:lnTo>
                    <a:pt x="2720" y="6152"/>
                  </a:lnTo>
                  <a:cubicBezTo>
                    <a:pt x="2728" y="6121"/>
                    <a:pt x="2766" y="6106"/>
                    <a:pt x="2774" y="6114"/>
                  </a:cubicBezTo>
                  <a:close/>
                  <a:moveTo>
                    <a:pt x="2812" y="6244"/>
                  </a:moveTo>
                  <a:lnTo>
                    <a:pt x="2774" y="6267"/>
                  </a:lnTo>
                  <a:lnTo>
                    <a:pt x="2774" y="6244"/>
                  </a:lnTo>
                  <a:close/>
                  <a:moveTo>
                    <a:pt x="2605" y="6573"/>
                  </a:moveTo>
                  <a:lnTo>
                    <a:pt x="2567" y="6573"/>
                  </a:lnTo>
                  <a:lnTo>
                    <a:pt x="2575" y="6550"/>
                  </a:lnTo>
                  <a:cubicBezTo>
                    <a:pt x="2567" y="6573"/>
                    <a:pt x="2613" y="6543"/>
                    <a:pt x="2605" y="6573"/>
                  </a:cubicBezTo>
                  <a:close/>
                  <a:moveTo>
                    <a:pt x="2536" y="6619"/>
                  </a:moveTo>
                  <a:cubicBezTo>
                    <a:pt x="2582" y="6619"/>
                    <a:pt x="2567" y="6680"/>
                    <a:pt x="2536" y="6696"/>
                  </a:cubicBezTo>
                  <a:cubicBezTo>
                    <a:pt x="2544" y="6665"/>
                    <a:pt x="2559" y="6665"/>
                    <a:pt x="2536" y="6619"/>
                  </a:cubicBezTo>
                  <a:close/>
                  <a:moveTo>
                    <a:pt x="2766" y="5991"/>
                  </a:moveTo>
                  <a:lnTo>
                    <a:pt x="2728" y="6006"/>
                  </a:lnTo>
                  <a:lnTo>
                    <a:pt x="2751" y="6037"/>
                  </a:lnTo>
                  <a:cubicBezTo>
                    <a:pt x="2705" y="6037"/>
                    <a:pt x="2705" y="6006"/>
                    <a:pt x="2697" y="5991"/>
                  </a:cubicBezTo>
                  <a:cubicBezTo>
                    <a:pt x="2728" y="5991"/>
                    <a:pt x="2728" y="6006"/>
                    <a:pt x="2766" y="5991"/>
                  </a:cubicBezTo>
                  <a:close/>
                  <a:moveTo>
                    <a:pt x="2674" y="6091"/>
                  </a:moveTo>
                  <a:lnTo>
                    <a:pt x="2636" y="6091"/>
                  </a:lnTo>
                  <a:close/>
                  <a:moveTo>
                    <a:pt x="2759" y="5891"/>
                  </a:moveTo>
                  <a:lnTo>
                    <a:pt x="2736" y="5845"/>
                  </a:lnTo>
                  <a:cubicBezTo>
                    <a:pt x="2759" y="5853"/>
                    <a:pt x="2774" y="5861"/>
                    <a:pt x="2759" y="5891"/>
                  </a:cubicBezTo>
                  <a:close/>
                  <a:moveTo>
                    <a:pt x="2567" y="6543"/>
                  </a:moveTo>
                  <a:cubicBezTo>
                    <a:pt x="2529" y="6535"/>
                    <a:pt x="2506" y="6512"/>
                    <a:pt x="2498" y="6489"/>
                  </a:cubicBezTo>
                  <a:cubicBezTo>
                    <a:pt x="2544" y="6451"/>
                    <a:pt x="2567" y="6504"/>
                    <a:pt x="2567" y="6543"/>
                  </a:cubicBezTo>
                  <a:close/>
                  <a:moveTo>
                    <a:pt x="2575" y="6451"/>
                  </a:moveTo>
                  <a:cubicBezTo>
                    <a:pt x="2536" y="6451"/>
                    <a:pt x="2536" y="6435"/>
                    <a:pt x="2506" y="6458"/>
                  </a:cubicBezTo>
                  <a:lnTo>
                    <a:pt x="2529" y="6420"/>
                  </a:lnTo>
                  <a:lnTo>
                    <a:pt x="2567" y="6428"/>
                  </a:lnTo>
                  <a:lnTo>
                    <a:pt x="2575" y="6412"/>
                  </a:lnTo>
                  <a:cubicBezTo>
                    <a:pt x="2605" y="6420"/>
                    <a:pt x="2598" y="6451"/>
                    <a:pt x="2598" y="6474"/>
                  </a:cubicBezTo>
                  <a:lnTo>
                    <a:pt x="2567" y="6489"/>
                  </a:lnTo>
                  <a:close/>
                  <a:moveTo>
                    <a:pt x="2498" y="6435"/>
                  </a:moveTo>
                  <a:lnTo>
                    <a:pt x="2467" y="6420"/>
                  </a:lnTo>
                  <a:close/>
                  <a:moveTo>
                    <a:pt x="2613" y="6006"/>
                  </a:moveTo>
                  <a:cubicBezTo>
                    <a:pt x="2582" y="6014"/>
                    <a:pt x="2605" y="5991"/>
                    <a:pt x="2605" y="5968"/>
                  </a:cubicBezTo>
                  <a:close/>
                  <a:moveTo>
                    <a:pt x="2429" y="6458"/>
                  </a:moveTo>
                  <a:cubicBezTo>
                    <a:pt x="2421" y="6489"/>
                    <a:pt x="2467" y="6474"/>
                    <a:pt x="2460" y="6512"/>
                  </a:cubicBezTo>
                  <a:cubicBezTo>
                    <a:pt x="2421" y="6512"/>
                    <a:pt x="2414" y="6466"/>
                    <a:pt x="2429" y="6458"/>
                  </a:cubicBezTo>
                  <a:close/>
                  <a:moveTo>
                    <a:pt x="2490" y="6543"/>
                  </a:moveTo>
                  <a:cubicBezTo>
                    <a:pt x="2452" y="6550"/>
                    <a:pt x="2483" y="6527"/>
                    <a:pt x="2444" y="6535"/>
                  </a:cubicBezTo>
                  <a:lnTo>
                    <a:pt x="2452" y="6504"/>
                  </a:lnTo>
                  <a:cubicBezTo>
                    <a:pt x="2483" y="6504"/>
                    <a:pt x="2498" y="6512"/>
                    <a:pt x="2490" y="6543"/>
                  </a:cubicBezTo>
                  <a:close/>
                  <a:moveTo>
                    <a:pt x="2483" y="6374"/>
                  </a:moveTo>
                  <a:lnTo>
                    <a:pt x="2444" y="6351"/>
                  </a:lnTo>
                  <a:close/>
                  <a:moveTo>
                    <a:pt x="2644" y="5922"/>
                  </a:moveTo>
                  <a:lnTo>
                    <a:pt x="2613" y="5930"/>
                  </a:lnTo>
                  <a:lnTo>
                    <a:pt x="2621" y="5891"/>
                  </a:lnTo>
                  <a:close/>
                  <a:moveTo>
                    <a:pt x="2444" y="6282"/>
                  </a:moveTo>
                  <a:lnTo>
                    <a:pt x="2444" y="6320"/>
                  </a:lnTo>
                  <a:cubicBezTo>
                    <a:pt x="2406" y="6336"/>
                    <a:pt x="2414" y="6282"/>
                    <a:pt x="2444" y="6282"/>
                  </a:cubicBezTo>
                  <a:close/>
                  <a:moveTo>
                    <a:pt x="2276" y="6949"/>
                  </a:moveTo>
                  <a:cubicBezTo>
                    <a:pt x="2291" y="6964"/>
                    <a:pt x="2337" y="6964"/>
                    <a:pt x="2329" y="7002"/>
                  </a:cubicBezTo>
                  <a:cubicBezTo>
                    <a:pt x="2299" y="7002"/>
                    <a:pt x="2291" y="6987"/>
                    <a:pt x="2261" y="6987"/>
                  </a:cubicBezTo>
                  <a:close/>
                  <a:moveTo>
                    <a:pt x="2621" y="5861"/>
                  </a:moveTo>
                  <a:lnTo>
                    <a:pt x="2605" y="5861"/>
                  </a:lnTo>
                  <a:cubicBezTo>
                    <a:pt x="2605" y="5845"/>
                    <a:pt x="2636" y="5822"/>
                    <a:pt x="2598" y="5822"/>
                  </a:cubicBezTo>
                  <a:cubicBezTo>
                    <a:pt x="2575" y="5838"/>
                    <a:pt x="2598" y="5853"/>
                    <a:pt x="2567" y="5853"/>
                  </a:cubicBezTo>
                  <a:lnTo>
                    <a:pt x="2582" y="5807"/>
                  </a:lnTo>
                  <a:cubicBezTo>
                    <a:pt x="2613" y="5807"/>
                    <a:pt x="2651" y="5838"/>
                    <a:pt x="2621" y="5861"/>
                  </a:cubicBezTo>
                  <a:close/>
                  <a:moveTo>
                    <a:pt x="2261" y="7224"/>
                  </a:moveTo>
                  <a:cubicBezTo>
                    <a:pt x="2230" y="7224"/>
                    <a:pt x="2215" y="7201"/>
                    <a:pt x="2199" y="7178"/>
                  </a:cubicBezTo>
                  <a:cubicBezTo>
                    <a:pt x="2238" y="7178"/>
                    <a:pt x="2253" y="7194"/>
                    <a:pt x="2261" y="7224"/>
                  </a:cubicBezTo>
                  <a:close/>
                  <a:moveTo>
                    <a:pt x="2598" y="5692"/>
                  </a:moveTo>
                  <a:lnTo>
                    <a:pt x="2598" y="5654"/>
                  </a:lnTo>
                  <a:cubicBezTo>
                    <a:pt x="2621" y="5654"/>
                    <a:pt x="2605" y="5692"/>
                    <a:pt x="2598" y="5692"/>
                  </a:cubicBezTo>
                  <a:close/>
                  <a:moveTo>
                    <a:pt x="2736" y="8695"/>
                  </a:moveTo>
                  <a:lnTo>
                    <a:pt x="2774" y="8726"/>
                  </a:lnTo>
                  <a:cubicBezTo>
                    <a:pt x="2751" y="8749"/>
                    <a:pt x="2713" y="8711"/>
                    <a:pt x="2736" y="8695"/>
                  </a:cubicBezTo>
                  <a:close/>
                  <a:moveTo>
                    <a:pt x="2238" y="7470"/>
                  </a:moveTo>
                  <a:cubicBezTo>
                    <a:pt x="2215" y="7485"/>
                    <a:pt x="2192" y="7454"/>
                    <a:pt x="2176" y="7470"/>
                  </a:cubicBezTo>
                  <a:lnTo>
                    <a:pt x="2176" y="7454"/>
                  </a:lnTo>
                  <a:lnTo>
                    <a:pt x="2161" y="7447"/>
                  </a:lnTo>
                  <a:cubicBezTo>
                    <a:pt x="2192" y="7431"/>
                    <a:pt x="2230" y="7447"/>
                    <a:pt x="2238" y="7470"/>
                  </a:cubicBezTo>
                  <a:close/>
                  <a:moveTo>
                    <a:pt x="2452" y="6221"/>
                  </a:moveTo>
                  <a:lnTo>
                    <a:pt x="2490" y="6236"/>
                  </a:lnTo>
                  <a:lnTo>
                    <a:pt x="2490" y="6282"/>
                  </a:lnTo>
                  <a:cubicBezTo>
                    <a:pt x="2467" y="6274"/>
                    <a:pt x="2467" y="6282"/>
                    <a:pt x="2444" y="6282"/>
                  </a:cubicBezTo>
                  <a:cubicBezTo>
                    <a:pt x="2460" y="6267"/>
                    <a:pt x="2460" y="6251"/>
                    <a:pt x="2429" y="6251"/>
                  </a:cubicBezTo>
                  <a:close/>
                  <a:moveTo>
                    <a:pt x="2345" y="6068"/>
                  </a:moveTo>
                  <a:lnTo>
                    <a:pt x="2383" y="6045"/>
                  </a:lnTo>
                  <a:close/>
                  <a:moveTo>
                    <a:pt x="2375" y="6114"/>
                  </a:moveTo>
                  <a:lnTo>
                    <a:pt x="2368" y="6075"/>
                  </a:lnTo>
                  <a:close/>
                  <a:moveTo>
                    <a:pt x="2483" y="5669"/>
                  </a:moveTo>
                  <a:cubicBezTo>
                    <a:pt x="2498" y="5654"/>
                    <a:pt x="2460" y="5646"/>
                    <a:pt x="2490" y="5631"/>
                  </a:cubicBezTo>
                  <a:lnTo>
                    <a:pt x="2490" y="5685"/>
                  </a:lnTo>
                  <a:lnTo>
                    <a:pt x="2460" y="5700"/>
                  </a:lnTo>
                  <a:lnTo>
                    <a:pt x="2429" y="5662"/>
                  </a:lnTo>
                  <a:close/>
                  <a:moveTo>
                    <a:pt x="2559" y="5593"/>
                  </a:moveTo>
                  <a:lnTo>
                    <a:pt x="2575" y="5547"/>
                  </a:lnTo>
                  <a:cubicBezTo>
                    <a:pt x="2598" y="5577"/>
                    <a:pt x="2659" y="5570"/>
                    <a:pt x="2621" y="5593"/>
                  </a:cubicBezTo>
                  <a:cubicBezTo>
                    <a:pt x="2605" y="5585"/>
                    <a:pt x="2582" y="5593"/>
                    <a:pt x="2559" y="5593"/>
                  </a:cubicBezTo>
                  <a:close/>
                  <a:moveTo>
                    <a:pt x="2598" y="5654"/>
                  </a:moveTo>
                  <a:lnTo>
                    <a:pt x="2575" y="5623"/>
                  </a:lnTo>
                  <a:lnTo>
                    <a:pt x="2636" y="5608"/>
                  </a:lnTo>
                  <a:close/>
                  <a:moveTo>
                    <a:pt x="2153" y="6719"/>
                  </a:moveTo>
                  <a:cubicBezTo>
                    <a:pt x="2115" y="6703"/>
                    <a:pt x="2107" y="6688"/>
                    <a:pt x="2084" y="6658"/>
                  </a:cubicBezTo>
                  <a:cubicBezTo>
                    <a:pt x="2138" y="6665"/>
                    <a:pt x="2146" y="6688"/>
                    <a:pt x="2153" y="6719"/>
                  </a:cubicBezTo>
                  <a:close/>
                  <a:moveTo>
                    <a:pt x="2268" y="6106"/>
                  </a:moveTo>
                  <a:cubicBezTo>
                    <a:pt x="2261" y="6144"/>
                    <a:pt x="2299" y="6144"/>
                    <a:pt x="2307" y="6167"/>
                  </a:cubicBezTo>
                  <a:cubicBezTo>
                    <a:pt x="2261" y="6183"/>
                    <a:pt x="2261" y="6144"/>
                    <a:pt x="2238" y="6114"/>
                  </a:cubicBezTo>
                  <a:lnTo>
                    <a:pt x="2230" y="6106"/>
                  </a:lnTo>
                  <a:close/>
                  <a:moveTo>
                    <a:pt x="2314" y="5937"/>
                  </a:moveTo>
                  <a:lnTo>
                    <a:pt x="2291" y="5891"/>
                  </a:lnTo>
                  <a:close/>
                  <a:moveTo>
                    <a:pt x="2176" y="6183"/>
                  </a:moveTo>
                  <a:lnTo>
                    <a:pt x="2161" y="6144"/>
                  </a:lnTo>
                  <a:close/>
                  <a:moveTo>
                    <a:pt x="2521" y="5577"/>
                  </a:moveTo>
                  <a:lnTo>
                    <a:pt x="2467" y="5547"/>
                  </a:lnTo>
                  <a:close/>
                  <a:moveTo>
                    <a:pt x="1916" y="6818"/>
                  </a:moveTo>
                  <a:cubicBezTo>
                    <a:pt x="1916" y="6849"/>
                    <a:pt x="1908" y="6872"/>
                    <a:pt x="1878" y="6857"/>
                  </a:cubicBezTo>
                  <a:lnTo>
                    <a:pt x="1870" y="6795"/>
                  </a:lnTo>
                  <a:cubicBezTo>
                    <a:pt x="1893" y="6795"/>
                    <a:pt x="1885" y="6818"/>
                    <a:pt x="1916" y="6818"/>
                  </a:cubicBezTo>
                  <a:close/>
                  <a:moveTo>
                    <a:pt x="2268" y="5738"/>
                  </a:moveTo>
                  <a:lnTo>
                    <a:pt x="2253" y="5799"/>
                  </a:lnTo>
                  <a:cubicBezTo>
                    <a:pt x="2222" y="5784"/>
                    <a:pt x="2253" y="5761"/>
                    <a:pt x="2199" y="5761"/>
                  </a:cubicBezTo>
                  <a:lnTo>
                    <a:pt x="2207" y="5723"/>
                  </a:lnTo>
                  <a:cubicBezTo>
                    <a:pt x="2238" y="5731"/>
                    <a:pt x="2230" y="5731"/>
                    <a:pt x="2268" y="5738"/>
                  </a:cubicBezTo>
                  <a:close/>
                  <a:moveTo>
                    <a:pt x="2483" y="5271"/>
                  </a:moveTo>
                  <a:lnTo>
                    <a:pt x="2506" y="5233"/>
                  </a:lnTo>
                  <a:close/>
                  <a:moveTo>
                    <a:pt x="2023" y="8404"/>
                  </a:moveTo>
                  <a:cubicBezTo>
                    <a:pt x="1985" y="8389"/>
                    <a:pt x="1946" y="8374"/>
                    <a:pt x="1923" y="8335"/>
                  </a:cubicBezTo>
                  <a:cubicBezTo>
                    <a:pt x="1962" y="8343"/>
                    <a:pt x="2031" y="8374"/>
                    <a:pt x="2023" y="8404"/>
                  </a:cubicBezTo>
                  <a:close/>
                  <a:moveTo>
                    <a:pt x="1847" y="6160"/>
                  </a:moveTo>
                  <a:cubicBezTo>
                    <a:pt x="1878" y="6167"/>
                    <a:pt x="1893" y="6228"/>
                    <a:pt x="1870" y="6244"/>
                  </a:cubicBezTo>
                  <a:cubicBezTo>
                    <a:pt x="1885" y="6206"/>
                    <a:pt x="1839" y="6206"/>
                    <a:pt x="1832" y="6183"/>
                  </a:cubicBezTo>
                  <a:close/>
                  <a:moveTo>
                    <a:pt x="1625" y="6780"/>
                  </a:moveTo>
                  <a:cubicBezTo>
                    <a:pt x="1625" y="6818"/>
                    <a:pt x="1579" y="6803"/>
                    <a:pt x="1586" y="6772"/>
                  </a:cubicBezTo>
                  <a:close/>
                  <a:moveTo>
                    <a:pt x="1839" y="6052"/>
                  </a:moveTo>
                  <a:lnTo>
                    <a:pt x="1832" y="6014"/>
                  </a:lnTo>
                  <a:close/>
                  <a:moveTo>
                    <a:pt x="1663" y="8113"/>
                  </a:moveTo>
                  <a:cubicBezTo>
                    <a:pt x="1640" y="8113"/>
                    <a:pt x="1625" y="8082"/>
                    <a:pt x="1609" y="8067"/>
                  </a:cubicBezTo>
                  <a:cubicBezTo>
                    <a:pt x="1640" y="8067"/>
                    <a:pt x="1655" y="8075"/>
                    <a:pt x="1663" y="8113"/>
                  </a:cubicBezTo>
                  <a:close/>
                  <a:moveTo>
                    <a:pt x="2521" y="4888"/>
                  </a:moveTo>
                  <a:lnTo>
                    <a:pt x="2529" y="4895"/>
                  </a:lnTo>
                  <a:lnTo>
                    <a:pt x="2490" y="4903"/>
                  </a:lnTo>
                  <a:cubicBezTo>
                    <a:pt x="2490" y="4888"/>
                    <a:pt x="2483" y="4895"/>
                    <a:pt x="2490" y="4865"/>
                  </a:cubicBezTo>
                  <a:close/>
                  <a:moveTo>
                    <a:pt x="1563" y="6244"/>
                  </a:moveTo>
                  <a:cubicBezTo>
                    <a:pt x="1571" y="6221"/>
                    <a:pt x="1525" y="6221"/>
                    <a:pt x="1533" y="6190"/>
                  </a:cubicBezTo>
                  <a:cubicBezTo>
                    <a:pt x="1563" y="6198"/>
                    <a:pt x="1586" y="6236"/>
                    <a:pt x="1563" y="6244"/>
                  </a:cubicBezTo>
                  <a:close/>
                  <a:moveTo>
                    <a:pt x="1464" y="6313"/>
                  </a:moveTo>
                  <a:lnTo>
                    <a:pt x="1456" y="6320"/>
                  </a:lnTo>
                  <a:lnTo>
                    <a:pt x="1471" y="6351"/>
                  </a:lnTo>
                  <a:lnTo>
                    <a:pt x="1433" y="6297"/>
                  </a:lnTo>
                  <a:close/>
                  <a:moveTo>
                    <a:pt x="2176" y="5087"/>
                  </a:moveTo>
                  <a:lnTo>
                    <a:pt x="2130" y="5102"/>
                  </a:lnTo>
                  <a:close/>
                  <a:moveTo>
                    <a:pt x="1724" y="5731"/>
                  </a:moveTo>
                  <a:cubicBezTo>
                    <a:pt x="1701" y="5769"/>
                    <a:pt x="1678" y="5723"/>
                    <a:pt x="1686" y="5700"/>
                  </a:cubicBezTo>
                  <a:close/>
                  <a:moveTo>
                    <a:pt x="1418" y="6282"/>
                  </a:moveTo>
                  <a:lnTo>
                    <a:pt x="1395" y="6313"/>
                  </a:lnTo>
                  <a:lnTo>
                    <a:pt x="1395" y="6274"/>
                  </a:lnTo>
                  <a:close/>
                  <a:moveTo>
                    <a:pt x="1985" y="5324"/>
                  </a:moveTo>
                  <a:lnTo>
                    <a:pt x="1923" y="5294"/>
                  </a:lnTo>
                  <a:lnTo>
                    <a:pt x="1931" y="5279"/>
                  </a:lnTo>
                  <a:close/>
                  <a:moveTo>
                    <a:pt x="2268" y="4926"/>
                  </a:moveTo>
                  <a:lnTo>
                    <a:pt x="2230" y="4926"/>
                  </a:lnTo>
                  <a:close/>
                  <a:moveTo>
                    <a:pt x="1410" y="6236"/>
                  </a:moveTo>
                  <a:cubicBezTo>
                    <a:pt x="1380" y="6236"/>
                    <a:pt x="1364" y="6221"/>
                    <a:pt x="1364" y="6190"/>
                  </a:cubicBezTo>
                  <a:close/>
                  <a:moveTo>
                    <a:pt x="1265" y="7676"/>
                  </a:moveTo>
                  <a:cubicBezTo>
                    <a:pt x="1257" y="7684"/>
                    <a:pt x="1219" y="7653"/>
                    <a:pt x="1226" y="7692"/>
                  </a:cubicBezTo>
                  <a:cubicBezTo>
                    <a:pt x="1272" y="7707"/>
                    <a:pt x="1272" y="7684"/>
                    <a:pt x="1295" y="7692"/>
                  </a:cubicBezTo>
                  <a:lnTo>
                    <a:pt x="1311" y="7738"/>
                  </a:lnTo>
                  <a:cubicBezTo>
                    <a:pt x="1265" y="7745"/>
                    <a:pt x="1226" y="7730"/>
                    <a:pt x="1173" y="7738"/>
                  </a:cubicBezTo>
                  <a:cubicBezTo>
                    <a:pt x="1165" y="7661"/>
                    <a:pt x="1165" y="7653"/>
                    <a:pt x="1134" y="7592"/>
                  </a:cubicBezTo>
                  <a:cubicBezTo>
                    <a:pt x="1180" y="7600"/>
                    <a:pt x="1226" y="7623"/>
                    <a:pt x="1265" y="7676"/>
                  </a:cubicBezTo>
                  <a:close/>
                  <a:moveTo>
                    <a:pt x="2038" y="5210"/>
                  </a:moveTo>
                  <a:lnTo>
                    <a:pt x="2069" y="5240"/>
                  </a:lnTo>
                  <a:cubicBezTo>
                    <a:pt x="2031" y="5263"/>
                    <a:pt x="2069" y="5279"/>
                    <a:pt x="2061" y="5302"/>
                  </a:cubicBezTo>
                  <a:cubicBezTo>
                    <a:pt x="2023" y="5286"/>
                    <a:pt x="2061" y="5317"/>
                    <a:pt x="2031" y="5340"/>
                  </a:cubicBezTo>
                  <a:lnTo>
                    <a:pt x="2023" y="5271"/>
                  </a:lnTo>
                  <a:cubicBezTo>
                    <a:pt x="1985" y="5240"/>
                    <a:pt x="1916" y="5263"/>
                    <a:pt x="1923" y="5225"/>
                  </a:cubicBezTo>
                  <a:cubicBezTo>
                    <a:pt x="1954" y="5248"/>
                    <a:pt x="2031" y="5271"/>
                    <a:pt x="2038" y="5210"/>
                  </a:cubicBezTo>
                  <a:close/>
                  <a:moveTo>
                    <a:pt x="2222" y="5041"/>
                  </a:moveTo>
                  <a:lnTo>
                    <a:pt x="2199" y="5049"/>
                  </a:lnTo>
                  <a:lnTo>
                    <a:pt x="2192" y="5018"/>
                  </a:lnTo>
                  <a:cubicBezTo>
                    <a:pt x="2161" y="5041"/>
                    <a:pt x="2176" y="5056"/>
                    <a:pt x="2161" y="5064"/>
                  </a:cubicBezTo>
                  <a:cubicBezTo>
                    <a:pt x="2153" y="5079"/>
                    <a:pt x="2115" y="5095"/>
                    <a:pt x="2123" y="5064"/>
                  </a:cubicBezTo>
                  <a:lnTo>
                    <a:pt x="2153" y="5041"/>
                  </a:lnTo>
                  <a:cubicBezTo>
                    <a:pt x="2115" y="5026"/>
                    <a:pt x="2153" y="5003"/>
                    <a:pt x="2130" y="4980"/>
                  </a:cubicBezTo>
                  <a:cubicBezTo>
                    <a:pt x="2161" y="4964"/>
                    <a:pt x="2161" y="4949"/>
                    <a:pt x="2161" y="4934"/>
                  </a:cubicBezTo>
                  <a:lnTo>
                    <a:pt x="2130" y="4941"/>
                  </a:lnTo>
                  <a:cubicBezTo>
                    <a:pt x="2161" y="4895"/>
                    <a:pt x="2192" y="4911"/>
                    <a:pt x="2238" y="4934"/>
                  </a:cubicBezTo>
                  <a:lnTo>
                    <a:pt x="2207" y="4941"/>
                  </a:lnTo>
                  <a:lnTo>
                    <a:pt x="2207" y="4964"/>
                  </a:lnTo>
                  <a:lnTo>
                    <a:pt x="2238" y="4941"/>
                  </a:lnTo>
                  <a:cubicBezTo>
                    <a:pt x="2261" y="4949"/>
                    <a:pt x="2238" y="4972"/>
                    <a:pt x="2268" y="4964"/>
                  </a:cubicBezTo>
                  <a:lnTo>
                    <a:pt x="2245" y="5003"/>
                  </a:lnTo>
                  <a:lnTo>
                    <a:pt x="2230" y="4987"/>
                  </a:lnTo>
                  <a:close/>
                  <a:moveTo>
                    <a:pt x="1349" y="6091"/>
                  </a:moveTo>
                  <a:cubicBezTo>
                    <a:pt x="1372" y="6121"/>
                    <a:pt x="1372" y="6152"/>
                    <a:pt x="1372" y="6183"/>
                  </a:cubicBezTo>
                  <a:cubicBezTo>
                    <a:pt x="1341" y="6167"/>
                    <a:pt x="1303" y="6106"/>
                    <a:pt x="1349" y="6091"/>
                  </a:cubicBezTo>
                  <a:close/>
                  <a:moveTo>
                    <a:pt x="1778" y="5355"/>
                  </a:moveTo>
                  <a:lnTo>
                    <a:pt x="1793" y="5302"/>
                  </a:lnTo>
                  <a:close/>
                  <a:moveTo>
                    <a:pt x="1050" y="7462"/>
                  </a:moveTo>
                  <a:lnTo>
                    <a:pt x="1012" y="7416"/>
                  </a:lnTo>
                  <a:cubicBezTo>
                    <a:pt x="1035" y="7408"/>
                    <a:pt x="1065" y="7431"/>
                    <a:pt x="1050" y="7462"/>
                  </a:cubicBezTo>
                  <a:close/>
                  <a:moveTo>
                    <a:pt x="1870" y="5187"/>
                  </a:moveTo>
                  <a:lnTo>
                    <a:pt x="1847" y="5125"/>
                  </a:lnTo>
                  <a:cubicBezTo>
                    <a:pt x="1885" y="5148"/>
                    <a:pt x="1870" y="5164"/>
                    <a:pt x="1870" y="5187"/>
                  </a:cubicBezTo>
                  <a:close/>
                  <a:moveTo>
                    <a:pt x="1303" y="5968"/>
                  </a:moveTo>
                  <a:cubicBezTo>
                    <a:pt x="1303" y="5937"/>
                    <a:pt x="1272" y="5953"/>
                    <a:pt x="1272" y="5922"/>
                  </a:cubicBezTo>
                  <a:cubicBezTo>
                    <a:pt x="1311" y="5922"/>
                    <a:pt x="1334" y="5960"/>
                    <a:pt x="1303" y="5968"/>
                  </a:cubicBezTo>
                  <a:close/>
                  <a:moveTo>
                    <a:pt x="2046" y="4880"/>
                  </a:moveTo>
                  <a:lnTo>
                    <a:pt x="2100" y="4865"/>
                  </a:lnTo>
                  <a:lnTo>
                    <a:pt x="2061" y="4895"/>
                  </a:lnTo>
                  <a:lnTo>
                    <a:pt x="2031" y="4880"/>
                  </a:lnTo>
                  <a:lnTo>
                    <a:pt x="2061" y="4850"/>
                  </a:lnTo>
                  <a:close/>
                  <a:moveTo>
                    <a:pt x="1870" y="5041"/>
                  </a:moveTo>
                  <a:lnTo>
                    <a:pt x="1893" y="5056"/>
                  </a:lnTo>
                  <a:lnTo>
                    <a:pt x="1855" y="5079"/>
                  </a:lnTo>
                  <a:close/>
                  <a:moveTo>
                    <a:pt x="1992" y="4903"/>
                  </a:moveTo>
                  <a:cubicBezTo>
                    <a:pt x="1969" y="4934"/>
                    <a:pt x="2000" y="4957"/>
                    <a:pt x="1985" y="4980"/>
                  </a:cubicBezTo>
                  <a:cubicBezTo>
                    <a:pt x="1985" y="4957"/>
                    <a:pt x="1931" y="4934"/>
                    <a:pt x="1962" y="4903"/>
                  </a:cubicBezTo>
                  <a:close/>
                  <a:moveTo>
                    <a:pt x="1648" y="5340"/>
                  </a:moveTo>
                  <a:lnTo>
                    <a:pt x="1617" y="5355"/>
                  </a:lnTo>
                  <a:cubicBezTo>
                    <a:pt x="1609" y="5340"/>
                    <a:pt x="1586" y="5309"/>
                    <a:pt x="1609" y="5279"/>
                  </a:cubicBezTo>
                  <a:cubicBezTo>
                    <a:pt x="1648" y="5302"/>
                    <a:pt x="1609" y="5324"/>
                    <a:pt x="1648" y="5340"/>
                  </a:cubicBezTo>
                  <a:close/>
                  <a:moveTo>
                    <a:pt x="2038" y="4819"/>
                  </a:moveTo>
                  <a:lnTo>
                    <a:pt x="2008" y="4842"/>
                  </a:lnTo>
                  <a:lnTo>
                    <a:pt x="2008" y="4811"/>
                  </a:lnTo>
                  <a:close/>
                  <a:moveTo>
                    <a:pt x="882" y="7155"/>
                  </a:moveTo>
                  <a:cubicBezTo>
                    <a:pt x="851" y="7148"/>
                    <a:pt x="836" y="7140"/>
                    <a:pt x="836" y="7109"/>
                  </a:cubicBezTo>
                  <a:cubicBezTo>
                    <a:pt x="859" y="7109"/>
                    <a:pt x="874" y="7140"/>
                    <a:pt x="882" y="7155"/>
                  </a:cubicBezTo>
                  <a:close/>
                  <a:moveTo>
                    <a:pt x="1992" y="4857"/>
                  </a:moveTo>
                  <a:lnTo>
                    <a:pt x="1954" y="4865"/>
                  </a:lnTo>
                  <a:lnTo>
                    <a:pt x="1954" y="4827"/>
                  </a:lnTo>
                  <a:close/>
                  <a:moveTo>
                    <a:pt x="1234" y="5761"/>
                  </a:moveTo>
                  <a:lnTo>
                    <a:pt x="1226" y="5692"/>
                  </a:lnTo>
                  <a:close/>
                  <a:moveTo>
                    <a:pt x="1265" y="5731"/>
                  </a:moveTo>
                  <a:lnTo>
                    <a:pt x="1280" y="5761"/>
                  </a:lnTo>
                  <a:lnTo>
                    <a:pt x="1265" y="5799"/>
                  </a:lnTo>
                  <a:cubicBezTo>
                    <a:pt x="1303" y="5822"/>
                    <a:pt x="1280" y="5845"/>
                    <a:pt x="1311" y="5884"/>
                  </a:cubicBezTo>
                  <a:lnTo>
                    <a:pt x="1272" y="5884"/>
                  </a:lnTo>
                  <a:cubicBezTo>
                    <a:pt x="1280" y="5853"/>
                    <a:pt x="1265" y="5838"/>
                    <a:pt x="1249" y="5807"/>
                  </a:cubicBezTo>
                  <a:lnTo>
                    <a:pt x="1196" y="5807"/>
                  </a:lnTo>
                  <a:lnTo>
                    <a:pt x="1203" y="5738"/>
                  </a:lnTo>
                  <a:cubicBezTo>
                    <a:pt x="1234" y="5746"/>
                    <a:pt x="1226" y="5776"/>
                    <a:pt x="1249" y="5784"/>
                  </a:cubicBezTo>
                  <a:close/>
                  <a:moveTo>
                    <a:pt x="2031" y="4735"/>
                  </a:moveTo>
                  <a:lnTo>
                    <a:pt x="2008" y="4765"/>
                  </a:lnTo>
                  <a:cubicBezTo>
                    <a:pt x="1992" y="4750"/>
                    <a:pt x="2008" y="4712"/>
                    <a:pt x="2031" y="4735"/>
                  </a:cubicBezTo>
                  <a:close/>
                  <a:moveTo>
                    <a:pt x="1832" y="4934"/>
                  </a:moveTo>
                  <a:cubicBezTo>
                    <a:pt x="1801" y="4926"/>
                    <a:pt x="1778" y="4926"/>
                    <a:pt x="1801" y="4888"/>
                  </a:cubicBezTo>
                  <a:cubicBezTo>
                    <a:pt x="1801" y="4926"/>
                    <a:pt x="1839" y="4895"/>
                    <a:pt x="1832" y="4934"/>
                  </a:cubicBezTo>
                  <a:close/>
                  <a:moveTo>
                    <a:pt x="2192" y="4666"/>
                  </a:moveTo>
                  <a:lnTo>
                    <a:pt x="1893" y="4673"/>
                  </a:lnTo>
                  <a:lnTo>
                    <a:pt x="1893" y="4712"/>
                  </a:lnTo>
                  <a:lnTo>
                    <a:pt x="2100" y="4712"/>
                  </a:lnTo>
                  <a:cubicBezTo>
                    <a:pt x="2146" y="4735"/>
                    <a:pt x="2123" y="4750"/>
                    <a:pt x="2138" y="4773"/>
                  </a:cubicBezTo>
                  <a:cubicBezTo>
                    <a:pt x="2100" y="4788"/>
                    <a:pt x="2100" y="4811"/>
                    <a:pt x="2084" y="4842"/>
                  </a:cubicBezTo>
                  <a:cubicBezTo>
                    <a:pt x="2061" y="4827"/>
                    <a:pt x="2077" y="4773"/>
                    <a:pt x="2084" y="4742"/>
                  </a:cubicBezTo>
                  <a:lnTo>
                    <a:pt x="2061" y="4750"/>
                  </a:lnTo>
                  <a:cubicBezTo>
                    <a:pt x="2061" y="4719"/>
                    <a:pt x="2069" y="4712"/>
                    <a:pt x="2084" y="4719"/>
                  </a:cubicBezTo>
                  <a:cubicBezTo>
                    <a:pt x="2077" y="4704"/>
                    <a:pt x="2199" y="4620"/>
                    <a:pt x="2199" y="4620"/>
                  </a:cubicBezTo>
                  <a:lnTo>
                    <a:pt x="2199" y="4666"/>
                  </a:lnTo>
                  <a:close/>
                  <a:moveTo>
                    <a:pt x="851" y="6780"/>
                  </a:moveTo>
                  <a:cubicBezTo>
                    <a:pt x="813" y="6757"/>
                    <a:pt x="820" y="6703"/>
                    <a:pt x="797" y="6665"/>
                  </a:cubicBezTo>
                  <a:cubicBezTo>
                    <a:pt x="843" y="6665"/>
                    <a:pt x="843" y="6742"/>
                    <a:pt x="851" y="6780"/>
                  </a:cubicBezTo>
                  <a:close/>
                  <a:moveTo>
                    <a:pt x="1946" y="4773"/>
                  </a:moveTo>
                  <a:lnTo>
                    <a:pt x="1962" y="4727"/>
                  </a:lnTo>
                  <a:close/>
                  <a:moveTo>
                    <a:pt x="1234" y="5654"/>
                  </a:moveTo>
                  <a:lnTo>
                    <a:pt x="1203" y="5631"/>
                  </a:lnTo>
                  <a:cubicBezTo>
                    <a:pt x="1226" y="5616"/>
                    <a:pt x="1226" y="5593"/>
                    <a:pt x="1196" y="5585"/>
                  </a:cubicBezTo>
                  <a:lnTo>
                    <a:pt x="1203" y="5570"/>
                  </a:lnTo>
                  <a:cubicBezTo>
                    <a:pt x="1242" y="5585"/>
                    <a:pt x="1234" y="5616"/>
                    <a:pt x="1234" y="5654"/>
                  </a:cubicBezTo>
                  <a:close/>
                  <a:moveTo>
                    <a:pt x="1992" y="4666"/>
                  </a:moveTo>
                  <a:lnTo>
                    <a:pt x="1985" y="4735"/>
                  </a:lnTo>
                  <a:cubicBezTo>
                    <a:pt x="1954" y="4712"/>
                    <a:pt x="1962" y="4704"/>
                    <a:pt x="1962" y="4673"/>
                  </a:cubicBezTo>
                  <a:close/>
                  <a:moveTo>
                    <a:pt x="1893" y="5072"/>
                  </a:moveTo>
                  <a:cubicBezTo>
                    <a:pt x="1579" y="5049"/>
                    <a:pt x="1579" y="5018"/>
                    <a:pt x="1602" y="4995"/>
                  </a:cubicBezTo>
                  <a:close/>
                  <a:moveTo>
                    <a:pt x="1755" y="4903"/>
                  </a:moveTo>
                  <a:lnTo>
                    <a:pt x="1732" y="4926"/>
                  </a:lnTo>
                  <a:lnTo>
                    <a:pt x="1770" y="4926"/>
                  </a:lnTo>
                  <a:lnTo>
                    <a:pt x="1755" y="4941"/>
                  </a:lnTo>
                  <a:lnTo>
                    <a:pt x="1724" y="4941"/>
                  </a:lnTo>
                  <a:lnTo>
                    <a:pt x="1701" y="4903"/>
                  </a:lnTo>
                  <a:lnTo>
                    <a:pt x="1724" y="4903"/>
                  </a:lnTo>
                  <a:lnTo>
                    <a:pt x="1686" y="4888"/>
                  </a:lnTo>
                  <a:close/>
                  <a:moveTo>
                    <a:pt x="1755" y="4865"/>
                  </a:moveTo>
                  <a:cubicBezTo>
                    <a:pt x="1793" y="4857"/>
                    <a:pt x="1755" y="4827"/>
                    <a:pt x="1770" y="4811"/>
                  </a:cubicBezTo>
                  <a:cubicBezTo>
                    <a:pt x="1832" y="4819"/>
                    <a:pt x="1801" y="4880"/>
                    <a:pt x="1755" y="4865"/>
                  </a:cubicBezTo>
                  <a:close/>
                  <a:moveTo>
                    <a:pt x="1985" y="4597"/>
                  </a:moveTo>
                  <a:lnTo>
                    <a:pt x="2038" y="4612"/>
                  </a:lnTo>
                  <a:lnTo>
                    <a:pt x="2031" y="4635"/>
                  </a:lnTo>
                  <a:cubicBezTo>
                    <a:pt x="1992" y="4597"/>
                    <a:pt x="2008" y="4666"/>
                    <a:pt x="1969" y="4658"/>
                  </a:cubicBezTo>
                  <a:cubicBezTo>
                    <a:pt x="1992" y="4635"/>
                    <a:pt x="1954" y="4597"/>
                    <a:pt x="2000" y="4589"/>
                  </a:cubicBezTo>
                  <a:close/>
                  <a:moveTo>
                    <a:pt x="1839" y="4773"/>
                  </a:moveTo>
                  <a:lnTo>
                    <a:pt x="1809" y="4781"/>
                  </a:lnTo>
                  <a:lnTo>
                    <a:pt x="1778" y="4750"/>
                  </a:lnTo>
                  <a:lnTo>
                    <a:pt x="1809" y="4704"/>
                  </a:lnTo>
                  <a:close/>
                  <a:moveTo>
                    <a:pt x="1969" y="4589"/>
                  </a:moveTo>
                  <a:lnTo>
                    <a:pt x="1954" y="4574"/>
                  </a:lnTo>
                  <a:lnTo>
                    <a:pt x="1985" y="4558"/>
                  </a:lnTo>
                  <a:cubicBezTo>
                    <a:pt x="1962" y="4574"/>
                    <a:pt x="2000" y="4574"/>
                    <a:pt x="1969" y="4589"/>
                  </a:cubicBezTo>
                  <a:close/>
                  <a:moveTo>
                    <a:pt x="728" y="6420"/>
                  </a:moveTo>
                  <a:cubicBezTo>
                    <a:pt x="682" y="6420"/>
                    <a:pt x="698" y="6320"/>
                    <a:pt x="705" y="6351"/>
                  </a:cubicBezTo>
                  <a:cubicBezTo>
                    <a:pt x="705" y="6382"/>
                    <a:pt x="736" y="6389"/>
                    <a:pt x="728" y="6420"/>
                  </a:cubicBezTo>
                  <a:close/>
                  <a:moveTo>
                    <a:pt x="514" y="6918"/>
                  </a:moveTo>
                  <a:lnTo>
                    <a:pt x="476" y="6872"/>
                  </a:lnTo>
                  <a:cubicBezTo>
                    <a:pt x="499" y="6887"/>
                    <a:pt x="537" y="6887"/>
                    <a:pt x="514" y="6918"/>
                  </a:cubicBezTo>
                  <a:close/>
                  <a:moveTo>
                    <a:pt x="1755" y="4620"/>
                  </a:moveTo>
                  <a:lnTo>
                    <a:pt x="1793" y="4620"/>
                  </a:lnTo>
                  <a:cubicBezTo>
                    <a:pt x="1763" y="4627"/>
                    <a:pt x="1801" y="4635"/>
                    <a:pt x="1778" y="4650"/>
                  </a:cubicBezTo>
                  <a:lnTo>
                    <a:pt x="1724" y="4620"/>
                  </a:lnTo>
                  <a:lnTo>
                    <a:pt x="1740" y="4597"/>
                  </a:lnTo>
                  <a:close/>
                  <a:moveTo>
                    <a:pt x="1142" y="5508"/>
                  </a:moveTo>
                  <a:cubicBezTo>
                    <a:pt x="1165" y="5501"/>
                    <a:pt x="1150" y="5478"/>
                    <a:pt x="1119" y="5470"/>
                  </a:cubicBezTo>
                  <a:lnTo>
                    <a:pt x="1142" y="5439"/>
                  </a:lnTo>
                  <a:cubicBezTo>
                    <a:pt x="1104" y="5401"/>
                    <a:pt x="1142" y="5355"/>
                    <a:pt x="1104" y="5317"/>
                  </a:cubicBezTo>
                  <a:cubicBezTo>
                    <a:pt x="1111" y="5294"/>
                    <a:pt x="1150" y="5309"/>
                    <a:pt x="1111" y="5279"/>
                  </a:cubicBezTo>
                  <a:cubicBezTo>
                    <a:pt x="1119" y="5248"/>
                    <a:pt x="1165" y="5248"/>
                    <a:pt x="1157" y="5286"/>
                  </a:cubicBezTo>
                  <a:lnTo>
                    <a:pt x="1134" y="5286"/>
                  </a:lnTo>
                  <a:cubicBezTo>
                    <a:pt x="1203" y="5279"/>
                    <a:pt x="1196" y="5355"/>
                    <a:pt x="1226" y="5393"/>
                  </a:cubicBezTo>
                  <a:lnTo>
                    <a:pt x="1196" y="5432"/>
                  </a:lnTo>
                  <a:cubicBezTo>
                    <a:pt x="1203" y="5462"/>
                    <a:pt x="1242" y="5470"/>
                    <a:pt x="1226" y="5501"/>
                  </a:cubicBezTo>
                  <a:cubicBezTo>
                    <a:pt x="1188" y="5501"/>
                    <a:pt x="1165" y="5439"/>
                    <a:pt x="1165" y="5401"/>
                  </a:cubicBezTo>
                  <a:lnTo>
                    <a:pt x="1157" y="5393"/>
                  </a:lnTo>
                  <a:lnTo>
                    <a:pt x="1150" y="5462"/>
                  </a:lnTo>
                  <a:cubicBezTo>
                    <a:pt x="1188" y="5485"/>
                    <a:pt x="1226" y="5508"/>
                    <a:pt x="1196" y="5547"/>
                  </a:cubicBezTo>
                  <a:cubicBezTo>
                    <a:pt x="1188" y="5508"/>
                    <a:pt x="1157" y="5531"/>
                    <a:pt x="1142" y="5508"/>
                  </a:cubicBezTo>
                  <a:close/>
                  <a:moveTo>
                    <a:pt x="1969" y="4428"/>
                  </a:moveTo>
                  <a:cubicBezTo>
                    <a:pt x="2008" y="4421"/>
                    <a:pt x="2046" y="4466"/>
                    <a:pt x="2023" y="4474"/>
                  </a:cubicBezTo>
                  <a:lnTo>
                    <a:pt x="1985" y="4443"/>
                  </a:lnTo>
                  <a:cubicBezTo>
                    <a:pt x="2008" y="4459"/>
                    <a:pt x="2000" y="4436"/>
                    <a:pt x="1969" y="4428"/>
                  </a:cubicBezTo>
                  <a:close/>
                  <a:moveTo>
                    <a:pt x="1732" y="4597"/>
                  </a:moveTo>
                  <a:lnTo>
                    <a:pt x="1717" y="4551"/>
                  </a:lnTo>
                  <a:close/>
                  <a:moveTo>
                    <a:pt x="2100" y="4359"/>
                  </a:moveTo>
                  <a:cubicBezTo>
                    <a:pt x="2069" y="4344"/>
                    <a:pt x="2123" y="4344"/>
                    <a:pt x="2100" y="4321"/>
                  </a:cubicBezTo>
                  <a:lnTo>
                    <a:pt x="2146" y="4313"/>
                  </a:lnTo>
                  <a:cubicBezTo>
                    <a:pt x="2184" y="4344"/>
                    <a:pt x="2107" y="4344"/>
                    <a:pt x="2100" y="4359"/>
                  </a:cubicBezTo>
                  <a:close/>
                  <a:moveTo>
                    <a:pt x="1242" y="4972"/>
                  </a:moveTo>
                  <a:lnTo>
                    <a:pt x="1226" y="5003"/>
                  </a:lnTo>
                  <a:lnTo>
                    <a:pt x="1203" y="4964"/>
                  </a:lnTo>
                  <a:close/>
                  <a:moveTo>
                    <a:pt x="613" y="5968"/>
                  </a:moveTo>
                  <a:cubicBezTo>
                    <a:pt x="583" y="5976"/>
                    <a:pt x="583" y="5930"/>
                    <a:pt x="575" y="5914"/>
                  </a:cubicBezTo>
                  <a:close/>
                  <a:moveTo>
                    <a:pt x="1180" y="5110"/>
                  </a:moveTo>
                  <a:cubicBezTo>
                    <a:pt x="1157" y="5148"/>
                    <a:pt x="1219" y="5194"/>
                    <a:pt x="1165" y="5225"/>
                  </a:cubicBezTo>
                  <a:cubicBezTo>
                    <a:pt x="1203" y="5225"/>
                    <a:pt x="1203" y="5263"/>
                    <a:pt x="1196" y="5286"/>
                  </a:cubicBezTo>
                  <a:cubicBezTo>
                    <a:pt x="1180" y="5233"/>
                    <a:pt x="1142" y="5248"/>
                    <a:pt x="1104" y="5194"/>
                  </a:cubicBezTo>
                  <a:cubicBezTo>
                    <a:pt x="1150" y="5164"/>
                    <a:pt x="1088" y="5171"/>
                    <a:pt x="1127" y="5156"/>
                  </a:cubicBezTo>
                  <a:cubicBezTo>
                    <a:pt x="1119" y="5125"/>
                    <a:pt x="1081" y="5056"/>
                    <a:pt x="1111" y="5049"/>
                  </a:cubicBezTo>
                  <a:lnTo>
                    <a:pt x="1127" y="5064"/>
                  </a:lnTo>
                  <a:lnTo>
                    <a:pt x="1142" y="5003"/>
                  </a:lnTo>
                  <a:lnTo>
                    <a:pt x="1127" y="5049"/>
                  </a:lnTo>
                  <a:cubicBezTo>
                    <a:pt x="1150" y="5079"/>
                    <a:pt x="1142" y="5118"/>
                    <a:pt x="1180" y="5110"/>
                  </a:cubicBezTo>
                  <a:close/>
                  <a:moveTo>
                    <a:pt x="2184" y="4237"/>
                  </a:moveTo>
                  <a:cubicBezTo>
                    <a:pt x="2222" y="4237"/>
                    <a:pt x="2184" y="4214"/>
                    <a:pt x="2199" y="4206"/>
                  </a:cubicBezTo>
                  <a:cubicBezTo>
                    <a:pt x="2238" y="4214"/>
                    <a:pt x="2215" y="4275"/>
                    <a:pt x="2184" y="4237"/>
                  </a:cubicBezTo>
                  <a:close/>
                  <a:moveTo>
                    <a:pt x="1770" y="4436"/>
                  </a:moveTo>
                  <a:lnTo>
                    <a:pt x="1755" y="4421"/>
                  </a:lnTo>
                  <a:lnTo>
                    <a:pt x="1770" y="4405"/>
                  </a:lnTo>
                  <a:close/>
                  <a:moveTo>
                    <a:pt x="1150" y="4972"/>
                  </a:moveTo>
                  <a:lnTo>
                    <a:pt x="1165" y="5010"/>
                  </a:lnTo>
                  <a:cubicBezTo>
                    <a:pt x="1150" y="4980"/>
                    <a:pt x="1088" y="5010"/>
                    <a:pt x="1104" y="4964"/>
                  </a:cubicBezTo>
                  <a:cubicBezTo>
                    <a:pt x="1127" y="4957"/>
                    <a:pt x="1127" y="5003"/>
                    <a:pt x="1150" y="4972"/>
                  </a:cubicBezTo>
                  <a:close/>
                  <a:moveTo>
                    <a:pt x="1778" y="4290"/>
                  </a:moveTo>
                  <a:cubicBezTo>
                    <a:pt x="1778" y="4275"/>
                    <a:pt x="1763" y="4252"/>
                    <a:pt x="1793" y="4244"/>
                  </a:cubicBezTo>
                  <a:close/>
                  <a:moveTo>
                    <a:pt x="1870" y="4214"/>
                  </a:moveTo>
                  <a:cubicBezTo>
                    <a:pt x="1832" y="4214"/>
                    <a:pt x="1855" y="4229"/>
                    <a:pt x="1839" y="4244"/>
                  </a:cubicBezTo>
                  <a:lnTo>
                    <a:pt x="1809" y="4244"/>
                  </a:lnTo>
                  <a:lnTo>
                    <a:pt x="1816" y="4206"/>
                  </a:lnTo>
                  <a:lnTo>
                    <a:pt x="1839" y="4198"/>
                  </a:lnTo>
                  <a:close/>
                  <a:moveTo>
                    <a:pt x="1855" y="4191"/>
                  </a:moveTo>
                  <a:cubicBezTo>
                    <a:pt x="1878" y="4191"/>
                    <a:pt x="1855" y="4152"/>
                    <a:pt x="1885" y="4168"/>
                  </a:cubicBezTo>
                  <a:cubicBezTo>
                    <a:pt x="1885" y="4175"/>
                    <a:pt x="1893" y="4206"/>
                    <a:pt x="1855" y="4191"/>
                  </a:cubicBezTo>
                  <a:close/>
                  <a:moveTo>
                    <a:pt x="859" y="5033"/>
                  </a:moveTo>
                  <a:lnTo>
                    <a:pt x="851" y="4964"/>
                  </a:lnTo>
                  <a:cubicBezTo>
                    <a:pt x="882" y="4980"/>
                    <a:pt x="897" y="5041"/>
                    <a:pt x="859" y="5033"/>
                  </a:cubicBezTo>
                  <a:close/>
                  <a:moveTo>
                    <a:pt x="261" y="6144"/>
                  </a:moveTo>
                  <a:cubicBezTo>
                    <a:pt x="230" y="6144"/>
                    <a:pt x="215" y="6091"/>
                    <a:pt x="230" y="6052"/>
                  </a:cubicBezTo>
                  <a:cubicBezTo>
                    <a:pt x="261" y="6075"/>
                    <a:pt x="261" y="6106"/>
                    <a:pt x="261" y="6144"/>
                  </a:cubicBezTo>
                  <a:close/>
                  <a:moveTo>
                    <a:pt x="1755" y="4160"/>
                  </a:moveTo>
                  <a:cubicBezTo>
                    <a:pt x="1740" y="4191"/>
                    <a:pt x="1755" y="4229"/>
                    <a:pt x="1732" y="4252"/>
                  </a:cubicBezTo>
                  <a:cubicBezTo>
                    <a:pt x="1701" y="4229"/>
                    <a:pt x="1732" y="4168"/>
                    <a:pt x="1755" y="4160"/>
                  </a:cubicBezTo>
                  <a:close/>
                  <a:moveTo>
                    <a:pt x="506" y="5401"/>
                  </a:moveTo>
                  <a:cubicBezTo>
                    <a:pt x="491" y="5386"/>
                    <a:pt x="491" y="5317"/>
                    <a:pt x="514" y="5317"/>
                  </a:cubicBezTo>
                  <a:cubicBezTo>
                    <a:pt x="506" y="5347"/>
                    <a:pt x="537" y="5363"/>
                    <a:pt x="506" y="5401"/>
                  </a:cubicBezTo>
                  <a:close/>
                  <a:moveTo>
                    <a:pt x="476" y="5194"/>
                  </a:moveTo>
                  <a:lnTo>
                    <a:pt x="468" y="5118"/>
                  </a:lnTo>
                  <a:close/>
                  <a:moveTo>
                    <a:pt x="682" y="4198"/>
                  </a:moveTo>
                  <a:lnTo>
                    <a:pt x="690" y="4137"/>
                  </a:lnTo>
                  <a:cubicBezTo>
                    <a:pt x="721" y="4175"/>
                    <a:pt x="690" y="4198"/>
                    <a:pt x="682" y="4198"/>
                  </a:cubicBezTo>
                  <a:close/>
                  <a:moveTo>
                    <a:pt x="1142" y="3310"/>
                  </a:moveTo>
                  <a:lnTo>
                    <a:pt x="1127" y="3279"/>
                  </a:lnTo>
                  <a:cubicBezTo>
                    <a:pt x="1180" y="3279"/>
                    <a:pt x="1127" y="3225"/>
                    <a:pt x="1180" y="3225"/>
                  </a:cubicBezTo>
                  <a:cubicBezTo>
                    <a:pt x="1196" y="3264"/>
                    <a:pt x="1157" y="3317"/>
                    <a:pt x="1142" y="3310"/>
                  </a:cubicBezTo>
                  <a:close/>
                  <a:moveTo>
                    <a:pt x="1265" y="4918"/>
                  </a:moveTo>
                  <a:lnTo>
                    <a:pt x="1234" y="4880"/>
                  </a:lnTo>
                  <a:close/>
                  <a:moveTo>
                    <a:pt x="1303" y="5508"/>
                  </a:moveTo>
                  <a:lnTo>
                    <a:pt x="1303" y="5439"/>
                  </a:lnTo>
                  <a:cubicBezTo>
                    <a:pt x="1311" y="5462"/>
                    <a:pt x="1334" y="5508"/>
                    <a:pt x="1303" y="5508"/>
                  </a:cubicBezTo>
                  <a:close/>
                  <a:moveTo>
                    <a:pt x="1740" y="6612"/>
                  </a:moveTo>
                  <a:cubicBezTo>
                    <a:pt x="1717" y="6566"/>
                    <a:pt x="1701" y="6543"/>
                    <a:pt x="1686" y="6497"/>
                  </a:cubicBezTo>
                  <a:cubicBezTo>
                    <a:pt x="1724" y="6527"/>
                    <a:pt x="1732" y="6566"/>
                    <a:pt x="1740" y="6612"/>
                  </a:cubicBezTo>
                  <a:close/>
                  <a:moveTo>
                    <a:pt x="2222" y="4160"/>
                  </a:moveTo>
                  <a:lnTo>
                    <a:pt x="2253" y="4175"/>
                  </a:lnTo>
                  <a:lnTo>
                    <a:pt x="2230" y="4191"/>
                  </a:lnTo>
                  <a:close/>
                  <a:moveTo>
                    <a:pt x="2222" y="5685"/>
                  </a:moveTo>
                  <a:cubicBezTo>
                    <a:pt x="2192" y="5692"/>
                    <a:pt x="2176" y="5608"/>
                    <a:pt x="2222" y="5608"/>
                  </a:cubicBezTo>
                  <a:cubicBezTo>
                    <a:pt x="2192" y="5646"/>
                    <a:pt x="2238" y="5654"/>
                    <a:pt x="2222" y="5685"/>
                  </a:cubicBezTo>
                  <a:close/>
                  <a:moveTo>
                    <a:pt x="2490" y="5202"/>
                  </a:moveTo>
                  <a:lnTo>
                    <a:pt x="2498" y="5148"/>
                  </a:lnTo>
                  <a:cubicBezTo>
                    <a:pt x="2498" y="5164"/>
                    <a:pt x="2529" y="5194"/>
                    <a:pt x="2490" y="5202"/>
                  </a:cubicBezTo>
                  <a:close/>
                  <a:moveTo>
                    <a:pt x="5547" y="3907"/>
                  </a:moveTo>
                  <a:cubicBezTo>
                    <a:pt x="5555" y="3900"/>
                    <a:pt x="5524" y="3892"/>
                    <a:pt x="5555" y="3869"/>
                  </a:cubicBezTo>
                  <a:close/>
                  <a:moveTo>
                    <a:pt x="5302" y="3026"/>
                  </a:moveTo>
                  <a:lnTo>
                    <a:pt x="5287" y="3072"/>
                  </a:lnTo>
                  <a:cubicBezTo>
                    <a:pt x="5294" y="3049"/>
                    <a:pt x="5264" y="3042"/>
                    <a:pt x="5302" y="3026"/>
                  </a:cubicBezTo>
                  <a:close/>
                  <a:moveTo>
                    <a:pt x="4053" y="2260"/>
                  </a:moveTo>
                  <a:lnTo>
                    <a:pt x="4099" y="2283"/>
                  </a:lnTo>
                  <a:close/>
                  <a:moveTo>
                    <a:pt x="1418" y="2796"/>
                  </a:moveTo>
                  <a:cubicBezTo>
                    <a:pt x="1410" y="2827"/>
                    <a:pt x="1410" y="2835"/>
                    <a:pt x="1418" y="2873"/>
                  </a:cubicBezTo>
                  <a:lnTo>
                    <a:pt x="1395" y="2896"/>
                  </a:lnTo>
                  <a:cubicBezTo>
                    <a:pt x="1372" y="2888"/>
                    <a:pt x="1372" y="2888"/>
                    <a:pt x="1341" y="2865"/>
                  </a:cubicBezTo>
                  <a:cubicBezTo>
                    <a:pt x="1341" y="2896"/>
                    <a:pt x="1372" y="2904"/>
                    <a:pt x="1387" y="2927"/>
                  </a:cubicBezTo>
                  <a:cubicBezTo>
                    <a:pt x="1349" y="2934"/>
                    <a:pt x="1318" y="2896"/>
                    <a:pt x="1311" y="2858"/>
                  </a:cubicBezTo>
                  <a:cubicBezTo>
                    <a:pt x="1357" y="2865"/>
                    <a:pt x="1334" y="2789"/>
                    <a:pt x="1372" y="2789"/>
                  </a:cubicBezTo>
                  <a:cubicBezTo>
                    <a:pt x="1395" y="2796"/>
                    <a:pt x="1372" y="2812"/>
                    <a:pt x="1387" y="2819"/>
                  </a:cubicBezTo>
                  <a:close/>
                  <a:moveTo>
                    <a:pt x="996" y="2306"/>
                  </a:moveTo>
                  <a:cubicBezTo>
                    <a:pt x="996" y="2337"/>
                    <a:pt x="1012" y="2352"/>
                    <a:pt x="974" y="2352"/>
                  </a:cubicBezTo>
                  <a:close/>
                  <a:moveTo>
                    <a:pt x="1456" y="7891"/>
                  </a:moveTo>
                  <a:cubicBezTo>
                    <a:pt x="1418" y="7891"/>
                    <a:pt x="1387" y="7837"/>
                    <a:pt x="1387" y="7891"/>
                  </a:cubicBezTo>
                  <a:cubicBezTo>
                    <a:pt x="1341" y="7876"/>
                    <a:pt x="1311" y="7830"/>
                    <a:pt x="1295" y="7776"/>
                  </a:cubicBezTo>
                  <a:cubicBezTo>
                    <a:pt x="1334" y="7776"/>
                    <a:pt x="1318" y="7799"/>
                    <a:pt x="1357" y="7791"/>
                  </a:cubicBezTo>
                  <a:lnTo>
                    <a:pt x="1380" y="7837"/>
                  </a:lnTo>
                  <a:lnTo>
                    <a:pt x="1395" y="7814"/>
                  </a:lnTo>
                  <a:cubicBezTo>
                    <a:pt x="1418" y="7845"/>
                    <a:pt x="1464" y="7845"/>
                    <a:pt x="1456" y="7891"/>
                  </a:cubicBezTo>
                  <a:close/>
                  <a:moveTo>
                    <a:pt x="514" y="5692"/>
                  </a:moveTo>
                  <a:cubicBezTo>
                    <a:pt x="544" y="5708"/>
                    <a:pt x="529" y="5746"/>
                    <a:pt x="529" y="5769"/>
                  </a:cubicBezTo>
                  <a:cubicBezTo>
                    <a:pt x="506" y="5746"/>
                    <a:pt x="506" y="5723"/>
                    <a:pt x="514" y="5692"/>
                  </a:cubicBezTo>
                  <a:close/>
                  <a:moveTo>
                    <a:pt x="1196" y="3049"/>
                  </a:moveTo>
                  <a:lnTo>
                    <a:pt x="1219" y="3065"/>
                  </a:lnTo>
                  <a:lnTo>
                    <a:pt x="1188" y="3087"/>
                  </a:lnTo>
                  <a:cubicBezTo>
                    <a:pt x="1188" y="3118"/>
                    <a:pt x="1196" y="3118"/>
                    <a:pt x="1196" y="3141"/>
                  </a:cubicBezTo>
                  <a:cubicBezTo>
                    <a:pt x="1165" y="3179"/>
                    <a:pt x="1142" y="3210"/>
                    <a:pt x="1142" y="3256"/>
                  </a:cubicBezTo>
                  <a:cubicBezTo>
                    <a:pt x="1065" y="3264"/>
                    <a:pt x="1081" y="3340"/>
                    <a:pt x="1042" y="3379"/>
                  </a:cubicBezTo>
                  <a:cubicBezTo>
                    <a:pt x="1004" y="3356"/>
                    <a:pt x="1065" y="3302"/>
                    <a:pt x="1035" y="3279"/>
                  </a:cubicBezTo>
                  <a:cubicBezTo>
                    <a:pt x="1012" y="3356"/>
                    <a:pt x="951" y="3379"/>
                    <a:pt x="958" y="3478"/>
                  </a:cubicBezTo>
                  <a:cubicBezTo>
                    <a:pt x="928" y="3486"/>
                    <a:pt x="897" y="3486"/>
                    <a:pt x="920" y="3532"/>
                  </a:cubicBezTo>
                  <a:cubicBezTo>
                    <a:pt x="889" y="3547"/>
                    <a:pt x="859" y="3524"/>
                    <a:pt x="874" y="3486"/>
                  </a:cubicBezTo>
                  <a:lnTo>
                    <a:pt x="851" y="3517"/>
                  </a:lnTo>
                  <a:cubicBezTo>
                    <a:pt x="882" y="3509"/>
                    <a:pt x="882" y="3562"/>
                    <a:pt x="912" y="3547"/>
                  </a:cubicBezTo>
                  <a:cubicBezTo>
                    <a:pt x="859" y="3585"/>
                    <a:pt x="889" y="3639"/>
                    <a:pt x="859" y="3693"/>
                  </a:cubicBezTo>
                  <a:cubicBezTo>
                    <a:pt x="859" y="3624"/>
                    <a:pt x="851" y="3562"/>
                    <a:pt x="851" y="3555"/>
                  </a:cubicBezTo>
                  <a:cubicBezTo>
                    <a:pt x="805" y="3555"/>
                    <a:pt x="836" y="3662"/>
                    <a:pt x="820" y="3708"/>
                  </a:cubicBezTo>
                  <a:cubicBezTo>
                    <a:pt x="797" y="3700"/>
                    <a:pt x="782" y="3754"/>
                    <a:pt x="782" y="3777"/>
                  </a:cubicBezTo>
                  <a:lnTo>
                    <a:pt x="721" y="3785"/>
                  </a:lnTo>
                  <a:lnTo>
                    <a:pt x="721" y="3800"/>
                  </a:lnTo>
                  <a:lnTo>
                    <a:pt x="774" y="3800"/>
                  </a:lnTo>
                  <a:cubicBezTo>
                    <a:pt x="759" y="3861"/>
                    <a:pt x="767" y="3930"/>
                    <a:pt x="759" y="3984"/>
                  </a:cubicBezTo>
                  <a:lnTo>
                    <a:pt x="736" y="3984"/>
                  </a:lnTo>
                  <a:cubicBezTo>
                    <a:pt x="736" y="3915"/>
                    <a:pt x="728" y="3892"/>
                    <a:pt x="728" y="3831"/>
                  </a:cubicBezTo>
                  <a:cubicBezTo>
                    <a:pt x="690" y="3869"/>
                    <a:pt x="698" y="3930"/>
                    <a:pt x="667" y="3976"/>
                  </a:cubicBezTo>
                  <a:lnTo>
                    <a:pt x="698" y="3953"/>
                  </a:lnTo>
                  <a:lnTo>
                    <a:pt x="705" y="3999"/>
                  </a:lnTo>
                  <a:cubicBezTo>
                    <a:pt x="682" y="4022"/>
                    <a:pt x="659" y="3999"/>
                    <a:pt x="652" y="4022"/>
                  </a:cubicBezTo>
                  <a:lnTo>
                    <a:pt x="682" y="4053"/>
                  </a:lnTo>
                  <a:lnTo>
                    <a:pt x="682" y="4037"/>
                  </a:lnTo>
                  <a:cubicBezTo>
                    <a:pt x="698" y="4022"/>
                    <a:pt x="744" y="4037"/>
                    <a:pt x="705" y="4014"/>
                  </a:cubicBezTo>
                  <a:cubicBezTo>
                    <a:pt x="744" y="3976"/>
                    <a:pt x="759" y="4037"/>
                    <a:pt x="744" y="4060"/>
                  </a:cubicBezTo>
                  <a:cubicBezTo>
                    <a:pt x="736" y="4022"/>
                    <a:pt x="721" y="4099"/>
                    <a:pt x="698" y="4060"/>
                  </a:cubicBezTo>
                  <a:lnTo>
                    <a:pt x="705" y="4122"/>
                  </a:lnTo>
                  <a:lnTo>
                    <a:pt x="682" y="4060"/>
                  </a:lnTo>
                  <a:lnTo>
                    <a:pt x="629" y="4053"/>
                  </a:lnTo>
                  <a:lnTo>
                    <a:pt x="613" y="4129"/>
                  </a:lnTo>
                  <a:lnTo>
                    <a:pt x="575" y="4076"/>
                  </a:lnTo>
                  <a:cubicBezTo>
                    <a:pt x="537" y="4091"/>
                    <a:pt x="575" y="4129"/>
                    <a:pt x="544" y="4152"/>
                  </a:cubicBezTo>
                  <a:cubicBezTo>
                    <a:pt x="567" y="4168"/>
                    <a:pt x="567" y="4122"/>
                    <a:pt x="583" y="4114"/>
                  </a:cubicBezTo>
                  <a:lnTo>
                    <a:pt x="567" y="4175"/>
                  </a:lnTo>
                  <a:cubicBezTo>
                    <a:pt x="590" y="4152"/>
                    <a:pt x="606" y="4168"/>
                    <a:pt x="629" y="4175"/>
                  </a:cubicBezTo>
                  <a:lnTo>
                    <a:pt x="629" y="4198"/>
                  </a:lnTo>
                  <a:cubicBezTo>
                    <a:pt x="613" y="4229"/>
                    <a:pt x="613" y="4175"/>
                    <a:pt x="590" y="4206"/>
                  </a:cubicBezTo>
                  <a:cubicBezTo>
                    <a:pt x="621" y="4244"/>
                    <a:pt x="583" y="4405"/>
                    <a:pt x="537" y="4398"/>
                  </a:cubicBezTo>
                  <a:lnTo>
                    <a:pt x="567" y="4443"/>
                  </a:lnTo>
                  <a:cubicBezTo>
                    <a:pt x="544" y="4482"/>
                    <a:pt x="529" y="4459"/>
                    <a:pt x="506" y="4474"/>
                  </a:cubicBezTo>
                  <a:cubicBezTo>
                    <a:pt x="514" y="4436"/>
                    <a:pt x="499" y="4398"/>
                    <a:pt x="506" y="4359"/>
                  </a:cubicBezTo>
                  <a:cubicBezTo>
                    <a:pt x="476" y="4382"/>
                    <a:pt x="468" y="4466"/>
                    <a:pt x="476" y="4512"/>
                  </a:cubicBezTo>
                  <a:lnTo>
                    <a:pt x="437" y="4520"/>
                  </a:lnTo>
                  <a:cubicBezTo>
                    <a:pt x="460" y="4551"/>
                    <a:pt x="476" y="4589"/>
                    <a:pt x="437" y="4635"/>
                  </a:cubicBezTo>
                  <a:cubicBezTo>
                    <a:pt x="468" y="4650"/>
                    <a:pt x="468" y="4673"/>
                    <a:pt x="499" y="4658"/>
                  </a:cubicBezTo>
                  <a:cubicBezTo>
                    <a:pt x="468" y="4673"/>
                    <a:pt x="506" y="4704"/>
                    <a:pt x="491" y="4742"/>
                  </a:cubicBezTo>
                  <a:cubicBezTo>
                    <a:pt x="537" y="4727"/>
                    <a:pt x="506" y="4804"/>
                    <a:pt x="537" y="4804"/>
                  </a:cubicBezTo>
                  <a:cubicBezTo>
                    <a:pt x="514" y="4857"/>
                    <a:pt x="499" y="4773"/>
                    <a:pt x="476" y="4811"/>
                  </a:cubicBezTo>
                  <a:lnTo>
                    <a:pt x="499" y="4880"/>
                  </a:lnTo>
                  <a:lnTo>
                    <a:pt x="460" y="4865"/>
                  </a:lnTo>
                  <a:cubicBezTo>
                    <a:pt x="437" y="4788"/>
                    <a:pt x="460" y="4712"/>
                    <a:pt x="430" y="4658"/>
                  </a:cubicBezTo>
                  <a:cubicBezTo>
                    <a:pt x="414" y="4673"/>
                    <a:pt x="437" y="4696"/>
                    <a:pt x="414" y="4704"/>
                  </a:cubicBezTo>
                  <a:cubicBezTo>
                    <a:pt x="476" y="4804"/>
                    <a:pt x="384" y="4895"/>
                    <a:pt x="437" y="4995"/>
                  </a:cubicBezTo>
                  <a:cubicBezTo>
                    <a:pt x="384" y="5087"/>
                    <a:pt x="468" y="5248"/>
                    <a:pt x="414" y="5302"/>
                  </a:cubicBezTo>
                  <a:lnTo>
                    <a:pt x="414" y="5386"/>
                  </a:lnTo>
                  <a:cubicBezTo>
                    <a:pt x="460" y="5393"/>
                    <a:pt x="437" y="5455"/>
                    <a:pt x="453" y="5478"/>
                  </a:cubicBezTo>
                  <a:lnTo>
                    <a:pt x="422" y="5493"/>
                  </a:lnTo>
                  <a:cubicBezTo>
                    <a:pt x="453" y="5493"/>
                    <a:pt x="460" y="5539"/>
                    <a:pt x="437" y="5539"/>
                  </a:cubicBezTo>
                  <a:cubicBezTo>
                    <a:pt x="491" y="5616"/>
                    <a:pt x="460" y="5700"/>
                    <a:pt x="499" y="5776"/>
                  </a:cubicBezTo>
                  <a:cubicBezTo>
                    <a:pt x="506" y="5746"/>
                    <a:pt x="529" y="5784"/>
                    <a:pt x="537" y="5799"/>
                  </a:cubicBezTo>
                  <a:lnTo>
                    <a:pt x="491" y="5784"/>
                  </a:lnTo>
                  <a:cubicBezTo>
                    <a:pt x="476" y="5861"/>
                    <a:pt x="537" y="5922"/>
                    <a:pt x="552" y="5991"/>
                  </a:cubicBezTo>
                  <a:cubicBezTo>
                    <a:pt x="506" y="5999"/>
                    <a:pt x="537" y="6083"/>
                    <a:pt x="567" y="6083"/>
                  </a:cubicBezTo>
                  <a:lnTo>
                    <a:pt x="552" y="6129"/>
                  </a:lnTo>
                  <a:cubicBezTo>
                    <a:pt x="629" y="6152"/>
                    <a:pt x="590" y="6320"/>
                    <a:pt x="682" y="6382"/>
                  </a:cubicBezTo>
                  <a:cubicBezTo>
                    <a:pt x="644" y="6466"/>
                    <a:pt x="797" y="6543"/>
                    <a:pt x="759" y="6612"/>
                  </a:cubicBezTo>
                  <a:lnTo>
                    <a:pt x="721" y="6550"/>
                  </a:lnTo>
                  <a:cubicBezTo>
                    <a:pt x="698" y="6581"/>
                    <a:pt x="767" y="6627"/>
                    <a:pt x="782" y="6696"/>
                  </a:cubicBezTo>
                  <a:cubicBezTo>
                    <a:pt x="797" y="6726"/>
                    <a:pt x="682" y="6803"/>
                    <a:pt x="682" y="6803"/>
                  </a:cubicBezTo>
                  <a:lnTo>
                    <a:pt x="682" y="6849"/>
                  </a:lnTo>
                  <a:cubicBezTo>
                    <a:pt x="682" y="6849"/>
                    <a:pt x="889" y="6949"/>
                    <a:pt x="951" y="6972"/>
                  </a:cubicBezTo>
                  <a:cubicBezTo>
                    <a:pt x="958" y="7041"/>
                    <a:pt x="1042" y="7155"/>
                    <a:pt x="1104" y="7240"/>
                  </a:cubicBezTo>
                  <a:cubicBezTo>
                    <a:pt x="1456" y="7814"/>
                    <a:pt x="2046" y="8335"/>
                    <a:pt x="2804" y="8565"/>
                  </a:cubicBezTo>
                  <a:cubicBezTo>
                    <a:pt x="3180" y="8680"/>
                    <a:pt x="3601" y="8726"/>
                    <a:pt x="4023" y="8657"/>
                  </a:cubicBezTo>
                  <a:cubicBezTo>
                    <a:pt x="4452" y="8596"/>
                    <a:pt x="4827" y="8427"/>
                    <a:pt x="5133" y="8251"/>
                  </a:cubicBezTo>
                  <a:cubicBezTo>
                    <a:pt x="5448" y="8059"/>
                    <a:pt x="5700" y="7853"/>
                    <a:pt x="5938" y="7615"/>
                  </a:cubicBezTo>
                  <a:cubicBezTo>
                    <a:pt x="6175" y="7385"/>
                    <a:pt x="6390" y="7125"/>
                    <a:pt x="6566" y="6857"/>
                  </a:cubicBezTo>
                  <a:cubicBezTo>
                    <a:pt x="6941" y="6313"/>
                    <a:pt x="7202" y="5700"/>
                    <a:pt x="7347" y="5056"/>
                  </a:cubicBezTo>
                  <a:lnTo>
                    <a:pt x="7386" y="5079"/>
                  </a:lnTo>
                  <a:cubicBezTo>
                    <a:pt x="7294" y="5263"/>
                    <a:pt x="7301" y="5470"/>
                    <a:pt x="7202" y="5654"/>
                  </a:cubicBezTo>
                  <a:cubicBezTo>
                    <a:pt x="7217" y="5669"/>
                    <a:pt x="7210" y="5685"/>
                    <a:pt x="7210" y="5723"/>
                  </a:cubicBezTo>
                  <a:lnTo>
                    <a:pt x="7202" y="5692"/>
                  </a:lnTo>
                  <a:cubicBezTo>
                    <a:pt x="7171" y="5708"/>
                    <a:pt x="7202" y="5754"/>
                    <a:pt x="7164" y="5776"/>
                  </a:cubicBezTo>
                  <a:cubicBezTo>
                    <a:pt x="7171" y="5807"/>
                    <a:pt x="7194" y="5784"/>
                    <a:pt x="7202" y="5815"/>
                  </a:cubicBezTo>
                  <a:cubicBezTo>
                    <a:pt x="7110" y="5868"/>
                    <a:pt x="7072" y="5999"/>
                    <a:pt x="7056" y="6114"/>
                  </a:cubicBezTo>
                  <a:cubicBezTo>
                    <a:pt x="7010" y="6190"/>
                    <a:pt x="6949" y="6251"/>
                    <a:pt x="6941" y="6351"/>
                  </a:cubicBezTo>
                  <a:lnTo>
                    <a:pt x="6926" y="6351"/>
                  </a:lnTo>
                  <a:cubicBezTo>
                    <a:pt x="6888" y="6497"/>
                    <a:pt x="6750" y="6635"/>
                    <a:pt x="6735" y="6734"/>
                  </a:cubicBezTo>
                  <a:lnTo>
                    <a:pt x="6696" y="6742"/>
                  </a:lnTo>
                  <a:lnTo>
                    <a:pt x="6719" y="6742"/>
                  </a:lnTo>
                  <a:cubicBezTo>
                    <a:pt x="6589" y="6872"/>
                    <a:pt x="6566" y="7033"/>
                    <a:pt x="6413" y="7148"/>
                  </a:cubicBezTo>
                  <a:cubicBezTo>
                    <a:pt x="6436" y="7186"/>
                    <a:pt x="6351" y="7232"/>
                    <a:pt x="6321" y="7263"/>
                  </a:cubicBezTo>
                  <a:cubicBezTo>
                    <a:pt x="6275" y="7316"/>
                    <a:pt x="6260" y="7385"/>
                    <a:pt x="6221" y="7385"/>
                  </a:cubicBezTo>
                  <a:cubicBezTo>
                    <a:pt x="6198" y="7454"/>
                    <a:pt x="6160" y="7500"/>
                    <a:pt x="6091" y="7516"/>
                  </a:cubicBezTo>
                  <a:cubicBezTo>
                    <a:pt x="6068" y="7546"/>
                    <a:pt x="6122" y="7516"/>
                    <a:pt x="6099" y="7554"/>
                  </a:cubicBezTo>
                  <a:lnTo>
                    <a:pt x="6060" y="7554"/>
                  </a:lnTo>
                  <a:cubicBezTo>
                    <a:pt x="6053" y="7615"/>
                    <a:pt x="6007" y="7615"/>
                    <a:pt x="5984" y="7661"/>
                  </a:cubicBezTo>
                  <a:lnTo>
                    <a:pt x="5968" y="7646"/>
                  </a:lnTo>
                  <a:cubicBezTo>
                    <a:pt x="5945" y="7707"/>
                    <a:pt x="5892" y="7730"/>
                    <a:pt x="5861" y="7776"/>
                  </a:cubicBezTo>
                  <a:cubicBezTo>
                    <a:pt x="5831" y="7745"/>
                    <a:pt x="5854" y="7776"/>
                    <a:pt x="5815" y="7784"/>
                  </a:cubicBezTo>
                  <a:lnTo>
                    <a:pt x="5800" y="7837"/>
                  </a:lnTo>
                  <a:lnTo>
                    <a:pt x="5762" y="7830"/>
                  </a:lnTo>
                  <a:cubicBezTo>
                    <a:pt x="5762" y="7883"/>
                    <a:pt x="5670" y="7883"/>
                    <a:pt x="5639" y="7968"/>
                  </a:cubicBezTo>
                  <a:lnTo>
                    <a:pt x="5608" y="7952"/>
                  </a:lnTo>
                  <a:cubicBezTo>
                    <a:pt x="5547" y="8021"/>
                    <a:pt x="5356" y="8144"/>
                    <a:pt x="5356" y="8182"/>
                  </a:cubicBezTo>
                  <a:cubicBezTo>
                    <a:pt x="5317" y="8220"/>
                    <a:pt x="5248" y="8213"/>
                    <a:pt x="5225" y="8274"/>
                  </a:cubicBezTo>
                  <a:cubicBezTo>
                    <a:pt x="5172" y="8274"/>
                    <a:pt x="5095" y="8305"/>
                    <a:pt x="5087" y="8343"/>
                  </a:cubicBezTo>
                  <a:cubicBezTo>
                    <a:pt x="4789" y="8488"/>
                    <a:pt x="4490" y="8649"/>
                    <a:pt x="4092" y="8711"/>
                  </a:cubicBezTo>
                  <a:lnTo>
                    <a:pt x="4069" y="8734"/>
                  </a:lnTo>
                  <a:cubicBezTo>
                    <a:pt x="4030" y="8726"/>
                    <a:pt x="4023" y="8734"/>
                    <a:pt x="3977" y="8718"/>
                  </a:cubicBezTo>
                  <a:cubicBezTo>
                    <a:pt x="3754" y="8787"/>
                    <a:pt x="3463" y="8718"/>
                    <a:pt x="3226" y="8749"/>
                  </a:cubicBezTo>
                  <a:lnTo>
                    <a:pt x="3211" y="8718"/>
                  </a:lnTo>
                  <a:cubicBezTo>
                    <a:pt x="3111" y="8711"/>
                    <a:pt x="3027" y="8711"/>
                    <a:pt x="2942" y="8680"/>
                  </a:cubicBezTo>
                  <a:cubicBezTo>
                    <a:pt x="2942" y="8695"/>
                    <a:pt x="2950" y="8757"/>
                    <a:pt x="2866" y="8749"/>
                  </a:cubicBezTo>
                  <a:cubicBezTo>
                    <a:pt x="2843" y="8718"/>
                    <a:pt x="2873" y="8711"/>
                    <a:pt x="2827" y="8688"/>
                  </a:cubicBezTo>
                  <a:cubicBezTo>
                    <a:pt x="2812" y="8672"/>
                    <a:pt x="2881" y="8657"/>
                    <a:pt x="2889" y="8688"/>
                  </a:cubicBezTo>
                  <a:cubicBezTo>
                    <a:pt x="2927" y="8672"/>
                    <a:pt x="2843" y="8634"/>
                    <a:pt x="2843" y="8657"/>
                  </a:cubicBezTo>
                  <a:cubicBezTo>
                    <a:pt x="2736" y="8580"/>
                    <a:pt x="2605" y="8611"/>
                    <a:pt x="2513" y="8519"/>
                  </a:cubicBezTo>
                  <a:cubicBezTo>
                    <a:pt x="2475" y="8542"/>
                    <a:pt x="2414" y="8496"/>
                    <a:pt x="2375" y="8450"/>
                  </a:cubicBezTo>
                  <a:lnTo>
                    <a:pt x="2368" y="8465"/>
                  </a:lnTo>
                  <a:cubicBezTo>
                    <a:pt x="2276" y="8412"/>
                    <a:pt x="2184" y="8374"/>
                    <a:pt x="2107" y="8305"/>
                  </a:cubicBezTo>
                  <a:lnTo>
                    <a:pt x="2077" y="8328"/>
                  </a:lnTo>
                  <a:cubicBezTo>
                    <a:pt x="1962" y="8236"/>
                    <a:pt x="1770" y="8151"/>
                    <a:pt x="1724" y="8036"/>
                  </a:cubicBezTo>
                  <a:lnTo>
                    <a:pt x="1717" y="8059"/>
                  </a:lnTo>
                  <a:cubicBezTo>
                    <a:pt x="1602" y="7952"/>
                    <a:pt x="1464" y="7853"/>
                    <a:pt x="1380" y="7722"/>
                  </a:cubicBezTo>
                  <a:cubicBezTo>
                    <a:pt x="1280" y="7661"/>
                    <a:pt x="1180" y="7508"/>
                    <a:pt x="1104" y="7401"/>
                  </a:cubicBezTo>
                  <a:cubicBezTo>
                    <a:pt x="1073" y="7385"/>
                    <a:pt x="1081" y="7424"/>
                    <a:pt x="1050" y="7401"/>
                  </a:cubicBezTo>
                  <a:lnTo>
                    <a:pt x="1035" y="7378"/>
                  </a:lnTo>
                  <a:cubicBezTo>
                    <a:pt x="1111" y="7362"/>
                    <a:pt x="996" y="7270"/>
                    <a:pt x="981" y="7232"/>
                  </a:cubicBezTo>
                  <a:cubicBezTo>
                    <a:pt x="943" y="7240"/>
                    <a:pt x="1004" y="7270"/>
                    <a:pt x="996" y="7286"/>
                  </a:cubicBezTo>
                  <a:lnTo>
                    <a:pt x="943" y="7263"/>
                  </a:lnTo>
                  <a:cubicBezTo>
                    <a:pt x="974" y="7171"/>
                    <a:pt x="882" y="7109"/>
                    <a:pt x="866" y="7018"/>
                  </a:cubicBezTo>
                  <a:cubicBezTo>
                    <a:pt x="843" y="7002"/>
                    <a:pt x="851" y="7041"/>
                    <a:pt x="820" y="7018"/>
                  </a:cubicBezTo>
                  <a:lnTo>
                    <a:pt x="805" y="6995"/>
                  </a:lnTo>
                  <a:lnTo>
                    <a:pt x="843" y="7002"/>
                  </a:lnTo>
                  <a:cubicBezTo>
                    <a:pt x="843" y="6972"/>
                    <a:pt x="836" y="6956"/>
                    <a:pt x="805" y="6941"/>
                  </a:cubicBezTo>
                  <a:lnTo>
                    <a:pt x="774" y="6964"/>
                  </a:lnTo>
                  <a:lnTo>
                    <a:pt x="782" y="7010"/>
                  </a:lnTo>
                  <a:cubicBezTo>
                    <a:pt x="744" y="7002"/>
                    <a:pt x="767" y="6964"/>
                    <a:pt x="728" y="6956"/>
                  </a:cubicBezTo>
                  <a:cubicBezTo>
                    <a:pt x="744" y="6918"/>
                    <a:pt x="721" y="6895"/>
                    <a:pt x="705" y="6864"/>
                  </a:cubicBezTo>
                  <a:cubicBezTo>
                    <a:pt x="728" y="6849"/>
                    <a:pt x="728" y="6918"/>
                    <a:pt x="751" y="6926"/>
                  </a:cubicBezTo>
                  <a:cubicBezTo>
                    <a:pt x="767" y="6857"/>
                    <a:pt x="782" y="6933"/>
                    <a:pt x="805" y="6941"/>
                  </a:cubicBezTo>
                  <a:cubicBezTo>
                    <a:pt x="805" y="6857"/>
                    <a:pt x="767" y="6887"/>
                    <a:pt x="751" y="6811"/>
                  </a:cubicBezTo>
                  <a:lnTo>
                    <a:pt x="728" y="6841"/>
                  </a:lnTo>
                  <a:lnTo>
                    <a:pt x="721" y="6818"/>
                  </a:lnTo>
                  <a:lnTo>
                    <a:pt x="705" y="6849"/>
                  </a:lnTo>
                  <a:cubicBezTo>
                    <a:pt x="659" y="6826"/>
                    <a:pt x="652" y="6788"/>
                    <a:pt x="606" y="6765"/>
                  </a:cubicBezTo>
                  <a:cubicBezTo>
                    <a:pt x="606" y="6734"/>
                    <a:pt x="606" y="6726"/>
                    <a:pt x="621" y="6711"/>
                  </a:cubicBezTo>
                  <a:cubicBezTo>
                    <a:pt x="606" y="6688"/>
                    <a:pt x="544" y="6673"/>
                    <a:pt x="544" y="6627"/>
                  </a:cubicBezTo>
                  <a:lnTo>
                    <a:pt x="590" y="6650"/>
                  </a:lnTo>
                  <a:cubicBezTo>
                    <a:pt x="590" y="6619"/>
                    <a:pt x="567" y="6612"/>
                    <a:pt x="544" y="6619"/>
                  </a:cubicBezTo>
                  <a:cubicBezTo>
                    <a:pt x="514" y="6596"/>
                    <a:pt x="544" y="6558"/>
                    <a:pt x="529" y="6550"/>
                  </a:cubicBezTo>
                  <a:cubicBezTo>
                    <a:pt x="537" y="6543"/>
                    <a:pt x="552" y="6558"/>
                    <a:pt x="552" y="6520"/>
                  </a:cubicBezTo>
                  <a:cubicBezTo>
                    <a:pt x="499" y="6504"/>
                    <a:pt x="437" y="6397"/>
                    <a:pt x="491" y="6382"/>
                  </a:cubicBezTo>
                  <a:cubicBezTo>
                    <a:pt x="468" y="6351"/>
                    <a:pt x="476" y="6313"/>
                    <a:pt x="437" y="6290"/>
                  </a:cubicBezTo>
                  <a:cubicBezTo>
                    <a:pt x="468" y="6236"/>
                    <a:pt x="391" y="6198"/>
                    <a:pt x="430" y="6160"/>
                  </a:cubicBezTo>
                  <a:cubicBezTo>
                    <a:pt x="345" y="6137"/>
                    <a:pt x="422" y="6014"/>
                    <a:pt x="353" y="5968"/>
                  </a:cubicBezTo>
                  <a:cubicBezTo>
                    <a:pt x="353" y="5899"/>
                    <a:pt x="315" y="5845"/>
                    <a:pt x="322" y="5776"/>
                  </a:cubicBezTo>
                  <a:cubicBezTo>
                    <a:pt x="338" y="5746"/>
                    <a:pt x="338" y="5815"/>
                    <a:pt x="345" y="5769"/>
                  </a:cubicBezTo>
                  <a:cubicBezTo>
                    <a:pt x="269" y="5677"/>
                    <a:pt x="322" y="5562"/>
                    <a:pt x="269" y="5470"/>
                  </a:cubicBezTo>
                  <a:lnTo>
                    <a:pt x="261" y="5508"/>
                  </a:lnTo>
                  <a:lnTo>
                    <a:pt x="230" y="5508"/>
                  </a:lnTo>
                  <a:cubicBezTo>
                    <a:pt x="230" y="5462"/>
                    <a:pt x="246" y="5409"/>
                    <a:pt x="238" y="5363"/>
                  </a:cubicBezTo>
                  <a:lnTo>
                    <a:pt x="223" y="5393"/>
                  </a:lnTo>
                  <a:cubicBezTo>
                    <a:pt x="200" y="5409"/>
                    <a:pt x="223" y="5355"/>
                    <a:pt x="192" y="5355"/>
                  </a:cubicBezTo>
                  <a:lnTo>
                    <a:pt x="207" y="5324"/>
                  </a:lnTo>
                  <a:cubicBezTo>
                    <a:pt x="131" y="5294"/>
                    <a:pt x="223" y="5202"/>
                    <a:pt x="161" y="5141"/>
                  </a:cubicBezTo>
                  <a:cubicBezTo>
                    <a:pt x="169" y="5118"/>
                    <a:pt x="192" y="5118"/>
                    <a:pt x="207" y="5141"/>
                  </a:cubicBezTo>
                  <a:lnTo>
                    <a:pt x="223" y="5087"/>
                  </a:lnTo>
                  <a:lnTo>
                    <a:pt x="192" y="5118"/>
                  </a:lnTo>
                  <a:cubicBezTo>
                    <a:pt x="161" y="5095"/>
                    <a:pt x="169" y="5079"/>
                    <a:pt x="161" y="5056"/>
                  </a:cubicBezTo>
                  <a:lnTo>
                    <a:pt x="200" y="5064"/>
                  </a:lnTo>
                  <a:cubicBezTo>
                    <a:pt x="169" y="5018"/>
                    <a:pt x="192" y="4964"/>
                    <a:pt x="184" y="4903"/>
                  </a:cubicBezTo>
                  <a:cubicBezTo>
                    <a:pt x="192" y="4895"/>
                    <a:pt x="207" y="4926"/>
                    <a:pt x="223" y="4888"/>
                  </a:cubicBezTo>
                  <a:cubicBezTo>
                    <a:pt x="154" y="4857"/>
                    <a:pt x="192" y="4696"/>
                    <a:pt x="161" y="4635"/>
                  </a:cubicBezTo>
                  <a:cubicBezTo>
                    <a:pt x="192" y="4620"/>
                    <a:pt x="184" y="4558"/>
                    <a:pt x="207" y="4604"/>
                  </a:cubicBezTo>
                  <a:cubicBezTo>
                    <a:pt x="223" y="4581"/>
                    <a:pt x="200" y="4566"/>
                    <a:pt x="184" y="4566"/>
                  </a:cubicBezTo>
                  <a:cubicBezTo>
                    <a:pt x="184" y="4528"/>
                    <a:pt x="238" y="4528"/>
                    <a:pt x="207" y="4482"/>
                  </a:cubicBezTo>
                  <a:lnTo>
                    <a:pt x="200" y="4528"/>
                  </a:lnTo>
                  <a:lnTo>
                    <a:pt x="184" y="4520"/>
                  </a:lnTo>
                  <a:cubicBezTo>
                    <a:pt x="192" y="4443"/>
                    <a:pt x="230" y="4367"/>
                    <a:pt x="184" y="4283"/>
                  </a:cubicBezTo>
                  <a:cubicBezTo>
                    <a:pt x="207" y="4290"/>
                    <a:pt x="207" y="4283"/>
                    <a:pt x="246" y="4252"/>
                  </a:cubicBezTo>
                  <a:cubicBezTo>
                    <a:pt x="230" y="4221"/>
                    <a:pt x="207" y="4252"/>
                    <a:pt x="192" y="4275"/>
                  </a:cubicBezTo>
                  <a:cubicBezTo>
                    <a:pt x="146" y="4221"/>
                    <a:pt x="230" y="4183"/>
                    <a:pt x="192" y="4137"/>
                  </a:cubicBezTo>
                  <a:cubicBezTo>
                    <a:pt x="223" y="4091"/>
                    <a:pt x="230" y="4168"/>
                    <a:pt x="261" y="4137"/>
                  </a:cubicBezTo>
                  <a:cubicBezTo>
                    <a:pt x="238" y="4106"/>
                    <a:pt x="223" y="4122"/>
                    <a:pt x="200" y="4099"/>
                  </a:cubicBezTo>
                  <a:cubicBezTo>
                    <a:pt x="184" y="4060"/>
                    <a:pt x="230" y="4068"/>
                    <a:pt x="223" y="4053"/>
                  </a:cubicBezTo>
                  <a:lnTo>
                    <a:pt x="246" y="4083"/>
                  </a:lnTo>
                  <a:cubicBezTo>
                    <a:pt x="261" y="4053"/>
                    <a:pt x="246" y="4007"/>
                    <a:pt x="230" y="4014"/>
                  </a:cubicBezTo>
                  <a:cubicBezTo>
                    <a:pt x="276" y="3969"/>
                    <a:pt x="238" y="3953"/>
                    <a:pt x="299" y="3930"/>
                  </a:cubicBezTo>
                  <a:cubicBezTo>
                    <a:pt x="284" y="3869"/>
                    <a:pt x="299" y="3869"/>
                    <a:pt x="322" y="3815"/>
                  </a:cubicBezTo>
                  <a:cubicBezTo>
                    <a:pt x="315" y="3800"/>
                    <a:pt x="284" y="3831"/>
                    <a:pt x="284" y="3785"/>
                  </a:cubicBezTo>
                  <a:lnTo>
                    <a:pt x="246" y="3815"/>
                  </a:lnTo>
                  <a:cubicBezTo>
                    <a:pt x="238" y="3838"/>
                    <a:pt x="276" y="3831"/>
                    <a:pt x="238" y="3861"/>
                  </a:cubicBezTo>
                  <a:lnTo>
                    <a:pt x="261" y="3869"/>
                  </a:lnTo>
                  <a:cubicBezTo>
                    <a:pt x="246" y="3915"/>
                    <a:pt x="230" y="4083"/>
                    <a:pt x="184" y="4045"/>
                  </a:cubicBezTo>
                  <a:lnTo>
                    <a:pt x="200" y="4099"/>
                  </a:lnTo>
                  <a:cubicBezTo>
                    <a:pt x="169" y="4129"/>
                    <a:pt x="154" y="4099"/>
                    <a:pt x="154" y="4060"/>
                  </a:cubicBezTo>
                  <a:cubicBezTo>
                    <a:pt x="146" y="4083"/>
                    <a:pt x="131" y="4168"/>
                    <a:pt x="169" y="4129"/>
                  </a:cubicBezTo>
                  <a:cubicBezTo>
                    <a:pt x="169" y="4168"/>
                    <a:pt x="146" y="4198"/>
                    <a:pt x="184" y="4237"/>
                  </a:cubicBezTo>
                  <a:lnTo>
                    <a:pt x="146" y="4206"/>
                  </a:lnTo>
                  <a:cubicBezTo>
                    <a:pt x="115" y="4237"/>
                    <a:pt x="154" y="4321"/>
                    <a:pt x="108" y="4290"/>
                  </a:cubicBezTo>
                  <a:lnTo>
                    <a:pt x="123" y="4313"/>
                  </a:lnTo>
                  <a:cubicBezTo>
                    <a:pt x="123" y="4336"/>
                    <a:pt x="123" y="4367"/>
                    <a:pt x="93" y="4398"/>
                  </a:cubicBezTo>
                  <a:lnTo>
                    <a:pt x="123" y="4405"/>
                  </a:lnTo>
                  <a:lnTo>
                    <a:pt x="123" y="4466"/>
                  </a:lnTo>
                  <a:lnTo>
                    <a:pt x="93" y="4451"/>
                  </a:lnTo>
                  <a:cubicBezTo>
                    <a:pt x="115" y="4528"/>
                    <a:pt x="115" y="4597"/>
                    <a:pt x="108" y="4666"/>
                  </a:cubicBezTo>
                  <a:lnTo>
                    <a:pt x="77" y="4635"/>
                  </a:lnTo>
                  <a:cubicBezTo>
                    <a:pt x="54" y="4666"/>
                    <a:pt x="85" y="4681"/>
                    <a:pt x="54" y="4712"/>
                  </a:cubicBezTo>
                  <a:cubicBezTo>
                    <a:pt x="47" y="4681"/>
                    <a:pt x="39" y="4643"/>
                    <a:pt x="70" y="4620"/>
                  </a:cubicBezTo>
                  <a:cubicBezTo>
                    <a:pt x="16" y="4589"/>
                    <a:pt x="77" y="4505"/>
                    <a:pt x="47" y="4451"/>
                  </a:cubicBezTo>
                  <a:cubicBezTo>
                    <a:pt x="31" y="4558"/>
                    <a:pt x="39" y="4666"/>
                    <a:pt x="31" y="4750"/>
                  </a:cubicBezTo>
                  <a:lnTo>
                    <a:pt x="47" y="4719"/>
                  </a:lnTo>
                  <a:cubicBezTo>
                    <a:pt x="85" y="4773"/>
                    <a:pt x="1" y="4781"/>
                    <a:pt x="31" y="4827"/>
                  </a:cubicBezTo>
                  <a:lnTo>
                    <a:pt x="39" y="4781"/>
                  </a:lnTo>
                  <a:cubicBezTo>
                    <a:pt x="70" y="4796"/>
                    <a:pt x="31" y="4819"/>
                    <a:pt x="70" y="4850"/>
                  </a:cubicBezTo>
                  <a:lnTo>
                    <a:pt x="39" y="4834"/>
                  </a:lnTo>
                  <a:lnTo>
                    <a:pt x="39" y="4873"/>
                  </a:lnTo>
                  <a:cubicBezTo>
                    <a:pt x="77" y="4888"/>
                    <a:pt x="70" y="5026"/>
                    <a:pt x="54" y="5087"/>
                  </a:cubicBezTo>
                  <a:cubicBezTo>
                    <a:pt x="31" y="5102"/>
                    <a:pt x="70" y="5049"/>
                    <a:pt x="39" y="5041"/>
                  </a:cubicBezTo>
                  <a:cubicBezTo>
                    <a:pt x="54" y="5141"/>
                    <a:pt x="70" y="5248"/>
                    <a:pt x="70" y="5363"/>
                  </a:cubicBezTo>
                  <a:lnTo>
                    <a:pt x="39" y="5347"/>
                  </a:lnTo>
                  <a:cubicBezTo>
                    <a:pt x="8" y="5386"/>
                    <a:pt x="54" y="5401"/>
                    <a:pt x="77" y="5393"/>
                  </a:cubicBezTo>
                  <a:cubicBezTo>
                    <a:pt x="85" y="5439"/>
                    <a:pt x="39" y="5393"/>
                    <a:pt x="39" y="5439"/>
                  </a:cubicBezTo>
                  <a:cubicBezTo>
                    <a:pt x="54" y="5478"/>
                    <a:pt x="54" y="5401"/>
                    <a:pt x="77" y="5432"/>
                  </a:cubicBezTo>
                  <a:cubicBezTo>
                    <a:pt x="85" y="5501"/>
                    <a:pt x="131" y="5554"/>
                    <a:pt x="108" y="5623"/>
                  </a:cubicBezTo>
                  <a:cubicBezTo>
                    <a:pt x="154" y="5639"/>
                    <a:pt x="131" y="5669"/>
                    <a:pt x="161" y="5708"/>
                  </a:cubicBezTo>
                  <a:cubicBezTo>
                    <a:pt x="154" y="5738"/>
                    <a:pt x="146" y="5715"/>
                    <a:pt x="131" y="5746"/>
                  </a:cubicBezTo>
                  <a:cubicBezTo>
                    <a:pt x="169" y="5792"/>
                    <a:pt x="169" y="5845"/>
                    <a:pt x="192" y="5891"/>
                  </a:cubicBezTo>
                  <a:lnTo>
                    <a:pt x="161" y="5845"/>
                  </a:lnTo>
                  <a:cubicBezTo>
                    <a:pt x="146" y="5884"/>
                    <a:pt x="169" y="5937"/>
                    <a:pt x="207" y="5968"/>
                  </a:cubicBezTo>
                  <a:cubicBezTo>
                    <a:pt x="207" y="5999"/>
                    <a:pt x="184" y="5968"/>
                    <a:pt x="169" y="5999"/>
                  </a:cubicBezTo>
                  <a:lnTo>
                    <a:pt x="123" y="5945"/>
                  </a:lnTo>
                  <a:cubicBezTo>
                    <a:pt x="154" y="6045"/>
                    <a:pt x="184" y="6114"/>
                    <a:pt x="246" y="6190"/>
                  </a:cubicBezTo>
                  <a:cubicBezTo>
                    <a:pt x="246" y="6236"/>
                    <a:pt x="200" y="6167"/>
                    <a:pt x="200" y="6206"/>
                  </a:cubicBezTo>
                  <a:cubicBezTo>
                    <a:pt x="230" y="6290"/>
                    <a:pt x="269" y="6366"/>
                    <a:pt x="269" y="6466"/>
                  </a:cubicBezTo>
                  <a:cubicBezTo>
                    <a:pt x="322" y="6497"/>
                    <a:pt x="307" y="6535"/>
                    <a:pt x="307" y="6558"/>
                  </a:cubicBezTo>
                  <a:lnTo>
                    <a:pt x="345" y="6558"/>
                  </a:lnTo>
                  <a:cubicBezTo>
                    <a:pt x="322" y="6635"/>
                    <a:pt x="460" y="6742"/>
                    <a:pt x="414" y="6780"/>
                  </a:cubicBezTo>
                  <a:cubicBezTo>
                    <a:pt x="460" y="6880"/>
                    <a:pt x="499" y="7018"/>
                    <a:pt x="567" y="7071"/>
                  </a:cubicBezTo>
                  <a:cubicBezTo>
                    <a:pt x="552" y="7132"/>
                    <a:pt x="621" y="7163"/>
                    <a:pt x="613" y="7232"/>
                  </a:cubicBezTo>
                  <a:cubicBezTo>
                    <a:pt x="659" y="7247"/>
                    <a:pt x="652" y="7286"/>
                    <a:pt x="705" y="7309"/>
                  </a:cubicBezTo>
                  <a:cubicBezTo>
                    <a:pt x="721" y="7339"/>
                    <a:pt x="690" y="7324"/>
                    <a:pt x="698" y="7355"/>
                  </a:cubicBezTo>
                  <a:cubicBezTo>
                    <a:pt x="813" y="7531"/>
                    <a:pt x="951" y="7684"/>
                    <a:pt x="1065" y="7860"/>
                  </a:cubicBezTo>
                  <a:cubicBezTo>
                    <a:pt x="1081" y="7853"/>
                    <a:pt x="1104" y="7860"/>
                    <a:pt x="1081" y="7837"/>
                  </a:cubicBezTo>
                  <a:cubicBezTo>
                    <a:pt x="1188" y="7975"/>
                    <a:pt x="1303" y="8121"/>
                    <a:pt x="1464" y="8220"/>
                  </a:cubicBezTo>
                  <a:cubicBezTo>
                    <a:pt x="1510" y="8236"/>
                    <a:pt x="1510" y="8297"/>
                    <a:pt x="1548" y="8320"/>
                  </a:cubicBezTo>
                  <a:lnTo>
                    <a:pt x="1571" y="8305"/>
                  </a:lnTo>
                  <a:cubicBezTo>
                    <a:pt x="1609" y="8351"/>
                    <a:pt x="1655" y="8397"/>
                    <a:pt x="1740" y="8427"/>
                  </a:cubicBezTo>
                  <a:lnTo>
                    <a:pt x="1770" y="8488"/>
                  </a:lnTo>
                  <a:cubicBezTo>
                    <a:pt x="1962" y="8573"/>
                    <a:pt x="2123" y="8688"/>
                    <a:pt x="2307" y="8780"/>
                  </a:cubicBezTo>
                  <a:lnTo>
                    <a:pt x="2329" y="8772"/>
                  </a:lnTo>
                  <a:cubicBezTo>
                    <a:pt x="2644" y="8948"/>
                    <a:pt x="3019" y="9009"/>
                    <a:pt x="3402" y="9063"/>
                  </a:cubicBezTo>
                  <a:cubicBezTo>
                    <a:pt x="3463" y="9032"/>
                    <a:pt x="3724" y="9071"/>
                    <a:pt x="3908" y="9048"/>
                  </a:cubicBezTo>
                  <a:cubicBezTo>
                    <a:pt x="4000" y="9040"/>
                    <a:pt x="4076" y="9009"/>
                    <a:pt x="4145" y="9025"/>
                  </a:cubicBezTo>
                  <a:lnTo>
                    <a:pt x="4191" y="8994"/>
                  </a:lnTo>
                  <a:cubicBezTo>
                    <a:pt x="4245" y="9032"/>
                    <a:pt x="4337" y="8948"/>
                    <a:pt x="4421" y="8963"/>
                  </a:cubicBezTo>
                  <a:cubicBezTo>
                    <a:pt x="4597" y="8879"/>
                    <a:pt x="4858" y="8841"/>
                    <a:pt x="5026" y="8718"/>
                  </a:cubicBezTo>
                  <a:lnTo>
                    <a:pt x="5072" y="8726"/>
                  </a:lnTo>
                  <a:cubicBezTo>
                    <a:pt x="5287" y="8573"/>
                    <a:pt x="5516" y="8496"/>
                    <a:pt x="5677" y="8320"/>
                  </a:cubicBezTo>
                  <a:cubicBezTo>
                    <a:pt x="5785" y="8297"/>
                    <a:pt x="5823" y="8190"/>
                    <a:pt x="5915" y="8159"/>
                  </a:cubicBezTo>
                  <a:cubicBezTo>
                    <a:pt x="5938" y="8090"/>
                    <a:pt x="6014" y="8090"/>
                    <a:pt x="6030" y="8036"/>
                  </a:cubicBezTo>
                  <a:cubicBezTo>
                    <a:pt x="6168" y="7952"/>
                    <a:pt x="6275" y="7837"/>
                    <a:pt x="6374" y="7707"/>
                  </a:cubicBezTo>
                  <a:cubicBezTo>
                    <a:pt x="6627" y="7470"/>
                    <a:pt x="6819" y="7171"/>
                    <a:pt x="7018" y="6895"/>
                  </a:cubicBezTo>
                  <a:lnTo>
                    <a:pt x="7018" y="6857"/>
                  </a:lnTo>
                  <a:lnTo>
                    <a:pt x="7041" y="6857"/>
                  </a:lnTo>
                  <a:cubicBezTo>
                    <a:pt x="7125" y="6696"/>
                    <a:pt x="7194" y="6581"/>
                    <a:pt x="7255" y="6405"/>
                  </a:cubicBezTo>
                  <a:lnTo>
                    <a:pt x="7294" y="6389"/>
                  </a:lnTo>
                  <a:cubicBezTo>
                    <a:pt x="7309" y="6359"/>
                    <a:pt x="7271" y="6359"/>
                    <a:pt x="7309" y="6320"/>
                  </a:cubicBezTo>
                  <a:lnTo>
                    <a:pt x="7309" y="6351"/>
                  </a:lnTo>
                  <a:lnTo>
                    <a:pt x="7317" y="6290"/>
                  </a:lnTo>
                  <a:cubicBezTo>
                    <a:pt x="7616" y="5677"/>
                    <a:pt x="7776" y="5026"/>
                    <a:pt x="7807" y="4336"/>
                  </a:cubicBezTo>
                  <a:cubicBezTo>
                    <a:pt x="7822" y="3647"/>
                    <a:pt x="7707" y="2911"/>
                    <a:pt x="7324" y="2191"/>
                  </a:cubicBezTo>
                  <a:lnTo>
                    <a:pt x="7294" y="2176"/>
                  </a:lnTo>
                  <a:cubicBezTo>
                    <a:pt x="7210" y="1977"/>
                    <a:pt x="7041" y="1808"/>
                    <a:pt x="6918" y="1617"/>
                  </a:cubicBezTo>
                  <a:cubicBezTo>
                    <a:pt x="6895" y="1594"/>
                    <a:pt x="6834" y="1594"/>
                    <a:pt x="6865" y="1563"/>
                  </a:cubicBezTo>
                  <a:cubicBezTo>
                    <a:pt x="6834" y="1555"/>
                    <a:pt x="6773" y="1494"/>
                    <a:pt x="6742" y="1440"/>
                  </a:cubicBezTo>
                  <a:lnTo>
                    <a:pt x="6689" y="1425"/>
                  </a:lnTo>
                  <a:cubicBezTo>
                    <a:pt x="6643" y="1371"/>
                    <a:pt x="6604" y="1325"/>
                    <a:pt x="6528" y="1287"/>
                  </a:cubicBezTo>
                  <a:cubicBezTo>
                    <a:pt x="6306" y="1034"/>
                    <a:pt x="6022" y="927"/>
                    <a:pt x="5815" y="720"/>
                  </a:cubicBezTo>
                  <a:lnTo>
                    <a:pt x="5769" y="720"/>
                  </a:lnTo>
                  <a:cubicBezTo>
                    <a:pt x="5746" y="674"/>
                    <a:pt x="5670" y="636"/>
                    <a:pt x="5631" y="644"/>
                  </a:cubicBezTo>
                  <a:lnTo>
                    <a:pt x="5631" y="605"/>
                  </a:lnTo>
                  <a:cubicBezTo>
                    <a:pt x="5593" y="636"/>
                    <a:pt x="5578" y="598"/>
                    <a:pt x="5562" y="575"/>
                  </a:cubicBezTo>
                  <a:cubicBezTo>
                    <a:pt x="5478" y="575"/>
                    <a:pt x="5402" y="521"/>
                    <a:pt x="5317" y="467"/>
                  </a:cubicBezTo>
                  <a:lnTo>
                    <a:pt x="5325" y="444"/>
                  </a:lnTo>
                  <a:cubicBezTo>
                    <a:pt x="5302" y="421"/>
                    <a:pt x="5279" y="467"/>
                    <a:pt x="5248" y="421"/>
                  </a:cubicBezTo>
                  <a:lnTo>
                    <a:pt x="5248" y="444"/>
                  </a:lnTo>
                  <a:cubicBezTo>
                    <a:pt x="5218" y="444"/>
                    <a:pt x="5210" y="414"/>
                    <a:pt x="5179" y="421"/>
                  </a:cubicBezTo>
                  <a:lnTo>
                    <a:pt x="5187" y="406"/>
                  </a:lnTo>
                  <a:cubicBezTo>
                    <a:pt x="5156" y="406"/>
                    <a:pt x="5103" y="406"/>
                    <a:pt x="5057" y="376"/>
                  </a:cubicBezTo>
                  <a:cubicBezTo>
                    <a:pt x="5049" y="337"/>
                    <a:pt x="5087" y="376"/>
                    <a:pt x="5110" y="368"/>
                  </a:cubicBezTo>
                  <a:cubicBezTo>
                    <a:pt x="5003" y="353"/>
                    <a:pt x="4919" y="330"/>
                    <a:pt x="4827" y="307"/>
                  </a:cubicBezTo>
                  <a:lnTo>
                    <a:pt x="4796" y="268"/>
                  </a:lnTo>
                  <a:cubicBezTo>
                    <a:pt x="4812" y="253"/>
                    <a:pt x="4766" y="276"/>
                    <a:pt x="4796" y="299"/>
                  </a:cubicBezTo>
                  <a:cubicBezTo>
                    <a:pt x="4750" y="307"/>
                    <a:pt x="4712" y="291"/>
                    <a:pt x="4643" y="291"/>
                  </a:cubicBezTo>
                  <a:cubicBezTo>
                    <a:pt x="4643" y="261"/>
                    <a:pt x="4589" y="253"/>
                    <a:pt x="4620" y="238"/>
                  </a:cubicBezTo>
                  <a:cubicBezTo>
                    <a:pt x="4605" y="222"/>
                    <a:pt x="4582" y="268"/>
                    <a:pt x="4551" y="215"/>
                  </a:cubicBezTo>
                  <a:cubicBezTo>
                    <a:pt x="4498" y="222"/>
                    <a:pt x="4559" y="238"/>
                    <a:pt x="4566" y="238"/>
                  </a:cubicBezTo>
                  <a:cubicBezTo>
                    <a:pt x="4498" y="253"/>
                    <a:pt x="4459" y="215"/>
                    <a:pt x="4398" y="222"/>
                  </a:cubicBezTo>
                  <a:lnTo>
                    <a:pt x="4413" y="199"/>
                  </a:lnTo>
                  <a:cubicBezTo>
                    <a:pt x="4406" y="192"/>
                    <a:pt x="4375" y="199"/>
                    <a:pt x="4375" y="176"/>
                  </a:cubicBezTo>
                  <a:cubicBezTo>
                    <a:pt x="4375" y="215"/>
                    <a:pt x="4344" y="176"/>
                    <a:pt x="4306" y="192"/>
                  </a:cubicBezTo>
                  <a:cubicBezTo>
                    <a:pt x="4191" y="107"/>
                    <a:pt x="4015" y="192"/>
                    <a:pt x="3908" y="107"/>
                  </a:cubicBezTo>
                  <a:cubicBezTo>
                    <a:pt x="3869" y="153"/>
                    <a:pt x="3793" y="123"/>
                    <a:pt x="3739" y="123"/>
                  </a:cubicBezTo>
                  <a:cubicBezTo>
                    <a:pt x="3754" y="84"/>
                    <a:pt x="3808" y="123"/>
                    <a:pt x="3846" y="107"/>
                  </a:cubicBezTo>
                  <a:lnTo>
                    <a:pt x="3808" y="77"/>
                  </a:lnTo>
                  <a:cubicBezTo>
                    <a:pt x="3854" y="69"/>
                    <a:pt x="3908" y="46"/>
                    <a:pt x="3954" y="46"/>
                  </a:cubicBezTo>
                  <a:cubicBezTo>
                    <a:pt x="3931" y="107"/>
                    <a:pt x="4069" y="77"/>
                    <a:pt x="4099" y="77"/>
                  </a:cubicBezTo>
                  <a:cubicBezTo>
                    <a:pt x="4007" y="31"/>
                    <a:pt x="3854" y="8"/>
                    <a:pt x="3770" y="46"/>
                  </a:cubicBezTo>
                  <a:lnTo>
                    <a:pt x="3800" y="23"/>
                  </a:lnTo>
                  <a:cubicBezTo>
                    <a:pt x="3754" y="23"/>
                    <a:pt x="3647" y="0"/>
                    <a:pt x="3640" y="61"/>
                  </a:cubicBezTo>
                  <a:cubicBezTo>
                    <a:pt x="3609" y="69"/>
                    <a:pt x="3617" y="31"/>
                    <a:pt x="3609" y="23"/>
                  </a:cubicBezTo>
                  <a:cubicBezTo>
                    <a:pt x="3509" y="46"/>
                    <a:pt x="3456" y="38"/>
                    <a:pt x="3348" y="69"/>
                  </a:cubicBezTo>
                  <a:cubicBezTo>
                    <a:pt x="3233" y="61"/>
                    <a:pt x="3111" y="46"/>
                    <a:pt x="2988" y="107"/>
                  </a:cubicBezTo>
                  <a:cubicBezTo>
                    <a:pt x="2919" y="100"/>
                    <a:pt x="2804" y="123"/>
                    <a:pt x="2759" y="161"/>
                  </a:cubicBezTo>
                  <a:cubicBezTo>
                    <a:pt x="2605" y="146"/>
                    <a:pt x="2352" y="307"/>
                    <a:pt x="2153" y="261"/>
                  </a:cubicBezTo>
                  <a:cubicBezTo>
                    <a:pt x="2207" y="330"/>
                    <a:pt x="2046" y="314"/>
                    <a:pt x="2069" y="383"/>
                  </a:cubicBezTo>
                  <a:cubicBezTo>
                    <a:pt x="2031" y="383"/>
                    <a:pt x="2000" y="460"/>
                    <a:pt x="1954" y="429"/>
                  </a:cubicBezTo>
                  <a:cubicBezTo>
                    <a:pt x="1809" y="529"/>
                    <a:pt x="1663" y="575"/>
                    <a:pt x="1494" y="575"/>
                  </a:cubicBezTo>
                  <a:lnTo>
                    <a:pt x="1479" y="644"/>
                  </a:lnTo>
                  <a:cubicBezTo>
                    <a:pt x="1464" y="659"/>
                    <a:pt x="1433" y="651"/>
                    <a:pt x="1403" y="644"/>
                  </a:cubicBezTo>
                  <a:cubicBezTo>
                    <a:pt x="1395" y="674"/>
                    <a:pt x="1364" y="674"/>
                    <a:pt x="1349" y="682"/>
                  </a:cubicBezTo>
                  <a:cubicBezTo>
                    <a:pt x="1349" y="720"/>
                    <a:pt x="1326" y="720"/>
                    <a:pt x="1326" y="759"/>
                  </a:cubicBezTo>
                  <a:lnTo>
                    <a:pt x="1364" y="736"/>
                  </a:lnTo>
                  <a:cubicBezTo>
                    <a:pt x="1288" y="812"/>
                    <a:pt x="1150" y="873"/>
                    <a:pt x="1019" y="873"/>
                  </a:cubicBezTo>
                  <a:cubicBezTo>
                    <a:pt x="1035" y="919"/>
                    <a:pt x="996" y="942"/>
                    <a:pt x="943" y="958"/>
                  </a:cubicBezTo>
                  <a:cubicBezTo>
                    <a:pt x="905" y="1080"/>
                    <a:pt x="828" y="1180"/>
                    <a:pt x="751" y="1264"/>
                  </a:cubicBezTo>
                  <a:lnTo>
                    <a:pt x="698" y="1257"/>
                  </a:lnTo>
                  <a:cubicBezTo>
                    <a:pt x="728" y="1287"/>
                    <a:pt x="659" y="1310"/>
                    <a:pt x="652" y="1348"/>
                  </a:cubicBezTo>
                  <a:lnTo>
                    <a:pt x="644" y="1333"/>
                  </a:lnTo>
                  <a:cubicBezTo>
                    <a:pt x="567" y="1410"/>
                    <a:pt x="499" y="1463"/>
                    <a:pt x="468" y="1563"/>
                  </a:cubicBezTo>
                  <a:cubicBezTo>
                    <a:pt x="391" y="1640"/>
                    <a:pt x="307" y="1747"/>
                    <a:pt x="284" y="1846"/>
                  </a:cubicBezTo>
                  <a:cubicBezTo>
                    <a:pt x="230" y="1885"/>
                    <a:pt x="192" y="2030"/>
                    <a:pt x="184" y="2092"/>
                  </a:cubicBezTo>
                  <a:cubicBezTo>
                    <a:pt x="154" y="2184"/>
                    <a:pt x="131" y="2268"/>
                    <a:pt x="146" y="2367"/>
                  </a:cubicBezTo>
                  <a:lnTo>
                    <a:pt x="192" y="2367"/>
                  </a:lnTo>
                  <a:lnTo>
                    <a:pt x="184" y="2421"/>
                  </a:lnTo>
                  <a:cubicBezTo>
                    <a:pt x="207" y="2406"/>
                    <a:pt x="200" y="2383"/>
                    <a:pt x="230" y="2383"/>
                  </a:cubicBezTo>
                  <a:cubicBezTo>
                    <a:pt x="223" y="2337"/>
                    <a:pt x="299" y="2337"/>
                    <a:pt x="269" y="2298"/>
                  </a:cubicBezTo>
                  <a:lnTo>
                    <a:pt x="315" y="2291"/>
                  </a:lnTo>
                  <a:cubicBezTo>
                    <a:pt x="338" y="2252"/>
                    <a:pt x="361" y="2222"/>
                    <a:pt x="384" y="2191"/>
                  </a:cubicBezTo>
                  <a:cubicBezTo>
                    <a:pt x="384" y="2245"/>
                    <a:pt x="361" y="2252"/>
                    <a:pt x="376" y="2321"/>
                  </a:cubicBezTo>
                  <a:cubicBezTo>
                    <a:pt x="460" y="2206"/>
                    <a:pt x="583" y="2061"/>
                    <a:pt x="667" y="1885"/>
                  </a:cubicBezTo>
                  <a:lnTo>
                    <a:pt x="721" y="1869"/>
                  </a:lnTo>
                  <a:lnTo>
                    <a:pt x="698" y="1846"/>
                  </a:lnTo>
                  <a:lnTo>
                    <a:pt x="736" y="1800"/>
                  </a:lnTo>
                  <a:cubicBezTo>
                    <a:pt x="797" y="1831"/>
                    <a:pt x="797" y="1716"/>
                    <a:pt x="805" y="1670"/>
                  </a:cubicBezTo>
                  <a:lnTo>
                    <a:pt x="813" y="1732"/>
                  </a:lnTo>
                  <a:lnTo>
                    <a:pt x="874" y="1732"/>
                  </a:lnTo>
                  <a:cubicBezTo>
                    <a:pt x="859" y="1770"/>
                    <a:pt x="843" y="1754"/>
                    <a:pt x="851" y="1800"/>
                  </a:cubicBezTo>
                  <a:cubicBezTo>
                    <a:pt x="874" y="1808"/>
                    <a:pt x="851" y="1754"/>
                    <a:pt x="882" y="1770"/>
                  </a:cubicBezTo>
                  <a:lnTo>
                    <a:pt x="882" y="1724"/>
                  </a:lnTo>
                  <a:lnTo>
                    <a:pt x="897" y="1716"/>
                  </a:lnTo>
                  <a:lnTo>
                    <a:pt x="912" y="1785"/>
                  </a:lnTo>
                  <a:lnTo>
                    <a:pt x="897" y="1800"/>
                  </a:lnTo>
                  <a:cubicBezTo>
                    <a:pt x="889" y="1762"/>
                    <a:pt x="859" y="1823"/>
                    <a:pt x="851" y="1839"/>
                  </a:cubicBezTo>
                  <a:lnTo>
                    <a:pt x="820" y="1823"/>
                  </a:lnTo>
                  <a:cubicBezTo>
                    <a:pt x="782" y="1869"/>
                    <a:pt x="820" y="1923"/>
                    <a:pt x="782" y="1961"/>
                  </a:cubicBezTo>
                  <a:cubicBezTo>
                    <a:pt x="767" y="1946"/>
                    <a:pt x="790" y="1908"/>
                    <a:pt x="782" y="1877"/>
                  </a:cubicBezTo>
                  <a:cubicBezTo>
                    <a:pt x="767" y="1885"/>
                    <a:pt x="736" y="1923"/>
                    <a:pt x="767" y="1946"/>
                  </a:cubicBezTo>
                  <a:cubicBezTo>
                    <a:pt x="705" y="1961"/>
                    <a:pt x="690" y="2038"/>
                    <a:pt x="667" y="2099"/>
                  </a:cubicBezTo>
                  <a:cubicBezTo>
                    <a:pt x="705" y="2092"/>
                    <a:pt x="705" y="2030"/>
                    <a:pt x="728" y="1992"/>
                  </a:cubicBezTo>
                  <a:cubicBezTo>
                    <a:pt x="744" y="2053"/>
                    <a:pt x="705" y="2107"/>
                    <a:pt x="652" y="2107"/>
                  </a:cubicBezTo>
                  <a:cubicBezTo>
                    <a:pt x="644" y="2168"/>
                    <a:pt x="621" y="2214"/>
                    <a:pt x="575" y="2222"/>
                  </a:cubicBezTo>
                  <a:cubicBezTo>
                    <a:pt x="537" y="2375"/>
                    <a:pt x="422" y="2459"/>
                    <a:pt x="391" y="2605"/>
                  </a:cubicBezTo>
                  <a:cubicBezTo>
                    <a:pt x="430" y="2597"/>
                    <a:pt x="430" y="2567"/>
                    <a:pt x="483" y="2567"/>
                  </a:cubicBezTo>
                  <a:cubicBezTo>
                    <a:pt x="499" y="2536"/>
                    <a:pt x="514" y="2513"/>
                    <a:pt x="560" y="2513"/>
                  </a:cubicBezTo>
                  <a:lnTo>
                    <a:pt x="552" y="2482"/>
                  </a:lnTo>
                  <a:cubicBezTo>
                    <a:pt x="598" y="2490"/>
                    <a:pt x="590" y="2444"/>
                    <a:pt x="621" y="2444"/>
                  </a:cubicBezTo>
                  <a:lnTo>
                    <a:pt x="644" y="2482"/>
                  </a:lnTo>
                  <a:cubicBezTo>
                    <a:pt x="682" y="2482"/>
                    <a:pt x="682" y="2436"/>
                    <a:pt x="705" y="2421"/>
                  </a:cubicBezTo>
                  <a:lnTo>
                    <a:pt x="736" y="2452"/>
                  </a:lnTo>
                  <a:cubicBezTo>
                    <a:pt x="774" y="2436"/>
                    <a:pt x="767" y="2383"/>
                    <a:pt x="790" y="2344"/>
                  </a:cubicBezTo>
                  <a:cubicBezTo>
                    <a:pt x="820" y="2367"/>
                    <a:pt x="805" y="2413"/>
                    <a:pt x="805" y="2444"/>
                  </a:cubicBezTo>
                  <a:lnTo>
                    <a:pt x="828" y="2444"/>
                  </a:lnTo>
                  <a:lnTo>
                    <a:pt x="813" y="2436"/>
                  </a:lnTo>
                  <a:cubicBezTo>
                    <a:pt x="820" y="2406"/>
                    <a:pt x="843" y="2421"/>
                    <a:pt x="828" y="2383"/>
                  </a:cubicBezTo>
                  <a:lnTo>
                    <a:pt x="859" y="2398"/>
                  </a:lnTo>
                  <a:cubicBezTo>
                    <a:pt x="866" y="2360"/>
                    <a:pt x="897" y="2337"/>
                    <a:pt x="935" y="2321"/>
                  </a:cubicBezTo>
                  <a:lnTo>
                    <a:pt x="905" y="2283"/>
                  </a:lnTo>
                  <a:lnTo>
                    <a:pt x="920" y="2245"/>
                  </a:lnTo>
                  <a:lnTo>
                    <a:pt x="974" y="2291"/>
                  </a:lnTo>
                  <a:cubicBezTo>
                    <a:pt x="943" y="2321"/>
                    <a:pt x="928" y="2398"/>
                    <a:pt x="958" y="2444"/>
                  </a:cubicBezTo>
                  <a:cubicBezTo>
                    <a:pt x="920" y="2490"/>
                    <a:pt x="889" y="2551"/>
                    <a:pt x="828" y="2574"/>
                  </a:cubicBezTo>
                  <a:cubicBezTo>
                    <a:pt x="882" y="2597"/>
                    <a:pt x="828" y="2628"/>
                    <a:pt x="813" y="2636"/>
                  </a:cubicBezTo>
                  <a:lnTo>
                    <a:pt x="820" y="2597"/>
                  </a:lnTo>
                  <a:cubicBezTo>
                    <a:pt x="782" y="2597"/>
                    <a:pt x="805" y="2651"/>
                    <a:pt x="790" y="2674"/>
                  </a:cubicBezTo>
                  <a:lnTo>
                    <a:pt x="767" y="2666"/>
                  </a:lnTo>
                  <a:cubicBezTo>
                    <a:pt x="790" y="2689"/>
                    <a:pt x="744" y="2750"/>
                    <a:pt x="713" y="2766"/>
                  </a:cubicBezTo>
                  <a:cubicBezTo>
                    <a:pt x="728" y="2819"/>
                    <a:pt x="698" y="2835"/>
                    <a:pt x="690" y="2873"/>
                  </a:cubicBezTo>
                  <a:cubicBezTo>
                    <a:pt x="713" y="2904"/>
                    <a:pt x="713" y="2858"/>
                    <a:pt x="728" y="2842"/>
                  </a:cubicBezTo>
                  <a:cubicBezTo>
                    <a:pt x="728" y="2881"/>
                    <a:pt x="713" y="2973"/>
                    <a:pt x="652" y="2996"/>
                  </a:cubicBezTo>
                  <a:cubicBezTo>
                    <a:pt x="667" y="3057"/>
                    <a:pt x="552" y="3141"/>
                    <a:pt x="652" y="3210"/>
                  </a:cubicBezTo>
                  <a:cubicBezTo>
                    <a:pt x="621" y="3225"/>
                    <a:pt x="659" y="3264"/>
                    <a:pt x="629" y="3279"/>
                  </a:cubicBezTo>
                  <a:lnTo>
                    <a:pt x="598" y="3248"/>
                  </a:lnTo>
                  <a:cubicBezTo>
                    <a:pt x="613" y="3333"/>
                    <a:pt x="636" y="3417"/>
                    <a:pt x="705" y="3448"/>
                  </a:cubicBezTo>
                  <a:lnTo>
                    <a:pt x="782" y="3448"/>
                  </a:lnTo>
                  <a:cubicBezTo>
                    <a:pt x="820" y="3432"/>
                    <a:pt x="843" y="3379"/>
                    <a:pt x="905" y="3409"/>
                  </a:cubicBezTo>
                  <a:cubicBezTo>
                    <a:pt x="889" y="3379"/>
                    <a:pt x="905" y="3363"/>
                    <a:pt x="882" y="3340"/>
                  </a:cubicBezTo>
                  <a:lnTo>
                    <a:pt x="882" y="3363"/>
                  </a:lnTo>
                  <a:lnTo>
                    <a:pt x="859" y="3333"/>
                  </a:lnTo>
                  <a:lnTo>
                    <a:pt x="897" y="3325"/>
                  </a:lnTo>
                  <a:lnTo>
                    <a:pt x="935" y="3356"/>
                  </a:lnTo>
                  <a:lnTo>
                    <a:pt x="928" y="3325"/>
                  </a:lnTo>
                  <a:cubicBezTo>
                    <a:pt x="974" y="3325"/>
                    <a:pt x="974" y="3256"/>
                    <a:pt x="974" y="3218"/>
                  </a:cubicBezTo>
                  <a:cubicBezTo>
                    <a:pt x="1042" y="3210"/>
                    <a:pt x="1004" y="3133"/>
                    <a:pt x="1004" y="3072"/>
                  </a:cubicBezTo>
                  <a:cubicBezTo>
                    <a:pt x="1058" y="3133"/>
                    <a:pt x="1035" y="3172"/>
                    <a:pt x="1050" y="3210"/>
                  </a:cubicBezTo>
                  <a:lnTo>
                    <a:pt x="1088" y="3210"/>
                  </a:lnTo>
                  <a:cubicBezTo>
                    <a:pt x="1073" y="3110"/>
                    <a:pt x="1119" y="3095"/>
                    <a:pt x="1127" y="3019"/>
                  </a:cubicBezTo>
                  <a:lnTo>
                    <a:pt x="1150" y="3026"/>
                  </a:lnTo>
                  <a:cubicBezTo>
                    <a:pt x="1142" y="3049"/>
                    <a:pt x="1142" y="3095"/>
                    <a:pt x="1150" y="3126"/>
                  </a:cubicBezTo>
                  <a:lnTo>
                    <a:pt x="966" y="3110"/>
                  </a:lnTo>
                  <a:lnTo>
                    <a:pt x="966" y="3087"/>
                  </a:lnTo>
                  <a:lnTo>
                    <a:pt x="1134" y="3057"/>
                  </a:lnTo>
                  <a:cubicBezTo>
                    <a:pt x="1165" y="3049"/>
                    <a:pt x="1173" y="2996"/>
                    <a:pt x="1134" y="2973"/>
                  </a:cubicBezTo>
                  <a:lnTo>
                    <a:pt x="1165" y="2973"/>
                  </a:lnTo>
                  <a:lnTo>
                    <a:pt x="1188" y="2996"/>
                  </a:lnTo>
                  <a:lnTo>
                    <a:pt x="1157" y="2942"/>
                  </a:lnTo>
                  <a:lnTo>
                    <a:pt x="1203" y="2957"/>
                  </a:lnTo>
                  <a:cubicBezTo>
                    <a:pt x="1203" y="2934"/>
                    <a:pt x="1188" y="2934"/>
                    <a:pt x="1188" y="2911"/>
                  </a:cubicBezTo>
                  <a:lnTo>
                    <a:pt x="1203" y="2919"/>
                  </a:lnTo>
                  <a:lnTo>
                    <a:pt x="1196" y="2881"/>
                  </a:lnTo>
                  <a:lnTo>
                    <a:pt x="1265" y="2896"/>
                  </a:lnTo>
                  <a:lnTo>
                    <a:pt x="1265" y="2934"/>
                  </a:lnTo>
                  <a:cubicBezTo>
                    <a:pt x="1265" y="2934"/>
                    <a:pt x="1242" y="2896"/>
                    <a:pt x="1226" y="2873"/>
                  </a:cubicBezTo>
                  <a:cubicBezTo>
                    <a:pt x="1242" y="2842"/>
                    <a:pt x="1265" y="2835"/>
                    <a:pt x="1242" y="2781"/>
                  </a:cubicBezTo>
                  <a:cubicBezTo>
                    <a:pt x="1272" y="2781"/>
                    <a:pt x="1265" y="2804"/>
                    <a:pt x="1280" y="2804"/>
                  </a:cubicBezTo>
                  <a:lnTo>
                    <a:pt x="1265" y="2858"/>
                  </a:lnTo>
                  <a:cubicBezTo>
                    <a:pt x="1295" y="2865"/>
                    <a:pt x="1311" y="2881"/>
                    <a:pt x="1311" y="2911"/>
                  </a:cubicBezTo>
                  <a:lnTo>
                    <a:pt x="1311" y="2881"/>
                  </a:lnTo>
                  <a:lnTo>
                    <a:pt x="1349" y="2896"/>
                  </a:lnTo>
                  <a:cubicBezTo>
                    <a:pt x="1349" y="2858"/>
                    <a:pt x="1357" y="2842"/>
                    <a:pt x="1380" y="2819"/>
                  </a:cubicBezTo>
                  <a:lnTo>
                    <a:pt x="1357" y="2835"/>
                  </a:lnTo>
                  <a:cubicBezTo>
                    <a:pt x="1395" y="2865"/>
                    <a:pt x="1387" y="2835"/>
                    <a:pt x="1395" y="2819"/>
                  </a:cubicBezTo>
                  <a:lnTo>
                    <a:pt x="1448" y="2865"/>
                  </a:lnTo>
                  <a:lnTo>
                    <a:pt x="1448" y="2827"/>
                  </a:lnTo>
                  <a:lnTo>
                    <a:pt x="1487" y="2842"/>
                  </a:lnTo>
                  <a:lnTo>
                    <a:pt x="1471" y="2819"/>
                  </a:lnTo>
                  <a:lnTo>
                    <a:pt x="1510" y="2835"/>
                  </a:lnTo>
                  <a:lnTo>
                    <a:pt x="1563" y="2789"/>
                  </a:lnTo>
                  <a:cubicBezTo>
                    <a:pt x="1586" y="2804"/>
                    <a:pt x="1563" y="2804"/>
                    <a:pt x="1571" y="2835"/>
                  </a:cubicBezTo>
                  <a:lnTo>
                    <a:pt x="1602" y="2827"/>
                  </a:lnTo>
                  <a:lnTo>
                    <a:pt x="1586" y="2796"/>
                  </a:lnTo>
                  <a:cubicBezTo>
                    <a:pt x="1648" y="2789"/>
                    <a:pt x="1663" y="2712"/>
                    <a:pt x="1724" y="2689"/>
                  </a:cubicBezTo>
                  <a:lnTo>
                    <a:pt x="1701" y="2674"/>
                  </a:lnTo>
                  <a:lnTo>
                    <a:pt x="1717" y="2636"/>
                  </a:lnTo>
                  <a:cubicBezTo>
                    <a:pt x="1770" y="2712"/>
                    <a:pt x="1770" y="2574"/>
                    <a:pt x="1809" y="2574"/>
                  </a:cubicBezTo>
                  <a:cubicBezTo>
                    <a:pt x="1839" y="2651"/>
                    <a:pt x="1793" y="2651"/>
                    <a:pt x="1778" y="2704"/>
                  </a:cubicBezTo>
                  <a:cubicBezTo>
                    <a:pt x="1809" y="2712"/>
                    <a:pt x="1801" y="2666"/>
                    <a:pt x="1832" y="2704"/>
                  </a:cubicBezTo>
                  <a:lnTo>
                    <a:pt x="1832" y="2666"/>
                  </a:lnTo>
                  <a:lnTo>
                    <a:pt x="1855" y="2681"/>
                  </a:lnTo>
                  <a:lnTo>
                    <a:pt x="1839" y="2704"/>
                  </a:lnTo>
                  <a:lnTo>
                    <a:pt x="1847" y="2743"/>
                  </a:lnTo>
                  <a:cubicBezTo>
                    <a:pt x="1885" y="2781"/>
                    <a:pt x="1847" y="2674"/>
                    <a:pt x="1839" y="2712"/>
                  </a:cubicBezTo>
                  <a:lnTo>
                    <a:pt x="1839" y="2597"/>
                  </a:lnTo>
                  <a:lnTo>
                    <a:pt x="1908" y="2643"/>
                  </a:lnTo>
                  <a:lnTo>
                    <a:pt x="1946" y="2643"/>
                  </a:lnTo>
                  <a:lnTo>
                    <a:pt x="1931" y="2597"/>
                  </a:lnTo>
                  <a:lnTo>
                    <a:pt x="1908" y="2597"/>
                  </a:lnTo>
                  <a:lnTo>
                    <a:pt x="1946" y="2574"/>
                  </a:lnTo>
                  <a:lnTo>
                    <a:pt x="1954" y="2513"/>
                  </a:lnTo>
                  <a:cubicBezTo>
                    <a:pt x="1969" y="2536"/>
                    <a:pt x="1954" y="2536"/>
                    <a:pt x="1985" y="2528"/>
                  </a:cubicBezTo>
                  <a:lnTo>
                    <a:pt x="2008" y="2567"/>
                  </a:lnTo>
                  <a:cubicBezTo>
                    <a:pt x="1992" y="2513"/>
                    <a:pt x="2023" y="2521"/>
                    <a:pt x="2031" y="2475"/>
                  </a:cubicBezTo>
                  <a:cubicBezTo>
                    <a:pt x="2061" y="2475"/>
                    <a:pt x="2077" y="2459"/>
                    <a:pt x="2107" y="2475"/>
                  </a:cubicBezTo>
                  <a:cubicBezTo>
                    <a:pt x="2107" y="2413"/>
                    <a:pt x="2123" y="2398"/>
                    <a:pt x="2146" y="2360"/>
                  </a:cubicBezTo>
                  <a:lnTo>
                    <a:pt x="2153" y="2406"/>
                  </a:lnTo>
                  <a:cubicBezTo>
                    <a:pt x="2184" y="2383"/>
                    <a:pt x="2199" y="2298"/>
                    <a:pt x="2199" y="2260"/>
                  </a:cubicBezTo>
                  <a:cubicBezTo>
                    <a:pt x="2161" y="2260"/>
                    <a:pt x="2176" y="2337"/>
                    <a:pt x="2153" y="2360"/>
                  </a:cubicBezTo>
                  <a:lnTo>
                    <a:pt x="2146" y="2329"/>
                  </a:lnTo>
                  <a:lnTo>
                    <a:pt x="2138" y="2367"/>
                  </a:lnTo>
                  <a:cubicBezTo>
                    <a:pt x="2084" y="2329"/>
                    <a:pt x="2069" y="2482"/>
                    <a:pt x="2008" y="2444"/>
                  </a:cubicBezTo>
                  <a:cubicBezTo>
                    <a:pt x="2008" y="2367"/>
                    <a:pt x="2069" y="2337"/>
                    <a:pt x="2115" y="2337"/>
                  </a:cubicBezTo>
                  <a:cubicBezTo>
                    <a:pt x="2115" y="2252"/>
                    <a:pt x="2176" y="2245"/>
                    <a:pt x="2230" y="2222"/>
                  </a:cubicBezTo>
                  <a:cubicBezTo>
                    <a:pt x="2222" y="2260"/>
                    <a:pt x="2222" y="2291"/>
                    <a:pt x="2230" y="2329"/>
                  </a:cubicBezTo>
                  <a:cubicBezTo>
                    <a:pt x="2230" y="2298"/>
                    <a:pt x="2253" y="2306"/>
                    <a:pt x="2253" y="2291"/>
                  </a:cubicBezTo>
                  <a:cubicBezTo>
                    <a:pt x="2299" y="2344"/>
                    <a:pt x="2291" y="2245"/>
                    <a:pt x="2337" y="2291"/>
                  </a:cubicBezTo>
                  <a:cubicBezTo>
                    <a:pt x="2368" y="2252"/>
                    <a:pt x="2352" y="2260"/>
                    <a:pt x="2391" y="2245"/>
                  </a:cubicBezTo>
                  <a:lnTo>
                    <a:pt x="2383" y="2214"/>
                  </a:lnTo>
                  <a:lnTo>
                    <a:pt x="2414" y="2184"/>
                  </a:lnTo>
                  <a:lnTo>
                    <a:pt x="2406" y="2222"/>
                  </a:lnTo>
                  <a:lnTo>
                    <a:pt x="2452" y="2184"/>
                  </a:lnTo>
                  <a:cubicBezTo>
                    <a:pt x="2467" y="2184"/>
                    <a:pt x="2483" y="2153"/>
                    <a:pt x="2506" y="2191"/>
                  </a:cubicBezTo>
                  <a:cubicBezTo>
                    <a:pt x="2536" y="2191"/>
                    <a:pt x="2544" y="2130"/>
                    <a:pt x="2575" y="2145"/>
                  </a:cubicBezTo>
                  <a:cubicBezTo>
                    <a:pt x="2598" y="2176"/>
                    <a:pt x="2575" y="2214"/>
                    <a:pt x="2567" y="2252"/>
                  </a:cubicBezTo>
                  <a:cubicBezTo>
                    <a:pt x="2598" y="2245"/>
                    <a:pt x="2605" y="2191"/>
                    <a:pt x="2644" y="2206"/>
                  </a:cubicBezTo>
                  <a:lnTo>
                    <a:pt x="2674" y="2222"/>
                  </a:lnTo>
                  <a:lnTo>
                    <a:pt x="2651" y="2191"/>
                  </a:lnTo>
                  <a:lnTo>
                    <a:pt x="2613" y="2206"/>
                  </a:lnTo>
                  <a:cubicBezTo>
                    <a:pt x="2605" y="2176"/>
                    <a:pt x="2613" y="2176"/>
                    <a:pt x="2582" y="2184"/>
                  </a:cubicBezTo>
                  <a:lnTo>
                    <a:pt x="2598" y="2153"/>
                  </a:lnTo>
                  <a:lnTo>
                    <a:pt x="2636" y="2176"/>
                  </a:lnTo>
                  <a:lnTo>
                    <a:pt x="2636" y="2145"/>
                  </a:lnTo>
                  <a:lnTo>
                    <a:pt x="2682" y="2145"/>
                  </a:lnTo>
                  <a:lnTo>
                    <a:pt x="2674" y="2176"/>
                  </a:lnTo>
                  <a:lnTo>
                    <a:pt x="2659" y="2153"/>
                  </a:lnTo>
                  <a:lnTo>
                    <a:pt x="2674" y="2214"/>
                  </a:lnTo>
                  <a:cubicBezTo>
                    <a:pt x="2720" y="2107"/>
                    <a:pt x="2789" y="2115"/>
                    <a:pt x="2843" y="2069"/>
                  </a:cubicBezTo>
                  <a:lnTo>
                    <a:pt x="2850" y="2099"/>
                  </a:lnTo>
                  <a:cubicBezTo>
                    <a:pt x="2850" y="2076"/>
                    <a:pt x="2904" y="2053"/>
                    <a:pt x="2942" y="2038"/>
                  </a:cubicBezTo>
                  <a:cubicBezTo>
                    <a:pt x="2942" y="2069"/>
                    <a:pt x="2889" y="2092"/>
                    <a:pt x="2889" y="2107"/>
                  </a:cubicBezTo>
                  <a:cubicBezTo>
                    <a:pt x="2881" y="2076"/>
                    <a:pt x="2873" y="2099"/>
                    <a:pt x="2889" y="2115"/>
                  </a:cubicBezTo>
                  <a:cubicBezTo>
                    <a:pt x="2942" y="2092"/>
                    <a:pt x="2988" y="2076"/>
                    <a:pt x="3034" y="2076"/>
                  </a:cubicBezTo>
                  <a:cubicBezTo>
                    <a:pt x="3042" y="2115"/>
                    <a:pt x="2988" y="2099"/>
                    <a:pt x="2988" y="2145"/>
                  </a:cubicBezTo>
                  <a:cubicBezTo>
                    <a:pt x="3004" y="2145"/>
                    <a:pt x="3004" y="2153"/>
                    <a:pt x="3019" y="2130"/>
                  </a:cubicBezTo>
                  <a:cubicBezTo>
                    <a:pt x="3073" y="2168"/>
                    <a:pt x="3188" y="2076"/>
                    <a:pt x="3256" y="2076"/>
                  </a:cubicBezTo>
                  <a:lnTo>
                    <a:pt x="3233" y="2130"/>
                  </a:lnTo>
                  <a:cubicBezTo>
                    <a:pt x="3249" y="2099"/>
                    <a:pt x="3272" y="2092"/>
                    <a:pt x="3295" y="2076"/>
                  </a:cubicBezTo>
                  <a:lnTo>
                    <a:pt x="3256" y="2069"/>
                  </a:lnTo>
                  <a:lnTo>
                    <a:pt x="3256" y="2053"/>
                  </a:lnTo>
                  <a:cubicBezTo>
                    <a:pt x="3287" y="2030"/>
                    <a:pt x="3302" y="2076"/>
                    <a:pt x="3341" y="2038"/>
                  </a:cubicBezTo>
                  <a:lnTo>
                    <a:pt x="3348" y="2069"/>
                  </a:lnTo>
                  <a:cubicBezTo>
                    <a:pt x="3379" y="2053"/>
                    <a:pt x="3402" y="2069"/>
                    <a:pt x="3417" y="2061"/>
                  </a:cubicBezTo>
                  <a:lnTo>
                    <a:pt x="3417" y="2092"/>
                  </a:lnTo>
                  <a:lnTo>
                    <a:pt x="3448" y="2099"/>
                  </a:lnTo>
                  <a:lnTo>
                    <a:pt x="3456" y="2076"/>
                  </a:lnTo>
                  <a:cubicBezTo>
                    <a:pt x="3540" y="2107"/>
                    <a:pt x="3601" y="2107"/>
                    <a:pt x="3685" y="2115"/>
                  </a:cubicBezTo>
                  <a:lnTo>
                    <a:pt x="3670" y="2145"/>
                  </a:lnTo>
                  <a:lnTo>
                    <a:pt x="3708" y="2153"/>
                  </a:lnTo>
                  <a:cubicBezTo>
                    <a:pt x="3731" y="2145"/>
                    <a:pt x="3708" y="2115"/>
                    <a:pt x="3724" y="2115"/>
                  </a:cubicBezTo>
                  <a:cubicBezTo>
                    <a:pt x="3731" y="2145"/>
                    <a:pt x="3762" y="2145"/>
                    <a:pt x="3793" y="2130"/>
                  </a:cubicBezTo>
                  <a:lnTo>
                    <a:pt x="3800" y="2168"/>
                  </a:lnTo>
                  <a:lnTo>
                    <a:pt x="3823" y="2130"/>
                  </a:lnTo>
                  <a:cubicBezTo>
                    <a:pt x="3839" y="2168"/>
                    <a:pt x="3839" y="2130"/>
                    <a:pt x="3877" y="2138"/>
                  </a:cubicBezTo>
                  <a:lnTo>
                    <a:pt x="3885" y="2176"/>
                  </a:lnTo>
                  <a:lnTo>
                    <a:pt x="3900" y="2145"/>
                  </a:lnTo>
                  <a:cubicBezTo>
                    <a:pt x="3938" y="2138"/>
                    <a:pt x="3984" y="2206"/>
                    <a:pt x="3961" y="2245"/>
                  </a:cubicBezTo>
                  <a:cubicBezTo>
                    <a:pt x="4015" y="2245"/>
                    <a:pt x="3946" y="2191"/>
                    <a:pt x="3984" y="2176"/>
                  </a:cubicBezTo>
                  <a:lnTo>
                    <a:pt x="4000" y="2214"/>
                  </a:lnTo>
                  <a:cubicBezTo>
                    <a:pt x="4030" y="2206"/>
                    <a:pt x="4053" y="2229"/>
                    <a:pt x="4076" y="2191"/>
                  </a:cubicBezTo>
                  <a:cubicBezTo>
                    <a:pt x="4099" y="2206"/>
                    <a:pt x="4130" y="2206"/>
                    <a:pt x="4114" y="2245"/>
                  </a:cubicBezTo>
                  <a:lnTo>
                    <a:pt x="4153" y="2222"/>
                  </a:lnTo>
                  <a:cubicBezTo>
                    <a:pt x="4153" y="2184"/>
                    <a:pt x="4137" y="2245"/>
                    <a:pt x="4137" y="2206"/>
                  </a:cubicBezTo>
                  <a:cubicBezTo>
                    <a:pt x="4168" y="2168"/>
                    <a:pt x="4222" y="2229"/>
                    <a:pt x="4268" y="2222"/>
                  </a:cubicBezTo>
                  <a:lnTo>
                    <a:pt x="4222" y="2260"/>
                  </a:lnTo>
                  <a:cubicBezTo>
                    <a:pt x="4245" y="2306"/>
                    <a:pt x="4283" y="2229"/>
                    <a:pt x="4306" y="2252"/>
                  </a:cubicBezTo>
                  <a:cubicBezTo>
                    <a:pt x="4306" y="2298"/>
                    <a:pt x="4344" y="2283"/>
                    <a:pt x="4375" y="2268"/>
                  </a:cubicBezTo>
                  <a:cubicBezTo>
                    <a:pt x="4383" y="2306"/>
                    <a:pt x="4413" y="2306"/>
                    <a:pt x="4444" y="2321"/>
                  </a:cubicBezTo>
                  <a:cubicBezTo>
                    <a:pt x="4436" y="2344"/>
                    <a:pt x="4413" y="2306"/>
                    <a:pt x="4398" y="2329"/>
                  </a:cubicBezTo>
                  <a:lnTo>
                    <a:pt x="4367" y="2375"/>
                  </a:lnTo>
                  <a:cubicBezTo>
                    <a:pt x="4406" y="2360"/>
                    <a:pt x="4444" y="2375"/>
                    <a:pt x="4482" y="2344"/>
                  </a:cubicBezTo>
                  <a:lnTo>
                    <a:pt x="4513" y="2375"/>
                  </a:lnTo>
                  <a:cubicBezTo>
                    <a:pt x="4498" y="2413"/>
                    <a:pt x="4452" y="2344"/>
                    <a:pt x="4475" y="2406"/>
                  </a:cubicBezTo>
                  <a:lnTo>
                    <a:pt x="4421" y="2398"/>
                  </a:lnTo>
                  <a:cubicBezTo>
                    <a:pt x="4421" y="2421"/>
                    <a:pt x="4482" y="2406"/>
                    <a:pt x="4459" y="2444"/>
                  </a:cubicBezTo>
                  <a:cubicBezTo>
                    <a:pt x="4490" y="2436"/>
                    <a:pt x="4498" y="2452"/>
                    <a:pt x="4528" y="2444"/>
                  </a:cubicBezTo>
                  <a:cubicBezTo>
                    <a:pt x="4498" y="2482"/>
                    <a:pt x="4551" y="2459"/>
                    <a:pt x="4559" y="2498"/>
                  </a:cubicBezTo>
                  <a:cubicBezTo>
                    <a:pt x="4605" y="2490"/>
                    <a:pt x="4628" y="2513"/>
                    <a:pt x="4651" y="2513"/>
                  </a:cubicBezTo>
                  <a:lnTo>
                    <a:pt x="4635" y="2475"/>
                  </a:lnTo>
                  <a:cubicBezTo>
                    <a:pt x="4666" y="2444"/>
                    <a:pt x="4681" y="2482"/>
                    <a:pt x="4704" y="2490"/>
                  </a:cubicBezTo>
                  <a:lnTo>
                    <a:pt x="4666" y="2521"/>
                  </a:lnTo>
                  <a:lnTo>
                    <a:pt x="4651" y="2567"/>
                  </a:lnTo>
                  <a:cubicBezTo>
                    <a:pt x="4681" y="2521"/>
                    <a:pt x="4681" y="2567"/>
                    <a:pt x="4727" y="2559"/>
                  </a:cubicBezTo>
                  <a:cubicBezTo>
                    <a:pt x="4743" y="2528"/>
                    <a:pt x="4712" y="2551"/>
                    <a:pt x="4712" y="2521"/>
                  </a:cubicBezTo>
                  <a:cubicBezTo>
                    <a:pt x="4727" y="2528"/>
                    <a:pt x="4750" y="2521"/>
                    <a:pt x="4750" y="2551"/>
                  </a:cubicBezTo>
                  <a:lnTo>
                    <a:pt x="4727" y="2559"/>
                  </a:lnTo>
                  <a:lnTo>
                    <a:pt x="4727" y="2574"/>
                  </a:lnTo>
                  <a:cubicBezTo>
                    <a:pt x="4727" y="2605"/>
                    <a:pt x="4758" y="2551"/>
                    <a:pt x="4750" y="2590"/>
                  </a:cubicBezTo>
                  <a:lnTo>
                    <a:pt x="4789" y="2536"/>
                  </a:lnTo>
                  <a:lnTo>
                    <a:pt x="4781" y="2574"/>
                  </a:lnTo>
                  <a:lnTo>
                    <a:pt x="4804" y="2551"/>
                  </a:lnTo>
                  <a:lnTo>
                    <a:pt x="4827" y="2559"/>
                  </a:lnTo>
                  <a:cubicBezTo>
                    <a:pt x="4835" y="2597"/>
                    <a:pt x="4789" y="2590"/>
                    <a:pt x="4781" y="2628"/>
                  </a:cubicBezTo>
                  <a:lnTo>
                    <a:pt x="4819" y="2597"/>
                  </a:lnTo>
                  <a:cubicBezTo>
                    <a:pt x="4842" y="2590"/>
                    <a:pt x="4827" y="2636"/>
                    <a:pt x="4865" y="2613"/>
                  </a:cubicBezTo>
                  <a:lnTo>
                    <a:pt x="4858" y="2666"/>
                  </a:lnTo>
                  <a:cubicBezTo>
                    <a:pt x="4881" y="2651"/>
                    <a:pt x="4896" y="2681"/>
                    <a:pt x="4904" y="2704"/>
                  </a:cubicBezTo>
                  <a:cubicBezTo>
                    <a:pt x="4942" y="2674"/>
                    <a:pt x="4957" y="2712"/>
                    <a:pt x="4973" y="2720"/>
                  </a:cubicBezTo>
                  <a:lnTo>
                    <a:pt x="4942" y="2750"/>
                  </a:lnTo>
                  <a:cubicBezTo>
                    <a:pt x="4980" y="2727"/>
                    <a:pt x="4988" y="2766"/>
                    <a:pt x="5011" y="2781"/>
                  </a:cubicBezTo>
                  <a:lnTo>
                    <a:pt x="5034" y="2750"/>
                  </a:lnTo>
                  <a:lnTo>
                    <a:pt x="5018" y="2804"/>
                  </a:lnTo>
                  <a:lnTo>
                    <a:pt x="5049" y="2796"/>
                  </a:lnTo>
                  <a:cubicBezTo>
                    <a:pt x="5026" y="2873"/>
                    <a:pt x="5133" y="2835"/>
                    <a:pt x="5126" y="2896"/>
                  </a:cubicBezTo>
                  <a:cubicBezTo>
                    <a:pt x="5164" y="2873"/>
                    <a:pt x="5164" y="2881"/>
                    <a:pt x="5202" y="2896"/>
                  </a:cubicBezTo>
                  <a:lnTo>
                    <a:pt x="5202" y="2919"/>
                  </a:lnTo>
                  <a:lnTo>
                    <a:pt x="5149" y="2919"/>
                  </a:lnTo>
                  <a:cubicBezTo>
                    <a:pt x="5149" y="2950"/>
                    <a:pt x="5179" y="2950"/>
                    <a:pt x="5210" y="2950"/>
                  </a:cubicBezTo>
                  <a:lnTo>
                    <a:pt x="5179" y="2996"/>
                  </a:lnTo>
                  <a:cubicBezTo>
                    <a:pt x="5202" y="3011"/>
                    <a:pt x="5179" y="3019"/>
                    <a:pt x="5218" y="3011"/>
                  </a:cubicBezTo>
                  <a:lnTo>
                    <a:pt x="5210" y="3034"/>
                  </a:lnTo>
                  <a:cubicBezTo>
                    <a:pt x="5225" y="3011"/>
                    <a:pt x="5256" y="3034"/>
                    <a:pt x="5241" y="3072"/>
                  </a:cubicBezTo>
                  <a:cubicBezTo>
                    <a:pt x="5279" y="3057"/>
                    <a:pt x="5264" y="3072"/>
                    <a:pt x="5264" y="3095"/>
                  </a:cubicBezTo>
                  <a:lnTo>
                    <a:pt x="5287" y="3072"/>
                  </a:lnTo>
                  <a:lnTo>
                    <a:pt x="5302" y="3095"/>
                  </a:lnTo>
                  <a:lnTo>
                    <a:pt x="5264" y="3110"/>
                  </a:lnTo>
                  <a:cubicBezTo>
                    <a:pt x="5279" y="3126"/>
                    <a:pt x="5279" y="3141"/>
                    <a:pt x="5248" y="3172"/>
                  </a:cubicBezTo>
                  <a:cubicBezTo>
                    <a:pt x="5218" y="3179"/>
                    <a:pt x="5241" y="3202"/>
                    <a:pt x="5248" y="3210"/>
                  </a:cubicBezTo>
                  <a:cubicBezTo>
                    <a:pt x="5248" y="3172"/>
                    <a:pt x="5287" y="3149"/>
                    <a:pt x="5279" y="3126"/>
                  </a:cubicBezTo>
                  <a:cubicBezTo>
                    <a:pt x="5333" y="3126"/>
                    <a:pt x="5256" y="3172"/>
                    <a:pt x="5279" y="3187"/>
                  </a:cubicBezTo>
                  <a:lnTo>
                    <a:pt x="5333" y="3133"/>
                  </a:lnTo>
                  <a:lnTo>
                    <a:pt x="5302" y="3187"/>
                  </a:lnTo>
                  <a:cubicBezTo>
                    <a:pt x="5333" y="3187"/>
                    <a:pt x="5356" y="3179"/>
                    <a:pt x="5379" y="3172"/>
                  </a:cubicBezTo>
                  <a:cubicBezTo>
                    <a:pt x="5340" y="3179"/>
                    <a:pt x="5356" y="3202"/>
                    <a:pt x="5333" y="3218"/>
                  </a:cubicBezTo>
                  <a:lnTo>
                    <a:pt x="5287" y="3241"/>
                  </a:lnTo>
                  <a:lnTo>
                    <a:pt x="5333" y="3225"/>
                  </a:lnTo>
                  <a:cubicBezTo>
                    <a:pt x="5333" y="3241"/>
                    <a:pt x="5325" y="3256"/>
                    <a:pt x="5356" y="3241"/>
                  </a:cubicBezTo>
                  <a:lnTo>
                    <a:pt x="5333" y="3279"/>
                  </a:lnTo>
                  <a:cubicBezTo>
                    <a:pt x="5317" y="3287"/>
                    <a:pt x="5325" y="3248"/>
                    <a:pt x="5287" y="3264"/>
                  </a:cubicBezTo>
                  <a:cubicBezTo>
                    <a:pt x="5317" y="3279"/>
                    <a:pt x="5394" y="3340"/>
                    <a:pt x="5317" y="3356"/>
                  </a:cubicBezTo>
                  <a:lnTo>
                    <a:pt x="5325" y="3379"/>
                  </a:lnTo>
                  <a:cubicBezTo>
                    <a:pt x="5379" y="3379"/>
                    <a:pt x="5356" y="3432"/>
                    <a:pt x="5409" y="3448"/>
                  </a:cubicBezTo>
                  <a:cubicBezTo>
                    <a:pt x="5371" y="3471"/>
                    <a:pt x="5402" y="3486"/>
                    <a:pt x="5363" y="3478"/>
                  </a:cubicBezTo>
                  <a:lnTo>
                    <a:pt x="5409" y="3494"/>
                  </a:lnTo>
                  <a:cubicBezTo>
                    <a:pt x="5409" y="3524"/>
                    <a:pt x="5402" y="3562"/>
                    <a:pt x="5440" y="3593"/>
                  </a:cubicBezTo>
                  <a:cubicBezTo>
                    <a:pt x="5409" y="3601"/>
                    <a:pt x="5417" y="3631"/>
                    <a:pt x="5440" y="3631"/>
                  </a:cubicBezTo>
                  <a:cubicBezTo>
                    <a:pt x="5409" y="3647"/>
                    <a:pt x="5432" y="3662"/>
                    <a:pt x="5409" y="3670"/>
                  </a:cubicBezTo>
                  <a:cubicBezTo>
                    <a:pt x="5432" y="3662"/>
                    <a:pt x="5432" y="3662"/>
                    <a:pt x="5455" y="3647"/>
                  </a:cubicBezTo>
                  <a:lnTo>
                    <a:pt x="5432" y="3700"/>
                  </a:lnTo>
                  <a:cubicBezTo>
                    <a:pt x="5432" y="3716"/>
                    <a:pt x="5470" y="3708"/>
                    <a:pt x="5432" y="3739"/>
                  </a:cubicBezTo>
                  <a:lnTo>
                    <a:pt x="5455" y="3739"/>
                  </a:lnTo>
                  <a:lnTo>
                    <a:pt x="5478" y="3677"/>
                  </a:lnTo>
                  <a:lnTo>
                    <a:pt x="5478" y="3777"/>
                  </a:lnTo>
                  <a:lnTo>
                    <a:pt x="5455" y="3785"/>
                  </a:lnTo>
                  <a:cubicBezTo>
                    <a:pt x="5448" y="3777"/>
                    <a:pt x="5470" y="3746"/>
                    <a:pt x="5432" y="3746"/>
                  </a:cubicBezTo>
                  <a:cubicBezTo>
                    <a:pt x="5409" y="3762"/>
                    <a:pt x="5455" y="3785"/>
                    <a:pt x="5417" y="3823"/>
                  </a:cubicBezTo>
                  <a:lnTo>
                    <a:pt x="5432" y="3838"/>
                  </a:lnTo>
                  <a:lnTo>
                    <a:pt x="5455" y="3831"/>
                  </a:lnTo>
                  <a:lnTo>
                    <a:pt x="5478" y="3892"/>
                  </a:lnTo>
                  <a:lnTo>
                    <a:pt x="5440" y="3907"/>
                  </a:lnTo>
                  <a:lnTo>
                    <a:pt x="5470" y="3915"/>
                  </a:lnTo>
                  <a:lnTo>
                    <a:pt x="5440" y="3930"/>
                  </a:lnTo>
                  <a:lnTo>
                    <a:pt x="5470" y="3938"/>
                  </a:lnTo>
                  <a:cubicBezTo>
                    <a:pt x="5394" y="4007"/>
                    <a:pt x="5455" y="4091"/>
                    <a:pt x="5417" y="4145"/>
                  </a:cubicBezTo>
                  <a:lnTo>
                    <a:pt x="5379" y="4137"/>
                  </a:lnTo>
                  <a:cubicBezTo>
                    <a:pt x="5371" y="4160"/>
                    <a:pt x="5417" y="4198"/>
                    <a:pt x="5363" y="4237"/>
                  </a:cubicBezTo>
                  <a:lnTo>
                    <a:pt x="5394" y="4237"/>
                  </a:lnTo>
                  <a:lnTo>
                    <a:pt x="5409" y="4244"/>
                  </a:lnTo>
                  <a:lnTo>
                    <a:pt x="5379" y="4237"/>
                  </a:lnTo>
                  <a:lnTo>
                    <a:pt x="5371" y="4275"/>
                  </a:lnTo>
                  <a:lnTo>
                    <a:pt x="5402" y="4260"/>
                  </a:lnTo>
                  <a:lnTo>
                    <a:pt x="5409" y="4290"/>
                  </a:lnTo>
                  <a:lnTo>
                    <a:pt x="5379" y="4290"/>
                  </a:lnTo>
                  <a:lnTo>
                    <a:pt x="5402" y="4313"/>
                  </a:lnTo>
                  <a:lnTo>
                    <a:pt x="5363" y="4321"/>
                  </a:lnTo>
                  <a:cubicBezTo>
                    <a:pt x="5363" y="4367"/>
                    <a:pt x="5363" y="4413"/>
                    <a:pt x="5340" y="4451"/>
                  </a:cubicBezTo>
                  <a:lnTo>
                    <a:pt x="5363" y="4443"/>
                  </a:lnTo>
                  <a:lnTo>
                    <a:pt x="5363" y="4482"/>
                  </a:lnTo>
                  <a:lnTo>
                    <a:pt x="5333" y="4474"/>
                  </a:lnTo>
                  <a:lnTo>
                    <a:pt x="5333" y="4566"/>
                  </a:lnTo>
                  <a:lnTo>
                    <a:pt x="5317" y="4597"/>
                  </a:lnTo>
                  <a:cubicBezTo>
                    <a:pt x="5340" y="4581"/>
                    <a:pt x="5333" y="4597"/>
                    <a:pt x="5340" y="4620"/>
                  </a:cubicBezTo>
                  <a:cubicBezTo>
                    <a:pt x="5340" y="4566"/>
                    <a:pt x="5379" y="4558"/>
                    <a:pt x="5379" y="4512"/>
                  </a:cubicBezTo>
                  <a:lnTo>
                    <a:pt x="5363" y="4520"/>
                  </a:lnTo>
                  <a:lnTo>
                    <a:pt x="5363" y="4489"/>
                  </a:lnTo>
                  <a:cubicBezTo>
                    <a:pt x="5394" y="4482"/>
                    <a:pt x="5394" y="4482"/>
                    <a:pt x="5417" y="4466"/>
                  </a:cubicBezTo>
                  <a:cubicBezTo>
                    <a:pt x="5379" y="4512"/>
                    <a:pt x="5409" y="4597"/>
                    <a:pt x="5363" y="4627"/>
                  </a:cubicBezTo>
                  <a:lnTo>
                    <a:pt x="5379" y="4635"/>
                  </a:lnTo>
                  <a:lnTo>
                    <a:pt x="5356" y="4643"/>
                  </a:lnTo>
                  <a:cubicBezTo>
                    <a:pt x="5394" y="4681"/>
                    <a:pt x="5356" y="4704"/>
                    <a:pt x="5333" y="4735"/>
                  </a:cubicBezTo>
                  <a:cubicBezTo>
                    <a:pt x="5363" y="4750"/>
                    <a:pt x="5356" y="4773"/>
                    <a:pt x="5340" y="4788"/>
                  </a:cubicBezTo>
                  <a:cubicBezTo>
                    <a:pt x="5325" y="4773"/>
                    <a:pt x="5302" y="4750"/>
                    <a:pt x="5279" y="4758"/>
                  </a:cubicBezTo>
                  <a:lnTo>
                    <a:pt x="5264" y="4712"/>
                  </a:lnTo>
                  <a:lnTo>
                    <a:pt x="5241" y="4735"/>
                  </a:lnTo>
                  <a:lnTo>
                    <a:pt x="5264" y="4773"/>
                  </a:lnTo>
                  <a:lnTo>
                    <a:pt x="5256" y="4819"/>
                  </a:lnTo>
                  <a:cubicBezTo>
                    <a:pt x="5210" y="4819"/>
                    <a:pt x="5218" y="4865"/>
                    <a:pt x="5218" y="4903"/>
                  </a:cubicBezTo>
                  <a:cubicBezTo>
                    <a:pt x="5179" y="4895"/>
                    <a:pt x="5179" y="4903"/>
                    <a:pt x="5202" y="4941"/>
                  </a:cubicBezTo>
                  <a:lnTo>
                    <a:pt x="5172" y="4926"/>
                  </a:lnTo>
                  <a:cubicBezTo>
                    <a:pt x="5141" y="4941"/>
                    <a:pt x="5172" y="4987"/>
                    <a:pt x="5141" y="5010"/>
                  </a:cubicBezTo>
                  <a:lnTo>
                    <a:pt x="5172" y="5026"/>
                  </a:lnTo>
                  <a:lnTo>
                    <a:pt x="5164" y="5056"/>
                  </a:lnTo>
                  <a:lnTo>
                    <a:pt x="5133" y="5049"/>
                  </a:lnTo>
                  <a:lnTo>
                    <a:pt x="5141" y="5079"/>
                  </a:lnTo>
                  <a:lnTo>
                    <a:pt x="5103" y="5064"/>
                  </a:lnTo>
                  <a:cubicBezTo>
                    <a:pt x="5110" y="5095"/>
                    <a:pt x="5095" y="5118"/>
                    <a:pt x="5095" y="5118"/>
                  </a:cubicBezTo>
                  <a:lnTo>
                    <a:pt x="5057" y="5118"/>
                  </a:lnTo>
                  <a:lnTo>
                    <a:pt x="5049" y="5171"/>
                  </a:lnTo>
                  <a:cubicBezTo>
                    <a:pt x="5034" y="5202"/>
                    <a:pt x="5072" y="5240"/>
                    <a:pt x="5018" y="5248"/>
                  </a:cubicBezTo>
                  <a:cubicBezTo>
                    <a:pt x="5049" y="5271"/>
                    <a:pt x="5011" y="5294"/>
                    <a:pt x="5011" y="5317"/>
                  </a:cubicBezTo>
                  <a:lnTo>
                    <a:pt x="4980" y="5309"/>
                  </a:lnTo>
                  <a:cubicBezTo>
                    <a:pt x="5011" y="5332"/>
                    <a:pt x="4957" y="5332"/>
                    <a:pt x="4980" y="5386"/>
                  </a:cubicBezTo>
                  <a:lnTo>
                    <a:pt x="5011" y="5363"/>
                  </a:lnTo>
                  <a:lnTo>
                    <a:pt x="5018" y="5401"/>
                  </a:lnTo>
                  <a:lnTo>
                    <a:pt x="5049" y="5386"/>
                  </a:lnTo>
                  <a:lnTo>
                    <a:pt x="5064" y="5409"/>
                  </a:lnTo>
                  <a:cubicBezTo>
                    <a:pt x="5064" y="5424"/>
                    <a:pt x="5018" y="5409"/>
                    <a:pt x="5034" y="5447"/>
                  </a:cubicBezTo>
                  <a:lnTo>
                    <a:pt x="4988" y="5439"/>
                  </a:lnTo>
                  <a:cubicBezTo>
                    <a:pt x="4957" y="5439"/>
                    <a:pt x="4980" y="5478"/>
                    <a:pt x="4942" y="5478"/>
                  </a:cubicBezTo>
                  <a:lnTo>
                    <a:pt x="4957" y="5516"/>
                  </a:lnTo>
                  <a:cubicBezTo>
                    <a:pt x="4934" y="5485"/>
                    <a:pt x="4919" y="5439"/>
                    <a:pt x="4919" y="5393"/>
                  </a:cubicBezTo>
                  <a:lnTo>
                    <a:pt x="4873" y="5424"/>
                  </a:lnTo>
                  <a:lnTo>
                    <a:pt x="4873" y="5447"/>
                  </a:lnTo>
                  <a:lnTo>
                    <a:pt x="4896" y="5470"/>
                  </a:lnTo>
                  <a:lnTo>
                    <a:pt x="4842" y="5478"/>
                  </a:lnTo>
                  <a:cubicBezTo>
                    <a:pt x="4896" y="5508"/>
                    <a:pt x="4842" y="5577"/>
                    <a:pt x="4796" y="5554"/>
                  </a:cubicBezTo>
                  <a:cubicBezTo>
                    <a:pt x="4827" y="5577"/>
                    <a:pt x="4789" y="5577"/>
                    <a:pt x="4796" y="5600"/>
                  </a:cubicBezTo>
                  <a:cubicBezTo>
                    <a:pt x="4827" y="5600"/>
                    <a:pt x="4804" y="5577"/>
                    <a:pt x="4835" y="5577"/>
                  </a:cubicBezTo>
                  <a:lnTo>
                    <a:pt x="4796" y="5623"/>
                  </a:lnTo>
                  <a:lnTo>
                    <a:pt x="4819" y="5662"/>
                  </a:lnTo>
                  <a:lnTo>
                    <a:pt x="4796" y="5639"/>
                  </a:lnTo>
                  <a:lnTo>
                    <a:pt x="4827" y="5669"/>
                  </a:lnTo>
                  <a:lnTo>
                    <a:pt x="4835" y="5631"/>
                  </a:lnTo>
                  <a:lnTo>
                    <a:pt x="4873" y="5639"/>
                  </a:lnTo>
                  <a:cubicBezTo>
                    <a:pt x="4873" y="5669"/>
                    <a:pt x="4835" y="5669"/>
                    <a:pt x="4835" y="5700"/>
                  </a:cubicBezTo>
                  <a:lnTo>
                    <a:pt x="4781" y="5654"/>
                  </a:lnTo>
                  <a:cubicBezTo>
                    <a:pt x="4804" y="5669"/>
                    <a:pt x="4789" y="5669"/>
                    <a:pt x="4789" y="5692"/>
                  </a:cubicBezTo>
                  <a:cubicBezTo>
                    <a:pt x="4758" y="5669"/>
                    <a:pt x="4789" y="5669"/>
                    <a:pt x="4750" y="5677"/>
                  </a:cubicBezTo>
                  <a:lnTo>
                    <a:pt x="4766" y="5731"/>
                  </a:lnTo>
                  <a:cubicBezTo>
                    <a:pt x="4727" y="5708"/>
                    <a:pt x="4758" y="5769"/>
                    <a:pt x="4712" y="5754"/>
                  </a:cubicBezTo>
                  <a:cubicBezTo>
                    <a:pt x="4743" y="5708"/>
                    <a:pt x="4743" y="5654"/>
                    <a:pt x="4796" y="5616"/>
                  </a:cubicBezTo>
                  <a:cubicBezTo>
                    <a:pt x="4750" y="5600"/>
                    <a:pt x="4804" y="5562"/>
                    <a:pt x="4766" y="5547"/>
                  </a:cubicBezTo>
                  <a:lnTo>
                    <a:pt x="4743" y="5554"/>
                  </a:lnTo>
                  <a:cubicBezTo>
                    <a:pt x="4766" y="5585"/>
                    <a:pt x="4720" y="5600"/>
                    <a:pt x="4704" y="5593"/>
                  </a:cubicBezTo>
                  <a:cubicBezTo>
                    <a:pt x="4743" y="5600"/>
                    <a:pt x="4712" y="5631"/>
                    <a:pt x="4750" y="5639"/>
                  </a:cubicBezTo>
                  <a:lnTo>
                    <a:pt x="4727" y="5669"/>
                  </a:lnTo>
                  <a:cubicBezTo>
                    <a:pt x="4712" y="5669"/>
                    <a:pt x="4758" y="5639"/>
                    <a:pt x="4712" y="5654"/>
                  </a:cubicBezTo>
                  <a:lnTo>
                    <a:pt x="4720" y="5623"/>
                  </a:lnTo>
                  <a:lnTo>
                    <a:pt x="4689" y="5616"/>
                  </a:lnTo>
                  <a:cubicBezTo>
                    <a:pt x="4712" y="5662"/>
                    <a:pt x="4674" y="5639"/>
                    <a:pt x="4651" y="5631"/>
                  </a:cubicBezTo>
                  <a:cubicBezTo>
                    <a:pt x="4689" y="5662"/>
                    <a:pt x="4628" y="5692"/>
                    <a:pt x="4628" y="5715"/>
                  </a:cubicBezTo>
                  <a:lnTo>
                    <a:pt x="4651" y="5731"/>
                  </a:lnTo>
                  <a:cubicBezTo>
                    <a:pt x="4666" y="5776"/>
                    <a:pt x="4605" y="5792"/>
                    <a:pt x="4612" y="5822"/>
                  </a:cubicBezTo>
                  <a:lnTo>
                    <a:pt x="4574" y="5792"/>
                  </a:lnTo>
                  <a:lnTo>
                    <a:pt x="4628" y="5738"/>
                  </a:lnTo>
                  <a:lnTo>
                    <a:pt x="4589" y="5708"/>
                  </a:lnTo>
                  <a:lnTo>
                    <a:pt x="4574" y="5715"/>
                  </a:lnTo>
                  <a:lnTo>
                    <a:pt x="4597" y="5738"/>
                  </a:lnTo>
                  <a:cubicBezTo>
                    <a:pt x="4551" y="5738"/>
                    <a:pt x="4528" y="5807"/>
                    <a:pt x="4551" y="5845"/>
                  </a:cubicBezTo>
                  <a:cubicBezTo>
                    <a:pt x="4513" y="5792"/>
                    <a:pt x="4498" y="5845"/>
                    <a:pt x="4459" y="5822"/>
                  </a:cubicBezTo>
                  <a:lnTo>
                    <a:pt x="4452" y="5845"/>
                  </a:lnTo>
                  <a:cubicBezTo>
                    <a:pt x="4475" y="5868"/>
                    <a:pt x="4475" y="5830"/>
                    <a:pt x="4490" y="5845"/>
                  </a:cubicBezTo>
                  <a:cubicBezTo>
                    <a:pt x="4521" y="5853"/>
                    <a:pt x="4513" y="5884"/>
                    <a:pt x="4521" y="5930"/>
                  </a:cubicBezTo>
                  <a:cubicBezTo>
                    <a:pt x="4482" y="5922"/>
                    <a:pt x="4513" y="5891"/>
                    <a:pt x="4490" y="5868"/>
                  </a:cubicBezTo>
                  <a:cubicBezTo>
                    <a:pt x="4459" y="5868"/>
                    <a:pt x="4482" y="5891"/>
                    <a:pt x="4475" y="5907"/>
                  </a:cubicBezTo>
                  <a:lnTo>
                    <a:pt x="4498" y="5937"/>
                  </a:lnTo>
                  <a:lnTo>
                    <a:pt x="4482" y="5968"/>
                  </a:lnTo>
                  <a:cubicBezTo>
                    <a:pt x="4513" y="5968"/>
                    <a:pt x="4490" y="5922"/>
                    <a:pt x="4536" y="5937"/>
                  </a:cubicBezTo>
                  <a:cubicBezTo>
                    <a:pt x="4536" y="5899"/>
                    <a:pt x="4536" y="5868"/>
                    <a:pt x="4559" y="5861"/>
                  </a:cubicBezTo>
                  <a:lnTo>
                    <a:pt x="4551" y="5891"/>
                  </a:lnTo>
                  <a:lnTo>
                    <a:pt x="4559" y="5884"/>
                  </a:lnTo>
                  <a:cubicBezTo>
                    <a:pt x="4643" y="5960"/>
                    <a:pt x="4482" y="5983"/>
                    <a:pt x="4452" y="6060"/>
                  </a:cubicBezTo>
                  <a:lnTo>
                    <a:pt x="4475" y="6075"/>
                  </a:lnTo>
                  <a:lnTo>
                    <a:pt x="4498" y="6052"/>
                  </a:lnTo>
                  <a:cubicBezTo>
                    <a:pt x="4513" y="6060"/>
                    <a:pt x="4498" y="6098"/>
                    <a:pt x="4475" y="6091"/>
                  </a:cubicBezTo>
                  <a:cubicBezTo>
                    <a:pt x="4498" y="6098"/>
                    <a:pt x="4490" y="6160"/>
                    <a:pt x="4459" y="6152"/>
                  </a:cubicBezTo>
                  <a:lnTo>
                    <a:pt x="4482" y="6114"/>
                  </a:lnTo>
                  <a:cubicBezTo>
                    <a:pt x="4452" y="6091"/>
                    <a:pt x="4459" y="6083"/>
                    <a:pt x="4444" y="6052"/>
                  </a:cubicBezTo>
                  <a:lnTo>
                    <a:pt x="4398" y="6052"/>
                  </a:lnTo>
                  <a:cubicBezTo>
                    <a:pt x="4413" y="6022"/>
                    <a:pt x="4444" y="6022"/>
                    <a:pt x="4444" y="5968"/>
                  </a:cubicBezTo>
                  <a:cubicBezTo>
                    <a:pt x="4406" y="5960"/>
                    <a:pt x="4421" y="5945"/>
                    <a:pt x="4383" y="5945"/>
                  </a:cubicBezTo>
                  <a:cubicBezTo>
                    <a:pt x="4406" y="5960"/>
                    <a:pt x="4421" y="5968"/>
                    <a:pt x="4421" y="5999"/>
                  </a:cubicBezTo>
                  <a:cubicBezTo>
                    <a:pt x="4406" y="6014"/>
                    <a:pt x="4367" y="6022"/>
                    <a:pt x="4360" y="6052"/>
                  </a:cubicBezTo>
                  <a:lnTo>
                    <a:pt x="4383" y="6075"/>
                  </a:lnTo>
                  <a:lnTo>
                    <a:pt x="4421" y="6052"/>
                  </a:lnTo>
                  <a:lnTo>
                    <a:pt x="4421" y="6098"/>
                  </a:lnTo>
                  <a:lnTo>
                    <a:pt x="4406" y="6083"/>
                  </a:lnTo>
                  <a:cubicBezTo>
                    <a:pt x="4375" y="6091"/>
                    <a:pt x="4421" y="6114"/>
                    <a:pt x="4398" y="6121"/>
                  </a:cubicBezTo>
                  <a:lnTo>
                    <a:pt x="4367" y="6075"/>
                  </a:lnTo>
                  <a:cubicBezTo>
                    <a:pt x="4375" y="6129"/>
                    <a:pt x="4291" y="6129"/>
                    <a:pt x="4298" y="6190"/>
                  </a:cubicBezTo>
                  <a:lnTo>
                    <a:pt x="4260" y="6160"/>
                  </a:lnTo>
                  <a:cubicBezTo>
                    <a:pt x="4252" y="6175"/>
                    <a:pt x="4229" y="6175"/>
                    <a:pt x="4245" y="6213"/>
                  </a:cubicBezTo>
                  <a:lnTo>
                    <a:pt x="4283" y="6236"/>
                  </a:lnTo>
                  <a:cubicBezTo>
                    <a:pt x="4268" y="6267"/>
                    <a:pt x="4252" y="6267"/>
                    <a:pt x="4245" y="6290"/>
                  </a:cubicBezTo>
                  <a:cubicBezTo>
                    <a:pt x="4222" y="6282"/>
                    <a:pt x="4214" y="6228"/>
                    <a:pt x="4252" y="6244"/>
                  </a:cubicBezTo>
                  <a:lnTo>
                    <a:pt x="4214" y="6206"/>
                  </a:lnTo>
                  <a:cubicBezTo>
                    <a:pt x="4222" y="6251"/>
                    <a:pt x="4191" y="6251"/>
                    <a:pt x="4183" y="6290"/>
                  </a:cubicBezTo>
                  <a:lnTo>
                    <a:pt x="4214" y="6282"/>
                  </a:lnTo>
                  <a:cubicBezTo>
                    <a:pt x="4229" y="6313"/>
                    <a:pt x="4191" y="6305"/>
                    <a:pt x="4191" y="6328"/>
                  </a:cubicBezTo>
                  <a:lnTo>
                    <a:pt x="4168" y="6313"/>
                  </a:lnTo>
                  <a:cubicBezTo>
                    <a:pt x="4191" y="6366"/>
                    <a:pt x="4114" y="6343"/>
                    <a:pt x="4114" y="6382"/>
                  </a:cubicBezTo>
                  <a:cubicBezTo>
                    <a:pt x="4076" y="6351"/>
                    <a:pt x="4130" y="6328"/>
                    <a:pt x="4114" y="6313"/>
                  </a:cubicBezTo>
                  <a:lnTo>
                    <a:pt x="4107" y="6320"/>
                  </a:lnTo>
                  <a:lnTo>
                    <a:pt x="4076" y="6290"/>
                  </a:lnTo>
                  <a:lnTo>
                    <a:pt x="4069" y="6328"/>
                  </a:lnTo>
                  <a:cubicBezTo>
                    <a:pt x="4069" y="6359"/>
                    <a:pt x="4038" y="6343"/>
                    <a:pt x="4030" y="6351"/>
                  </a:cubicBezTo>
                  <a:lnTo>
                    <a:pt x="4030" y="6320"/>
                  </a:lnTo>
                  <a:cubicBezTo>
                    <a:pt x="4000" y="6290"/>
                    <a:pt x="4000" y="6382"/>
                    <a:pt x="3977" y="6328"/>
                  </a:cubicBezTo>
                  <a:lnTo>
                    <a:pt x="3977" y="6366"/>
                  </a:lnTo>
                  <a:lnTo>
                    <a:pt x="4000" y="6389"/>
                  </a:lnTo>
                  <a:lnTo>
                    <a:pt x="3977" y="6382"/>
                  </a:lnTo>
                  <a:cubicBezTo>
                    <a:pt x="3977" y="6428"/>
                    <a:pt x="3938" y="6405"/>
                    <a:pt x="3885" y="6397"/>
                  </a:cubicBezTo>
                  <a:cubicBezTo>
                    <a:pt x="3885" y="6435"/>
                    <a:pt x="3823" y="6405"/>
                    <a:pt x="3800" y="6443"/>
                  </a:cubicBezTo>
                  <a:lnTo>
                    <a:pt x="3831" y="6458"/>
                  </a:lnTo>
                  <a:cubicBezTo>
                    <a:pt x="3839" y="6481"/>
                    <a:pt x="3800" y="6497"/>
                    <a:pt x="3793" y="6497"/>
                  </a:cubicBezTo>
                  <a:lnTo>
                    <a:pt x="3793" y="6466"/>
                  </a:lnTo>
                  <a:lnTo>
                    <a:pt x="3762" y="6435"/>
                  </a:lnTo>
                  <a:lnTo>
                    <a:pt x="3762" y="6512"/>
                  </a:lnTo>
                  <a:lnTo>
                    <a:pt x="3724" y="6474"/>
                  </a:lnTo>
                  <a:cubicBezTo>
                    <a:pt x="3716" y="6474"/>
                    <a:pt x="3708" y="6512"/>
                    <a:pt x="3693" y="6474"/>
                  </a:cubicBezTo>
                  <a:cubicBezTo>
                    <a:pt x="3685" y="6512"/>
                    <a:pt x="3670" y="6504"/>
                    <a:pt x="3647" y="6504"/>
                  </a:cubicBezTo>
                  <a:lnTo>
                    <a:pt x="3632" y="6458"/>
                  </a:lnTo>
                  <a:lnTo>
                    <a:pt x="3640" y="6512"/>
                  </a:lnTo>
                  <a:lnTo>
                    <a:pt x="3609" y="6466"/>
                  </a:lnTo>
                  <a:lnTo>
                    <a:pt x="3594" y="6466"/>
                  </a:lnTo>
                  <a:lnTo>
                    <a:pt x="3571" y="6420"/>
                  </a:lnTo>
                  <a:lnTo>
                    <a:pt x="3571" y="6435"/>
                  </a:lnTo>
                  <a:lnTo>
                    <a:pt x="3578" y="6282"/>
                  </a:lnTo>
                  <a:lnTo>
                    <a:pt x="3563" y="6282"/>
                  </a:lnTo>
                  <a:lnTo>
                    <a:pt x="3571" y="6474"/>
                  </a:lnTo>
                  <a:lnTo>
                    <a:pt x="3571" y="6512"/>
                  </a:lnTo>
                  <a:cubicBezTo>
                    <a:pt x="3563" y="6512"/>
                    <a:pt x="3563" y="6497"/>
                    <a:pt x="3563" y="6520"/>
                  </a:cubicBezTo>
                  <a:cubicBezTo>
                    <a:pt x="3548" y="6497"/>
                    <a:pt x="3563" y="6504"/>
                    <a:pt x="3563" y="6481"/>
                  </a:cubicBezTo>
                  <a:lnTo>
                    <a:pt x="3548" y="6512"/>
                  </a:lnTo>
                  <a:lnTo>
                    <a:pt x="3525" y="6512"/>
                  </a:lnTo>
                  <a:lnTo>
                    <a:pt x="3525" y="6458"/>
                  </a:lnTo>
                  <a:lnTo>
                    <a:pt x="3494" y="6420"/>
                  </a:lnTo>
                  <a:cubicBezTo>
                    <a:pt x="3486" y="6382"/>
                    <a:pt x="3486" y="6359"/>
                    <a:pt x="3463" y="6351"/>
                  </a:cubicBezTo>
                  <a:lnTo>
                    <a:pt x="3471" y="6389"/>
                  </a:lnTo>
                  <a:lnTo>
                    <a:pt x="3456" y="6389"/>
                  </a:lnTo>
                  <a:lnTo>
                    <a:pt x="3448" y="6428"/>
                  </a:lnTo>
                  <a:cubicBezTo>
                    <a:pt x="3456" y="6428"/>
                    <a:pt x="3463" y="6466"/>
                    <a:pt x="3471" y="6428"/>
                  </a:cubicBezTo>
                  <a:lnTo>
                    <a:pt x="3471" y="6466"/>
                  </a:lnTo>
                  <a:cubicBezTo>
                    <a:pt x="3463" y="6466"/>
                    <a:pt x="3471" y="6428"/>
                    <a:pt x="3456" y="6466"/>
                  </a:cubicBezTo>
                  <a:lnTo>
                    <a:pt x="3456" y="6428"/>
                  </a:lnTo>
                  <a:cubicBezTo>
                    <a:pt x="3456" y="6466"/>
                    <a:pt x="3448" y="6458"/>
                    <a:pt x="3433" y="6435"/>
                  </a:cubicBezTo>
                  <a:lnTo>
                    <a:pt x="3448" y="6466"/>
                  </a:lnTo>
                  <a:lnTo>
                    <a:pt x="3433" y="6481"/>
                  </a:lnTo>
                  <a:lnTo>
                    <a:pt x="3425" y="6435"/>
                  </a:lnTo>
                  <a:cubicBezTo>
                    <a:pt x="3425" y="6435"/>
                    <a:pt x="3402" y="6466"/>
                    <a:pt x="3410" y="6428"/>
                  </a:cubicBezTo>
                  <a:lnTo>
                    <a:pt x="3379" y="6458"/>
                  </a:lnTo>
                  <a:lnTo>
                    <a:pt x="3387" y="6428"/>
                  </a:lnTo>
                  <a:cubicBezTo>
                    <a:pt x="3379" y="6420"/>
                    <a:pt x="3356" y="6382"/>
                    <a:pt x="3348" y="6420"/>
                  </a:cubicBezTo>
                  <a:lnTo>
                    <a:pt x="3348" y="6389"/>
                  </a:lnTo>
                  <a:cubicBezTo>
                    <a:pt x="3333" y="6389"/>
                    <a:pt x="3295" y="6420"/>
                    <a:pt x="3264" y="6474"/>
                  </a:cubicBezTo>
                  <a:lnTo>
                    <a:pt x="3241" y="6474"/>
                  </a:lnTo>
                  <a:lnTo>
                    <a:pt x="3256" y="6420"/>
                  </a:lnTo>
                  <a:lnTo>
                    <a:pt x="3272" y="6428"/>
                  </a:lnTo>
                  <a:lnTo>
                    <a:pt x="3295" y="6366"/>
                  </a:lnTo>
                  <a:lnTo>
                    <a:pt x="3295" y="6389"/>
                  </a:lnTo>
                  <a:lnTo>
                    <a:pt x="3264" y="6389"/>
                  </a:lnTo>
                  <a:lnTo>
                    <a:pt x="3279" y="6366"/>
                  </a:lnTo>
                  <a:cubicBezTo>
                    <a:pt x="3279" y="6343"/>
                    <a:pt x="3264" y="6382"/>
                    <a:pt x="3264" y="6351"/>
                  </a:cubicBezTo>
                  <a:cubicBezTo>
                    <a:pt x="3241" y="6405"/>
                    <a:pt x="3226" y="6351"/>
                    <a:pt x="3218" y="6313"/>
                  </a:cubicBezTo>
                  <a:lnTo>
                    <a:pt x="3195" y="6382"/>
                  </a:lnTo>
                  <a:cubicBezTo>
                    <a:pt x="3203" y="6351"/>
                    <a:pt x="3203" y="6359"/>
                    <a:pt x="3218" y="6382"/>
                  </a:cubicBezTo>
                  <a:lnTo>
                    <a:pt x="3203" y="6382"/>
                  </a:lnTo>
                  <a:cubicBezTo>
                    <a:pt x="3195" y="6405"/>
                    <a:pt x="3233" y="6397"/>
                    <a:pt x="3241" y="6420"/>
                  </a:cubicBezTo>
                  <a:cubicBezTo>
                    <a:pt x="3188" y="6435"/>
                    <a:pt x="3126" y="6366"/>
                    <a:pt x="3073" y="6359"/>
                  </a:cubicBezTo>
                  <a:lnTo>
                    <a:pt x="3088" y="6343"/>
                  </a:lnTo>
                  <a:lnTo>
                    <a:pt x="3065" y="6343"/>
                  </a:lnTo>
                  <a:cubicBezTo>
                    <a:pt x="3080" y="6305"/>
                    <a:pt x="3057" y="6328"/>
                    <a:pt x="3057" y="6305"/>
                  </a:cubicBezTo>
                  <a:lnTo>
                    <a:pt x="3073" y="6267"/>
                  </a:lnTo>
                  <a:cubicBezTo>
                    <a:pt x="3042" y="6290"/>
                    <a:pt x="3057" y="6274"/>
                    <a:pt x="3034" y="6244"/>
                  </a:cubicBezTo>
                  <a:cubicBezTo>
                    <a:pt x="3019" y="6267"/>
                    <a:pt x="2988" y="6274"/>
                    <a:pt x="2996" y="6236"/>
                  </a:cubicBezTo>
                  <a:lnTo>
                    <a:pt x="2950" y="6244"/>
                  </a:lnTo>
                  <a:cubicBezTo>
                    <a:pt x="2973" y="6160"/>
                    <a:pt x="2889" y="6167"/>
                    <a:pt x="2873" y="6091"/>
                  </a:cubicBezTo>
                  <a:cubicBezTo>
                    <a:pt x="2850" y="6114"/>
                    <a:pt x="2835" y="6121"/>
                    <a:pt x="2850" y="6083"/>
                  </a:cubicBezTo>
                  <a:lnTo>
                    <a:pt x="2812" y="6098"/>
                  </a:lnTo>
                  <a:lnTo>
                    <a:pt x="2804" y="6091"/>
                  </a:lnTo>
                  <a:lnTo>
                    <a:pt x="2850" y="6060"/>
                  </a:lnTo>
                  <a:cubicBezTo>
                    <a:pt x="2850" y="6037"/>
                    <a:pt x="2812" y="6091"/>
                    <a:pt x="2827" y="6052"/>
                  </a:cubicBezTo>
                  <a:cubicBezTo>
                    <a:pt x="2781" y="6083"/>
                    <a:pt x="2797" y="6060"/>
                    <a:pt x="2781" y="6052"/>
                  </a:cubicBezTo>
                  <a:lnTo>
                    <a:pt x="2827" y="6037"/>
                  </a:lnTo>
                  <a:cubicBezTo>
                    <a:pt x="2774" y="6037"/>
                    <a:pt x="2766" y="5976"/>
                    <a:pt x="2697" y="5999"/>
                  </a:cubicBezTo>
                  <a:lnTo>
                    <a:pt x="2690" y="5968"/>
                  </a:lnTo>
                  <a:lnTo>
                    <a:pt x="2728" y="5930"/>
                  </a:lnTo>
                  <a:lnTo>
                    <a:pt x="2690" y="5960"/>
                  </a:lnTo>
                  <a:lnTo>
                    <a:pt x="2651" y="5945"/>
                  </a:lnTo>
                  <a:cubicBezTo>
                    <a:pt x="2674" y="5922"/>
                    <a:pt x="2720" y="5922"/>
                    <a:pt x="2728" y="5930"/>
                  </a:cubicBezTo>
                  <a:lnTo>
                    <a:pt x="2736" y="5922"/>
                  </a:lnTo>
                  <a:cubicBezTo>
                    <a:pt x="2743" y="5884"/>
                    <a:pt x="2766" y="5822"/>
                    <a:pt x="2690" y="5830"/>
                  </a:cubicBezTo>
                  <a:lnTo>
                    <a:pt x="2728" y="5807"/>
                  </a:lnTo>
                  <a:cubicBezTo>
                    <a:pt x="2690" y="5815"/>
                    <a:pt x="2705" y="5769"/>
                    <a:pt x="2690" y="5746"/>
                  </a:cubicBezTo>
                  <a:lnTo>
                    <a:pt x="2659" y="5754"/>
                  </a:lnTo>
                  <a:lnTo>
                    <a:pt x="2682" y="5669"/>
                  </a:lnTo>
                  <a:lnTo>
                    <a:pt x="2651" y="5669"/>
                  </a:lnTo>
                  <a:lnTo>
                    <a:pt x="2674" y="5731"/>
                  </a:lnTo>
                  <a:cubicBezTo>
                    <a:pt x="2682" y="5700"/>
                    <a:pt x="2659" y="5700"/>
                    <a:pt x="2636" y="5715"/>
                  </a:cubicBezTo>
                  <a:lnTo>
                    <a:pt x="2636" y="5708"/>
                  </a:lnTo>
                  <a:lnTo>
                    <a:pt x="2659" y="5700"/>
                  </a:lnTo>
                  <a:cubicBezTo>
                    <a:pt x="2644" y="5669"/>
                    <a:pt x="2659" y="5593"/>
                    <a:pt x="2613" y="5593"/>
                  </a:cubicBezTo>
                  <a:cubicBezTo>
                    <a:pt x="2621" y="5547"/>
                    <a:pt x="2590" y="5577"/>
                    <a:pt x="2605" y="5547"/>
                  </a:cubicBezTo>
                  <a:cubicBezTo>
                    <a:pt x="2559" y="5547"/>
                    <a:pt x="2559" y="5539"/>
                    <a:pt x="2513" y="5516"/>
                  </a:cubicBezTo>
                  <a:lnTo>
                    <a:pt x="2506" y="5547"/>
                  </a:lnTo>
                  <a:lnTo>
                    <a:pt x="2490" y="5516"/>
                  </a:lnTo>
                  <a:lnTo>
                    <a:pt x="2352" y="5516"/>
                  </a:lnTo>
                  <a:lnTo>
                    <a:pt x="2352" y="5432"/>
                  </a:lnTo>
                  <a:lnTo>
                    <a:pt x="2536" y="5432"/>
                  </a:lnTo>
                  <a:lnTo>
                    <a:pt x="2513" y="5401"/>
                  </a:lnTo>
                  <a:cubicBezTo>
                    <a:pt x="2452" y="5409"/>
                    <a:pt x="2506" y="5309"/>
                    <a:pt x="2460" y="5286"/>
                  </a:cubicBezTo>
                  <a:cubicBezTo>
                    <a:pt x="2467" y="5332"/>
                    <a:pt x="2467" y="5386"/>
                    <a:pt x="2483" y="5432"/>
                  </a:cubicBezTo>
                  <a:lnTo>
                    <a:pt x="2460" y="5386"/>
                  </a:lnTo>
                  <a:cubicBezTo>
                    <a:pt x="2429" y="5386"/>
                    <a:pt x="2460" y="5401"/>
                    <a:pt x="2452" y="5409"/>
                  </a:cubicBezTo>
                  <a:lnTo>
                    <a:pt x="2414" y="5401"/>
                  </a:lnTo>
                  <a:lnTo>
                    <a:pt x="2444" y="5386"/>
                  </a:lnTo>
                  <a:cubicBezTo>
                    <a:pt x="2414" y="5355"/>
                    <a:pt x="2368" y="5370"/>
                    <a:pt x="2375" y="5324"/>
                  </a:cubicBezTo>
                  <a:lnTo>
                    <a:pt x="2421" y="5347"/>
                  </a:lnTo>
                  <a:lnTo>
                    <a:pt x="2460" y="5324"/>
                  </a:lnTo>
                  <a:cubicBezTo>
                    <a:pt x="2452" y="5324"/>
                    <a:pt x="2375" y="5324"/>
                    <a:pt x="2391" y="5286"/>
                  </a:cubicBezTo>
                  <a:lnTo>
                    <a:pt x="2429" y="5286"/>
                  </a:lnTo>
                  <a:cubicBezTo>
                    <a:pt x="2452" y="5271"/>
                    <a:pt x="2375" y="5271"/>
                    <a:pt x="2383" y="5240"/>
                  </a:cubicBezTo>
                  <a:lnTo>
                    <a:pt x="2429" y="5217"/>
                  </a:lnTo>
                  <a:cubicBezTo>
                    <a:pt x="2406" y="5233"/>
                    <a:pt x="2414" y="5202"/>
                    <a:pt x="2383" y="5217"/>
                  </a:cubicBezTo>
                  <a:cubicBezTo>
                    <a:pt x="2383" y="5210"/>
                    <a:pt x="2383" y="5179"/>
                    <a:pt x="2352" y="5202"/>
                  </a:cubicBezTo>
                  <a:lnTo>
                    <a:pt x="2352" y="5171"/>
                  </a:lnTo>
                  <a:lnTo>
                    <a:pt x="2421" y="5171"/>
                  </a:lnTo>
                  <a:lnTo>
                    <a:pt x="2383" y="5141"/>
                  </a:lnTo>
                  <a:lnTo>
                    <a:pt x="2414" y="5118"/>
                  </a:lnTo>
                  <a:lnTo>
                    <a:pt x="2391" y="5041"/>
                  </a:lnTo>
                  <a:lnTo>
                    <a:pt x="2421" y="5049"/>
                  </a:lnTo>
                  <a:cubicBezTo>
                    <a:pt x="2429" y="5010"/>
                    <a:pt x="2352" y="5026"/>
                    <a:pt x="2391" y="4980"/>
                  </a:cubicBezTo>
                  <a:lnTo>
                    <a:pt x="2368" y="4964"/>
                  </a:lnTo>
                  <a:lnTo>
                    <a:pt x="2345" y="4980"/>
                  </a:lnTo>
                  <a:lnTo>
                    <a:pt x="2322" y="4972"/>
                  </a:lnTo>
                  <a:cubicBezTo>
                    <a:pt x="2345" y="4941"/>
                    <a:pt x="2314" y="4926"/>
                    <a:pt x="2337" y="4895"/>
                  </a:cubicBezTo>
                  <a:cubicBezTo>
                    <a:pt x="2360" y="4888"/>
                    <a:pt x="2375" y="4926"/>
                    <a:pt x="2345" y="4941"/>
                  </a:cubicBezTo>
                  <a:lnTo>
                    <a:pt x="2375" y="4972"/>
                  </a:lnTo>
                  <a:cubicBezTo>
                    <a:pt x="2375" y="4964"/>
                    <a:pt x="2414" y="4926"/>
                    <a:pt x="2360" y="4903"/>
                  </a:cubicBezTo>
                  <a:lnTo>
                    <a:pt x="2414" y="4888"/>
                  </a:lnTo>
                  <a:cubicBezTo>
                    <a:pt x="2360" y="4873"/>
                    <a:pt x="2360" y="4827"/>
                    <a:pt x="2352" y="4788"/>
                  </a:cubicBezTo>
                  <a:lnTo>
                    <a:pt x="2383" y="4796"/>
                  </a:lnTo>
                  <a:lnTo>
                    <a:pt x="2414" y="4773"/>
                  </a:lnTo>
                  <a:lnTo>
                    <a:pt x="2383" y="4712"/>
                  </a:lnTo>
                  <a:cubicBezTo>
                    <a:pt x="2421" y="4681"/>
                    <a:pt x="2375" y="4681"/>
                    <a:pt x="2337" y="4643"/>
                  </a:cubicBezTo>
                  <a:lnTo>
                    <a:pt x="2345" y="4696"/>
                  </a:lnTo>
                  <a:lnTo>
                    <a:pt x="2375" y="4696"/>
                  </a:lnTo>
                  <a:lnTo>
                    <a:pt x="2375" y="4719"/>
                  </a:lnTo>
                  <a:lnTo>
                    <a:pt x="2360" y="4704"/>
                  </a:lnTo>
                  <a:cubicBezTo>
                    <a:pt x="2345" y="4712"/>
                    <a:pt x="2299" y="4758"/>
                    <a:pt x="2337" y="4773"/>
                  </a:cubicBezTo>
                  <a:cubicBezTo>
                    <a:pt x="2299" y="4788"/>
                    <a:pt x="2307" y="4834"/>
                    <a:pt x="2322" y="4865"/>
                  </a:cubicBezTo>
                  <a:cubicBezTo>
                    <a:pt x="2307" y="4873"/>
                    <a:pt x="2299" y="4873"/>
                    <a:pt x="2322" y="4888"/>
                  </a:cubicBezTo>
                  <a:cubicBezTo>
                    <a:pt x="2299" y="4934"/>
                    <a:pt x="2299" y="4980"/>
                    <a:pt x="2314" y="5018"/>
                  </a:cubicBezTo>
                  <a:cubicBezTo>
                    <a:pt x="2276" y="5026"/>
                    <a:pt x="2314" y="5064"/>
                    <a:pt x="2276" y="5064"/>
                  </a:cubicBezTo>
                  <a:lnTo>
                    <a:pt x="2307" y="5095"/>
                  </a:lnTo>
                  <a:lnTo>
                    <a:pt x="2314" y="5064"/>
                  </a:lnTo>
                  <a:lnTo>
                    <a:pt x="2337" y="5087"/>
                  </a:lnTo>
                  <a:lnTo>
                    <a:pt x="2307" y="5087"/>
                  </a:lnTo>
                  <a:lnTo>
                    <a:pt x="2284" y="5125"/>
                  </a:lnTo>
                  <a:lnTo>
                    <a:pt x="2314" y="5125"/>
                  </a:lnTo>
                  <a:cubicBezTo>
                    <a:pt x="2299" y="5133"/>
                    <a:pt x="2284" y="5156"/>
                    <a:pt x="2314" y="5156"/>
                  </a:cubicBezTo>
                  <a:lnTo>
                    <a:pt x="2307" y="5179"/>
                  </a:lnTo>
                  <a:lnTo>
                    <a:pt x="2268" y="5194"/>
                  </a:lnTo>
                  <a:cubicBezTo>
                    <a:pt x="2314" y="5194"/>
                    <a:pt x="2314" y="5271"/>
                    <a:pt x="2284" y="5294"/>
                  </a:cubicBezTo>
                  <a:lnTo>
                    <a:pt x="2314" y="5309"/>
                  </a:lnTo>
                  <a:lnTo>
                    <a:pt x="2322" y="5317"/>
                  </a:lnTo>
                  <a:lnTo>
                    <a:pt x="2299" y="5355"/>
                  </a:lnTo>
                  <a:cubicBezTo>
                    <a:pt x="2345" y="5363"/>
                    <a:pt x="2322" y="5432"/>
                    <a:pt x="2337" y="5478"/>
                  </a:cubicBezTo>
                  <a:lnTo>
                    <a:pt x="2375" y="5501"/>
                  </a:lnTo>
                  <a:cubicBezTo>
                    <a:pt x="2391" y="5470"/>
                    <a:pt x="2345" y="5485"/>
                    <a:pt x="2352" y="5462"/>
                  </a:cubicBezTo>
                  <a:lnTo>
                    <a:pt x="2391" y="5439"/>
                  </a:lnTo>
                  <a:cubicBezTo>
                    <a:pt x="2444" y="5447"/>
                    <a:pt x="2429" y="5478"/>
                    <a:pt x="2398" y="5501"/>
                  </a:cubicBezTo>
                  <a:cubicBezTo>
                    <a:pt x="2383" y="5501"/>
                    <a:pt x="2421" y="5470"/>
                    <a:pt x="2391" y="5470"/>
                  </a:cubicBezTo>
                  <a:lnTo>
                    <a:pt x="2345" y="5501"/>
                  </a:lnTo>
                  <a:lnTo>
                    <a:pt x="2352" y="5585"/>
                  </a:lnTo>
                  <a:cubicBezTo>
                    <a:pt x="2322" y="5593"/>
                    <a:pt x="2337" y="5585"/>
                    <a:pt x="2322" y="5616"/>
                  </a:cubicBezTo>
                  <a:lnTo>
                    <a:pt x="2322" y="5562"/>
                  </a:lnTo>
                  <a:lnTo>
                    <a:pt x="2299" y="5585"/>
                  </a:lnTo>
                  <a:lnTo>
                    <a:pt x="2307" y="5631"/>
                  </a:lnTo>
                  <a:lnTo>
                    <a:pt x="2345" y="5593"/>
                  </a:lnTo>
                  <a:cubicBezTo>
                    <a:pt x="2368" y="5616"/>
                    <a:pt x="2352" y="5639"/>
                    <a:pt x="2391" y="5654"/>
                  </a:cubicBezTo>
                  <a:lnTo>
                    <a:pt x="2429" y="5631"/>
                  </a:lnTo>
                  <a:lnTo>
                    <a:pt x="2406" y="5669"/>
                  </a:lnTo>
                  <a:lnTo>
                    <a:pt x="2383" y="5669"/>
                  </a:lnTo>
                  <a:cubicBezTo>
                    <a:pt x="2352" y="5708"/>
                    <a:pt x="2406" y="5746"/>
                    <a:pt x="2383" y="5792"/>
                  </a:cubicBezTo>
                  <a:cubicBezTo>
                    <a:pt x="2429" y="5807"/>
                    <a:pt x="2429" y="5853"/>
                    <a:pt x="2444" y="5884"/>
                  </a:cubicBezTo>
                  <a:cubicBezTo>
                    <a:pt x="2421" y="5907"/>
                    <a:pt x="2398" y="5868"/>
                    <a:pt x="2375" y="5891"/>
                  </a:cubicBezTo>
                  <a:cubicBezTo>
                    <a:pt x="2368" y="5930"/>
                    <a:pt x="2421" y="5899"/>
                    <a:pt x="2375" y="5937"/>
                  </a:cubicBezTo>
                  <a:lnTo>
                    <a:pt x="2421" y="5907"/>
                  </a:lnTo>
                  <a:cubicBezTo>
                    <a:pt x="2452" y="5930"/>
                    <a:pt x="2460" y="5960"/>
                    <a:pt x="2460" y="5983"/>
                  </a:cubicBezTo>
                  <a:cubicBezTo>
                    <a:pt x="2498" y="5968"/>
                    <a:pt x="2506" y="6006"/>
                    <a:pt x="2506" y="6022"/>
                  </a:cubicBezTo>
                  <a:lnTo>
                    <a:pt x="2483" y="6037"/>
                  </a:lnTo>
                  <a:lnTo>
                    <a:pt x="2483" y="6006"/>
                  </a:lnTo>
                  <a:lnTo>
                    <a:pt x="2460" y="6014"/>
                  </a:lnTo>
                  <a:cubicBezTo>
                    <a:pt x="2444" y="6037"/>
                    <a:pt x="2483" y="6022"/>
                    <a:pt x="2460" y="6060"/>
                  </a:cubicBezTo>
                  <a:lnTo>
                    <a:pt x="2444" y="6045"/>
                  </a:lnTo>
                  <a:cubicBezTo>
                    <a:pt x="2414" y="6052"/>
                    <a:pt x="2444" y="6075"/>
                    <a:pt x="2444" y="6083"/>
                  </a:cubicBezTo>
                  <a:cubicBezTo>
                    <a:pt x="2383" y="6091"/>
                    <a:pt x="2452" y="6121"/>
                    <a:pt x="2452" y="6152"/>
                  </a:cubicBezTo>
                  <a:lnTo>
                    <a:pt x="2506" y="6129"/>
                  </a:lnTo>
                  <a:cubicBezTo>
                    <a:pt x="2475" y="6137"/>
                    <a:pt x="2490" y="6160"/>
                    <a:pt x="2460" y="6175"/>
                  </a:cubicBezTo>
                  <a:lnTo>
                    <a:pt x="2467" y="6190"/>
                  </a:lnTo>
                  <a:cubicBezTo>
                    <a:pt x="2490" y="6160"/>
                    <a:pt x="2506" y="6190"/>
                    <a:pt x="2529" y="6167"/>
                  </a:cubicBezTo>
                  <a:cubicBezTo>
                    <a:pt x="2529" y="6175"/>
                    <a:pt x="2529" y="6228"/>
                    <a:pt x="2567" y="6228"/>
                  </a:cubicBezTo>
                  <a:lnTo>
                    <a:pt x="2529" y="6251"/>
                  </a:lnTo>
                  <a:cubicBezTo>
                    <a:pt x="2529" y="6282"/>
                    <a:pt x="2544" y="6305"/>
                    <a:pt x="2536" y="6320"/>
                  </a:cubicBezTo>
                  <a:lnTo>
                    <a:pt x="2567" y="6320"/>
                  </a:lnTo>
                  <a:lnTo>
                    <a:pt x="2575" y="6290"/>
                  </a:lnTo>
                  <a:cubicBezTo>
                    <a:pt x="2536" y="6305"/>
                    <a:pt x="2552" y="6267"/>
                    <a:pt x="2544" y="6251"/>
                  </a:cubicBezTo>
                  <a:cubicBezTo>
                    <a:pt x="2575" y="6251"/>
                    <a:pt x="2567" y="6290"/>
                    <a:pt x="2590" y="6290"/>
                  </a:cubicBezTo>
                  <a:cubicBezTo>
                    <a:pt x="2544" y="6343"/>
                    <a:pt x="2605" y="6351"/>
                    <a:pt x="2605" y="6397"/>
                  </a:cubicBezTo>
                  <a:lnTo>
                    <a:pt x="2582" y="6366"/>
                  </a:lnTo>
                  <a:lnTo>
                    <a:pt x="2605" y="6420"/>
                  </a:lnTo>
                  <a:lnTo>
                    <a:pt x="2644" y="6389"/>
                  </a:lnTo>
                  <a:lnTo>
                    <a:pt x="2628" y="6435"/>
                  </a:lnTo>
                  <a:lnTo>
                    <a:pt x="2644" y="6443"/>
                  </a:lnTo>
                  <a:cubicBezTo>
                    <a:pt x="2667" y="6420"/>
                    <a:pt x="2682" y="6428"/>
                    <a:pt x="2667" y="6474"/>
                  </a:cubicBezTo>
                  <a:cubicBezTo>
                    <a:pt x="2690" y="6435"/>
                    <a:pt x="2682" y="6466"/>
                    <a:pt x="2720" y="6458"/>
                  </a:cubicBezTo>
                  <a:cubicBezTo>
                    <a:pt x="2720" y="6497"/>
                    <a:pt x="2682" y="6458"/>
                    <a:pt x="2682" y="6504"/>
                  </a:cubicBezTo>
                  <a:cubicBezTo>
                    <a:pt x="2705" y="6474"/>
                    <a:pt x="2720" y="6497"/>
                    <a:pt x="2736" y="6474"/>
                  </a:cubicBezTo>
                  <a:cubicBezTo>
                    <a:pt x="2736" y="6512"/>
                    <a:pt x="2697" y="6481"/>
                    <a:pt x="2697" y="6504"/>
                  </a:cubicBezTo>
                  <a:cubicBezTo>
                    <a:pt x="2705" y="6512"/>
                    <a:pt x="2720" y="6520"/>
                    <a:pt x="2743" y="6504"/>
                  </a:cubicBezTo>
                  <a:cubicBezTo>
                    <a:pt x="2743" y="6535"/>
                    <a:pt x="2728" y="6504"/>
                    <a:pt x="2720" y="6535"/>
                  </a:cubicBezTo>
                  <a:cubicBezTo>
                    <a:pt x="2720" y="6589"/>
                    <a:pt x="2759" y="6550"/>
                    <a:pt x="2797" y="6558"/>
                  </a:cubicBezTo>
                  <a:lnTo>
                    <a:pt x="2781" y="6612"/>
                  </a:lnTo>
                  <a:cubicBezTo>
                    <a:pt x="2812" y="6596"/>
                    <a:pt x="2812" y="6627"/>
                    <a:pt x="2843" y="6619"/>
                  </a:cubicBezTo>
                  <a:lnTo>
                    <a:pt x="2812" y="6658"/>
                  </a:lnTo>
                  <a:lnTo>
                    <a:pt x="2797" y="6658"/>
                  </a:lnTo>
                  <a:lnTo>
                    <a:pt x="2812" y="6627"/>
                  </a:lnTo>
                  <a:lnTo>
                    <a:pt x="2759" y="6612"/>
                  </a:lnTo>
                  <a:lnTo>
                    <a:pt x="2797" y="6658"/>
                  </a:lnTo>
                  <a:lnTo>
                    <a:pt x="2774" y="6673"/>
                  </a:lnTo>
                  <a:lnTo>
                    <a:pt x="2736" y="6627"/>
                  </a:lnTo>
                  <a:lnTo>
                    <a:pt x="2628" y="6650"/>
                  </a:lnTo>
                  <a:lnTo>
                    <a:pt x="2628" y="6612"/>
                  </a:lnTo>
                  <a:lnTo>
                    <a:pt x="2697" y="6596"/>
                  </a:lnTo>
                  <a:cubicBezTo>
                    <a:pt x="2651" y="6658"/>
                    <a:pt x="2682" y="6558"/>
                    <a:pt x="2628" y="6581"/>
                  </a:cubicBezTo>
                  <a:lnTo>
                    <a:pt x="2644" y="6543"/>
                  </a:lnTo>
                  <a:lnTo>
                    <a:pt x="2590" y="6589"/>
                  </a:lnTo>
                  <a:lnTo>
                    <a:pt x="2613" y="6619"/>
                  </a:lnTo>
                  <a:lnTo>
                    <a:pt x="2621" y="6589"/>
                  </a:lnTo>
                  <a:lnTo>
                    <a:pt x="2651" y="6619"/>
                  </a:lnTo>
                  <a:lnTo>
                    <a:pt x="2613" y="6635"/>
                  </a:lnTo>
                  <a:lnTo>
                    <a:pt x="2567" y="6612"/>
                  </a:lnTo>
                  <a:lnTo>
                    <a:pt x="2575" y="6573"/>
                  </a:lnTo>
                  <a:cubicBezTo>
                    <a:pt x="2498" y="6619"/>
                    <a:pt x="2460" y="6504"/>
                    <a:pt x="2421" y="6466"/>
                  </a:cubicBezTo>
                  <a:lnTo>
                    <a:pt x="2460" y="6435"/>
                  </a:lnTo>
                  <a:cubicBezTo>
                    <a:pt x="2490" y="6474"/>
                    <a:pt x="2513" y="6543"/>
                    <a:pt x="2552" y="6573"/>
                  </a:cubicBezTo>
                  <a:lnTo>
                    <a:pt x="2536" y="6550"/>
                  </a:lnTo>
                  <a:cubicBezTo>
                    <a:pt x="2536" y="6520"/>
                    <a:pt x="2529" y="6512"/>
                    <a:pt x="2552" y="6512"/>
                  </a:cubicBezTo>
                  <a:lnTo>
                    <a:pt x="2513" y="6497"/>
                  </a:lnTo>
                  <a:lnTo>
                    <a:pt x="2544" y="6458"/>
                  </a:lnTo>
                  <a:cubicBezTo>
                    <a:pt x="2513" y="6474"/>
                    <a:pt x="2513" y="6458"/>
                    <a:pt x="2506" y="6435"/>
                  </a:cubicBezTo>
                  <a:lnTo>
                    <a:pt x="2529" y="6397"/>
                  </a:lnTo>
                  <a:cubicBezTo>
                    <a:pt x="2506" y="6366"/>
                    <a:pt x="2467" y="6351"/>
                    <a:pt x="2437" y="6359"/>
                  </a:cubicBezTo>
                  <a:lnTo>
                    <a:pt x="2460" y="6343"/>
                  </a:lnTo>
                  <a:cubicBezTo>
                    <a:pt x="2475" y="6343"/>
                    <a:pt x="2437" y="6359"/>
                    <a:pt x="2467" y="6351"/>
                  </a:cubicBezTo>
                  <a:cubicBezTo>
                    <a:pt x="2467" y="6313"/>
                    <a:pt x="2437" y="6313"/>
                    <a:pt x="2437" y="6274"/>
                  </a:cubicBezTo>
                  <a:lnTo>
                    <a:pt x="2391" y="6274"/>
                  </a:lnTo>
                  <a:lnTo>
                    <a:pt x="2414" y="6228"/>
                  </a:lnTo>
                  <a:cubicBezTo>
                    <a:pt x="2375" y="6236"/>
                    <a:pt x="2383" y="6267"/>
                    <a:pt x="2375" y="6274"/>
                  </a:cubicBezTo>
                  <a:cubicBezTo>
                    <a:pt x="2345" y="6274"/>
                    <a:pt x="2383" y="6228"/>
                    <a:pt x="2345" y="6228"/>
                  </a:cubicBezTo>
                  <a:cubicBezTo>
                    <a:pt x="2352" y="6198"/>
                    <a:pt x="2391" y="6206"/>
                    <a:pt x="2391" y="6175"/>
                  </a:cubicBezTo>
                  <a:lnTo>
                    <a:pt x="2383" y="6198"/>
                  </a:lnTo>
                  <a:cubicBezTo>
                    <a:pt x="2345" y="6190"/>
                    <a:pt x="2345" y="6137"/>
                    <a:pt x="2322" y="6114"/>
                  </a:cubicBezTo>
                  <a:cubicBezTo>
                    <a:pt x="2299" y="6114"/>
                    <a:pt x="2284" y="6152"/>
                    <a:pt x="2299" y="6160"/>
                  </a:cubicBezTo>
                  <a:cubicBezTo>
                    <a:pt x="2276" y="6152"/>
                    <a:pt x="2222" y="6167"/>
                    <a:pt x="2230" y="6137"/>
                  </a:cubicBezTo>
                  <a:lnTo>
                    <a:pt x="2261" y="6129"/>
                  </a:lnTo>
                  <a:lnTo>
                    <a:pt x="2245" y="6098"/>
                  </a:lnTo>
                  <a:lnTo>
                    <a:pt x="2199" y="6098"/>
                  </a:lnTo>
                  <a:lnTo>
                    <a:pt x="2230" y="6083"/>
                  </a:lnTo>
                  <a:cubicBezTo>
                    <a:pt x="2238" y="6045"/>
                    <a:pt x="2184" y="6091"/>
                    <a:pt x="2184" y="6052"/>
                  </a:cubicBezTo>
                  <a:cubicBezTo>
                    <a:pt x="2192" y="6037"/>
                    <a:pt x="2230" y="6052"/>
                    <a:pt x="2230" y="6022"/>
                  </a:cubicBezTo>
                  <a:lnTo>
                    <a:pt x="2184" y="6022"/>
                  </a:lnTo>
                  <a:lnTo>
                    <a:pt x="2169" y="6006"/>
                  </a:lnTo>
                  <a:lnTo>
                    <a:pt x="2222" y="5999"/>
                  </a:lnTo>
                  <a:cubicBezTo>
                    <a:pt x="2207" y="5976"/>
                    <a:pt x="2230" y="5968"/>
                    <a:pt x="2238" y="5937"/>
                  </a:cubicBezTo>
                  <a:cubicBezTo>
                    <a:pt x="2238" y="5891"/>
                    <a:pt x="2192" y="5861"/>
                    <a:pt x="2169" y="5845"/>
                  </a:cubicBezTo>
                  <a:cubicBezTo>
                    <a:pt x="2222" y="5845"/>
                    <a:pt x="2161" y="5769"/>
                    <a:pt x="2161" y="5731"/>
                  </a:cubicBezTo>
                  <a:cubicBezTo>
                    <a:pt x="2192" y="5715"/>
                    <a:pt x="2169" y="5769"/>
                    <a:pt x="2207" y="5769"/>
                  </a:cubicBezTo>
                  <a:cubicBezTo>
                    <a:pt x="2222" y="5715"/>
                    <a:pt x="2153" y="5715"/>
                    <a:pt x="2184" y="5677"/>
                  </a:cubicBezTo>
                  <a:lnTo>
                    <a:pt x="2161" y="5700"/>
                  </a:lnTo>
                  <a:cubicBezTo>
                    <a:pt x="2130" y="5700"/>
                    <a:pt x="2153" y="5677"/>
                    <a:pt x="2123" y="5677"/>
                  </a:cubicBezTo>
                  <a:cubicBezTo>
                    <a:pt x="2161" y="5623"/>
                    <a:pt x="2092" y="5600"/>
                    <a:pt x="2130" y="5562"/>
                  </a:cubicBezTo>
                  <a:cubicBezTo>
                    <a:pt x="2092" y="5539"/>
                    <a:pt x="2115" y="5501"/>
                    <a:pt x="2069" y="5478"/>
                  </a:cubicBezTo>
                  <a:lnTo>
                    <a:pt x="2046" y="5508"/>
                  </a:lnTo>
                  <a:cubicBezTo>
                    <a:pt x="2000" y="5470"/>
                    <a:pt x="2054" y="5432"/>
                    <a:pt x="2092" y="5409"/>
                  </a:cubicBezTo>
                  <a:lnTo>
                    <a:pt x="2000" y="5424"/>
                  </a:lnTo>
                  <a:lnTo>
                    <a:pt x="2000" y="5355"/>
                  </a:lnTo>
                  <a:lnTo>
                    <a:pt x="2069" y="5370"/>
                  </a:lnTo>
                  <a:lnTo>
                    <a:pt x="2054" y="5286"/>
                  </a:lnTo>
                  <a:lnTo>
                    <a:pt x="2077" y="5279"/>
                  </a:lnTo>
                  <a:cubicBezTo>
                    <a:pt x="2107" y="5271"/>
                    <a:pt x="2077" y="5256"/>
                    <a:pt x="2069" y="5248"/>
                  </a:cubicBezTo>
                  <a:lnTo>
                    <a:pt x="2046" y="5271"/>
                  </a:lnTo>
                  <a:cubicBezTo>
                    <a:pt x="2038" y="5233"/>
                    <a:pt x="2092" y="5156"/>
                    <a:pt x="2046" y="5118"/>
                  </a:cubicBezTo>
                  <a:lnTo>
                    <a:pt x="2077" y="5087"/>
                  </a:lnTo>
                  <a:lnTo>
                    <a:pt x="2054" y="5064"/>
                  </a:lnTo>
                  <a:cubicBezTo>
                    <a:pt x="2115" y="5018"/>
                    <a:pt x="2046" y="4987"/>
                    <a:pt x="2092" y="4941"/>
                  </a:cubicBezTo>
                  <a:cubicBezTo>
                    <a:pt x="2054" y="4903"/>
                    <a:pt x="2077" y="4865"/>
                    <a:pt x="2115" y="4819"/>
                  </a:cubicBezTo>
                  <a:lnTo>
                    <a:pt x="2161" y="4857"/>
                  </a:lnTo>
                  <a:cubicBezTo>
                    <a:pt x="2153" y="4811"/>
                    <a:pt x="2115" y="4773"/>
                    <a:pt x="2146" y="4750"/>
                  </a:cubicBezTo>
                  <a:cubicBezTo>
                    <a:pt x="2092" y="4758"/>
                    <a:pt x="2069" y="4735"/>
                    <a:pt x="2008" y="4750"/>
                  </a:cubicBezTo>
                  <a:lnTo>
                    <a:pt x="2038" y="4681"/>
                  </a:lnTo>
                  <a:cubicBezTo>
                    <a:pt x="1977" y="4696"/>
                    <a:pt x="2015" y="4773"/>
                    <a:pt x="1962" y="4773"/>
                  </a:cubicBezTo>
                  <a:lnTo>
                    <a:pt x="1977" y="4742"/>
                  </a:lnTo>
                  <a:cubicBezTo>
                    <a:pt x="1939" y="4742"/>
                    <a:pt x="1977" y="4704"/>
                    <a:pt x="1939" y="4696"/>
                  </a:cubicBezTo>
                  <a:lnTo>
                    <a:pt x="2000" y="4673"/>
                  </a:lnTo>
                  <a:cubicBezTo>
                    <a:pt x="1969" y="4673"/>
                    <a:pt x="1962" y="4666"/>
                    <a:pt x="1939" y="4643"/>
                  </a:cubicBezTo>
                  <a:cubicBezTo>
                    <a:pt x="1962" y="4627"/>
                    <a:pt x="1992" y="4604"/>
                    <a:pt x="1962" y="4604"/>
                  </a:cubicBezTo>
                  <a:lnTo>
                    <a:pt x="2000" y="4581"/>
                  </a:lnTo>
                  <a:lnTo>
                    <a:pt x="2031" y="4589"/>
                  </a:lnTo>
                  <a:lnTo>
                    <a:pt x="2015" y="4482"/>
                  </a:lnTo>
                  <a:lnTo>
                    <a:pt x="2077" y="4482"/>
                  </a:lnTo>
                  <a:cubicBezTo>
                    <a:pt x="2069" y="4520"/>
                    <a:pt x="2015" y="4520"/>
                    <a:pt x="2046" y="4505"/>
                  </a:cubicBezTo>
                  <a:lnTo>
                    <a:pt x="2008" y="4505"/>
                  </a:lnTo>
                  <a:cubicBezTo>
                    <a:pt x="2000" y="4482"/>
                    <a:pt x="2000" y="4482"/>
                    <a:pt x="1969" y="4474"/>
                  </a:cubicBezTo>
                  <a:lnTo>
                    <a:pt x="1977" y="4443"/>
                  </a:lnTo>
                  <a:lnTo>
                    <a:pt x="1939" y="4466"/>
                  </a:lnTo>
                  <a:lnTo>
                    <a:pt x="1939" y="4428"/>
                  </a:lnTo>
                  <a:lnTo>
                    <a:pt x="1992" y="4428"/>
                  </a:lnTo>
                  <a:lnTo>
                    <a:pt x="2000" y="4405"/>
                  </a:lnTo>
                  <a:cubicBezTo>
                    <a:pt x="1954" y="4375"/>
                    <a:pt x="1977" y="4336"/>
                    <a:pt x="2031" y="4313"/>
                  </a:cubicBezTo>
                  <a:lnTo>
                    <a:pt x="1992" y="4290"/>
                  </a:lnTo>
                  <a:lnTo>
                    <a:pt x="1954" y="4313"/>
                  </a:lnTo>
                  <a:lnTo>
                    <a:pt x="1977" y="4313"/>
                  </a:lnTo>
                  <a:cubicBezTo>
                    <a:pt x="1992" y="4336"/>
                    <a:pt x="1939" y="4375"/>
                    <a:pt x="1931" y="4405"/>
                  </a:cubicBezTo>
                  <a:cubicBezTo>
                    <a:pt x="1916" y="4375"/>
                    <a:pt x="1962" y="4352"/>
                    <a:pt x="1939" y="4321"/>
                  </a:cubicBezTo>
                  <a:lnTo>
                    <a:pt x="1900" y="4359"/>
                  </a:lnTo>
                  <a:cubicBezTo>
                    <a:pt x="1893" y="4336"/>
                    <a:pt x="1923" y="4329"/>
                    <a:pt x="1885" y="4313"/>
                  </a:cubicBezTo>
                  <a:lnTo>
                    <a:pt x="1931" y="4313"/>
                  </a:lnTo>
                  <a:lnTo>
                    <a:pt x="1916" y="4290"/>
                  </a:lnTo>
                  <a:lnTo>
                    <a:pt x="1939" y="4298"/>
                  </a:lnTo>
                  <a:lnTo>
                    <a:pt x="1962" y="4283"/>
                  </a:lnTo>
                  <a:cubicBezTo>
                    <a:pt x="1923" y="4275"/>
                    <a:pt x="1954" y="4252"/>
                    <a:pt x="1923" y="4244"/>
                  </a:cubicBezTo>
                  <a:lnTo>
                    <a:pt x="1977" y="4237"/>
                  </a:lnTo>
                  <a:lnTo>
                    <a:pt x="2015" y="4183"/>
                  </a:lnTo>
                  <a:lnTo>
                    <a:pt x="2031" y="4145"/>
                  </a:lnTo>
                  <a:lnTo>
                    <a:pt x="2046" y="4168"/>
                  </a:lnTo>
                  <a:cubicBezTo>
                    <a:pt x="2077" y="4145"/>
                    <a:pt x="2054" y="4129"/>
                    <a:pt x="2077" y="4106"/>
                  </a:cubicBezTo>
                  <a:cubicBezTo>
                    <a:pt x="2054" y="4099"/>
                    <a:pt x="2054" y="4099"/>
                    <a:pt x="2031" y="4091"/>
                  </a:cubicBezTo>
                  <a:cubicBezTo>
                    <a:pt x="2038" y="4083"/>
                    <a:pt x="2031" y="4053"/>
                    <a:pt x="2000" y="4053"/>
                  </a:cubicBezTo>
                  <a:lnTo>
                    <a:pt x="2038" y="4053"/>
                  </a:lnTo>
                  <a:lnTo>
                    <a:pt x="2054" y="4022"/>
                  </a:lnTo>
                  <a:lnTo>
                    <a:pt x="2038" y="4007"/>
                  </a:lnTo>
                  <a:lnTo>
                    <a:pt x="2092" y="4030"/>
                  </a:lnTo>
                  <a:cubicBezTo>
                    <a:pt x="2115" y="4045"/>
                    <a:pt x="2054" y="4030"/>
                    <a:pt x="2084" y="4053"/>
                  </a:cubicBezTo>
                  <a:cubicBezTo>
                    <a:pt x="2115" y="4053"/>
                    <a:pt x="2115" y="4030"/>
                    <a:pt x="2107" y="4014"/>
                  </a:cubicBezTo>
                  <a:lnTo>
                    <a:pt x="2146" y="4014"/>
                  </a:lnTo>
                  <a:cubicBezTo>
                    <a:pt x="2123" y="3991"/>
                    <a:pt x="2115" y="3953"/>
                    <a:pt x="2146" y="3969"/>
                  </a:cubicBezTo>
                  <a:lnTo>
                    <a:pt x="2123" y="3953"/>
                  </a:lnTo>
                  <a:cubicBezTo>
                    <a:pt x="2123" y="3946"/>
                    <a:pt x="2123" y="3930"/>
                    <a:pt x="2153" y="3938"/>
                  </a:cubicBezTo>
                  <a:lnTo>
                    <a:pt x="2130" y="3907"/>
                  </a:lnTo>
                  <a:lnTo>
                    <a:pt x="2115" y="3938"/>
                  </a:lnTo>
                  <a:cubicBezTo>
                    <a:pt x="2084" y="3938"/>
                    <a:pt x="2077" y="3915"/>
                    <a:pt x="2046" y="3938"/>
                  </a:cubicBezTo>
                  <a:cubicBezTo>
                    <a:pt x="2015" y="3907"/>
                    <a:pt x="2054" y="3915"/>
                    <a:pt x="2069" y="3907"/>
                  </a:cubicBezTo>
                  <a:lnTo>
                    <a:pt x="2015" y="3900"/>
                  </a:lnTo>
                  <a:lnTo>
                    <a:pt x="2008" y="3915"/>
                  </a:lnTo>
                  <a:lnTo>
                    <a:pt x="2031" y="3946"/>
                  </a:lnTo>
                  <a:cubicBezTo>
                    <a:pt x="2046" y="3938"/>
                    <a:pt x="2038" y="3930"/>
                    <a:pt x="2069" y="3938"/>
                  </a:cubicBezTo>
                  <a:lnTo>
                    <a:pt x="2046" y="3953"/>
                  </a:lnTo>
                  <a:lnTo>
                    <a:pt x="2000" y="3953"/>
                  </a:lnTo>
                  <a:cubicBezTo>
                    <a:pt x="2038" y="3969"/>
                    <a:pt x="1992" y="3969"/>
                    <a:pt x="1992" y="3984"/>
                  </a:cubicBezTo>
                  <a:lnTo>
                    <a:pt x="1962" y="3969"/>
                  </a:lnTo>
                  <a:lnTo>
                    <a:pt x="1923" y="4007"/>
                  </a:lnTo>
                  <a:cubicBezTo>
                    <a:pt x="1862" y="4007"/>
                    <a:pt x="1893" y="4030"/>
                    <a:pt x="1847" y="4030"/>
                  </a:cubicBezTo>
                  <a:lnTo>
                    <a:pt x="1878" y="4083"/>
                  </a:lnTo>
                  <a:lnTo>
                    <a:pt x="1847" y="4060"/>
                  </a:lnTo>
                  <a:cubicBezTo>
                    <a:pt x="1809" y="4068"/>
                    <a:pt x="1816" y="4091"/>
                    <a:pt x="1809" y="4106"/>
                  </a:cubicBezTo>
                  <a:lnTo>
                    <a:pt x="1839" y="4106"/>
                  </a:lnTo>
                  <a:cubicBezTo>
                    <a:pt x="1862" y="4129"/>
                    <a:pt x="1824" y="4137"/>
                    <a:pt x="1855" y="4137"/>
                  </a:cubicBezTo>
                  <a:lnTo>
                    <a:pt x="1824" y="4145"/>
                  </a:lnTo>
                  <a:lnTo>
                    <a:pt x="1801" y="4129"/>
                  </a:lnTo>
                  <a:cubicBezTo>
                    <a:pt x="1770" y="4145"/>
                    <a:pt x="1801" y="4175"/>
                    <a:pt x="1747" y="4183"/>
                  </a:cubicBezTo>
                  <a:cubicBezTo>
                    <a:pt x="1809" y="4206"/>
                    <a:pt x="1709" y="4214"/>
                    <a:pt x="1770" y="4244"/>
                  </a:cubicBezTo>
                  <a:cubicBezTo>
                    <a:pt x="1732" y="4237"/>
                    <a:pt x="1747" y="4260"/>
                    <a:pt x="1724" y="4260"/>
                  </a:cubicBezTo>
                  <a:cubicBezTo>
                    <a:pt x="1724" y="4244"/>
                    <a:pt x="1709" y="4221"/>
                    <a:pt x="1747" y="4214"/>
                  </a:cubicBezTo>
                  <a:cubicBezTo>
                    <a:pt x="1701" y="4198"/>
                    <a:pt x="1747" y="4160"/>
                    <a:pt x="1778" y="4137"/>
                  </a:cubicBezTo>
                  <a:lnTo>
                    <a:pt x="1732" y="4106"/>
                  </a:lnTo>
                  <a:cubicBezTo>
                    <a:pt x="1778" y="4160"/>
                    <a:pt x="1625" y="4221"/>
                    <a:pt x="1724" y="4275"/>
                  </a:cubicBezTo>
                  <a:cubicBezTo>
                    <a:pt x="1709" y="4298"/>
                    <a:pt x="1724" y="4329"/>
                    <a:pt x="1694" y="4359"/>
                  </a:cubicBezTo>
                  <a:lnTo>
                    <a:pt x="1724" y="4352"/>
                  </a:lnTo>
                  <a:lnTo>
                    <a:pt x="1747" y="4375"/>
                  </a:lnTo>
                  <a:lnTo>
                    <a:pt x="1740" y="4405"/>
                  </a:lnTo>
                  <a:cubicBezTo>
                    <a:pt x="1724" y="4390"/>
                    <a:pt x="1740" y="4375"/>
                    <a:pt x="1709" y="4367"/>
                  </a:cubicBezTo>
                  <a:lnTo>
                    <a:pt x="1686" y="4405"/>
                  </a:lnTo>
                  <a:lnTo>
                    <a:pt x="1701" y="4428"/>
                  </a:lnTo>
                  <a:lnTo>
                    <a:pt x="1694" y="4443"/>
                  </a:lnTo>
                  <a:lnTo>
                    <a:pt x="1655" y="4428"/>
                  </a:lnTo>
                  <a:cubicBezTo>
                    <a:pt x="1648" y="4466"/>
                    <a:pt x="1709" y="4443"/>
                    <a:pt x="1686" y="4482"/>
                  </a:cubicBezTo>
                  <a:lnTo>
                    <a:pt x="1709" y="4482"/>
                  </a:lnTo>
                  <a:lnTo>
                    <a:pt x="1724" y="4512"/>
                  </a:lnTo>
                  <a:cubicBezTo>
                    <a:pt x="1671" y="4489"/>
                    <a:pt x="1655" y="4566"/>
                    <a:pt x="1632" y="4597"/>
                  </a:cubicBezTo>
                  <a:cubicBezTo>
                    <a:pt x="1617" y="4566"/>
                    <a:pt x="1655" y="4505"/>
                    <a:pt x="1617" y="4505"/>
                  </a:cubicBezTo>
                  <a:cubicBezTo>
                    <a:pt x="1617" y="4474"/>
                    <a:pt x="1632" y="4443"/>
                    <a:pt x="1632" y="4413"/>
                  </a:cubicBezTo>
                  <a:cubicBezTo>
                    <a:pt x="1594" y="4413"/>
                    <a:pt x="1625" y="4451"/>
                    <a:pt x="1609" y="4466"/>
                  </a:cubicBezTo>
                  <a:cubicBezTo>
                    <a:pt x="1586" y="4443"/>
                    <a:pt x="1609" y="4443"/>
                    <a:pt x="1571" y="4428"/>
                  </a:cubicBezTo>
                  <a:cubicBezTo>
                    <a:pt x="1625" y="4413"/>
                    <a:pt x="1579" y="4398"/>
                    <a:pt x="1632" y="4390"/>
                  </a:cubicBezTo>
                  <a:lnTo>
                    <a:pt x="1571" y="4375"/>
                  </a:lnTo>
                  <a:lnTo>
                    <a:pt x="1609" y="4352"/>
                  </a:lnTo>
                  <a:lnTo>
                    <a:pt x="1579" y="4313"/>
                  </a:lnTo>
                  <a:lnTo>
                    <a:pt x="1617" y="4290"/>
                  </a:lnTo>
                  <a:lnTo>
                    <a:pt x="1625" y="4260"/>
                  </a:lnTo>
                  <a:lnTo>
                    <a:pt x="1617" y="4198"/>
                  </a:lnTo>
                  <a:lnTo>
                    <a:pt x="1655" y="4198"/>
                  </a:lnTo>
                  <a:cubicBezTo>
                    <a:pt x="1663" y="4214"/>
                    <a:pt x="1625" y="4252"/>
                    <a:pt x="1671" y="4252"/>
                  </a:cubicBezTo>
                  <a:lnTo>
                    <a:pt x="1655" y="4214"/>
                  </a:lnTo>
                  <a:lnTo>
                    <a:pt x="1686" y="4206"/>
                  </a:lnTo>
                  <a:lnTo>
                    <a:pt x="1686" y="4168"/>
                  </a:lnTo>
                  <a:cubicBezTo>
                    <a:pt x="1663" y="4137"/>
                    <a:pt x="1632" y="4168"/>
                    <a:pt x="1625" y="4137"/>
                  </a:cubicBezTo>
                  <a:lnTo>
                    <a:pt x="1625" y="4122"/>
                  </a:lnTo>
                  <a:lnTo>
                    <a:pt x="1671" y="4129"/>
                  </a:lnTo>
                  <a:cubicBezTo>
                    <a:pt x="1701" y="4122"/>
                    <a:pt x="1686" y="4106"/>
                    <a:pt x="1701" y="4099"/>
                  </a:cubicBezTo>
                  <a:lnTo>
                    <a:pt x="1686" y="4099"/>
                  </a:lnTo>
                  <a:cubicBezTo>
                    <a:pt x="1671" y="4068"/>
                    <a:pt x="1740" y="4060"/>
                    <a:pt x="1694" y="4022"/>
                  </a:cubicBezTo>
                  <a:cubicBezTo>
                    <a:pt x="1724" y="3984"/>
                    <a:pt x="1709" y="3938"/>
                    <a:pt x="1763" y="3915"/>
                  </a:cubicBezTo>
                  <a:lnTo>
                    <a:pt x="1763" y="3877"/>
                  </a:lnTo>
                  <a:lnTo>
                    <a:pt x="1709" y="3854"/>
                  </a:lnTo>
                  <a:lnTo>
                    <a:pt x="1655" y="3869"/>
                  </a:lnTo>
                  <a:lnTo>
                    <a:pt x="1694" y="3900"/>
                  </a:lnTo>
                  <a:cubicBezTo>
                    <a:pt x="1694" y="3915"/>
                    <a:pt x="1663" y="3930"/>
                    <a:pt x="1694" y="3953"/>
                  </a:cubicBezTo>
                  <a:lnTo>
                    <a:pt x="1632" y="3915"/>
                  </a:lnTo>
                  <a:cubicBezTo>
                    <a:pt x="1617" y="3930"/>
                    <a:pt x="1625" y="3969"/>
                    <a:pt x="1594" y="3946"/>
                  </a:cubicBezTo>
                  <a:cubicBezTo>
                    <a:pt x="1579" y="3976"/>
                    <a:pt x="1617" y="4014"/>
                    <a:pt x="1556" y="4030"/>
                  </a:cubicBezTo>
                  <a:lnTo>
                    <a:pt x="1548" y="3976"/>
                  </a:lnTo>
                  <a:cubicBezTo>
                    <a:pt x="1540" y="3984"/>
                    <a:pt x="1540" y="4007"/>
                    <a:pt x="1517" y="4007"/>
                  </a:cubicBezTo>
                  <a:cubicBezTo>
                    <a:pt x="1540" y="4014"/>
                    <a:pt x="1540" y="4022"/>
                    <a:pt x="1510" y="4022"/>
                  </a:cubicBezTo>
                  <a:cubicBezTo>
                    <a:pt x="1548" y="4068"/>
                    <a:pt x="1471" y="4091"/>
                    <a:pt x="1479" y="4129"/>
                  </a:cubicBezTo>
                  <a:lnTo>
                    <a:pt x="1441" y="4106"/>
                  </a:lnTo>
                  <a:lnTo>
                    <a:pt x="1426" y="4145"/>
                  </a:lnTo>
                  <a:cubicBezTo>
                    <a:pt x="1441" y="4137"/>
                    <a:pt x="1471" y="4145"/>
                    <a:pt x="1494" y="4129"/>
                  </a:cubicBezTo>
                  <a:lnTo>
                    <a:pt x="1517" y="4137"/>
                  </a:lnTo>
                  <a:lnTo>
                    <a:pt x="1510" y="4168"/>
                  </a:lnTo>
                  <a:lnTo>
                    <a:pt x="1471" y="4168"/>
                  </a:lnTo>
                  <a:lnTo>
                    <a:pt x="1502" y="4183"/>
                  </a:lnTo>
                  <a:lnTo>
                    <a:pt x="1502" y="4206"/>
                  </a:lnTo>
                  <a:cubicBezTo>
                    <a:pt x="1471" y="4214"/>
                    <a:pt x="1494" y="4198"/>
                    <a:pt x="1464" y="4183"/>
                  </a:cubicBezTo>
                  <a:lnTo>
                    <a:pt x="1464" y="4137"/>
                  </a:lnTo>
                  <a:cubicBezTo>
                    <a:pt x="1403" y="4283"/>
                    <a:pt x="1395" y="4443"/>
                    <a:pt x="1357" y="4620"/>
                  </a:cubicBezTo>
                  <a:cubicBezTo>
                    <a:pt x="1403" y="4627"/>
                    <a:pt x="1387" y="4681"/>
                    <a:pt x="1349" y="4696"/>
                  </a:cubicBezTo>
                  <a:lnTo>
                    <a:pt x="1426" y="4696"/>
                  </a:lnTo>
                  <a:cubicBezTo>
                    <a:pt x="1433" y="4719"/>
                    <a:pt x="1387" y="4719"/>
                    <a:pt x="1403" y="4750"/>
                  </a:cubicBezTo>
                  <a:lnTo>
                    <a:pt x="1380" y="4742"/>
                  </a:lnTo>
                  <a:cubicBezTo>
                    <a:pt x="1364" y="4773"/>
                    <a:pt x="1403" y="4788"/>
                    <a:pt x="1387" y="4819"/>
                  </a:cubicBezTo>
                  <a:cubicBezTo>
                    <a:pt x="1318" y="4788"/>
                    <a:pt x="1357" y="4888"/>
                    <a:pt x="1311" y="4934"/>
                  </a:cubicBezTo>
                  <a:lnTo>
                    <a:pt x="1349" y="4911"/>
                  </a:lnTo>
                  <a:cubicBezTo>
                    <a:pt x="1349" y="4964"/>
                    <a:pt x="1341" y="4941"/>
                    <a:pt x="1326" y="4980"/>
                  </a:cubicBezTo>
                  <a:lnTo>
                    <a:pt x="1357" y="4972"/>
                  </a:lnTo>
                  <a:lnTo>
                    <a:pt x="1349" y="5010"/>
                  </a:lnTo>
                  <a:lnTo>
                    <a:pt x="1387" y="5026"/>
                  </a:lnTo>
                  <a:cubicBezTo>
                    <a:pt x="1403" y="5049"/>
                    <a:pt x="1357" y="5049"/>
                    <a:pt x="1395" y="5079"/>
                  </a:cubicBezTo>
                  <a:lnTo>
                    <a:pt x="1357" y="5064"/>
                  </a:lnTo>
                  <a:cubicBezTo>
                    <a:pt x="1349" y="5133"/>
                    <a:pt x="1364" y="5056"/>
                    <a:pt x="1364" y="5056"/>
                  </a:cubicBezTo>
                  <a:lnTo>
                    <a:pt x="1341" y="5056"/>
                  </a:lnTo>
                  <a:cubicBezTo>
                    <a:pt x="1341" y="5056"/>
                    <a:pt x="1357" y="5317"/>
                    <a:pt x="1395" y="5355"/>
                  </a:cubicBezTo>
                  <a:lnTo>
                    <a:pt x="1380" y="5363"/>
                  </a:lnTo>
                  <a:cubicBezTo>
                    <a:pt x="1380" y="5386"/>
                    <a:pt x="1403" y="5401"/>
                    <a:pt x="1433" y="5409"/>
                  </a:cubicBezTo>
                  <a:lnTo>
                    <a:pt x="1395" y="5424"/>
                  </a:lnTo>
                  <a:cubicBezTo>
                    <a:pt x="1426" y="5478"/>
                    <a:pt x="1380" y="5562"/>
                    <a:pt x="1464" y="5616"/>
                  </a:cubicBezTo>
                  <a:lnTo>
                    <a:pt x="1426" y="5639"/>
                  </a:lnTo>
                  <a:lnTo>
                    <a:pt x="1403" y="5616"/>
                  </a:lnTo>
                  <a:cubicBezTo>
                    <a:pt x="1433" y="5662"/>
                    <a:pt x="1479" y="5708"/>
                    <a:pt x="1479" y="5784"/>
                  </a:cubicBezTo>
                  <a:cubicBezTo>
                    <a:pt x="1510" y="5784"/>
                    <a:pt x="1479" y="5738"/>
                    <a:pt x="1517" y="5754"/>
                  </a:cubicBezTo>
                  <a:cubicBezTo>
                    <a:pt x="1510" y="5792"/>
                    <a:pt x="1502" y="5822"/>
                    <a:pt x="1510" y="5845"/>
                  </a:cubicBezTo>
                  <a:cubicBezTo>
                    <a:pt x="1548" y="5845"/>
                    <a:pt x="1502" y="5822"/>
                    <a:pt x="1510" y="5792"/>
                  </a:cubicBezTo>
                  <a:cubicBezTo>
                    <a:pt x="1540" y="5807"/>
                    <a:pt x="1540" y="5830"/>
                    <a:pt x="1548" y="5845"/>
                  </a:cubicBezTo>
                  <a:lnTo>
                    <a:pt x="1494" y="5853"/>
                  </a:lnTo>
                  <a:cubicBezTo>
                    <a:pt x="1517" y="5899"/>
                    <a:pt x="1579" y="5922"/>
                    <a:pt x="1586" y="5999"/>
                  </a:cubicBezTo>
                  <a:lnTo>
                    <a:pt x="1571" y="6006"/>
                  </a:lnTo>
                  <a:lnTo>
                    <a:pt x="1571" y="6045"/>
                  </a:lnTo>
                  <a:cubicBezTo>
                    <a:pt x="1594" y="6052"/>
                    <a:pt x="1594" y="6045"/>
                    <a:pt x="1617" y="6060"/>
                  </a:cubicBezTo>
                  <a:lnTo>
                    <a:pt x="1594" y="6098"/>
                  </a:lnTo>
                  <a:lnTo>
                    <a:pt x="1648" y="6175"/>
                  </a:lnTo>
                  <a:lnTo>
                    <a:pt x="1625" y="6160"/>
                  </a:lnTo>
                  <a:cubicBezTo>
                    <a:pt x="1609" y="6198"/>
                    <a:pt x="1663" y="6213"/>
                    <a:pt x="1701" y="6213"/>
                  </a:cubicBezTo>
                  <a:cubicBezTo>
                    <a:pt x="1701" y="6244"/>
                    <a:pt x="1671" y="6236"/>
                    <a:pt x="1655" y="6228"/>
                  </a:cubicBezTo>
                  <a:cubicBezTo>
                    <a:pt x="1671" y="6267"/>
                    <a:pt x="1740" y="6274"/>
                    <a:pt x="1740" y="6313"/>
                  </a:cubicBezTo>
                  <a:lnTo>
                    <a:pt x="1671" y="6305"/>
                  </a:lnTo>
                  <a:lnTo>
                    <a:pt x="1671" y="6366"/>
                  </a:lnTo>
                  <a:cubicBezTo>
                    <a:pt x="1701" y="6359"/>
                    <a:pt x="1694" y="6343"/>
                    <a:pt x="1686" y="6366"/>
                  </a:cubicBezTo>
                  <a:cubicBezTo>
                    <a:pt x="1671" y="6359"/>
                    <a:pt x="1686" y="6343"/>
                    <a:pt x="1655" y="6351"/>
                  </a:cubicBezTo>
                  <a:cubicBezTo>
                    <a:pt x="1648" y="6382"/>
                    <a:pt x="1671" y="6382"/>
                    <a:pt x="1671" y="6405"/>
                  </a:cubicBezTo>
                  <a:lnTo>
                    <a:pt x="1709" y="6420"/>
                  </a:lnTo>
                  <a:lnTo>
                    <a:pt x="1724" y="6389"/>
                  </a:lnTo>
                  <a:cubicBezTo>
                    <a:pt x="1740" y="6397"/>
                    <a:pt x="1763" y="6420"/>
                    <a:pt x="1801" y="6420"/>
                  </a:cubicBezTo>
                  <a:cubicBezTo>
                    <a:pt x="1801" y="6443"/>
                    <a:pt x="1770" y="6428"/>
                    <a:pt x="1770" y="6458"/>
                  </a:cubicBezTo>
                  <a:lnTo>
                    <a:pt x="1839" y="6466"/>
                  </a:lnTo>
                  <a:cubicBezTo>
                    <a:pt x="1855" y="6512"/>
                    <a:pt x="1885" y="6558"/>
                    <a:pt x="1916" y="6581"/>
                  </a:cubicBezTo>
                  <a:lnTo>
                    <a:pt x="1954" y="6573"/>
                  </a:lnTo>
                  <a:cubicBezTo>
                    <a:pt x="1931" y="6612"/>
                    <a:pt x="1900" y="6589"/>
                    <a:pt x="1923" y="6635"/>
                  </a:cubicBezTo>
                  <a:cubicBezTo>
                    <a:pt x="1893" y="6635"/>
                    <a:pt x="1893" y="6619"/>
                    <a:pt x="1885" y="6612"/>
                  </a:cubicBezTo>
                  <a:lnTo>
                    <a:pt x="1923" y="6673"/>
                  </a:lnTo>
                  <a:lnTo>
                    <a:pt x="1954" y="6658"/>
                  </a:lnTo>
                  <a:cubicBezTo>
                    <a:pt x="1954" y="6673"/>
                    <a:pt x="1969" y="6688"/>
                    <a:pt x="1954" y="6711"/>
                  </a:cubicBezTo>
                  <a:lnTo>
                    <a:pt x="2000" y="6703"/>
                  </a:lnTo>
                  <a:cubicBezTo>
                    <a:pt x="2008" y="6711"/>
                    <a:pt x="1977" y="6765"/>
                    <a:pt x="2038" y="6749"/>
                  </a:cubicBezTo>
                  <a:lnTo>
                    <a:pt x="2031" y="6788"/>
                  </a:lnTo>
                  <a:lnTo>
                    <a:pt x="2000" y="6765"/>
                  </a:lnTo>
                  <a:cubicBezTo>
                    <a:pt x="2015" y="6864"/>
                    <a:pt x="2153" y="6926"/>
                    <a:pt x="2230" y="7002"/>
                  </a:cubicBezTo>
                  <a:lnTo>
                    <a:pt x="2184" y="7018"/>
                  </a:lnTo>
                  <a:cubicBezTo>
                    <a:pt x="2192" y="7041"/>
                    <a:pt x="2222" y="7041"/>
                    <a:pt x="2230" y="7071"/>
                  </a:cubicBezTo>
                  <a:lnTo>
                    <a:pt x="2261" y="7041"/>
                  </a:lnTo>
                  <a:cubicBezTo>
                    <a:pt x="2299" y="7071"/>
                    <a:pt x="2345" y="7171"/>
                    <a:pt x="2429" y="7132"/>
                  </a:cubicBezTo>
                  <a:cubicBezTo>
                    <a:pt x="2429" y="7163"/>
                    <a:pt x="2398" y="7148"/>
                    <a:pt x="2391" y="7163"/>
                  </a:cubicBezTo>
                  <a:cubicBezTo>
                    <a:pt x="2421" y="7186"/>
                    <a:pt x="2429" y="7186"/>
                    <a:pt x="2460" y="7209"/>
                  </a:cubicBezTo>
                  <a:lnTo>
                    <a:pt x="2475" y="7194"/>
                  </a:lnTo>
                  <a:cubicBezTo>
                    <a:pt x="2513" y="7201"/>
                    <a:pt x="2536" y="7301"/>
                    <a:pt x="2582" y="7263"/>
                  </a:cubicBezTo>
                  <a:lnTo>
                    <a:pt x="2590" y="7309"/>
                  </a:lnTo>
                  <a:cubicBezTo>
                    <a:pt x="2613" y="7309"/>
                    <a:pt x="2644" y="7286"/>
                    <a:pt x="2644" y="7324"/>
                  </a:cubicBezTo>
                  <a:cubicBezTo>
                    <a:pt x="2690" y="7278"/>
                    <a:pt x="2728" y="7385"/>
                    <a:pt x="2781" y="7355"/>
                  </a:cubicBezTo>
                  <a:lnTo>
                    <a:pt x="2781" y="7393"/>
                  </a:lnTo>
                  <a:cubicBezTo>
                    <a:pt x="2812" y="7393"/>
                    <a:pt x="2850" y="7385"/>
                    <a:pt x="2873" y="7431"/>
                  </a:cubicBezTo>
                  <a:lnTo>
                    <a:pt x="2912" y="7424"/>
                  </a:lnTo>
                  <a:lnTo>
                    <a:pt x="2912" y="7454"/>
                  </a:lnTo>
                  <a:lnTo>
                    <a:pt x="2927" y="7462"/>
                  </a:lnTo>
                  <a:cubicBezTo>
                    <a:pt x="2950" y="7454"/>
                    <a:pt x="2973" y="7462"/>
                    <a:pt x="3011" y="7477"/>
                  </a:cubicBezTo>
                  <a:cubicBezTo>
                    <a:pt x="3011" y="7454"/>
                    <a:pt x="3034" y="7454"/>
                    <a:pt x="3050" y="7462"/>
                  </a:cubicBezTo>
                  <a:lnTo>
                    <a:pt x="3034" y="7477"/>
                  </a:lnTo>
                  <a:cubicBezTo>
                    <a:pt x="3065" y="7500"/>
                    <a:pt x="3088" y="7493"/>
                    <a:pt x="3119" y="7508"/>
                  </a:cubicBezTo>
                  <a:cubicBezTo>
                    <a:pt x="3088" y="7539"/>
                    <a:pt x="3088" y="7500"/>
                    <a:pt x="3073" y="7531"/>
                  </a:cubicBezTo>
                  <a:lnTo>
                    <a:pt x="3126" y="7546"/>
                  </a:lnTo>
                  <a:lnTo>
                    <a:pt x="3103" y="7577"/>
                  </a:lnTo>
                  <a:cubicBezTo>
                    <a:pt x="3080" y="7577"/>
                    <a:pt x="3065" y="7531"/>
                    <a:pt x="3034" y="7554"/>
                  </a:cubicBezTo>
                  <a:cubicBezTo>
                    <a:pt x="3065" y="7554"/>
                    <a:pt x="3042" y="7607"/>
                    <a:pt x="3073" y="7592"/>
                  </a:cubicBezTo>
                  <a:cubicBezTo>
                    <a:pt x="3073" y="7623"/>
                    <a:pt x="3050" y="7623"/>
                    <a:pt x="3027" y="7623"/>
                  </a:cubicBezTo>
                  <a:lnTo>
                    <a:pt x="3042" y="7584"/>
                  </a:lnTo>
                  <a:lnTo>
                    <a:pt x="2996" y="7607"/>
                  </a:lnTo>
                  <a:cubicBezTo>
                    <a:pt x="2973" y="7592"/>
                    <a:pt x="2950" y="7607"/>
                    <a:pt x="2935" y="7577"/>
                  </a:cubicBezTo>
                  <a:cubicBezTo>
                    <a:pt x="2988" y="7592"/>
                    <a:pt x="2988" y="7546"/>
                    <a:pt x="3011" y="7569"/>
                  </a:cubicBezTo>
                  <a:cubicBezTo>
                    <a:pt x="3034" y="7546"/>
                    <a:pt x="2973" y="7546"/>
                    <a:pt x="3027" y="7531"/>
                  </a:cubicBezTo>
                  <a:cubicBezTo>
                    <a:pt x="3050" y="7516"/>
                    <a:pt x="3011" y="7569"/>
                    <a:pt x="3034" y="7546"/>
                  </a:cubicBezTo>
                  <a:cubicBezTo>
                    <a:pt x="3073" y="7531"/>
                    <a:pt x="3042" y="7539"/>
                    <a:pt x="3034" y="7508"/>
                  </a:cubicBezTo>
                  <a:lnTo>
                    <a:pt x="3065" y="7516"/>
                  </a:lnTo>
                  <a:cubicBezTo>
                    <a:pt x="3042" y="7493"/>
                    <a:pt x="2958" y="7508"/>
                    <a:pt x="2919" y="7470"/>
                  </a:cubicBezTo>
                  <a:cubicBezTo>
                    <a:pt x="2919" y="7508"/>
                    <a:pt x="2889" y="7470"/>
                    <a:pt x="2881" y="7500"/>
                  </a:cubicBezTo>
                  <a:cubicBezTo>
                    <a:pt x="2912" y="7508"/>
                    <a:pt x="2935" y="7508"/>
                    <a:pt x="2965" y="7500"/>
                  </a:cubicBezTo>
                  <a:cubicBezTo>
                    <a:pt x="2958" y="7584"/>
                    <a:pt x="2873" y="7531"/>
                    <a:pt x="2835" y="7539"/>
                  </a:cubicBezTo>
                  <a:cubicBezTo>
                    <a:pt x="2797" y="7493"/>
                    <a:pt x="2850" y="7477"/>
                    <a:pt x="2835" y="7439"/>
                  </a:cubicBezTo>
                  <a:cubicBezTo>
                    <a:pt x="2812" y="7477"/>
                    <a:pt x="2797" y="7424"/>
                    <a:pt x="2766" y="7439"/>
                  </a:cubicBezTo>
                  <a:cubicBezTo>
                    <a:pt x="2781" y="7439"/>
                    <a:pt x="2835" y="7470"/>
                    <a:pt x="2804" y="7500"/>
                  </a:cubicBezTo>
                  <a:cubicBezTo>
                    <a:pt x="2781" y="7454"/>
                    <a:pt x="2766" y="7508"/>
                    <a:pt x="2728" y="7462"/>
                  </a:cubicBezTo>
                  <a:lnTo>
                    <a:pt x="2728" y="7401"/>
                  </a:lnTo>
                  <a:lnTo>
                    <a:pt x="2690" y="7424"/>
                  </a:lnTo>
                  <a:lnTo>
                    <a:pt x="2690" y="7454"/>
                  </a:lnTo>
                  <a:cubicBezTo>
                    <a:pt x="2621" y="7462"/>
                    <a:pt x="2575" y="7424"/>
                    <a:pt x="2513" y="7401"/>
                  </a:cubicBezTo>
                  <a:cubicBezTo>
                    <a:pt x="2513" y="7439"/>
                    <a:pt x="2544" y="7424"/>
                    <a:pt x="2567" y="7439"/>
                  </a:cubicBezTo>
                  <a:cubicBezTo>
                    <a:pt x="2529" y="7439"/>
                    <a:pt x="2460" y="7431"/>
                    <a:pt x="2467" y="7385"/>
                  </a:cubicBezTo>
                  <a:lnTo>
                    <a:pt x="2529" y="7385"/>
                  </a:lnTo>
                  <a:lnTo>
                    <a:pt x="2529" y="7347"/>
                  </a:lnTo>
                  <a:cubicBezTo>
                    <a:pt x="2490" y="7339"/>
                    <a:pt x="2437" y="7355"/>
                    <a:pt x="2437" y="7301"/>
                  </a:cubicBezTo>
                  <a:lnTo>
                    <a:pt x="2398" y="7278"/>
                  </a:lnTo>
                  <a:lnTo>
                    <a:pt x="2383" y="7301"/>
                  </a:lnTo>
                  <a:cubicBezTo>
                    <a:pt x="2352" y="7263"/>
                    <a:pt x="2268" y="7247"/>
                    <a:pt x="2268" y="7194"/>
                  </a:cubicBezTo>
                  <a:lnTo>
                    <a:pt x="2192" y="7163"/>
                  </a:lnTo>
                  <a:lnTo>
                    <a:pt x="2207" y="7148"/>
                  </a:lnTo>
                  <a:lnTo>
                    <a:pt x="2161" y="7155"/>
                  </a:lnTo>
                  <a:cubicBezTo>
                    <a:pt x="2153" y="7125"/>
                    <a:pt x="2184" y="7117"/>
                    <a:pt x="2199" y="7109"/>
                  </a:cubicBezTo>
                  <a:cubicBezTo>
                    <a:pt x="2192" y="7079"/>
                    <a:pt x="2153" y="7071"/>
                    <a:pt x="2169" y="7033"/>
                  </a:cubicBezTo>
                  <a:cubicBezTo>
                    <a:pt x="2153" y="7041"/>
                    <a:pt x="2153" y="7079"/>
                    <a:pt x="2115" y="7079"/>
                  </a:cubicBezTo>
                  <a:cubicBezTo>
                    <a:pt x="2130" y="7117"/>
                    <a:pt x="2161" y="7048"/>
                    <a:pt x="2169" y="7094"/>
                  </a:cubicBezTo>
                  <a:lnTo>
                    <a:pt x="2123" y="7117"/>
                  </a:lnTo>
                  <a:cubicBezTo>
                    <a:pt x="2077" y="7094"/>
                    <a:pt x="2084" y="7018"/>
                    <a:pt x="2038" y="7002"/>
                  </a:cubicBezTo>
                  <a:cubicBezTo>
                    <a:pt x="2046" y="6964"/>
                    <a:pt x="2069" y="7002"/>
                    <a:pt x="2084" y="7002"/>
                  </a:cubicBezTo>
                  <a:lnTo>
                    <a:pt x="2038" y="6972"/>
                  </a:lnTo>
                  <a:lnTo>
                    <a:pt x="2031" y="7002"/>
                  </a:lnTo>
                  <a:lnTo>
                    <a:pt x="2000" y="6995"/>
                  </a:lnTo>
                  <a:cubicBezTo>
                    <a:pt x="1992" y="6956"/>
                    <a:pt x="1923" y="6972"/>
                    <a:pt x="1939" y="6903"/>
                  </a:cubicBezTo>
                  <a:lnTo>
                    <a:pt x="1900" y="6857"/>
                  </a:lnTo>
                  <a:cubicBezTo>
                    <a:pt x="1855" y="6880"/>
                    <a:pt x="1816" y="6826"/>
                    <a:pt x="1809" y="6788"/>
                  </a:cubicBezTo>
                  <a:lnTo>
                    <a:pt x="1778" y="6803"/>
                  </a:lnTo>
                  <a:cubicBezTo>
                    <a:pt x="1770" y="6765"/>
                    <a:pt x="1740" y="6742"/>
                    <a:pt x="1770" y="6726"/>
                  </a:cubicBezTo>
                  <a:lnTo>
                    <a:pt x="1709" y="6711"/>
                  </a:lnTo>
                  <a:cubicBezTo>
                    <a:pt x="1701" y="6665"/>
                    <a:pt x="1747" y="6696"/>
                    <a:pt x="1747" y="6665"/>
                  </a:cubicBezTo>
                  <a:cubicBezTo>
                    <a:pt x="1709" y="6658"/>
                    <a:pt x="1701" y="6635"/>
                    <a:pt x="1701" y="6612"/>
                  </a:cubicBezTo>
                  <a:lnTo>
                    <a:pt x="1632" y="6612"/>
                  </a:lnTo>
                  <a:cubicBezTo>
                    <a:pt x="1648" y="6581"/>
                    <a:pt x="1694" y="6612"/>
                    <a:pt x="1694" y="6573"/>
                  </a:cubicBezTo>
                  <a:cubicBezTo>
                    <a:pt x="1648" y="6612"/>
                    <a:pt x="1609" y="6535"/>
                    <a:pt x="1609" y="6497"/>
                  </a:cubicBezTo>
                  <a:cubicBezTo>
                    <a:pt x="1579" y="6474"/>
                    <a:pt x="1548" y="6497"/>
                    <a:pt x="1540" y="6466"/>
                  </a:cubicBezTo>
                  <a:cubicBezTo>
                    <a:pt x="1556" y="6458"/>
                    <a:pt x="1586" y="6466"/>
                    <a:pt x="1571" y="6435"/>
                  </a:cubicBezTo>
                  <a:lnTo>
                    <a:pt x="1625" y="6435"/>
                  </a:lnTo>
                  <a:lnTo>
                    <a:pt x="1625" y="6405"/>
                  </a:lnTo>
                  <a:lnTo>
                    <a:pt x="1571" y="6405"/>
                  </a:lnTo>
                  <a:cubicBezTo>
                    <a:pt x="1540" y="6389"/>
                    <a:pt x="1579" y="6366"/>
                    <a:pt x="1579" y="6328"/>
                  </a:cubicBezTo>
                  <a:cubicBezTo>
                    <a:pt x="1548" y="6320"/>
                    <a:pt x="1571" y="6290"/>
                    <a:pt x="1540" y="6274"/>
                  </a:cubicBezTo>
                  <a:cubicBezTo>
                    <a:pt x="1517" y="6313"/>
                    <a:pt x="1540" y="6328"/>
                    <a:pt x="1571" y="6343"/>
                  </a:cubicBezTo>
                  <a:lnTo>
                    <a:pt x="1548" y="6389"/>
                  </a:lnTo>
                  <a:cubicBezTo>
                    <a:pt x="1540" y="6359"/>
                    <a:pt x="1517" y="6382"/>
                    <a:pt x="1533" y="6343"/>
                  </a:cubicBezTo>
                  <a:lnTo>
                    <a:pt x="1494" y="6351"/>
                  </a:lnTo>
                  <a:cubicBezTo>
                    <a:pt x="1502" y="6313"/>
                    <a:pt x="1471" y="6267"/>
                    <a:pt x="1456" y="6228"/>
                  </a:cubicBezTo>
                  <a:lnTo>
                    <a:pt x="1464" y="6274"/>
                  </a:lnTo>
                  <a:cubicBezTo>
                    <a:pt x="1426" y="6305"/>
                    <a:pt x="1403" y="6244"/>
                    <a:pt x="1395" y="6213"/>
                  </a:cubicBezTo>
                  <a:cubicBezTo>
                    <a:pt x="1418" y="6190"/>
                    <a:pt x="1418" y="6251"/>
                    <a:pt x="1426" y="6228"/>
                  </a:cubicBezTo>
                  <a:cubicBezTo>
                    <a:pt x="1433" y="6190"/>
                    <a:pt x="1395" y="6213"/>
                    <a:pt x="1395" y="6175"/>
                  </a:cubicBezTo>
                  <a:cubicBezTo>
                    <a:pt x="1464" y="6190"/>
                    <a:pt x="1349" y="6098"/>
                    <a:pt x="1387" y="6037"/>
                  </a:cubicBezTo>
                  <a:cubicBezTo>
                    <a:pt x="1357" y="6037"/>
                    <a:pt x="1326" y="5999"/>
                    <a:pt x="1288" y="5976"/>
                  </a:cubicBezTo>
                  <a:cubicBezTo>
                    <a:pt x="1341" y="5960"/>
                    <a:pt x="1265" y="5884"/>
                    <a:pt x="1242" y="5884"/>
                  </a:cubicBezTo>
                  <a:lnTo>
                    <a:pt x="1265" y="5861"/>
                  </a:lnTo>
                  <a:cubicBezTo>
                    <a:pt x="1242" y="5861"/>
                    <a:pt x="1249" y="5830"/>
                    <a:pt x="1211" y="5815"/>
                  </a:cubicBezTo>
                  <a:cubicBezTo>
                    <a:pt x="1249" y="5784"/>
                    <a:pt x="1203" y="5776"/>
                    <a:pt x="1173" y="5738"/>
                  </a:cubicBezTo>
                  <a:cubicBezTo>
                    <a:pt x="1188" y="5731"/>
                    <a:pt x="1203" y="5738"/>
                    <a:pt x="1211" y="5708"/>
                  </a:cubicBezTo>
                  <a:cubicBezTo>
                    <a:pt x="1157" y="5654"/>
                    <a:pt x="1173" y="5593"/>
                    <a:pt x="1134" y="5524"/>
                  </a:cubicBezTo>
                  <a:lnTo>
                    <a:pt x="1165" y="5501"/>
                  </a:lnTo>
                  <a:cubicBezTo>
                    <a:pt x="1119" y="5508"/>
                    <a:pt x="1134" y="5462"/>
                    <a:pt x="1165" y="5439"/>
                  </a:cubicBezTo>
                  <a:cubicBezTo>
                    <a:pt x="1134" y="5462"/>
                    <a:pt x="1096" y="5432"/>
                    <a:pt x="1111" y="5393"/>
                  </a:cubicBezTo>
                  <a:cubicBezTo>
                    <a:pt x="1134" y="5370"/>
                    <a:pt x="1119" y="5432"/>
                    <a:pt x="1150" y="5409"/>
                  </a:cubicBezTo>
                  <a:lnTo>
                    <a:pt x="1157" y="5386"/>
                  </a:lnTo>
                  <a:lnTo>
                    <a:pt x="1127" y="5370"/>
                  </a:lnTo>
                  <a:lnTo>
                    <a:pt x="1157" y="5370"/>
                  </a:lnTo>
                  <a:cubicBezTo>
                    <a:pt x="1165" y="5332"/>
                    <a:pt x="1150" y="5324"/>
                    <a:pt x="1119" y="5332"/>
                  </a:cubicBezTo>
                  <a:cubicBezTo>
                    <a:pt x="1096" y="5309"/>
                    <a:pt x="1157" y="5324"/>
                    <a:pt x="1134" y="5294"/>
                  </a:cubicBezTo>
                  <a:cubicBezTo>
                    <a:pt x="1111" y="5309"/>
                    <a:pt x="1096" y="5286"/>
                    <a:pt x="1081" y="5256"/>
                  </a:cubicBezTo>
                  <a:cubicBezTo>
                    <a:pt x="1111" y="5240"/>
                    <a:pt x="1081" y="5240"/>
                    <a:pt x="1096" y="5210"/>
                  </a:cubicBezTo>
                  <a:lnTo>
                    <a:pt x="1081" y="5164"/>
                  </a:lnTo>
                  <a:lnTo>
                    <a:pt x="1111" y="5164"/>
                  </a:lnTo>
                  <a:cubicBezTo>
                    <a:pt x="1073" y="5164"/>
                    <a:pt x="1096" y="5056"/>
                    <a:pt x="1042" y="5079"/>
                  </a:cubicBezTo>
                  <a:lnTo>
                    <a:pt x="1012" y="5010"/>
                  </a:lnTo>
                  <a:cubicBezTo>
                    <a:pt x="1042" y="4987"/>
                    <a:pt x="1035" y="5026"/>
                    <a:pt x="1058" y="5041"/>
                  </a:cubicBezTo>
                  <a:lnTo>
                    <a:pt x="1058" y="4972"/>
                  </a:lnTo>
                  <a:cubicBezTo>
                    <a:pt x="981" y="4972"/>
                    <a:pt x="1012" y="4888"/>
                    <a:pt x="996" y="4865"/>
                  </a:cubicBezTo>
                  <a:lnTo>
                    <a:pt x="1042" y="4903"/>
                  </a:lnTo>
                  <a:lnTo>
                    <a:pt x="1019" y="4903"/>
                  </a:lnTo>
                  <a:cubicBezTo>
                    <a:pt x="1012" y="4934"/>
                    <a:pt x="1042" y="4926"/>
                    <a:pt x="1050" y="4949"/>
                  </a:cubicBezTo>
                  <a:cubicBezTo>
                    <a:pt x="1050" y="4911"/>
                    <a:pt x="1042" y="4903"/>
                    <a:pt x="1088" y="4865"/>
                  </a:cubicBezTo>
                  <a:lnTo>
                    <a:pt x="1050" y="4865"/>
                  </a:lnTo>
                  <a:cubicBezTo>
                    <a:pt x="1088" y="4827"/>
                    <a:pt x="1035" y="4696"/>
                    <a:pt x="1050" y="4635"/>
                  </a:cubicBezTo>
                  <a:lnTo>
                    <a:pt x="1012" y="4604"/>
                  </a:lnTo>
                  <a:cubicBezTo>
                    <a:pt x="981" y="4581"/>
                    <a:pt x="1042" y="4551"/>
                    <a:pt x="981" y="4466"/>
                  </a:cubicBezTo>
                  <a:lnTo>
                    <a:pt x="1035" y="4466"/>
                  </a:lnTo>
                  <a:lnTo>
                    <a:pt x="1012" y="4566"/>
                  </a:lnTo>
                  <a:cubicBezTo>
                    <a:pt x="1035" y="4589"/>
                    <a:pt x="1050" y="4551"/>
                    <a:pt x="1058" y="4589"/>
                  </a:cubicBezTo>
                  <a:cubicBezTo>
                    <a:pt x="1058" y="4558"/>
                    <a:pt x="1042" y="4551"/>
                    <a:pt x="1019" y="4520"/>
                  </a:cubicBezTo>
                  <a:lnTo>
                    <a:pt x="1050" y="4512"/>
                  </a:lnTo>
                  <a:cubicBezTo>
                    <a:pt x="1035" y="4489"/>
                    <a:pt x="1035" y="4520"/>
                    <a:pt x="1012" y="4520"/>
                  </a:cubicBezTo>
                  <a:cubicBezTo>
                    <a:pt x="1004" y="4505"/>
                    <a:pt x="1019" y="4482"/>
                    <a:pt x="996" y="4466"/>
                  </a:cubicBezTo>
                  <a:cubicBezTo>
                    <a:pt x="966" y="4558"/>
                    <a:pt x="966" y="4643"/>
                    <a:pt x="966" y="4742"/>
                  </a:cubicBezTo>
                  <a:cubicBezTo>
                    <a:pt x="958" y="4773"/>
                    <a:pt x="935" y="4735"/>
                    <a:pt x="928" y="4750"/>
                  </a:cubicBezTo>
                  <a:lnTo>
                    <a:pt x="958" y="4781"/>
                  </a:lnTo>
                  <a:lnTo>
                    <a:pt x="882" y="4750"/>
                  </a:lnTo>
                  <a:cubicBezTo>
                    <a:pt x="882" y="4696"/>
                    <a:pt x="928" y="4635"/>
                    <a:pt x="889" y="4566"/>
                  </a:cubicBezTo>
                  <a:lnTo>
                    <a:pt x="905" y="4512"/>
                  </a:lnTo>
                  <a:cubicBezTo>
                    <a:pt x="882" y="4528"/>
                    <a:pt x="889" y="4520"/>
                    <a:pt x="897" y="4482"/>
                  </a:cubicBezTo>
                  <a:lnTo>
                    <a:pt x="859" y="4474"/>
                  </a:lnTo>
                  <a:cubicBezTo>
                    <a:pt x="905" y="4428"/>
                    <a:pt x="866" y="4413"/>
                    <a:pt x="882" y="4375"/>
                  </a:cubicBezTo>
                  <a:lnTo>
                    <a:pt x="920" y="4359"/>
                  </a:lnTo>
                  <a:lnTo>
                    <a:pt x="889" y="4313"/>
                  </a:lnTo>
                  <a:cubicBezTo>
                    <a:pt x="897" y="4290"/>
                    <a:pt x="905" y="4336"/>
                    <a:pt x="928" y="4313"/>
                  </a:cubicBezTo>
                  <a:lnTo>
                    <a:pt x="928" y="4283"/>
                  </a:lnTo>
                  <a:lnTo>
                    <a:pt x="897" y="4260"/>
                  </a:lnTo>
                  <a:cubicBezTo>
                    <a:pt x="920" y="4214"/>
                    <a:pt x="928" y="4183"/>
                    <a:pt x="958" y="4145"/>
                  </a:cubicBezTo>
                  <a:cubicBezTo>
                    <a:pt x="905" y="4129"/>
                    <a:pt x="974" y="4106"/>
                    <a:pt x="943" y="4083"/>
                  </a:cubicBezTo>
                  <a:lnTo>
                    <a:pt x="974" y="4122"/>
                  </a:lnTo>
                  <a:lnTo>
                    <a:pt x="996" y="4053"/>
                  </a:lnTo>
                  <a:lnTo>
                    <a:pt x="974" y="4014"/>
                  </a:lnTo>
                  <a:cubicBezTo>
                    <a:pt x="943" y="4014"/>
                    <a:pt x="943" y="4014"/>
                    <a:pt x="928" y="3976"/>
                  </a:cubicBezTo>
                  <a:cubicBezTo>
                    <a:pt x="928" y="4022"/>
                    <a:pt x="882" y="4030"/>
                    <a:pt x="897" y="4083"/>
                  </a:cubicBezTo>
                  <a:cubicBezTo>
                    <a:pt x="866" y="4099"/>
                    <a:pt x="882" y="4060"/>
                    <a:pt x="859" y="4083"/>
                  </a:cubicBezTo>
                  <a:cubicBezTo>
                    <a:pt x="866" y="4106"/>
                    <a:pt x="889" y="4106"/>
                    <a:pt x="905" y="4106"/>
                  </a:cubicBezTo>
                  <a:lnTo>
                    <a:pt x="920" y="4160"/>
                  </a:lnTo>
                  <a:cubicBezTo>
                    <a:pt x="882" y="4160"/>
                    <a:pt x="889" y="4198"/>
                    <a:pt x="897" y="4214"/>
                  </a:cubicBezTo>
                  <a:cubicBezTo>
                    <a:pt x="866" y="4221"/>
                    <a:pt x="882" y="4183"/>
                    <a:pt x="851" y="4175"/>
                  </a:cubicBezTo>
                  <a:lnTo>
                    <a:pt x="866" y="4214"/>
                  </a:lnTo>
                  <a:cubicBezTo>
                    <a:pt x="859" y="4221"/>
                    <a:pt x="828" y="4237"/>
                    <a:pt x="828" y="4275"/>
                  </a:cubicBezTo>
                  <a:lnTo>
                    <a:pt x="882" y="4313"/>
                  </a:lnTo>
                  <a:lnTo>
                    <a:pt x="820" y="4329"/>
                  </a:lnTo>
                  <a:lnTo>
                    <a:pt x="820" y="4375"/>
                  </a:lnTo>
                  <a:lnTo>
                    <a:pt x="782" y="4375"/>
                  </a:lnTo>
                  <a:cubicBezTo>
                    <a:pt x="790" y="4443"/>
                    <a:pt x="782" y="4512"/>
                    <a:pt x="767" y="4589"/>
                  </a:cubicBezTo>
                  <a:cubicBezTo>
                    <a:pt x="805" y="4627"/>
                    <a:pt x="751" y="4666"/>
                    <a:pt x="782" y="4704"/>
                  </a:cubicBezTo>
                  <a:cubicBezTo>
                    <a:pt x="728" y="4773"/>
                    <a:pt x="828" y="4865"/>
                    <a:pt x="751" y="4926"/>
                  </a:cubicBezTo>
                  <a:lnTo>
                    <a:pt x="782" y="4964"/>
                  </a:lnTo>
                  <a:lnTo>
                    <a:pt x="751" y="5018"/>
                  </a:lnTo>
                  <a:cubicBezTo>
                    <a:pt x="736" y="4987"/>
                    <a:pt x="751" y="4972"/>
                    <a:pt x="713" y="4964"/>
                  </a:cubicBezTo>
                  <a:cubicBezTo>
                    <a:pt x="744" y="4972"/>
                    <a:pt x="728" y="4941"/>
                    <a:pt x="736" y="4926"/>
                  </a:cubicBezTo>
                  <a:cubicBezTo>
                    <a:pt x="705" y="4911"/>
                    <a:pt x="713" y="4934"/>
                    <a:pt x="713" y="4949"/>
                  </a:cubicBezTo>
                  <a:cubicBezTo>
                    <a:pt x="690" y="4926"/>
                    <a:pt x="698" y="4895"/>
                    <a:pt x="698" y="4865"/>
                  </a:cubicBezTo>
                  <a:lnTo>
                    <a:pt x="713" y="4903"/>
                  </a:lnTo>
                  <a:cubicBezTo>
                    <a:pt x="744" y="4895"/>
                    <a:pt x="705" y="4827"/>
                    <a:pt x="713" y="4788"/>
                  </a:cubicBezTo>
                  <a:lnTo>
                    <a:pt x="698" y="4834"/>
                  </a:lnTo>
                  <a:cubicBezTo>
                    <a:pt x="698" y="4781"/>
                    <a:pt x="667" y="4750"/>
                    <a:pt x="659" y="4704"/>
                  </a:cubicBezTo>
                  <a:cubicBezTo>
                    <a:pt x="667" y="4681"/>
                    <a:pt x="690" y="4742"/>
                    <a:pt x="698" y="4712"/>
                  </a:cubicBezTo>
                  <a:lnTo>
                    <a:pt x="667" y="4681"/>
                  </a:lnTo>
                  <a:cubicBezTo>
                    <a:pt x="690" y="4627"/>
                    <a:pt x="667" y="4558"/>
                    <a:pt x="652" y="4520"/>
                  </a:cubicBezTo>
                  <a:cubicBezTo>
                    <a:pt x="675" y="4558"/>
                    <a:pt x="675" y="4489"/>
                    <a:pt x="675" y="4466"/>
                  </a:cubicBezTo>
                  <a:cubicBezTo>
                    <a:pt x="659" y="4466"/>
                    <a:pt x="652" y="4443"/>
                    <a:pt x="652" y="4474"/>
                  </a:cubicBezTo>
                  <a:cubicBezTo>
                    <a:pt x="598" y="4428"/>
                    <a:pt x="675" y="4428"/>
                    <a:pt x="636" y="4375"/>
                  </a:cubicBezTo>
                  <a:lnTo>
                    <a:pt x="698" y="4375"/>
                  </a:lnTo>
                  <a:lnTo>
                    <a:pt x="659" y="4329"/>
                  </a:lnTo>
                  <a:cubicBezTo>
                    <a:pt x="652" y="4298"/>
                    <a:pt x="705" y="4252"/>
                    <a:pt x="659" y="4244"/>
                  </a:cubicBezTo>
                  <a:lnTo>
                    <a:pt x="698" y="4198"/>
                  </a:lnTo>
                  <a:cubicBezTo>
                    <a:pt x="667" y="4168"/>
                    <a:pt x="675" y="4091"/>
                    <a:pt x="705" y="4030"/>
                  </a:cubicBezTo>
                  <a:cubicBezTo>
                    <a:pt x="713" y="4068"/>
                    <a:pt x="705" y="4060"/>
                    <a:pt x="736" y="4099"/>
                  </a:cubicBezTo>
                  <a:lnTo>
                    <a:pt x="782" y="4045"/>
                  </a:lnTo>
                  <a:lnTo>
                    <a:pt x="751" y="4030"/>
                  </a:lnTo>
                  <a:cubicBezTo>
                    <a:pt x="728" y="4014"/>
                    <a:pt x="751" y="4060"/>
                    <a:pt x="744" y="4068"/>
                  </a:cubicBezTo>
                  <a:cubicBezTo>
                    <a:pt x="705" y="4068"/>
                    <a:pt x="690" y="3984"/>
                    <a:pt x="744" y="3969"/>
                  </a:cubicBezTo>
                  <a:cubicBezTo>
                    <a:pt x="751" y="3930"/>
                    <a:pt x="690" y="3861"/>
                    <a:pt x="736" y="3823"/>
                  </a:cubicBezTo>
                  <a:lnTo>
                    <a:pt x="713" y="3792"/>
                  </a:lnTo>
                  <a:lnTo>
                    <a:pt x="751" y="3800"/>
                  </a:lnTo>
                  <a:cubicBezTo>
                    <a:pt x="774" y="3785"/>
                    <a:pt x="736" y="3739"/>
                    <a:pt x="767" y="3716"/>
                  </a:cubicBezTo>
                  <a:lnTo>
                    <a:pt x="782" y="3754"/>
                  </a:lnTo>
                  <a:cubicBezTo>
                    <a:pt x="782" y="3677"/>
                    <a:pt x="782" y="3601"/>
                    <a:pt x="851" y="3570"/>
                  </a:cubicBezTo>
                  <a:cubicBezTo>
                    <a:pt x="859" y="3555"/>
                    <a:pt x="866" y="3532"/>
                    <a:pt x="851" y="3509"/>
                  </a:cubicBezTo>
                  <a:lnTo>
                    <a:pt x="820" y="3494"/>
                  </a:lnTo>
                  <a:cubicBezTo>
                    <a:pt x="859" y="3486"/>
                    <a:pt x="851" y="3402"/>
                    <a:pt x="905" y="3371"/>
                  </a:cubicBezTo>
                  <a:lnTo>
                    <a:pt x="905" y="3417"/>
                  </a:lnTo>
                  <a:cubicBezTo>
                    <a:pt x="935" y="3417"/>
                    <a:pt x="966" y="3356"/>
                    <a:pt x="981" y="3325"/>
                  </a:cubicBezTo>
                  <a:cubicBezTo>
                    <a:pt x="974" y="3287"/>
                    <a:pt x="974" y="3340"/>
                    <a:pt x="943" y="3340"/>
                  </a:cubicBezTo>
                  <a:cubicBezTo>
                    <a:pt x="935" y="3317"/>
                    <a:pt x="966" y="3302"/>
                    <a:pt x="958" y="3279"/>
                  </a:cubicBezTo>
                  <a:lnTo>
                    <a:pt x="935" y="3256"/>
                  </a:lnTo>
                  <a:lnTo>
                    <a:pt x="897" y="3264"/>
                  </a:lnTo>
                  <a:lnTo>
                    <a:pt x="897" y="3241"/>
                  </a:lnTo>
                  <a:cubicBezTo>
                    <a:pt x="958" y="3225"/>
                    <a:pt x="943" y="3218"/>
                    <a:pt x="981" y="3187"/>
                  </a:cubicBezTo>
                  <a:cubicBezTo>
                    <a:pt x="996" y="3225"/>
                    <a:pt x="943" y="3218"/>
                    <a:pt x="966" y="3256"/>
                  </a:cubicBezTo>
                  <a:cubicBezTo>
                    <a:pt x="996" y="3256"/>
                    <a:pt x="981" y="3225"/>
                    <a:pt x="1012" y="3225"/>
                  </a:cubicBezTo>
                  <a:cubicBezTo>
                    <a:pt x="981" y="3225"/>
                    <a:pt x="1004" y="3164"/>
                    <a:pt x="1012" y="3141"/>
                  </a:cubicBezTo>
                  <a:lnTo>
                    <a:pt x="1019" y="3172"/>
                  </a:lnTo>
                  <a:cubicBezTo>
                    <a:pt x="1058" y="3172"/>
                    <a:pt x="1042" y="3141"/>
                    <a:pt x="1073" y="3141"/>
                  </a:cubicBezTo>
                  <a:lnTo>
                    <a:pt x="1035" y="3133"/>
                  </a:lnTo>
                  <a:cubicBezTo>
                    <a:pt x="1042" y="3087"/>
                    <a:pt x="1088" y="3057"/>
                    <a:pt x="1111" y="3011"/>
                  </a:cubicBezTo>
                  <a:lnTo>
                    <a:pt x="1073" y="3049"/>
                  </a:lnTo>
                  <a:lnTo>
                    <a:pt x="1050" y="3049"/>
                  </a:lnTo>
                  <a:cubicBezTo>
                    <a:pt x="1081" y="3026"/>
                    <a:pt x="1073" y="2996"/>
                    <a:pt x="1081" y="2957"/>
                  </a:cubicBezTo>
                  <a:cubicBezTo>
                    <a:pt x="1050" y="2942"/>
                    <a:pt x="1042" y="2980"/>
                    <a:pt x="1058" y="3011"/>
                  </a:cubicBezTo>
                  <a:cubicBezTo>
                    <a:pt x="1035" y="3026"/>
                    <a:pt x="1050" y="2957"/>
                    <a:pt x="1019" y="2996"/>
                  </a:cubicBezTo>
                  <a:cubicBezTo>
                    <a:pt x="1219" y="3072"/>
                    <a:pt x="1234" y="3042"/>
                    <a:pt x="1196" y="304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8"/>
            <p:cNvSpPr/>
            <p:nvPr/>
          </p:nvSpPr>
          <p:spPr>
            <a:xfrm flipH="1" rot="-6393637">
              <a:off x="-351835" y="-1286246"/>
              <a:ext cx="1773543" cy="2816864"/>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
            <p:cNvSpPr/>
            <p:nvPr/>
          </p:nvSpPr>
          <p:spPr>
            <a:xfrm rot="5400000">
              <a:off x="7838320" y="3942626"/>
              <a:ext cx="2025160" cy="1254201"/>
            </a:xfrm>
            <a:custGeom>
              <a:rect b="b" l="l" r="r" t="t"/>
              <a:pathLst>
                <a:path extrusionOk="0" h="11032" w="17813">
                  <a:moveTo>
                    <a:pt x="2237" y="0"/>
                  </a:moveTo>
                  <a:cubicBezTo>
                    <a:pt x="1617" y="452"/>
                    <a:pt x="1119" y="1096"/>
                    <a:pt x="797" y="1785"/>
                  </a:cubicBezTo>
                  <a:cubicBezTo>
                    <a:pt x="284" y="2858"/>
                    <a:pt x="123" y="4061"/>
                    <a:pt x="46" y="5248"/>
                  </a:cubicBezTo>
                  <a:cubicBezTo>
                    <a:pt x="8" y="5846"/>
                    <a:pt x="0" y="6466"/>
                    <a:pt x="299" y="6972"/>
                  </a:cubicBezTo>
                  <a:cubicBezTo>
                    <a:pt x="583" y="7462"/>
                    <a:pt x="1119" y="7761"/>
                    <a:pt x="1655" y="7968"/>
                  </a:cubicBezTo>
                  <a:cubicBezTo>
                    <a:pt x="3517" y="8718"/>
                    <a:pt x="5547" y="8864"/>
                    <a:pt x="7501" y="9301"/>
                  </a:cubicBezTo>
                  <a:cubicBezTo>
                    <a:pt x="7631" y="9331"/>
                    <a:pt x="7792" y="9377"/>
                    <a:pt x="7853" y="9500"/>
                  </a:cubicBezTo>
                  <a:cubicBezTo>
                    <a:pt x="7891" y="9599"/>
                    <a:pt x="7868" y="9714"/>
                    <a:pt x="7868" y="9822"/>
                  </a:cubicBezTo>
                  <a:cubicBezTo>
                    <a:pt x="7861" y="10289"/>
                    <a:pt x="8213" y="10703"/>
                    <a:pt x="8634" y="10879"/>
                  </a:cubicBezTo>
                  <a:cubicBezTo>
                    <a:pt x="8898" y="10990"/>
                    <a:pt x="9176" y="11031"/>
                    <a:pt x="9456" y="11031"/>
                  </a:cubicBezTo>
                  <a:cubicBezTo>
                    <a:pt x="9639" y="11031"/>
                    <a:pt x="9824" y="11013"/>
                    <a:pt x="10006" y="10986"/>
                  </a:cubicBezTo>
                  <a:cubicBezTo>
                    <a:pt x="11392" y="10795"/>
                    <a:pt x="12679" y="10166"/>
                    <a:pt x="13897" y="9477"/>
                  </a:cubicBezTo>
                  <a:cubicBezTo>
                    <a:pt x="14641" y="9055"/>
                    <a:pt x="15391" y="8580"/>
                    <a:pt x="15966" y="7952"/>
                  </a:cubicBezTo>
                  <a:cubicBezTo>
                    <a:pt x="16533" y="7339"/>
                    <a:pt x="16916" y="6589"/>
                    <a:pt x="17268" y="5846"/>
                  </a:cubicBezTo>
                  <a:cubicBezTo>
                    <a:pt x="17544" y="5271"/>
                    <a:pt x="17812" y="4650"/>
                    <a:pt x="17667" y="4022"/>
                  </a:cubicBezTo>
                  <a:cubicBezTo>
                    <a:pt x="17544" y="3402"/>
                    <a:pt x="17054" y="2927"/>
                    <a:pt x="16617" y="2452"/>
                  </a:cubicBezTo>
                  <a:cubicBezTo>
                    <a:pt x="16180" y="1984"/>
                    <a:pt x="15751" y="1402"/>
                    <a:pt x="15828" y="766"/>
                  </a:cubicBezTo>
                  <a:cubicBezTo>
                    <a:pt x="15851" y="628"/>
                    <a:pt x="15889" y="491"/>
                    <a:pt x="15889" y="345"/>
                  </a:cubicBezTo>
                  <a:cubicBezTo>
                    <a:pt x="15889" y="222"/>
                    <a:pt x="15859" y="107"/>
                    <a:pt x="1579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 name="Google Shape;176;p8"/>
          <p:cNvGrpSpPr/>
          <p:nvPr/>
        </p:nvGrpSpPr>
        <p:grpSpPr>
          <a:xfrm>
            <a:off x="7973338" y="122354"/>
            <a:ext cx="1935818" cy="4420538"/>
            <a:chOff x="7973338" y="122354"/>
            <a:chExt cx="1935818" cy="4420538"/>
          </a:xfrm>
        </p:grpSpPr>
        <p:grpSp>
          <p:nvGrpSpPr>
            <p:cNvPr id="177" name="Google Shape;177;p8"/>
            <p:cNvGrpSpPr/>
            <p:nvPr/>
          </p:nvGrpSpPr>
          <p:grpSpPr>
            <a:xfrm flipH="1" rot="1226228">
              <a:off x="8030323" y="186275"/>
              <a:ext cx="439231" cy="405583"/>
              <a:chOff x="5680050" y="2183725"/>
              <a:chExt cx="59050" cy="54525"/>
            </a:xfrm>
          </p:grpSpPr>
          <p:sp>
            <p:nvSpPr>
              <p:cNvPr id="178" name="Google Shape;178;p8"/>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8"/>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8"/>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8"/>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8"/>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8"/>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8"/>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8"/>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 name="Google Shape;187;p8"/>
            <p:cNvGrpSpPr/>
            <p:nvPr/>
          </p:nvGrpSpPr>
          <p:grpSpPr>
            <a:xfrm flipH="1">
              <a:off x="8915841" y="3964319"/>
              <a:ext cx="219171" cy="330585"/>
              <a:chOff x="1095125" y="669925"/>
              <a:chExt cx="26850" cy="40500"/>
            </a:xfrm>
          </p:grpSpPr>
          <p:sp>
            <p:nvSpPr>
              <p:cNvPr id="188" name="Google Shape;188;p8"/>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8"/>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8"/>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1" name="Google Shape;191;p8"/>
            <p:cNvSpPr/>
            <p:nvPr/>
          </p:nvSpPr>
          <p:spPr>
            <a:xfrm flipH="1">
              <a:off x="9072372" y="3744093"/>
              <a:ext cx="836784" cy="798800"/>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92" name="Shape 192"/>
        <p:cNvGrpSpPr/>
        <p:nvPr/>
      </p:nvGrpSpPr>
      <p:grpSpPr>
        <a:xfrm>
          <a:off x="0" y="0"/>
          <a:ext cx="0" cy="0"/>
          <a:chOff x="0" y="0"/>
          <a:chExt cx="0" cy="0"/>
        </a:xfrm>
      </p:grpSpPr>
      <p:grpSp>
        <p:nvGrpSpPr>
          <p:cNvPr id="193" name="Google Shape;193;p9"/>
          <p:cNvGrpSpPr/>
          <p:nvPr/>
        </p:nvGrpSpPr>
        <p:grpSpPr>
          <a:xfrm>
            <a:off x="-1157942" y="-1122227"/>
            <a:ext cx="11916598" cy="7353066"/>
            <a:chOff x="-1157942" y="-1122227"/>
            <a:chExt cx="11916598" cy="7353066"/>
          </a:xfrm>
        </p:grpSpPr>
        <p:sp>
          <p:nvSpPr>
            <p:cNvPr id="194" name="Google Shape;194;p9"/>
            <p:cNvSpPr/>
            <p:nvPr/>
          </p:nvSpPr>
          <p:spPr>
            <a:xfrm rot="1717829">
              <a:off x="8418673" y="3161294"/>
              <a:ext cx="1773542" cy="2816856"/>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9"/>
            <p:cNvSpPr/>
            <p:nvPr/>
          </p:nvSpPr>
          <p:spPr>
            <a:xfrm flipH="1" rot="-5400000">
              <a:off x="-427455" y="3942626"/>
              <a:ext cx="2025160" cy="1254201"/>
            </a:xfrm>
            <a:custGeom>
              <a:rect b="b" l="l" r="r" t="t"/>
              <a:pathLst>
                <a:path extrusionOk="0" h="11032" w="17813">
                  <a:moveTo>
                    <a:pt x="2237" y="0"/>
                  </a:moveTo>
                  <a:cubicBezTo>
                    <a:pt x="1617" y="452"/>
                    <a:pt x="1119" y="1096"/>
                    <a:pt x="797" y="1785"/>
                  </a:cubicBezTo>
                  <a:cubicBezTo>
                    <a:pt x="284" y="2858"/>
                    <a:pt x="123" y="4061"/>
                    <a:pt x="46" y="5248"/>
                  </a:cubicBezTo>
                  <a:cubicBezTo>
                    <a:pt x="8" y="5846"/>
                    <a:pt x="0" y="6466"/>
                    <a:pt x="299" y="6972"/>
                  </a:cubicBezTo>
                  <a:cubicBezTo>
                    <a:pt x="583" y="7462"/>
                    <a:pt x="1119" y="7761"/>
                    <a:pt x="1655" y="7968"/>
                  </a:cubicBezTo>
                  <a:cubicBezTo>
                    <a:pt x="3517" y="8718"/>
                    <a:pt x="5547" y="8864"/>
                    <a:pt x="7501" y="9301"/>
                  </a:cubicBezTo>
                  <a:cubicBezTo>
                    <a:pt x="7631" y="9331"/>
                    <a:pt x="7792" y="9377"/>
                    <a:pt x="7853" y="9500"/>
                  </a:cubicBezTo>
                  <a:cubicBezTo>
                    <a:pt x="7891" y="9599"/>
                    <a:pt x="7868" y="9714"/>
                    <a:pt x="7868" y="9822"/>
                  </a:cubicBezTo>
                  <a:cubicBezTo>
                    <a:pt x="7861" y="10289"/>
                    <a:pt x="8213" y="10703"/>
                    <a:pt x="8634" y="10879"/>
                  </a:cubicBezTo>
                  <a:cubicBezTo>
                    <a:pt x="8898" y="10990"/>
                    <a:pt x="9176" y="11031"/>
                    <a:pt x="9456" y="11031"/>
                  </a:cubicBezTo>
                  <a:cubicBezTo>
                    <a:pt x="9639" y="11031"/>
                    <a:pt x="9824" y="11013"/>
                    <a:pt x="10006" y="10986"/>
                  </a:cubicBezTo>
                  <a:cubicBezTo>
                    <a:pt x="11392" y="10795"/>
                    <a:pt x="12679" y="10166"/>
                    <a:pt x="13897" y="9477"/>
                  </a:cubicBezTo>
                  <a:cubicBezTo>
                    <a:pt x="14641" y="9055"/>
                    <a:pt x="15391" y="8580"/>
                    <a:pt x="15966" y="7952"/>
                  </a:cubicBezTo>
                  <a:cubicBezTo>
                    <a:pt x="16533" y="7339"/>
                    <a:pt x="16916" y="6589"/>
                    <a:pt x="17268" y="5846"/>
                  </a:cubicBezTo>
                  <a:cubicBezTo>
                    <a:pt x="17544" y="5271"/>
                    <a:pt x="17812" y="4650"/>
                    <a:pt x="17667" y="4022"/>
                  </a:cubicBezTo>
                  <a:cubicBezTo>
                    <a:pt x="17544" y="3402"/>
                    <a:pt x="17054" y="2927"/>
                    <a:pt x="16617" y="2452"/>
                  </a:cubicBezTo>
                  <a:cubicBezTo>
                    <a:pt x="16180" y="1984"/>
                    <a:pt x="15751" y="1402"/>
                    <a:pt x="15828" y="766"/>
                  </a:cubicBezTo>
                  <a:cubicBezTo>
                    <a:pt x="15851" y="628"/>
                    <a:pt x="15889" y="491"/>
                    <a:pt x="15889" y="345"/>
                  </a:cubicBezTo>
                  <a:cubicBezTo>
                    <a:pt x="15889" y="222"/>
                    <a:pt x="15859" y="107"/>
                    <a:pt x="1579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9"/>
            <p:cNvSpPr/>
            <p:nvPr/>
          </p:nvSpPr>
          <p:spPr>
            <a:xfrm rot="-9818848">
              <a:off x="-854465" y="-873267"/>
              <a:ext cx="2122072" cy="2460677"/>
            </a:xfrm>
            <a:custGeom>
              <a:rect b="b" l="l" r="r" t="t"/>
              <a:pathLst>
                <a:path extrusionOk="0" h="9071" w="7823">
                  <a:moveTo>
                    <a:pt x="774" y="3256"/>
                  </a:moveTo>
                  <a:lnTo>
                    <a:pt x="767" y="3210"/>
                  </a:lnTo>
                  <a:close/>
                  <a:moveTo>
                    <a:pt x="1456" y="2865"/>
                  </a:moveTo>
                  <a:lnTo>
                    <a:pt x="1448" y="2873"/>
                  </a:lnTo>
                  <a:cubicBezTo>
                    <a:pt x="1418" y="2873"/>
                    <a:pt x="1433" y="2827"/>
                    <a:pt x="1456" y="2842"/>
                  </a:cubicBezTo>
                  <a:close/>
                  <a:moveTo>
                    <a:pt x="1380" y="2781"/>
                  </a:moveTo>
                  <a:lnTo>
                    <a:pt x="1410" y="2758"/>
                  </a:lnTo>
                  <a:close/>
                  <a:moveTo>
                    <a:pt x="1456" y="2743"/>
                  </a:moveTo>
                  <a:cubicBezTo>
                    <a:pt x="1464" y="2712"/>
                    <a:pt x="1471" y="2681"/>
                    <a:pt x="1502" y="2689"/>
                  </a:cubicBezTo>
                  <a:cubicBezTo>
                    <a:pt x="1471" y="2704"/>
                    <a:pt x="1487" y="2743"/>
                    <a:pt x="1456" y="2743"/>
                  </a:cubicBezTo>
                  <a:close/>
                  <a:moveTo>
                    <a:pt x="1548" y="2674"/>
                  </a:moveTo>
                  <a:lnTo>
                    <a:pt x="1579" y="2666"/>
                  </a:lnTo>
                  <a:close/>
                  <a:moveTo>
                    <a:pt x="1065" y="2306"/>
                  </a:moveTo>
                  <a:lnTo>
                    <a:pt x="1065" y="2367"/>
                  </a:lnTo>
                  <a:lnTo>
                    <a:pt x="1035" y="2352"/>
                  </a:lnTo>
                  <a:lnTo>
                    <a:pt x="1012" y="2352"/>
                  </a:lnTo>
                  <a:cubicBezTo>
                    <a:pt x="1035" y="2329"/>
                    <a:pt x="1050" y="2321"/>
                    <a:pt x="1012" y="2291"/>
                  </a:cubicBezTo>
                  <a:close/>
                  <a:moveTo>
                    <a:pt x="583" y="2069"/>
                  </a:moveTo>
                  <a:lnTo>
                    <a:pt x="552" y="2030"/>
                  </a:lnTo>
                  <a:lnTo>
                    <a:pt x="606" y="2015"/>
                  </a:lnTo>
                  <a:cubicBezTo>
                    <a:pt x="590" y="2046"/>
                    <a:pt x="575" y="2053"/>
                    <a:pt x="583" y="2069"/>
                  </a:cubicBezTo>
                  <a:close/>
                  <a:moveTo>
                    <a:pt x="2069" y="2590"/>
                  </a:moveTo>
                  <a:lnTo>
                    <a:pt x="2061" y="2605"/>
                  </a:lnTo>
                  <a:cubicBezTo>
                    <a:pt x="2031" y="2590"/>
                    <a:pt x="2046" y="2551"/>
                    <a:pt x="2008" y="2528"/>
                  </a:cubicBezTo>
                  <a:lnTo>
                    <a:pt x="2046" y="2513"/>
                  </a:lnTo>
                  <a:cubicBezTo>
                    <a:pt x="2031" y="2521"/>
                    <a:pt x="2038" y="2567"/>
                    <a:pt x="2069" y="2590"/>
                  </a:cubicBezTo>
                  <a:close/>
                  <a:moveTo>
                    <a:pt x="958" y="1816"/>
                  </a:moveTo>
                  <a:cubicBezTo>
                    <a:pt x="989" y="1754"/>
                    <a:pt x="1012" y="1724"/>
                    <a:pt x="1012" y="1670"/>
                  </a:cubicBezTo>
                  <a:lnTo>
                    <a:pt x="1050" y="1678"/>
                  </a:lnTo>
                  <a:cubicBezTo>
                    <a:pt x="1027" y="1709"/>
                    <a:pt x="1027" y="1793"/>
                    <a:pt x="958" y="1816"/>
                  </a:cubicBezTo>
                  <a:close/>
                  <a:moveTo>
                    <a:pt x="2291" y="2329"/>
                  </a:moveTo>
                  <a:lnTo>
                    <a:pt x="2329" y="2283"/>
                  </a:lnTo>
                  <a:cubicBezTo>
                    <a:pt x="2329" y="2321"/>
                    <a:pt x="2307" y="2321"/>
                    <a:pt x="2291" y="2329"/>
                  </a:cubicBezTo>
                  <a:close/>
                  <a:moveTo>
                    <a:pt x="1081" y="1670"/>
                  </a:moveTo>
                  <a:lnTo>
                    <a:pt x="1050" y="1640"/>
                  </a:lnTo>
                  <a:cubicBezTo>
                    <a:pt x="1081" y="1609"/>
                    <a:pt x="1111" y="1571"/>
                    <a:pt x="1150" y="1563"/>
                  </a:cubicBezTo>
                  <a:cubicBezTo>
                    <a:pt x="1127" y="1601"/>
                    <a:pt x="1104" y="1632"/>
                    <a:pt x="1081" y="1670"/>
                  </a:cubicBezTo>
                  <a:close/>
                  <a:moveTo>
                    <a:pt x="1234" y="1586"/>
                  </a:moveTo>
                  <a:cubicBezTo>
                    <a:pt x="1203" y="1571"/>
                    <a:pt x="1219" y="1555"/>
                    <a:pt x="1219" y="1525"/>
                  </a:cubicBezTo>
                  <a:cubicBezTo>
                    <a:pt x="1234" y="1494"/>
                    <a:pt x="1272" y="1479"/>
                    <a:pt x="1311" y="1440"/>
                  </a:cubicBezTo>
                  <a:lnTo>
                    <a:pt x="1334" y="1456"/>
                  </a:lnTo>
                  <a:cubicBezTo>
                    <a:pt x="1311" y="1494"/>
                    <a:pt x="1265" y="1540"/>
                    <a:pt x="1234" y="1586"/>
                  </a:cubicBezTo>
                  <a:close/>
                  <a:moveTo>
                    <a:pt x="3080" y="2168"/>
                  </a:moveTo>
                  <a:lnTo>
                    <a:pt x="3103" y="2145"/>
                  </a:lnTo>
                  <a:lnTo>
                    <a:pt x="3111" y="2168"/>
                  </a:lnTo>
                  <a:close/>
                  <a:moveTo>
                    <a:pt x="3119" y="2138"/>
                  </a:moveTo>
                  <a:lnTo>
                    <a:pt x="3188" y="2161"/>
                  </a:lnTo>
                  <a:cubicBezTo>
                    <a:pt x="3157" y="2176"/>
                    <a:pt x="3142" y="2176"/>
                    <a:pt x="3119" y="2138"/>
                  </a:cubicBezTo>
                  <a:close/>
                  <a:moveTo>
                    <a:pt x="3188" y="2138"/>
                  </a:moveTo>
                  <a:lnTo>
                    <a:pt x="3233" y="2138"/>
                  </a:lnTo>
                  <a:cubicBezTo>
                    <a:pt x="3226" y="2168"/>
                    <a:pt x="3188" y="2168"/>
                    <a:pt x="3188" y="2138"/>
                  </a:cubicBezTo>
                  <a:close/>
                  <a:moveTo>
                    <a:pt x="3463" y="207"/>
                  </a:moveTo>
                  <a:lnTo>
                    <a:pt x="3417" y="192"/>
                  </a:lnTo>
                  <a:lnTo>
                    <a:pt x="3456" y="176"/>
                  </a:lnTo>
                  <a:close/>
                  <a:moveTo>
                    <a:pt x="4574" y="2475"/>
                  </a:moveTo>
                  <a:cubicBezTo>
                    <a:pt x="4597" y="2490"/>
                    <a:pt x="4605" y="2452"/>
                    <a:pt x="4612" y="2482"/>
                  </a:cubicBezTo>
                  <a:cubicBezTo>
                    <a:pt x="4612" y="2490"/>
                    <a:pt x="4551" y="2498"/>
                    <a:pt x="4574" y="2475"/>
                  </a:cubicBezTo>
                  <a:close/>
                  <a:moveTo>
                    <a:pt x="3494" y="215"/>
                  </a:moveTo>
                  <a:lnTo>
                    <a:pt x="3494" y="153"/>
                  </a:lnTo>
                  <a:cubicBezTo>
                    <a:pt x="3517" y="176"/>
                    <a:pt x="3540" y="138"/>
                    <a:pt x="3555" y="169"/>
                  </a:cubicBezTo>
                  <a:cubicBezTo>
                    <a:pt x="3525" y="192"/>
                    <a:pt x="3517" y="184"/>
                    <a:pt x="3494" y="215"/>
                  </a:cubicBezTo>
                  <a:close/>
                  <a:moveTo>
                    <a:pt x="4651" y="2544"/>
                  </a:moveTo>
                  <a:lnTo>
                    <a:pt x="4612" y="2521"/>
                  </a:lnTo>
                  <a:lnTo>
                    <a:pt x="4666" y="2505"/>
                  </a:lnTo>
                  <a:close/>
                  <a:moveTo>
                    <a:pt x="3693" y="176"/>
                  </a:moveTo>
                  <a:lnTo>
                    <a:pt x="3724" y="192"/>
                  </a:lnTo>
                  <a:cubicBezTo>
                    <a:pt x="3731" y="184"/>
                    <a:pt x="3731" y="138"/>
                    <a:pt x="3762" y="153"/>
                  </a:cubicBezTo>
                  <a:lnTo>
                    <a:pt x="3762" y="192"/>
                  </a:lnTo>
                  <a:cubicBezTo>
                    <a:pt x="3724" y="192"/>
                    <a:pt x="3716" y="245"/>
                    <a:pt x="3678" y="245"/>
                  </a:cubicBezTo>
                  <a:cubicBezTo>
                    <a:pt x="3678" y="215"/>
                    <a:pt x="3655" y="184"/>
                    <a:pt x="3693" y="176"/>
                  </a:cubicBezTo>
                  <a:close/>
                  <a:moveTo>
                    <a:pt x="3609" y="222"/>
                  </a:moveTo>
                  <a:cubicBezTo>
                    <a:pt x="3685" y="192"/>
                    <a:pt x="3532" y="207"/>
                    <a:pt x="3617" y="153"/>
                  </a:cubicBezTo>
                  <a:cubicBezTo>
                    <a:pt x="3640" y="184"/>
                    <a:pt x="3624" y="184"/>
                    <a:pt x="3663" y="192"/>
                  </a:cubicBezTo>
                  <a:cubicBezTo>
                    <a:pt x="3655" y="215"/>
                    <a:pt x="3640" y="253"/>
                    <a:pt x="3609" y="222"/>
                  </a:cubicBezTo>
                  <a:close/>
                  <a:moveTo>
                    <a:pt x="5064" y="2789"/>
                  </a:moveTo>
                  <a:cubicBezTo>
                    <a:pt x="5057" y="2827"/>
                    <a:pt x="5110" y="2804"/>
                    <a:pt x="5072" y="2835"/>
                  </a:cubicBezTo>
                  <a:close/>
                  <a:moveTo>
                    <a:pt x="5141" y="2911"/>
                  </a:moveTo>
                  <a:lnTo>
                    <a:pt x="5133" y="2873"/>
                  </a:lnTo>
                  <a:cubicBezTo>
                    <a:pt x="5164" y="2865"/>
                    <a:pt x="5179" y="2873"/>
                    <a:pt x="5187" y="2881"/>
                  </a:cubicBezTo>
                  <a:lnTo>
                    <a:pt x="5179" y="2904"/>
                  </a:lnTo>
                  <a:cubicBezTo>
                    <a:pt x="5164" y="2904"/>
                    <a:pt x="5172" y="2904"/>
                    <a:pt x="5141" y="2911"/>
                  </a:cubicBezTo>
                  <a:close/>
                  <a:moveTo>
                    <a:pt x="5486" y="4482"/>
                  </a:moveTo>
                  <a:lnTo>
                    <a:pt x="5516" y="4474"/>
                  </a:lnTo>
                  <a:lnTo>
                    <a:pt x="5486" y="4505"/>
                  </a:lnTo>
                  <a:close/>
                  <a:moveTo>
                    <a:pt x="5493" y="4781"/>
                  </a:moveTo>
                  <a:lnTo>
                    <a:pt x="5524" y="4773"/>
                  </a:lnTo>
                  <a:cubicBezTo>
                    <a:pt x="5547" y="4804"/>
                    <a:pt x="5547" y="4819"/>
                    <a:pt x="5509" y="4842"/>
                  </a:cubicBezTo>
                  <a:close/>
                  <a:moveTo>
                    <a:pt x="5379" y="4865"/>
                  </a:moveTo>
                  <a:cubicBezTo>
                    <a:pt x="5417" y="4888"/>
                    <a:pt x="5402" y="4918"/>
                    <a:pt x="5379" y="4934"/>
                  </a:cubicBezTo>
                  <a:cubicBezTo>
                    <a:pt x="5371" y="4903"/>
                    <a:pt x="5363" y="4888"/>
                    <a:pt x="5379" y="4865"/>
                  </a:cubicBezTo>
                  <a:close/>
                  <a:moveTo>
                    <a:pt x="5440" y="4903"/>
                  </a:moveTo>
                  <a:cubicBezTo>
                    <a:pt x="5455" y="4941"/>
                    <a:pt x="5440" y="4964"/>
                    <a:pt x="5417" y="4980"/>
                  </a:cubicBezTo>
                  <a:cubicBezTo>
                    <a:pt x="5402" y="4957"/>
                    <a:pt x="5440" y="4934"/>
                    <a:pt x="5440" y="4903"/>
                  </a:cubicBezTo>
                  <a:close/>
                  <a:moveTo>
                    <a:pt x="5386" y="5010"/>
                  </a:moveTo>
                  <a:lnTo>
                    <a:pt x="5386" y="4995"/>
                  </a:lnTo>
                  <a:lnTo>
                    <a:pt x="5432" y="4995"/>
                  </a:lnTo>
                  <a:lnTo>
                    <a:pt x="5409" y="5010"/>
                  </a:lnTo>
                  <a:close/>
                  <a:moveTo>
                    <a:pt x="5379" y="4995"/>
                  </a:moveTo>
                  <a:cubicBezTo>
                    <a:pt x="5363" y="5003"/>
                    <a:pt x="5379" y="5033"/>
                    <a:pt x="5348" y="5033"/>
                  </a:cubicBezTo>
                  <a:close/>
                  <a:moveTo>
                    <a:pt x="5294" y="5079"/>
                  </a:moveTo>
                  <a:lnTo>
                    <a:pt x="5302" y="5041"/>
                  </a:lnTo>
                  <a:lnTo>
                    <a:pt x="5294" y="5079"/>
                  </a:lnTo>
                  <a:lnTo>
                    <a:pt x="5325" y="5079"/>
                  </a:lnTo>
                  <a:close/>
                  <a:moveTo>
                    <a:pt x="5294" y="5194"/>
                  </a:moveTo>
                  <a:lnTo>
                    <a:pt x="5310" y="5148"/>
                  </a:lnTo>
                  <a:cubicBezTo>
                    <a:pt x="5340" y="5187"/>
                    <a:pt x="5333" y="5210"/>
                    <a:pt x="5294" y="5194"/>
                  </a:cubicBezTo>
                  <a:close/>
                  <a:moveTo>
                    <a:pt x="5187" y="5225"/>
                  </a:moveTo>
                  <a:lnTo>
                    <a:pt x="5225" y="5225"/>
                  </a:lnTo>
                  <a:lnTo>
                    <a:pt x="5218" y="5210"/>
                  </a:lnTo>
                  <a:lnTo>
                    <a:pt x="5256" y="5233"/>
                  </a:lnTo>
                  <a:lnTo>
                    <a:pt x="5241" y="5240"/>
                  </a:lnTo>
                  <a:lnTo>
                    <a:pt x="5256" y="5256"/>
                  </a:lnTo>
                  <a:lnTo>
                    <a:pt x="5241" y="5256"/>
                  </a:lnTo>
                  <a:cubicBezTo>
                    <a:pt x="5210" y="5233"/>
                    <a:pt x="5210" y="5240"/>
                    <a:pt x="5187" y="5225"/>
                  </a:cubicBezTo>
                  <a:close/>
                  <a:moveTo>
                    <a:pt x="7485" y="3754"/>
                  </a:moveTo>
                  <a:cubicBezTo>
                    <a:pt x="7508" y="3785"/>
                    <a:pt x="7524" y="3808"/>
                    <a:pt x="7547" y="3792"/>
                  </a:cubicBezTo>
                  <a:lnTo>
                    <a:pt x="7547" y="3869"/>
                  </a:lnTo>
                  <a:cubicBezTo>
                    <a:pt x="7508" y="3823"/>
                    <a:pt x="7524" y="3892"/>
                    <a:pt x="7493" y="3869"/>
                  </a:cubicBezTo>
                  <a:cubicBezTo>
                    <a:pt x="7516" y="3831"/>
                    <a:pt x="7478" y="3792"/>
                    <a:pt x="7485" y="3754"/>
                  </a:cubicBezTo>
                  <a:close/>
                  <a:moveTo>
                    <a:pt x="5241" y="5279"/>
                  </a:moveTo>
                  <a:lnTo>
                    <a:pt x="5264" y="5286"/>
                  </a:lnTo>
                  <a:cubicBezTo>
                    <a:pt x="5279" y="5324"/>
                    <a:pt x="5256" y="5347"/>
                    <a:pt x="5225" y="5363"/>
                  </a:cubicBezTo>
                  <a:lnTo>
                    <a:pt x="5195" y="5324"/>
                  </a:lnTo>
                  <a:close/>
                  <a:moveTo>
                    <a:pt x="5187" y="5302"/>
                  </a:moveTo>
                  <a:cubicBezTo>
                    <a:pt x="5179" y="5324"/>
                    <a:pt x="5179" y="5347"/>
                    <a:pt x="5149" y="5363"/>
                  </a:cubicBezTo>
                  <a:cubicBezTo>
                    <a:pt x="5156" y="5340"/>
                    <a:pt x="5149" y="5324"/>
                    <a:pt x="5156" y="5309"/>
                  </a:cubicBezTo>
                  <a:lnTo>
                    <a:pt x="5179" y="5309"/>
                  </a:lnTo>
                  <a:close/>
                  <a:moveTo>
                    <a:pt x="7539" y="3961"/>
                  </a:moveTo>
                  <a:lnTo>
                    <a:pt x="7539" y="4014"/>
                  </a:lnTo>
                  <a:close/>
                  <a:moveTo>
                    <a:pt x="5179" y="5363"/>
                  </a:moveTo>
                  <a:cubicBezTo>
                    <a:pt x="5218" y="5355"/>
                    <a:pt x="5241" y="5378"/>
                    <a:pt x="5256" y="5393"/>
                  </a:cubicBezTo>
                  <a:lnTo>
                    <a:pt x="5241" y="5401"/>
                  </a:lnTo>
                  <a:cubicBezTo>
                    <a:pt x="5218" y="5386"/>
                    <a:pt x="5187" y="5393"/>
                    <a:pt x="5179" y="5363"/>
                  </a:cubicBezTo>
                  <a:close/>
                  <a:moveTo>
                    <a:pt x="7493" y="4037"/>
                  </a:moveTo>
                  <a:lnTo>
                    <a:pt x="7539" y="4060"/>
                  </a:lnTo>
                  <a:cubicBezTo>
                    <a:pt x="7524" y="4083"/>
                    <a:pt x="7478" y="4076"/>
                    <a:pt x="7493" y="4037"/>
                  </a:cubicBezTo>
                  <a:close/>
                  <a:moveTo>
                    <a:pt x="5103" y="5432"/>
                  </a:moveTo>
                  <a:cubicBezTo>
                    <a:pt x="5118" y="5424"/>
                    <a:pt x="5133" y="5378"/>
                    <a:pt x="5156" y="5386"/>
                  </a:cubicBezTo>
                  <a:lnTo>
                    <a:pt x="5141" y="5424"/>
                  </a:lnTo>
                  <a:lnTo>
                    <a:pt x="5172" y="5416"/>
                  </a:lnTo>
                  <a:lnTo>
                    <a:pt x="5187" y="5462"/>
                  </a:lnTo>
                  <a:cubicBezTo>
                    <a:pt x="5149" y="5462"/>
                    <a:pt x="5126" y="5455"/>
                    <a:pt x="5103" y="5432"/>
                  </a:cubicBezTo>
                  <a:close/>
                  <a:moveTo>
                    <a:pt x="7493" y="4198"/>
                  </a:moveTo>
                  <a:lnTo>
                    <a:pt x="7516" y="4137"/>
                  </a:lnTo>
                  <a:cubicBezTo>
                    <a:pt x="7524" y="4152"/>
                    <a:pt x="7554" y="4129"/>
                    <a:pt x="7547" y="4168"/>
                  </a:cubicBezTo>
                  <a:lnTo>
                    <a:pt x="7524" y="4191"/>
                  </a:lnTo>
                  <a:lnTo>
                    <a:pt x="7562" y="4191"/>
                  </a:lnTo>
                  <a:lnTo>
                    <a:pt x="7547" y="4237"/>
                  </a:lnTo>
                  <a:cubicBezTo>
                    <a:pt x="7524" y="4198"/>
                    <a:pt x="7508" y="4237"/>
                    <a:pt x="7493" y="4198"/>
                  </a:cubicBezTo>
                  <a:close/>
                  <a:moveTo>
                    <a:pt x="5072" y="5585"/>
                  </a:moveTo>
                  <a:lnTo>
                    <a:pt x="5103" y="5554"/>
                  </a:lnTo>
                  <a:lnTo>
                    <a:pt x="5087" y="5593"/>
                  </a:lnTo>
                  <a:close/>
                  <a:moveTo>
                    <a:pt x="7547" y="4558"/>
                  </a:moveTo>
                  <a:lnTo>
                    <a:pt x="7516" y="4589"/>
                  </a:lnTo>
                  <a:cubicBezTo>
                    <a:pt x="7493" y="4558"/>
                    <a:pt x="7539" y="4520"/>
                    <a:pt x="7547" y="4558"/>
                  </a:cubicBezTo>
                  <a:close/>
                  <a:moveTo>
                    <a:pt x="4980" y="5669"/>
                  </a:moveTo>
                  <a:lnTo>
                    <a:pt x="5011" y="5662"/>
                  </a:lnTo>
                  <a:lnTo>
                    <a:pt x="4988" y="5646"/>
                  </a:lnTo>
                  <a:cubicBezTo>
                    <a:pt x="4996" y="5623"/>
                    <a:pt x="5026" y="5631"/>
                    <a:pt x="5034" y="5662"/>
                  </a:cubicBezTo>
                  <a:lnTo>
                    <a:pt x="4980" y="5723"/>
                  </a:lnTo>
                  <a:close/>
                  <a:moveTo>
                    <a:pt x="7478" y="4696"/>
                  </a:moveTo>
                  <a:lnTo>
                    <a:pt x="7508" y="4727"/>
                  </a:lnTo>
                  <a:cubicBezTo>
                    <a:pt x="7478" y="4735"/>
                    <a:pt x="7485" y="4765"/>
                    <a:pt x="7478" y="4773"/>
                  </a:cubicBezTo>
                  <a:cubicBezTo>
                    <a:pt x="7462" y="4750"/>
                    <a:pt x="7447" y="4727"/>
                    <a:pt x="7478" y="4696"/>
                  </a:cubicBezTo>
                  <a:close/>
                  <a:moveTo>
                    <a:pt x="4758" y="5769"/>
                  </a:moveTo>
                  <a:lnTo>
                    <a:pt x="4796" y="5784"/>
                  </a:lnTo>
                  <a:lnTo>
                    <a:pt x="4781" y="5799"/>
                  </a:lnTo>
                  <a:lnTo>
                    <a:pt x="4781" y="5815"/>
                  </a:lnTo>
                  <a:close/>
                  <a:moveTo>
                    <a:pt x="4881" y="5815"/>
                  </a:moveTo>
                  <a:cubicBezTo>
                    <a:pt x="4911" y="5822"/>
                    <a:pt x="4881" y="5784"/>
                    <a:pt x="4919" y="5799"/>
                  </a:cubicBezTo>
                  <a:close/>
                  <a:moveTo>
                    <a:pt x="4781" y="5845"/>
                  </a:moveTo>
                  <a:lnTo>
                    <a:pt x="4804" y="5853"/>
                  </a:lnTo>
                  <a:cubicBezTo>
                    <a:pt x="4781" y="5861"/>
                    <a:pt x="4781" y="5868"/>
                    <a:pt x="4796" y="5899"/>
                  </a:cubicBezTo>
                  <a:cubicBezTo>
                    <a:pt x="4758" y="5884"/>
                    <a:pt x="4766" y="5861"/>
                    <a:pt x="4781" y="5845"/>
                  </a:cubicBezTo>
                  <a:close/>
                  <a:moveTo>
                    <a:pt x="7401" y="5087"/>
                  </a:moveTo>
                  <a:cubicBezTo>
                    <a:pt x="7432" y="5056"/>
                    <a:pt x="7393" y="4972"/>
                    <a:pt x="7439" y="4972"/>
                  </a:cubicBezTo>
                  <a:cubicBezTo>
                    <a:pt x="7432" y="5010"/>
                    <a:pt x="7447" y="5087"/>
                    <a:pt x="7401" y="5087"/>
                  </a:cubicBezTo>
                  <a:close/>
                  <a:moveTo>
                    <a:pt x="4743" y="5922"/>
                  </a:moveTo>
                  <a:cubicBezTo>
                    <a:pt x="4743" y="5953"/>
                    <a:pt x="4720" y="5968"/>
                    <a:pt x="4704" y="5991"/>
                  </a:cubicBezTo>
                  <a:cubicBezTo>
                    <a:pt x="4704" y="5960"/>
                    <a:pt x="4704" y="5930"/>
                    <a:pt x="4743" y="5922"/>
                  </a:cubicBezTo>
                  <a:close/>
                  <a:moveTo>
                    <a:pt x="4758" y="5991"/>
                  </a:moveTo>
                  <a:cubicBezTo>
                    <a:pt x="4727" y="5953"/>
                    <a:pt x="4781" y="5968"/>
                    <a:pt x="4789" y="5960"/>
                  </a:cubicBezTo>
                  <a:cubicBezTo>
                    <a:pt x="4758" y="5953"/>
                    <a:pt x="4758" y="5914"/>
                    <a:pt x="4750" y="5899"/>
                  </a:cubicBezTo>
                  <a:cubicBezTo>
                    <a:pt x="4789" y="5899"/>
                    <a:pt x="4766" y="5960"/>
                    <a:pt x="4804" y="5960"/>
                  </a:cubicBezTo>
                  <a:lnTo>
                    <a:pt x="4796" y="5930"/>
                  </a:lnTo>
                  <a:lnTo>
                    <a:pt x="4842" y="5930"/>
                  </a:lnTo>
                  <a:cubicBezTo>
                    <a:pt x="4804" y="5937"/>
                    <a:pt x="4827" y="6083"/>
                    <a:pt x="4781" y="6006"/>
                  </a:cubicBezTo>
                  <a:cubicBezTo>
                    <a:pt x="4766" y="6022"/>
                    <a:pt x="4750" y="6075"/>
                    <a:pt x="4720" y="6045"/>
                  </a:cubicBezTo>
                  <a:cubicBezTo>
                    <a:pt x="4704" y="6014"/>
                    <a:pt x="4727" y="5968"/>
                    <a:pt x="4758" y="5991"/>
                  </a:cubicBezTo>
                  <a:close/>
                  <a:moveTo>
                    <a:pt x="4727" y="6075"/>
                  </a:moveTo>
                  <a:lnTo>
                    <a:pt x="4689" y="6114"/>
                  </a:lnTo>
                  <a:cubicBezTo>
                    <a:pt x="4681" y="6075"/>
                    <a:pt x="4712" y="6075"/>
                    <a:pt x="4727" y="6075"/>
                  </a:cubicBezTo>
                  <a:close/>
                  <a:moveTo>
                    <a:pt x="7332" y="5616"/>
                  </a:moveTo>
                  <a:lnTo>
                    <a:pt x="7317" y="5669"/>
                  </a:lnTo>
                  <a:cubicBezTo>
                    <a:pt x="7278" y="5662"/>
                    <a:pt x="7317" y="5577"/>
                    <a:pt x="7332" y="5616"/>
                  </a:cubicBezTo>
                  <a:close/>
                  <a:moveTo>
                    <a:pt x="7248" y="5845"/>
                  </a:moveTo>
                  <a:cubicBezTo>
                    <a:pt x="7255" y="5799"/>
                    <a:pt x="7263" y="5708"/>
                    <a:pt x="7317" y="5723"/>
                  </a:cubicBezTo>
                  <a:cubicBezTo>
                    <a:pt x="7278" y="5769"/>
                    <a:pt x="7332" y="5761"/>
                    <a:pt x="7347" y="5784"/>
                  </a:cubicBezTo>
                  <a:cubicBezTo>
                    <a:pt x="7317" y="5807"/>
                    <a:pt x="7294" y="5784"/>
                    <a:pt x="7278" y="5776"/>
                  </a:cubicBezTo>
                  <a:cubicBezTo>
                    <a:pt x="7286" y="5807"/>
                    <a:pt x="7278" y="5853"/>
                    <a:pt x="7248" y="5845"/>
                  </a:cubicBezTo>
                  <a:close/>
                  <a:moveTo>
                    <a:pt x="5087" y="6397"/>
                  </a:moveTo>
                  <a:cubicBezTo>
                    <a:pt x="5133" y="6397"/>
                    <a:pt x="5103" y="6497"/>
                    <a:pt x="5072" y="6458"/>
                  </a:cubicBezTo>
                  <a:cubicBezTo>
                    <a:pt x="5103" y="6451"/>
                    <a:pt x="5072" y="6420"/>
                    <a:pt x="5087" y="6397"/>
                  </a:cubicBezTo>
                  <a:close/>
                  <a:moveTo>
                    <a:pt x="7210" y="5960"/>
                  </a:moveTo>
                  <a:lnTo>
                    <a:pt x="7248" y="5891"/>
                  </a:lnTo>
                  <a:lnTo>
                    <a:pt x="7248" y="5953"/>
                  </a:lnTo>
                  <a:close/>
                  <a:moveTo>
                    <a:pt x="4934" y="6680"/>
                  </a:moveTo>
                  <a:lnTo>
                    <a:pt x="4896" y="6719"/>
                  </a:lnTo>
                  <a:cubicBezTo>
                    <a:pt x="4904" y="6688"/>
                    <a:pt x="4911" y="6680"/>
                    <a:pt x="4934" y="6680"/>
                  </a:cubicBezTo>
                  <a:close/>
                  <a:moveTo>
                    <a:pt x="4743" y="6658"/>
                  </a:moveTo>
                  <a:cubicBezTo>
                    <a:pt x="4781" y="6658"/>
                    <a:pt x="4766" y="6696"/>
                    <a:pt x="4766" y="6719"/>
                  </a:cubicBezTo>
                  <a:lnTo>
                    <a:pt x="4743" y="6726"/>
                  </a:lnTo>
                  <a:cubicBezTo>
                    <a:pt x="4727" y="6688"/>
                    <a:pt x="4758" y="6696"/>
                    <a:pt x="4743" y="6658"/>
                  </a:cubicBezTo>
                  <a:close/>
                  <a:moveTo>
                    <a:pt x="4720" y="6726"/>
                  </a:moveTo>
                  <a:cubicBezTo>
                    <a:pt x="4766" y="6734"/>
                    <a:pt x="4727" y="6795"/>
                    <a:pt x="4704" y="6780"/>
                  </a:cubicBezTo>
                  <a:lnTo>
                    <a:pt x="4689" y="6757"/>
                  </a:lnTo>
                  <a:cubicBezTo>
                    <a:pt x="4712" y="6734"/>
                    <a:pt x="4727" y="6780"/>
                    <a:pt x="4720" y="6726"/>
                  </a:cubicBezTo>
                  <a:close/>
                  <a:moveTo>
                    <a:pt x="4536" y="6811"/>
                  </a:moveTo>
                  <a:lnTo>
                    <a:pt x="4612" y="6780"/>
                  </a:lnTo>
                  <a:cubicBezTo>
                    <a:pt x="4612" y="6749"/>
                    <a:pt x="4674" y="6749"/>
                    <a:pt x="4643" y="6726"/>
                  </a:cubicBezTo>
                  <a:lnTo>
                    <a:pt x="4674" y="6734"/>
                  </a:lnTo>
                  <a:lnTo>
                    <a:pt x="4674" y="6772"/>
                  </a:lnTo>
                  <a:cubicBezTo>
                    <a:pt x="4635" y="6780"/>
                    <a:pt x="4620" y="6788"/>
                    <a:pt x="4643" y="6818"/>
                  </a:cubicBezTo>
                  <a:lnTo>
                    <a:pt x="4612" y="6803"/>
                  </a:lnTo>
                  <a:lnTo>
                    <a:pt x="4612" y="6841"/>
                  </a:lnTo>
                  <a:cubicBezTo>
                    <a:pt x="4566" y="6818"/>
                    <a:pt x="4574" y="6795"/>
                    <a:pt x="4536" y="6811"/>
                  </a:cubicBezTo>
                  <a:close/>
                  <a:moveTo>
                    <a:pt x="4061" y="6619"/>
                  </a:moveTo>
                  <a:lnTo>
                    <a:pt x="4038" y="6635"/>
                  </a:lnTo>
                  <a:close/>
                  <a:moveTo>
                    <a:pt x="4674" y="6887"/>
                  </a:moveTo>
                  <a:cubicBezTo>
                    <a:pt x="4681" y="6918"/>
                    <a:pt x="4643" y="6926"/>
                    <a:pt x="4635" y="6910"/>
                  </a:cubicBezTo>
                  <a:close/>
                  <a:moveTo>
                    <a:pt x="3961" y="6566"/>
                  </a:moveTo>
                  <a:lnTo>
                    <a:pt x="3977" y="6619"/>
                  </a:lnTo>
                  <a:lnTo>
                    <a:pt x="4000" y="6627"/>
                  </a:lnTo>
                  <a:lnTo>
                    <a:pt x="3961" y="6680"/>
                  </a:lnTo>
                  <a:cubicBezTo>
                    <a:pt x="3984" y="6627"/>
                    <a:pt x="3923" y="6543"/>
                    <a:pt x="3961" y="6566"/>
                  </a:cubicBezTo>
                  <a:close/>
                  <a:moveTo>
                    <a:pt x="3961" y="6665"/>
                  </a:moveTo>
                  <a:lnTo>
                    <a:pt x="3984" y="6696"/>
                  </a:lnTo>
                  <a:lnTo>
                    <a:pt x="3961" y="6719"/>
                  </a:lnTo>
                  <a:close/>
                  <a:moveTo>
                    <a:pt x="3946" y="6627"/>
                  </a:moveTo>
                  <a:lnTo>
                    <a:pt x="3915" y="6627"/>
                  </a:lnTo>
                  <a:close/>
                  <a:moveTo>
                    <a:pt x="3961" y="6650"/>
                  </a:moveTo>
                  <a:cubicBezTo>
                    <a:pt x="3961" y="6688"/>
                    <a:pt x="3946" y="6665"/>
                    <a:pt x="3938" y="6665"/>
                  </a:cubicBezTo>
                  <a:close/>
                  <a:moveTo>
                    <a:pt x="4444" y="6910"/>
                  </a:moveTo>
                  <a:cubicBezTo>
                    <a:pt x="4444" y="6933"/>
                    <a:pt x="4436" y="6949"/>
                    <a:pt x="4413" y="6949"/>
                  </a:cubicBezTo>
                  <a:cubicBezTo>
                    <a:pt x="4406" y="6926"/>
                    <a:pt x="4413" y="6887"/>
                    <a:pt x="4444" y="6910"/>
                  </a:cubicBezTo>
                  <a:close/>
                  <a:moveTo>
                    <a:pt x="4291" y="6987"/>
                  </a:moveTo>
                  <a:cubicBezTo>
                    <a:pt x="4329" y="7002"/>
                    <a:pt x="4298" y="6926"/>
                    <a:pt x="4337" y="6933"/>
                  </a:cubicBezTo>
                  <a:cubicBezTo>
                    <a:pt x="4329" y="6964"/>
                    <a:pt x="4329" y="6956"/>
                    <a:pt x="4337" y="6987"/>
                  </a:cubicBezTo>
                  <a:cubicBezTo>
                    <a:pt x="4321" y="6995"/>
                    <a:pt x="4291" y="7025"/>
                    <a:pt x="4291" y="6987"/>
                  </a:cubicBezTo>
                  <a:close/>
                  <a:moveTo>
                    <a:pt x="4291" y="7010"/>
                  </a:moveTo>
                  <a:cubicBezTo>
                    <a:pt x="4337" y="7041"/>
                    <a:pt x="4344" y="6995"/>
                    <a:pt x="4383" y="6995"/>
                  </a:cubicBezTo>
                  <a:cubicBezTo>
                    <a:pt x="4383" y="7033"/>
                    <a:pt x="4321" y="7033"/>
                    <a:pt x="4291" y="7048"/>
                  </a:cubicBezTo>
                  <a:close/>
                  <a:moveTo>
                    <a:pt x="4367" y="7071"/>
                  </a:moveTo>
                  <a:lnTo>
                    <a:pt x="4337" y="7102"/>
                  </a:lnTo>
                  <a:close/>
                  <a:moveTo>
                    <a:pt x="4137" y="7010"/>
                  </a:moveTo>
                  <a:cubicBezTo>
                    <a:pt x="4107" y="7010"/>
                    <a:pt x="4061" y="7079"/>
                    <a:pt x="4030" y="7025"/>
                  </a:cubicBezTo>
                  <a:cubicBezTo>
                    <a:pt x="4076" y="7041"/>
                    <a:pt x="4107" y="6987"/>
                    <a:pt x="4137" y="7010"/>
                  </a:cubicBezTo>
                  <a:close/>
                  <a:moveTo>
                    <a:pt x="4168" y="7079"/>
                  </a:moveTo>
                  <a:lnTo>
                    <a:pt x="4137" y="7109"/>
                  </a:lnTo>
                  <a:close/>
                  <a:moveTo>
                    <a:pt x="3992" y="7033"/>
                  </a:moveTo>
                  <a:cubicBezTo>
                    <a:pt x="3977" y="7041"/>
                    <a:pt x="3938" y="7109"/>
                    <a:pt x="3923" y="7048"/>
                  </a:cubicBezTo>
                  <a:cubicBezTo>
                    <a:pt x="3961" y="7071"/>
                    <a:pt x="3961" y="7010"/>
                    <a:pt x="3992" y="7033"/>
                  </a:cubicBezTo>
                  <a:close/>
                  <a:moveTo>
                    <a:pt x="3647" y="6658"/>
                  </a:moveTo>
                  <a:lnTo>
                    <a:pt x="3640" y="6696"/>
                  </a:lnTo>
                  <a:cubicBezTo>
                    <a:pt x="3632" y="6665"/>
                    <a:pt x="3632" y="6696"/>
                    <a:pt x="3617" y="6665"/>
                  </a:cubicBezTo>
                  <a:close/>
                  <a:moveTo>
                    <a:pt x="3594" y="6573"/>
                  </a:moveTo>
                  <a:cubicBezTo>
                    <a:pt x="3601" y="6581"/>
                    <a:pt x="3609" y="6550"/>
                    <a:pt x="3632" y="6589"/>
                  </a:cubicBezTo>
                  <a:lnTo>
                    <a:pt x="3609" y="6635"/>
                  </a:lnTo>
                  <a:lnTo>
                    <a:pt x="3601" y="6589"/>
                  </a:lnTo>
                  <a:lnTo>
                    <a:pt x="3594" y="6627"/>
                  </a:lnTo>
                  <a:close/>
                  <a:moveTo>
                    <a:pt x="3862" y="7064"/>
                  </a:moveTo>
                  <a:cubicBezTo>
                    <a:pt x="3877" y="7033"/>
                    <a:pt x="3885" y="7064"/>
                    <a:pt x="3908" y="7079"/>
                  </a:cubicBezTo>
                  <a:lnTo>
                    <a:pt x="3900" y="7109"/>
                  </a:lnTo>
                  <a:lnTo>
                    <a:pt x="3885" y="7102"/>
                  </a:lnTo>
                  <a:cubicBezTo>
                    <a:pt x="3885" y="7071"/>
                    <a:pt x="3877" y="7064"/>
                    <a:pt x="3862" y="7064"/>
                  </a:cubicBezTo>
                  <a:close/>
                  <a:moveTo>
                    <a:pt x="3617" y="6658"/>
                  </a:moveTo>
                  <a:lnTo>
                    <a:pt x="3594" y="6665"/>
                  </a:lnTo>
                  <a:close/>
                  <a:moveTo>
                    <a:pt x="3571" y="6642"/>
                  </a:moveTo>
                  <a:lnTo>
                    <a:pt x="3571" y="6665"/>
                  </a:lnTo>
                  <a:lnTo>
                    <a:pt x="3555" y="6650"/>
                  </a:lnTo>
                  <a:close/>
                  <a:moveTo>
                    <a:pt x="3869" y="7140"/>
                  </a:moveTo>
                  <a:cubicBezTo>
                    <a:pt x="3900" y="7155"/>
                    <a:pt x="3915" y="7125"/>
                    <a:pt x="3946" y="7148"/>
                  </a:cubicBezTo>
                  <a:cubicBezTo>
                    <a:pt x="3923" y="7178"/>
                    <a:pt x="3877" y="7178"/>
                    <a:pt x="3854" y="7155"/>
                  </a:cubicBezTo>
                  <a:close/>
                  <a:moveTo>
                    <a:pt x="3938" y="7240"/>
                  </a:moveTo>
                  <a:cubicBezTo>
                    <a:pt x="3915" y="7240"/>
                    <a:pt x="3877" y="7263"/>
                    <a:pt x="3869" y="7232"/>
                  </a:cubicBezTo>
                  <a:cubicBezTo>
                    <a:pt x="3885" y="7240"/>
                    <a:pt x="3923" y="7201"/>
                    <a:pt x="3938" y="7240"/>
                  </a:cubicBezTo>
                  <a:close/>
                  <a:moveTo>
                    <a:pt x="3555" y="6642"/>
                  </a:moveTo>
                  <a:lnTo>
                    <a:pt x="3502" y="6627"/>
                  </a:lnTo>
                  <a:lnTo>
                    <a:pt x="3517" y="6612"/>
                  </a:lnTo>
                  <a:close/>
                  <a:moveTo>
                    <a:pt x="4459" y="7500"/>
                  </a:moveTo>
                  <a:lnTo>
                    <a:pt x="4498" y="7485"/>
                  </a:lnTo>
                  <a:cubicBezTo>
                    <a:pt x="4536" y="7500"/>
                    <a:pt x="4498" y="7569"/>
                    <a:pt x="4452" y="7569"/>
                  </a:cubicBezTo>
                  <a:cubicBezTo>
                    <a:pt x="4475" y="7539"/>
                    <a:pt x="4475" y="7531"/>
                    <a:pt x="4459" y="7500"/>
                  </a:cubicBezTo>
                  <a:close/>
                  <a:moveTo>
                    <a:pt x="6106" y="7684"/>
                  </a:moveTo>
                  <a:cubicBezTo>
                    <a:pt x="6076" y="7692"/>
                    <a:pt x="6091" y="7738"/>
                    <a:pt x="6053" y="7738"/>
                  </a:cubicBezTo>
                  <a:close/>
                  <a:moveTo>
                    <a:pt x="3823" y="7064"/>
                  </a:moveTo>
                  <a:cubicBezTo>
                    <a:pt x="3800" y="7079"/>
                    <a:pt x="3762" y="7087"/>
                    <a:pt x="3731" y="7102"/>
                  </a:cubicBezTo>
                  <a:lnTo>
                    <a:pt x="3739" y="7140"/>
                  </a:lnTo>
                  <a:cubicBezTo>
                    <a:pt x="3731" y="7087"/>
                    <a:pt x="3724" y="7125"/>
                    <a:pt x="3693" y="7102"/>
                  </a:cubicBezTo>
                  <a:cubicBezTo>
                    <a:pt x="3701" y="7071"/>
                    <a:pt x="3724" y="7071"/>
                    <a:pt x="3701" y="7033"/>
                  </a:cubicBezTo>
                  <a:cubicBezTo>
                    <a:pt x="3747" y="7102"/>
                    <a:pt x="3785" y="7041"/>
                    <a:pt x="3823" y="7064"/>
                  </a:cubicBezTo>
                  <a:close/>
                  <a:moveTo>
                    <a:pt x="3494" y="6619"/>
                  </a:moveTo>
                  <a:lnTo>
                    <a:pt x="3486" y="6635"/>
                  </a:lnTo>
                  <a:lnTo>
                    <a:pt x="3463" y="6596"/>
                  </a:lnTo>
                  <a:cubicBezTo>
                    <a:pt x="3479" y="6627"/>
                    <a:pt x="3494" y="6589"/>
                    <a:pt x="3494" y="6619"/>
                  </a:cubicBezTo>
                  <a:close/>
                  <a:moveTo>
                    <a:pt x="3594" y="6857"/>
                  </a:moveTo>
                  <a:lnTo>
                    <a:pt x="3555" y="6872"/>
                  </a:lnTo>
                  <a:cubicBezTo>
                    <a:pt x="3555" y="6849"/>
                    <a:pt x="3594" y="6834"/>
                    <a:pt x="3594" y="6857"/>
                  </a:cubicBezTo>
                  <a:close/>
                  <a:moveTo>
                    <a:pt x="3655" y="7087"/>
                  </a:moveTo>
                  <a:cubicBezTo>
                    <a:pt x="3663" y="7117"/>
                    <a:pt x="3685" y="7071"/>
                    <a:pt x="3685" y="7109"/>
                  </a:cubicBezTo>
                  <a:cubicBezTo>
                    <a:pt x="3678" y="7109"/>
                    <a:pt x="3647" y="7117"/>
                    <a:pt x="3655" y="7087"/>
                  </a:cubicBezTo>
                  <a:close/>
                  <a:moveTo>
                    <a:pt x="3486" y="6566"/>
                  </a:moveTo>
                  <a:lnTo>
                    <a:pt x="3463" y="6589"/>
                  </a:lnTo>
                  <a:lnTo>
                    <a:pt x="3463" y="6619"/>
                  </a:lnTo>
                  <a:cubicBezTo>
                    <a:pt x="3456" y="6612"/>
                    <a:pt x="3440" y="6619"/>
                    <a:pt x="3448" y="6581"/>
                  </a:cubicBezTo>
                  <a:close/>
                  <a:moveTo>
                    <a:pt x="3479" y="6688"/>
                  </a:moveTo>
                  <a:lnTo>
                    <a:pt x="3448" y="6719"/>
                  </a:lnTo>
                  <a:close/>
                  <a:moveTo>
                    <a:pt x="3571" y="7025"/>
                  </a:moveTo>
                  <a:lnTo>
                    <a:pt x="3617" y="7041"/>
                  </a:lnTo>
                  <a:lnTo>
                    <a:pt x="3578" y="7064"/>
                  </a:lnTo>
                  <a:cubicBezTo>
                    <a:pt x="3594" y="7048"/>
                    <a:pt x="3555" y="7048"/>
                    <a:pt x="3571" y="7025"/>
                  </a:cubicBezTo>
                  <a:close/>
                  <a:moveTo>
                    <a:pt x="3402" y="6566"/>
                  </a:moveTo>
                  <a:cubicBezTo>
                    <a:pt x="3410" y="6589"/>
                    <a:pt x="3425" y="6543"/>
                    <a:pt x="3440" y="6535"/>
                  </a:cubicBezTo>
                  <a:cubicBezTo>
                    <a:pt x="3440" y="6566"/>
                    <a:pt x="3425" y="6566"/>
                    <a:pt x="3410" y="6589"/>
                  </a:cubicBezTo>
                  <a:lnTo>
                    <a:pt x="3387" y="6596"/>
                  </a:lnTo>
                  <a:close/>
                  <a:moveTo>
                    <a:pt x="3571" y="7125"/>
                  </a:moveTo>
                  <a:lnTo>
                    <a:pt x="3555" y="7087"/>
                  </a:lnTo>
                  <a:cubicBezTo>
                    <a:pt x="3525" y="7117"/>
                    <a:pt x="3463" y="7102"/>
                    <a:pt x="3463" y="7048"/>
                  </a:cubicBezTo>
                  <a:cubicBezTo>
                    <a:pt x="3494" y="7079"/>
                    <a:pt x="3540" y="7071"/>
                    <a:pt x="3563" y="7048"/>
                  </a:cubicBezTo>
                  <a:lnTo>
                    <a:pt x="3571" y="7102"/>
                  </a:lnTo>
                  <a:lnTo>
                    <a:pt x="3594" y="7071"/>
                  </a:lnTo>
                  <a:lnTo>
                    <a:pt x="3594" y="7102"/>
                  </a:lnTo>
                  <a:cubicBezTo>
                    <a:pt x="3601" y="7071"/>
                    <a:pt x="3601" y="7087"/>
                    <a:pt x="3617" y="7087"/>
                  </a:cubicBezTo>
                  <a:lnTo>
                    <a:pt x="3647" y="7079"/>
                  </a:lnTo>
                  <a:cubicBezTo>
                    <a:pt x="3647" y="7102"/>
                    <a:pt x="3624" y="7087"/>
                    <a:pt x="3617" y="7117"/>
                  </a:cubicBezTo>
                  <a:cubicBezTo>
                    <a:pt x="3594" y="7109"/>
                    <a:pt x="3578" y="7087"/>
                    <a:pt x="3571" y="7125"/>
                  </a:cubicBezTo>
                  <a:close/>
                  <a:moveTo>
                    <a:pt x="4038" y="7653"/>
                  </a:moveTo>
                  <a:lnTo>
                    <a:pt x="4107" y="7653"/>
                  </a:lnTo>
                  <a:cubicBezTo>
                    <a:pt x="4099" y="7684"/>
                    <a:pt x="4107" y="7722"/>
                    <a:pt x="4061" y="7715"/>
                  </a:cubicBezTo>
                  <a:cubicBezTo>
                    <a:pt x="4069" y="7684"/>
                    <a:pt x="4076" y="7653"/>
                    <a:pt x="4038" y="7653"/>
                  </a:cubicBezTo>
                  <a:close/>
                  <a:moveTo>
                    <a:pt x="5716" y="8029"/>
                  </a:moveTo>
                  <a:cubicBezTo>
                    <a:pt x="5746" y="8029"/>
                    <a:pt x="5746" y="8044"/>
                    <a:pt x="5731" y="8075"/>
                  </a:cubicBezTo>
                  <a:lnTo>
                    <a:pt x="5708" y="8082"/>
                  </a:lnTo>
                  <a:close/>
                  <a:moveTo>
                    <a:pt x="3448" y="6987"/>
                  </a:moveTo>
                  <a:lnTo>
                    <a:pt x="3456" y="7010"/>
                  </a:lnTo>
                  <a:cubicBezTo>
                    <a:pt x="3440" y="6995"/>
                    <a:pt x="3417" y="7033"/>
                    <a:pt x="3410" y="6987"/>
                  </a:cubicBezTo>
                  <a:close/>
                  <a:moveTo>
                    <a:pt x="3479" y="7102"/>
                  </a:moveTo>
                  <a:lnTo>
                    <a:pt x="3494" y="7117"/>
                  </a:lnTo>
                  <a:cubicBezTo>
                    <a:pt x="3463" y="7109"/>
                    <a:pt x="3479" y="7163"/>
                    <a:pt x="3463" y="7171"/>
                  </a:cubicBezTo>
                  <a:lnTo>
                    <a:pt x="3440" y="7155"/>
                  </a:lnTo>
                  <a:close/>
                  <a:moveTo>
                    <a:pt x="3402" y="7033"/>
                  </a:moveTo>
                  <a:lnTo>
                    <a:pt x="3425" y="7041"/>
                  </a:lnTo>
                  <a:lnTo>
                    <a:pt x="3387" y="7071"/>
                  </a:lnTo>
                  <a:close/>
                  <a:moveTo>
                    <a:pt x="3256" y="6719"/>
                  </a:moveTo>
                  <a:lnTo>
                    <a:pt x="3226" y="6719"/>
                  </a:lnTo>
                  <a:close/>
                  <a:moveTo>
                    <a:pt x="3264" y="6918"/>
                  </a:moveTo>
                  <a:cubicBezTo>
                    <a:pt x="3256" y="6918"/>
                    <a:pt x="3218" y="6926"/>
                    <a:pt x="3233" y="6895"/>
                  </a:cubicBezTo>
                  <a:close/>
                  <a:moveTo>
                    <a:pt x="3762" y="7715"/>
                  </a:moveTo>
                  <a:cubicBezTo>
                    <a:pt x="3762" y="7738"/>
                    <a:pt x="3731" y="7730"/>
                    <a:pt x="3716" y="7761"/>
                  </a:cubicBezTo>
                  <a:lnTo>
                    <a:pt x="3693" y="7738"/>
                  </a:lnTo>
                  <a:close/>
                  <a:moveTo>
                    <a:pt x="3693" y="7722"/>
                  </a:moveTo>
                  <a:cubicBezTo>
                    <a:pt x="3693" y="7753"/>
                    <a:pt x="3655" y="7722"/>
                    <a:pt x="3670" y="7761"/>
                  </a:cubicBezTo>
                  <a:cubicBezTo>
                    <a:pt x="3640" y="7753"/>
                    <a:pt x="3678" y="7699"/>
                    <a:pt x="3693" y="7722"/>
                  </a:cubicBezTo>
                  <a:close/>
                  <a:moveTo>
                    <a:pt x="3142" y="6604"/>
                  </a:moveTo>
                  <a:lnTo>
                    <a:pt x="3111" y="6589"/>
                  </a:lnTo>
                  <a:close/>
                  <a:moveTo>
                    <a:pt x="3157" y="6872"/>
                  </a:moveTo>
                  <a:lnTo>
                    <a:pt x="3134" y="6849"/>
                  </a:lnTo>
                  <a:close/>
                  <a:moveTo>
                    <a:pt x="3103" y="6818"/>
                  </a:moveTo>
                  <a:cubicBezTo>
                    <a:pt x="3103" y="6811"/>
                    <a:pt x="3080" y="6834"/>
                    <a:pt x="3080" y="6803"/>
                  </a:cubicBezTo>
                  <a:close/>
                  <a:moveTo>
                    <a:pt x="3073" y="6550"/>
                  </a:moveTo>
                  <a:lnTo>
                    <a:pt x="3111" y="6581"/>
                  </a:lnTo>
                  <a:cubicBezTo>
                    <a:pt x="3096" y="6589"/>
                    <a:pt x="3065" y="6581"/>
                    <a:pt x="3073" y="6550"/>
                  </a:cubicBezTo>
                  <a:close/>
                  <a:moveTo>
                    <a:pt x="3333" y="6987"/>
                  </a:moveTo>
                  <a:lnTo>
                    <a:pt x="3371" y="6964"/>
                  </a:lnTo>
                  <a:lnTo>
                    <a:pt x="3387" y="6995"/>
                  </a:lnTo>
                  <a:close/>
                  <a:moveTo>
                    <a:pt x="3302" y="7033"/>
                  </a:moveTo>
                  <a:lnTo>
                    <a:pt x="3325" y="7041"/>
                  </a:lnTo>
                  <a:cubicBezTo>
                    <a:pt x="3287" y="7064"/>
                    <a:pt x="3295" y="6987"/>
                    <a:pt x="3272" y="6972"/>
                  </a:cubicBezTo>
                  <a:lnTo>
                    <a:pt x="3249" y="6995"/>
                  </a:lnTo>
                  <a:cubicBezTo>
                    <a:pt x="3226" y="6949"/>
                    <a:pt x="3195" y="6949"/>
                    <a:pt x="3157" y="6933"/>
                  </a:cubicBezTo>
                  <a:lnTo>
                    <a:pt x="3111" y="6987"/>
                  </a:lnTo>
                  <a:cubicBezTo>
                    <a:pt x="3134" y="6933"/>
                    <a:pt x="3096" y="6995"/>
                    <a:pt x="3080" y="6956"/>
                  </a:cubicBezTo>
                  <a:cubicBezTo>
                    <a:pt x="3119" y="6933"/>
                    <a:pt x="3149" y="6926"/>
                    <a:pt x="3180" y="6895"/>
                  </a:cubicBezTo>
                  <a:cubicBezTo>
                    <a:pt x="3188" y="6956"/>
                    <a:pt x="3249" y="6918"/>
                    <a:pt x="3287" y="6926"/>
                  </a:cubicBezTo>
                  <a:lnTo>
                    <a:pt x="3256" y="6956"/>
                  </a:lnTo>
                  <a:lnTo>
                    <a:pt x="3302" y="6949"/>
                  </a:lnTo>
                  <a:lnTo>
                    <a:pt x="3295" y="6926"/>
                  </a:lnTo>
                  <a:cubicBezTo>
                    <a:pt x="3302" y="6956"/>
                    <a:pt x="3341" y="6926"/>
                    <a:pt x="3341" y="6956"/>
                  </a:cubicBezTo>
                  <a:cubicBezTo>
                    <a:pt x="3325" y="6933"/>
                    <a:pt x="3287" y="6964"/>
                    <a:pt x="3295" y="7002"/>
                  </a:cubicBezTo>
                  <a:cubicBezTo>
                    <a:pt x="3302" y="6964"/>
                    <a:pt x="3348" y="7002"/>
                    <a:pt x="3348" y="7025"/>
                  </a:cubicBezTo>
                  <a:cubicBezTo>
                    <a:pt x="3341" y="7025"/>
                    <a:pt x="3302" y="6987"/>
                    <a:pt x="3302" y="7033"/>
                  </a:cubicBezTo>
                  <a:close/>
                  <a:moveTo>
                    <a:pt x="3134" y="7125"/>
                  </a:moveTo>
                  <a:lnTo>
                    <a:pt x="3103" y="7148"/>
                  </a:lnTo>
                  <a:lnTo>
                    <a:pt x="3096" y="7125"/>
                  </a:lnTo>
                  <a:close/>
                  <a:moveTo>
                    <a:pt x="3080" y="6389"/>
                  </a:moveTo>
                  <a:lnTo>
                    <a:pt x="3042" y="6688"/>
                  </a:lnTo>
                  <a:close/>
                  <a:moveTo>
                    <a:pt x="3073" y="6834"/>
                  </a:moveTo>
                  <a:cubicBezTo>
                    <a:pt x="3073" y="6872"/>
                    <a:pt x="3103" y="6849"/>
                    <a:pt x="3111" y="6880"/>
                  </a:cubicBezTo>
                  <a:lnTo>
                    <a:pt x="3073" y="6918"/>
                  </a:lnTo>
                  <a:lnTo>
                    <a:pt x="3080" y="6872"/>
                  </a:lnTo>
                  <a:lnTo>
                    <a:pt x="3042" y="6872"/>
                  </a:lnTo>
                  <a:close/>
                  <a:moveTo>
                    <a:pt x="3410" y="7692"/>
                  </a:moveTo>
                  <a:lnTo>
                    <a:pt x="3371" y="7661"/>
                  </a:lnTo>
                  <a:cubicBezTo>
                    <a:pt x="3456" y="7676"/>
                    <a:pt x="3540" y="7676"/>
                    <a:pt x="3632" y="7699"/>
                  </a:cubicBezTo>
                  <a:cubicBezTo>
                    <a:pt x="3601" y="7753"/>
                    <a:pt x="3578" y="7684"/>
                    <a:pt x="3555" y="7715"/>
                  </a:cubicBezTo>
                  <a:lnTo>
                    <a:pt x="3571" y="7738"/>
                  </a:lnTo>
                  <a:cubicBezTo>
                    <a:pt x="3540" y="7738"/>
                    <a:pt x="3555" y="7715"/>
                    <a:pt x="3532" y="7692"/>
                  </a:cubicBezTo>
                  <a:cubicBezTo>
                    <a:pt x="3502" y="7722"/>
                    <a:pt x="3486" y="7676"/>
                    <a:pt x="3448" y="7699"/>
                  </a:cubicBezTo>
                  <a:cubicBezTo>
                    <a:pt x="3463" y="7715"/>
                    <a:pt x="3471" y="7699"/>
                    <a:pt x="3494" y="7730"/>
                  </a:cubicBezTo>
                  <a:lnTo>
                    <a:pt x="3456" y="7753"/>
                  </a:lnTo>
                  <a:cubicBezTo>
                    <a:pt x="3433" y="7738"/>
                    <a:pt x="3463" y="7699"/>
                    <a:pt x="3433" y="7715"/>
                  </a:cubicBezTo>
                  <a:cubicBezTo>
                    <a:pt x="3417" y="7722"/>
                    <a:pt x="3456" y="7738"/>
                    <a:pt x="3425" y="7753"/>
                  </a:cubicBezTo>
                  <a:lnTo>
                    <a:pt x="3387" y="7730"/>
                  </a:lnTo>
                  <a:close/>
                  <a:moveTo>
                    <a:pt x="3073" y="6964"/>
                  </a:moveTo>
                  <a:lnTo>
                    <a:pt x="3080" y="6995"/>
                  </a:lnTo>
                  <a:lnTo>
                    <a:pt x="3057" y="6972"/>
                  </a:lnTo>
                  <a:close/>
                  <a:moveTo>
                    <a:pt x="3034" y="6910"/>
                  </a:moveTo>
                  <a:cubicBezTo>
                    <a:pt x="3065" y="6887"/>
                    <a:pt x="3042" y="6933"/>
                    <a:pt x="3065" y="6949"/>
                  </a:cubicBezTo>
                  <a:close/>
                  <a:moveTo>
                    <a:pt x="3027" y="6765"/>
                  </a:moveTo>
                  <a:lnTo>
                    <a:pt x="2996" y="6772"/>
                  </a:lnTo>
                  <a:lnTo>
                    <a:pt x="2996" y="6757"/>
                  </a:lnTo>
                  <a:close/>
                  <a:moveTo>
                    <a:pt x="3027" y="6474"/>
                  </a:moveTo>
                  <a:cubicBezTo>
                    <a:pt x="3019" y="6512"/>
                    <a:pt x="3042" y="6474"/>
                    <a:pt x="3034" y="6512"/>
                  </a:cubicBezTo>
                  <a:lnTo>
                    <a:pt x="2988" y="6497"/>
                  </a:lnTo>
                  <a:close/>
                  <a:moveTo>
                    <a:pt x="3004" y="6811"/>
                  </a:moveTo>
                  <a:lnTo>
                    <a:pt x="2981" y="6841"/>
                  </a:lnTo>
                  <a:close/>
                  <a:moveTo>
                    <a:pt x="2965" y="6849"/>
                  </a:moveTo>
                  <a:lnTo>
                    <a:pt x="2950" y="6834"/>
                  </a:lnTo>
                  <a:lnTo>
                    <a:pt x="2988" y="6803"/>
                  </a:lnTo>
                  <a:close/>
                  <a:moveTo>
                    <a:pt x="3218" y="7661"/>
                  </a:moveTo>
                  <a:lnTo>
                    <a:pt x="3188" y="7692"/>
                  </a:lnTo>
                  <a:close/>
                  <a:moveTo>
                    <a:pt x="2958" y="6880"/>
                  </a:moveTo>
                  <a:cubicBezTo>
                    <a:pt x="2950" y="6872"/>
                    <a:pt x="2889" y="6872"/>
                    <a:pt x="2927" y="6841"/>
                  </a:cubicBezTo>
                  <a:cubicBezTo>
                    <a:pt x="2927" y="6872"/>
                    <a:pt x="2981" y="6857"/>
                    <a:pt x="2958" y="6880"/>
                  </a:cubicBezTo>
                  <a:close/>
                  <a:moveTo>
                    <a:pt x="2919" y="6343"/>
                  </a:moveTo>
                  <a:lnTo>
                    <a:pt x="2927" y="6374"/>
                  </a:lnTo>
                  <a:lnTo>
                    <a:pt x="2904" y="6359"/>
                  </a:lnTo>
                  <a:close/>
                  <a:moveTo>
                    <a:pt x="2827" y="6259"/>
                  </a:moveTo>
                  <a:lnTo>
                    <a:pt x="2797" y="6274"/>
                  </a:lnTo>
                  <a:lnTo>
                    <a:pt x="2797" y="6244"/>
                  </a:lnTo>
                  <a:close/>
                  <a:moveTo>
                    <a:pt x="2835" y="6274"/>
                  </a:moveTo>
                  <a:cubicBezTo>
                    <a:pt x="2850" y="6228"/>
                    <a:pt x="2774" y="6236"/>
                    <a:pt x="2804" y="6198"/>
                  </a:cubicBezTo>
                  <a:cubicBezTo>
                    <a:pt x="2827" y="6221"/>
                    <a:pt x="2881" y="6236"/>
                    <a:pt x="2835" y="6274"/>
                  </a:cubicBezTo>
                  <a:close/>
                  <a:moveTo>
                    <a:pt x="2812" y="6160"/>
                  </a:moveTo>
                  <a:lnTo>
                    <a:pt x="2812" y="6190"/>
                  </a:lnTo>
                  <a:cubicBezTo>
                    <a:pt x="2797" y="6183"/>
                    <a:pt x="2804" y="6160"/>
                    <a:pt x="2774" y="6183"/>
                  </a:cubicBezTo>
                  <a:cubicBezTo>
                    <a:pt x="2804" y="6152"/>
                    <a:pt x="2766" y="6160"/>
                    <a:pt x="2774" y="6129"/>
                  </a:cubicBezTo>
                  <a:cubicBezTo>
                    <a:pt x="2804" y="6129"/>
                    <a:pt x="2789" y="6160"/>
                    <a:pt x="2812" y="6160"/>
                  </a:cubicBezTo>
                  <a:close/>
                  <a:moveTo>
                    <a:pt x="2636" y="6504"/>
                  </a:moveTo>
                  <a:cubicBezTo>
                    <a:pt x="2659" y="6497"/>
                    <a:pt x="2651" y="6535"/>
                    <a:pt x="2644" y="6550"/>
                  </a:cubicBezTo>
                  <a:cubicBezTo>
                    <a:pt x="2605" y="6550"/>
                    <a:pt x="2636" y="6535"/>
                    <a:pt x="2636" y="6504"/>
                  </a:cubicBezTo>
                  <a:close/>
                  <a:moveTo>
                    <a:pt x="2774" y="6114"/>
                  </a:moveTo>
                  <a:lnTo>
                    <a:pt x="2720" y="6152"/>
                  </a:lnTo>
                  <a:cubicBezTo>
                    <a:pt x="2728" y="6121"/>
                    <a:pt x="2766" y="6106"/>
                    <a:pt x="2774" y="6114"/>
                  </a:cubicBezTo>
                  <a:close/>
                  <a:moveTo>
                    <a:pt x="2812" y="6244"/>
                  </a:moveTo>
                  <a:lnTo>
                    <a:pt x="2774" y="6267"/>
                  </a:lnTo>
                  <a:lnTo>
                    <a:pt x="2774" y="6244"/>
                  </a:lnTo>
                  <a:close/>
                  <a:moveTo>
                    <a:pt x="2605" y="6573"/>
                  </a:moveTo>
                  <a:lnTo>
                    <a:pt x="2567" y="6573"/>
                  </a:lnTo>
                  <a:lnTo>
                    <a:pt x="2575" y="6550"/>
                  </a:lnTo>
                  <a:cubicBezTo>
                    <a:pt x="2567" y="6573"/>
                    <a:pt x="2613" y="6543"/>
                    <a:pt x="2605" y="6573"/>
                  </a:cubicBezTo>
                  <a:close/>
                  <a:moveTo>
                    <a:pt x="2536" y="6619"/>
                  </a:moveTo>
                  <a:cubicBezTo>
                    <a:pt x="2582" y="6619"/>
                    <a:pt x="2567" y="6680"/>
                    <a:pt x="2536" y="6696"/>
                  </a:cubicBezTo>
                  <a:cubicBezTo>
                    <a:pt x="2544" y="6665"/>
                    <a:pt x="2559" y="6665"/>
                    <a:pt x="2536" y="6619"/>
                  </a:cubicBezTo>
                  <a:close/>
                  <a:moveTo>
                    <a:pt x="2766" y="5991"/>
                  </a:moveTo>
                  <a:lnTo>
                    <a:pt x="2728" y="6006"/>
                  </a:lnTo>
                  <a:lnTo>
                    <a:pt x="2751" y="6037"/>
                  </a:lnTo>
                  <a:cubicBezTo>
                    <a:pt x="2705" y="6037"/>
                    <a:pt x="2705" y="6006"/>
                    <a:pt x="2697" y="5991"/>
                  </a:cubicBezTo>
                  <a:cubicBezTo>
                    <a:pt x="2728" y="5991"/>
                    <a:pt x="2728" y="6006"/>
                    <a:pt x="2766" y="5991"/>
                  </a:cubicBezTo>
                  <a:close/>
                  <a:moveTo>
                    <a:pt x="2674" y="6091"/>
                  </a:moveTo>
                  <a:lnTo>
                    <a:pt x="2636" y="6091"/>
                  </a:lnTo>
                  <a:close/>
                  <a:moveTo>
                    <a:pt x="2759" y="5891"/>
                  </a:moveTo>
                  <a:lnTo>
                    <a:pt x="2736" y="5845"/>
                  </a:lnTo>
                  <a:cubicBezTo>
                    <a:pt x="2759" y="5853"/>
                    <a:pt x="2774" y="5861"/>
                    <a:pt x="2759" y="5891"/>
                  </a:cubicBezTo>
                  <a:close/>
                  <a:moveTo>
                    <a:pt x="2567" y="6543"/>
                  </a:moveTo>
                  <a:cubicBezTo>
                    <a:pt x="2529" y="6535"/>
                    <a:pt x="2506" y="6512"/>
                    <a:pt x="2498" y="6489"/>
                  </a:cubicBezTo>
                  <a:cubicBezTo>
                    <a:pt x="2544" y="6451"/>
                    <a:pt x="2567" y="6504"/>
                    <a:pt x="2567" y="6543"/>
                  </a:cubicBezTo>
                  <a:close/>
                  <a:moveTo>
                    <a:pt x="2575" y="6451"/>
                  </a:moveTo>
                  <a:cubicBezTo>
                    <a:pt x="2536" y="6451"/>
                    <a:pt x="2536" y="6435"/>
                    <a:pt x="2506" y="6458"/>
                  </a:cubicBezTo>
                  <a:lnTo>
                    <a:pt x="2529" y="6420"/>
                  </a:lnTo>
                  <a:lnTo>
                    <a:pt x="2567" y="6428"/>
                  </a:lnTo>
                  <a:lnTo>
                    <a:pt x="2575" y="6412"/>
                  </a:lnTo>
                  <a:cubicBezTo>
                    <a:pt x="2605" y="6420"/>
                    <a:pt x="2598" y="6451"/>
                    <a:pt x="2598" y="6474"/>
                  </a:cubicBezTo>
                  <a:lnTo>
                    <a:pt x="2567" y="6489"/>
                  </a:lnTo>
                  <a:close/>
                  <a:moveTo>
                    <a:pt x="2498" y="6435"/>
                  </a:moveTo>
                  <a:lnTo>
                    <a:pt x="2467" y="6420"/>
                  </a:lnTo>
                  <a:close/>
                  <a:moveTo>
                    <a:pt x="2613" y="6006"/>
                  </a:moveTo>
                  <a:cubicBezTo>
                    <a:pt x="2582" y="6014"/>
                    <a:pt x="2605" y="5991"/>
                    <a:pt x="2605" y="5968"/>
                  </a:cubicBezTo>
                  <a:close/>
                  <a:moveTo>
                    <a:pt x="2429" y="6458"/>
                  </a:moveTo>
                  <a:cubicBezTo>
                    <a:pt x="2421" y="6489"/>
                    <a:pt x="2467" y="6474"/>
                    <a:pt x="2460" y="6512"/>
                  </a:cubicBezTo>
                  <a:cubicBezTo>
                    <a:pt x="2421" y="6512"/>
                    <a:pt x="2414" y="6466"/>
                    <a:pt x="2429" y="6458"/>
                  </a:cubicBezTo>
                  <a:close/>
                  <a:moveTo>
                    <a:pt x="2490" y="6543"/>
                  </a:moveTo>
                  <a:cubicBezTo>
                    <a:pt x="2452" y="6550"/>
                    <a:pt x="2483" y="6527"/>
                    <a:pt x="2444" y="6535"/>
                  </a:cubicBezTo>
                  <a:lnTo>
                    <a:pt x="2452" y="6504"/>
                  </a:lnTo>
                  <a:cubicBezTo>
                    <a:pt x="2483" y="6504"/>
                    <a:pt x="2498" y="6512"/>
                    <a:pt x="2490" y="6543"/>
                  </a:cubicBezTo>
                  <a:close/>
                  <a:moveTo>
                    <a:pt x="2483" y="6374"/>
                  </a:moveTo>
                  <a:lnTo>
                    <a:pt x="2444" y="6351"/>
                  </a:lnTo>
                  <a:close/>
                  <a:moveTo>
                    <a:pt x="2644" y="5922"/>
                  </a:moveTo>
                  <a:lnTo>
                    <a:pt x="2613" y="5930"/>
                  </a:lnTo>
                  <a:lnTo>
                    <a:pt x="2621" y="5891"/>
                  </a:lnTo>
                  <a:close/>
                  <a:moveTo>
                    <a:pt x="2444" y="6282"/>
                  </a:moveTo>
                  <a:lnTo>
                    <a:pt x="2444" y="6320"/>
                  </a:lnTo>
                  <a:cubicBezTo>
                    <a:pt x="2406" y="6336"/>
                    <a:pt x="2414" y="6282"/>
                    <a:pt x="2444" y="6282"/>
                  </a:cubicBezTo>
                  <a:close/>
                  <a:moveTo>
                    <a:pt x="2276" y="6949"/>
                  </a:moveTo>
                  <a:cubicBezTo>
                    <a:pt x="2291" y="6964"/>
                    <a:pt x="2337" y="6964"/>
                    <a:pt x="2329" y="7002"/>
                  </a:cubicBezTo>
                  <a:cubicBezTo>
                    <a:pt x="2299" y="7002"/>
                    <a:pt x="2291" y="6987"/>
                    <a:pt x="2261" y="6987"/>
                  </a:cubicBezTo>
                  <a:close/>
                  <a:moveTo>
                    <a:pt x="2621" y="5861"/>
                  </a:moveTo>
                  <a:lnTo>
                    <a:pt x="2605" y="5861"/>
                  </a:lnTo>
                  <a:cubicBezTo>
                    <a:pt x="2605" y="5845"/>
                    <a:pt x="2636" y="5822"/>
                    <a:pt x="2598" y="5822"/>
                  </a:cubicBezTo>
                  <a:cubicBezTo>
                    <a:pt x="2575" y="5838"/>
                    <a:pt x="2598" y="5853"/>
                    <a:pt x="2567" y="5853"/>
                  </a:cubicBezTo>
                  <a:lnTo>
                    <a:pt x="2582" y="5807"/>
                  </a:lnTo>
                  <a:cubicBezTo>
                    <a:pt x="2613" y="5807"/>
                    <a:pt x="2651" y="5838"/>
                    <a:pt x="2621" y="5861"/>
                  </a:cubicBezTo>
                  <a:close/>
                  <a:moveTo>
                    <a:pt x="2261" y="7224"/>
                  </a:moveTo>
                  <a:cubicBezTo>
                    <a:pt x="2230" y="7224"/>
                    <a:pt x="2215" y="7201"/>
                    <a:pt x="2199" y="7178"/>
                  </a:cubicBezTo>
                  <a:cubicBezTo>
                    <a:pt x="2238" y="7178"/>
                    <a:pt x="2253" y="7194"/>
                    <a:pt x="2261" y="7224"/>
                  </a:cubicBezTo>
                  <a:close/>
                  <a:moveTo>
                    <a:pt x="2598" y="5692"/>
                  </a:moveTo>
                  <a:lnTo>
                    <a:pt x="2598" y="5654"/>
                  </a:lnTo>
                  <a:cubicBezTo>
                    <a:pt x="2621" y="5654"/>
                    <a:pt x="2605" y="5692"/>
                    <a:pt x="2598" y="5692"/>
                  </a:cubicBezTo>
                  <a:close/>
                  <a:moveTo>
                    <a:pt x="2736" y="8695"/>
                  </a:moveTo>
                  <a:lnTo>
                    <a:pt x="2774" y="8726"/>
                  </a:lnTo>
                  <a:cubicBezTo>
                    <a:pt x="2751" y="8749"/>
                    <a:pt x="2713" y="8711"/>
                    <a:pt x="2736" y="8695"/>
                  </a:cubicBezTo>
                  <a:close/>
                  <a:moveTo>
                    <a:pt x="2238" y="7470"/>
                  </a:moveTo>
                  <a:cubicBezTo>
                    <a:pt x="2215" y="7485"/>
                    <a:pt x="2192" y="7454"/>
                    <a:pt x="2176" y="7470"/>
                  </a:cubicBezTo>
                  <a:lnTo>
                    <a:pt x="2176" y="7454"/>
                  </a:lnTo>
                  <a:lnTo>
                    <a:pt x="2161" y="7447"/>
                  </a:lnTo>
                  <a:cubicBezTo>
                    <a:pt x="2192" y="7431"/>
                    <a:pt x="2230" y="7447"/>
                    <a:pt x="2238" y="7470"/>
                  </a:cubicBezTo>
                  <a:close/>
                  <a:moveTo>
                    <a:pt x="2452" y="6221"/>
                  </a:moveTo>
                  <a:lnTo>
                    <a:pt x="2490" y="6236"/>
                  </a:lnTo>
                  <a:lnTo>
                    <a:pt x="2490" y="6282"/>
                  </a:lnTo>
                  <a:cubicBezTo>
                    <a:pt x="2467" y="6274"/>
                    <a:pt x="2467" y="6282"/>
                    <a:pt x="2444" y="6282"/>
                  </a:cubicBezTo>
                  <a:cubicBezTo>
                    <a:pt x="2460" y="6267"/>
                    <a:pt x="2460" y="6251"/>
                    <a:pt x="2429" y="6251"/>
                  </a:cubicBezTo>
                  <a:close/>
                  <a:moveTo>
                    <a:pt x="2345" y="6068"/>
                  </a:moveTo>
                  <a:lnTo>
                    <a:pt x="2383" y="6045"/>
                  </a:lnTo>
                  <a:close/>
                  <a:moveTo>
                    <a:pt x="2375" y="6114"/>
                  </a:moveTo>
                  <a:lnTo>
                    <a:pt x="2368" y="6075"/>
                  </a:lnTo>
                  <a:close/>
                  <a:moveTo>
                    <a:pt x="2483" y="5669"/>
                  </a:moveTo>
                  <a:cubicBezTo>
                    <a:pt x="2498" y="5654"/>
                    <a:pt x="2460" y="5646"/>
                    <a:pt x="2490" y="5631"/>
                  </a:cubicBezTo>
                  <a:lnTo>
                    <a:pt x="2490" y="5685"/>
                  </a:lnTo>
                  <a:lnTo>
                    <a:pt x="2460" y="5700"/>
                  </a:lnTo>
                  <a:lnTo>
                    <a:pt x="2429" y="5662"/>
                  </a:lnTo>
                  <a:close/>
                  <a:moveTo>
                    <a:pt x="2559" y="5593"/>
                  </a:moveTo>
                  <a:lnTo>
                    <a:pt x="2575" y="5547"/>
                  </a:lnTo>
                  <a:cubicBezTo>
                    <a:pt x="2598" y="5577"/>
                    <a:pt x="2659" y="5570"/>
                    <a:pt x="2621" y="5593"/>
                  </a:cubicBezTo>
                  <a:cubicBezTo>
                    <a:pt x="2605" y="5585"/>
                    <a:pt x="2582" y="5593"/>
                    <a:pt x="2559" y="5593"/>
                  </a:cubicBezTo>
                  <a:close/>
                  <a:moveTo>
                    <a:pt x="2598" y="5654"/>
                  </a:moveTo>
                  <a:lnTo>
                    <a:pt x="2575" y="5623"/>
                  </a:lnTo>
                  <a:lnTo>
                    <a:pt x="2636" y="5608"/>
                  </a:lnTo>
                  <a:close/>
                  <a:moveTo>
                    <a:pt x="2153" y="6719"/>
                  </a:moveTo>
                  <a:cubicBezTo>
                    <a:pt x="2115" y="6703"/>
                    <a:pt x="2107" y="6688"/>
                    <a:pt x="2084" y="6658"/>
                  </a:cubicBezTo>
                  <a:cubicBezTo>
                    <a:pt x="2138" y="6665"/>
                    <a:pt x="2146" y="6688"/>
                    <a:pt x="2153" y="6719"/>
                  </a:cubicBezTo>
                  <a:close/>
                  <a:moveTo>
                    <a:pt x="2268" y="6106"/>
                  </a:moveTo>
                  <a:cubicBezTo>
                    <a:pt x="2261" y="6144"/>
                    <a:pt x="2299" y="6144"/>
                    <a:pt x="2307" y="6167"/>
                  </a:cubicBezTo>
                  <a:cubicBezTo>
                    <a:pt x="2261" y="6183"/>
                    <a:pt x="2261" y="6144"/>
                    <a:pt x="2238" y="6114"/>
                  </a:cubicBezTo>
                  <a:lnTo>
                    <a:pt x="2230" y="6106"/>
                  </a:lnTo>
                  <a:close/>
                  <a:moveTo>
                    <a:pt x="2314" y="5937"/>
                  </a:moveTo>
                  <a:lnTo>
                    <a:pt x="2291" y="5891"/>
                  </a:lnTo>
                  <a:close/>
                  <a:moveTo>
                    <a:pt x="2176" y="6183"/>
                  </a:moveTo>
                  <a:lnTo>
                    <a:pt x="2161" y="6144"/>
                  </a:lnTo>
                  <a:close/>
                  <a:moveTo>
                    <a:pt x="2521" y="5577"/>
                  </a:moveTo>
                  <a:lnTo>
                    <a:pt x="2467" y="5547"/>
                  </a:lnTo>
                  <a:close/>
                  <a:moveTo>
                    <a:pt x="1916" y="6818"/>
                  </a:moveTo>
                  <a:cubicBezTo>
                    <a:pt x="1916" y="6849"/>
                    <a:pt x="1908" y="6872"/>
                    <a:pt x="1878" y="6857"/>
                  </a:cubicBezTo>
                  <a:lnTo>
                    <a:pt x="1870" y="6795"/>
                  </a:lnTo>
                  <a:cubicBezTo>
                    <a:pt x="1893" y="6795"/>
                    <a:pt x="1885" y="6818"/>
                    <a:pt x="1916" y="6818"/>
                  </a:cubicBezTo>
                  <a:close/>
                  <a:moveTo>
                    <a:pt x="2268" y="5738"/>
                  </a:moveTo>
                  <a:lnTo>
                    <a:pt x="2253" y="5799"/>
                  </a:lnTo>
                  <a:cubicBezTo>
                    <a:pt x="2222" y="5784"/>
                    <a:pt x="2253" y="5761"/>
                    <a:pt x="2199" y="5761"/>
                  </a:cubicBezTo>
                  <a:lnTo>
                    <a:pt x="2207" y="5723"/>
                  </a:lnTo>
                  <a:cubicBezTo>
                    <a:pt x="2238" y="5731"/>
                    <a:pt x="2230" y="5731"/>
                    <a:pt x="2268" y="5738"/>
                  </a:cubicBezTo>
                  <a:close/>
                  <a:moveTo>
                    <a:pt x="2483" y="5271"/>
                  </a:moveTo>
                  <a:lnTo>
                    <a:pt x="2506" y="5233"/>
                  </a:lnTo>
                  <a:close/>
                  <a:moveTo>
                    <a:pt x="2023" y="8404"/>
                  </a:moveTo>
                  <a:cubicBezTo>
                    <a:pt x="1985" y="8389"/>
                    <a:pt x="1946" y="8374"/>
                    <a:pt x="1923" y="8335"/>
                  </a:cubicBezTo>
                  <a:cubicBezTo>
                    <a:pt x="1962" y="8343"/>
                    <a:pt x="2031" y="8374"/>
                    <a:pt x="2023" y="8404"/>
                  </a:cubicBezTo>
                  <a:close/>
                  <a:moveTo>
                    <a:pt x="1847" y="6160"/>
                  </a:moveTo>
                  <a:cubicBezTo>
                    <a:pt x="1878" y="6167"/>
                    <a:pt x="1893" y="6228"/>
                    <a:pt x="1870" y="6244"/>
                  </a:cubicBezTo>
                  <a:cubicBezTo>
                    <a:pt x="1885" y="6206"/>
                    <a:pt x="1839" y="6206"/>
                    <a:pt x="1832" y="6183"/>
                  </a:cubicBezTo>
                  <a:close/>
                  <a:moveTo>
                    <a:pt x="1625" y="6780"/>
                  </a:moveTo>
                  <a:cubicBezTo>
                    <a:pt x="1625" y="6818"/>
                    <a:pt x="1579" y="6803"/>
                    <a:pt x="1586" y="6772"/>
                  </a:cubicBezTo>
                  <a:close/>
                  <a:moveTo>
                    <a:pt x="1839" y="6052"/>
                  </a:moveTo>
                  <a:lnTo>
                    <a:pt x="1832" y="6014"/>
                  </a:lnTo>
                  <a:close/>
                  <a:moveTo>
                    <a:pt x="1663" y="8113"/>
                  </a:moveTo>
                  <a:cubicBezTo>
                    <a:pt x="1640" y="8113"/>
                    <a:pt x="1625" y="8082"/>
                    <a:pt x="1609" y="8067"/>
                  </a:cubicBezTo>
                  <a:cubicBezTo>
                    <a:pt x="1640" y="8067"/>
                    <a:pt x="1655" y="8075"/>
                    <a:pt x="1663" y="8113"/>
                  </a:cubicBezTo>
                  <a:close/>
                  <a:moveTo>
                    <a:pt x="2521" y="4888"/>
                  </a:moveTo>
                  <a:lnTo>
                    <a:pt x="2529" y="4895"/>
                  </a:lnTo>
                  <a:lnTo>
                    <a:pt x="2490" y="4903"/>
                  </a:lnTo>
                  <a:cubicBezTo>
                    <a:pt x="2490" y="4888"/>
                    <a:pt x="2483" y="4895"/>
                    <a:pt x="2490" y="4865"/>
                  </a:cubicBezTo>
                  <a:close/>
                  <a:moveTo>
                    <a:pt x="1563" y="6244"/>
                  </a:moveTo>
                  <a:cubicBezTo>
                    <a:pt x="1571" y="6221"/>
                    <a:pt x="1525" y="6221"/>
                    <a:pt x="1533" y="6190"/>
                  </a:cubicBezTo>
                  <a:cubicBezTo>
                    <a:pt x="1563" y="6198"/>
                    <a:pt x="1586" y="6236"/>
                    <a:pt x="1563" y="6244"/>
                  </a:cubicBezTo>
                  <a:close/>
                  <a:moveTo>
                    <a:pt x="1464" y="6313"/>
                  </a:moveTo>
                  <a:lnTo>
                    <a:pt x="1456" y="6320"/>
                  </a:lnTo>
                  <a:lnTo>
                    <a:pt x="1471" y="6351"/>
                  </a:lnTo>
                  <a:lnTo>
                    <a:pt x="1433" y="6297"/>
                  </a:lnTo>
                  <a:close/>
                  <a:moveTo>
                    <a:pt x="2176" y="5087"/>
                  </a:moveTo>
                  <a:lnTo>
                    <a:pt x="2130" y="5102"/>
                  </a:lnTo>
                  <a:close/>
                  <a:moveTo>
                    <a:pt x="1724" y="5731"/>
                  </a:moveTo>
                  <a:cubicBezTo>
                    <a:pt x="1701" y="5769"/>
                    <a:pt x="1678" y="5723"/>
                    <a:pt x="1686" y="5700"/>
                  </a:cubicBezTo>
                  <a:close/>
                  <a:moveTo>
                    <a:pt x="1418" y="6282"/>
                  </a:moveTo>
                  <a:lnTo>
                    <a:pt x="1395" y="6313"/>
                  </a:lnTo>
                  <a:lnTo>
                    <a:pt x="1395" y="6274"/>
                  </a:lnTo>
                  <a:close/>
                  <a:moveTo>
                    <a:pt x="1985" y="5324"/>
                  </a:moveTo>
                  <a:lnTo>
                    <a:pt x="1923" y="5294"/>
                  </a:lnTo>
                  <a:lnTo>
                    <a:pt x="1931" y="5279"/>
                  </a:lnTo>
                  <a:close/>
                  <a:moveTo>
                    <a:pt x="2268" y="4926"/>
                  </a:moveTo>
                  <a:lnTo>
                    <a:pt x="2230" y="4926"/>
                  </a:lnTo>
                  <a:close/>
                  <a:moveTo>
                    <a:pt x="1410" y="6236"/>
                  </a:moveTo>
                  <a:cubicBezTo>
                    <a:pt x="1380" y="6236"/>
                    <a:pt x="1364" y="6221"/>
                    <a:pt x="1364" y="6190"/>
                  </a:cubicBezTo>
                  <a:close/>
                  <a:moveTo>
                    <a:pt x="1265" y="7676"/>
                  </a:moveTo>
                  <a:cubicBezTo>
                    <a:pt x="1257" y="7684"/>
                    <a:pt x="1219" y="7653"/>
                    <a:pt x="1226" y="7692"/>
                  </a:cubicBezTo>
                  <a:cubicBezTo>
                    <a:pt x="1272" y="7707"/>
                    <a:pt x="1272" y="7684"/>
                    <a:pt x="1295" y="7692"/>
                  </a:cubicBezTo>
                  <a:lnTo>
                    <a:pt x="1311" y="7738"/>
                  </a:lnTo>
                  <a:cubicBezTo>
                    <a:pt x="1265" y="7745"/>
                    <a:pt x="1226" y="7730"/>
                    <a:pt x="1173" y="7738"/>
                  </a:cubicBezTo>
                  <a:cubicBezTo>
                    <a:pt x="1165" y="7661"/>
                    <a:pt x="1165" y="7653"/>
                    <a:pt x="1134" y="7592"/>
                  </a:cubicBezTo>
                  <a:cubicBezTo>
                    <a:pt x="1180" y="7600"/>
                    <a:pt x="1226" y="7623"/>
                    <a:pt x="1265" y="7676"/>
                  </a:cubicBezTo>
                  <a:close/>
                  <a:moveTo>
                    <a:pt x="2038" y="5210"/>
                  </a:moveTo>
                  <a:lnTo>
                    <a:pt x="2069" y="5240"/>
                  </a:lnTo>
                  <a:cubicBezTo>
                    <a:pt x="2031" y="5263"/>
                    <a:pt x="2069" y="5279"/>
                    <a:pt x="2061" y="5302"/>
                  </a:cubicBezTo>
                  <a:cubicBezTo>
                    <a:pt x="2023" y="5286"/>
                    <a:pt x="2061" y="5317"/>
                    <a:pt x="2031" y="5340"/>
                  </a:cubicBezTo>
                  <a:lnTo>
                    <a:pt x="2023" y="5271"/>
                  </a:lnTo>
                  <a:cubicBezTo>
                    <a:pt x="1985" y="5240"/>
                    <a:pt x="1916" y="5263"/>
                    <a:pt x="1923" y="5225"/>
                  </a:cubicBezTo>
                  <a:cubicBezTo>
                    <a:pt x="1954" y="5248"/>
                    <a:pt x="2031" y="5271"/>
                    <a:pt x="2038" y="5210"/>
                  </a:cubicBezTo>
                  <a:close/>
                  <a:moveTo>
                    <a:pt x="2222" y="5041"/>
                  </a:moveTo>
                  <a:lnTo>
                    <a:pt x="2199" y="5049"/>
                  </a:lnTo>
                  <a:lnTo>
                    <a:pt x="2192" y="5018"/>
                  </a:lnTo>
                  <a:cubicBezTo>
                    <a:pt x="2161" y="5041"/>
                    <a:pt x="2176" y="5056"/>
                    <a:pt x="2161" y="5064"/>
                  </a:cubicBezTo>
                  <a:cubicBezTo>
                    <a:pt x="2153" y="5079"/>
                    <a:pt x="2115" y="5095"/>
                    <a:pt x="2123" y="5064"/>
                  </a:cubicBezTo>
                  <a:lnTo>
                    <a:pt x="2153" y="5041"/>
                  </a:lnTo>
                  <a:cubicBezTo>
                    <a:pt x="2115" y="5026"/>
                    <a:pt x="2153" y="5003"/>
                    <a:pt x="2130" y="4980"/>
                  </a:cubicBezTo>
                  <a:cubicBezTo>
                    <a:pt x="2161" y="4964"/>
                    <a:pt x="2161" y="4949"/>
                    <a:pt x="2161" y="4934"/>
                  </a:cubicBezTo>
                  <a:lnTo>
                    <a:pt x="2130" y="4941"/>
                  </a:lnTo>
                  <a:cubicBezTo>
                    <a:pt x="2161" y="4895"/>
                    <a:pt x="2192" y="4911"/>
                    <a:pt x="2238" y="4934"/>
                  </a:cubicBezTo>
                  <a:lnTo>
                    <a:pt x="2207" y="4941"/>
                  </a:lnTo>
                  <a:lnTo>
                    <a:pt x="2207" y="4964"/>
                  </a:lnTo>
                  <a:lnTo>
                    <a:pt x="2238" y="4941"/>
                  </a:lnTo>
                  <a:cubicBezTo>
                    <a:pt x="2261" y="4949"/>
                    <a:pt x="2238" y="4972"/>
                    <a:pt x="2268" y="4964"/>
                  </a:cubicBezTo>
                  <a:lnTo>
                    <a:pt x="2245" y="5003"/>
                  </a:lnTo>
                  <a:lnTo>
                    <a:pt x="2230" y="4987"/>
                  </a:lnTo>
                  <a:close/>
                  <a:moveTo>
                    <a:pt x="1349" y="6091"/>
                  </a:moveTo>
                  <a:cubicBezTo>
                    <a:pt x="1372" y="6121"/>
                    <a:pt x="1372" y="6152"/>
                    <a:pt x="1372" y="6183"/>
                  </a:cubicBezTo>
                  <a:cubicBezTo>
                    <a:pt x="1341" y="6167"/>
                    <a:pt x="1303" y="6106"/>
                    <a:pt x="1349" y="6091"/>
                  </a:cubicBezTo>
                  <a:close/>
                  <a:moveTo>
                    <a:pt x="1778" y="5355"/>
                  </a:moveTo>
                  <a:lnTo>
                    <a:pt x="1793" y="5302"/>
                  </a:lnTo>
                  <a:close/>
                  <a:moveTo>
                    <a:pt x="1050" y="7462"/>
                  </a:moveTo>
                  <a:lnTo>
                    <a:pt x="1012" y="7416"/>
                  </a:lnTo>
                  <a:cubicBezTo>
                    <a:pt x="1035" y="7408"/>
                    <a:pt x="1065" y="7431"/>
                    <a:pt x="1050" y="7462"/>
                  </a:cubicBezTo>
                  <a:close/>
                  <a:moveTo>
                    <a:pt x="1870" y="5187"/>
                  </a:moveTo>
                  <a:lnTo>
                    <a:pt x="1847" y="5125"/>
                  </a:lnTo>
                  <a:cubicBezTo>
                    <a:pt x="1885" y="5148"/>
                    <a:pt x="1870" y="5164"/>
                    <a:pt x="1870" y="5187"/>
                  </a:cubicBezTo>
                  <a:close/>
                  <a:moveTo>
                    <a:pt x="1303" y="5968"/>
                  </a:moveTo>
                  <a:cubicBezTo>
                    <a:pt x="1303" y="5937"/>
                    <a:pt x="1272" y="5953"/>
                    <a:pt x="1272" y="5922"/>
                  </a:cubicBezTo>
                  <a:cubicBezTo>
                    <a:pt x="1311" y="5922"/>
                    <a:pt x="1334" y="5960"/>
                    <a:pt x="1303" y="5968"/>
                  </a:cubicBezTo>
                  <a:close/>
                  <a:moveTo>
                    <a:pt x="2046" y="4880"/>
                  </a:moveTo>
                  <a:lnTo>
                    <a:pt x="2100" y="4865"/>
                  </a:lnTo>
                  <a:lnTo>
                    <a:pt x="2061" y="4895"/>
                  </a:lnTo>
                  <a:lnTo>
                    <a:pt x="2031" y="4880"/>
                  </a:lnTo>
                  <a:lnTo>
                    <a:pt x="2061" y="4850"/>
                  </a:lnTo>
                  <a:close/>
                  <a:moveTo>
                    <a:pt x="1870" y="5041"/>
                  </a:moveTo>
                  <a:lnTo>
                    <a:pt x="1893" y="5056"/>
                  </a:lnTo>
                  <a:lnTo>
                    <a:pt x="1855" y="5079"/>
                  </a:lnTo>
                  <a:close/>
                  <a:moveTo>
                    <a:pt x="1992" y="4903"/>
                  </a:moveTo>
                  <a:cubicBezTo>
                    <a:pt x="1969" y="4934"/>
                    <a:pt x="2000" y="4957"/>
                    <a:pt x="1985" y="4980"/>
                  </a:cubicBezTo>
                  <a:cubicBezTo>
                    <a:pt x="1985" y="4957"/>
                    <a:pt x="1931" y="4934"/>
                    <a:pt x="1962" y="4903"/>
                  </a:cubicBezTo>
                  <a:close/>
                  <a:moveTo>
                    <a:pt x="1648" y="5340"/>
                  </a:moveTo>
                  <a:lnTo>
                    <a:pt x="1617" y="5355"/>
                  </a:lnTo>
                  <a:cubicBezTo>
                    <a:pt x="1609" y="5340"/>
                    <a:pt x="1586" y="5309"/>
                    <a:pt x="1609" y="5279"/>
                  </a:cubicBezTo>
                  <a:cubicBezTo>
                    <a:pt x="1648" y="5302"/>
                    <a:pt x="1609" y="5324"/>
                    <a:pt x="1648" y="5340"/>
                  </a:cubicBezTo>
                  <a:close/>
                  <a:moveTo>
                    <a:pt x="2038" y="4819"/>
                  </a:moveTo>
                  <a:lnTo>
                    <a:pt x="2008" y="4842"/>
                  </a:lnTo>
                  <a:lnTo>
                    <a:pt x="2008" y="4811"/>
                  </a:lnTo>
                  <a:close/>
                  <a:moveTo>
                    <a:pt x="882" y="7155"/>
                  </a:moveTo>
                  <a:cubicBezTo>
                    <a:pt x="851" y="7148"/>
                    <a:pt x="836" y="7140"/>
                    <a:pt x="836" y="7109"/>
                  </a:cubicBezTo>
                  <a:cubicBezTo>
                    <a:pt x="859" y="7109"/>
                    <a:pt x="874" y="7140"/>
                    <a:pt x="882" y="7155"/>
                  </a:cubicBezTo>
                  <a:close/>
                  <a:moveTo>
                    <a:pt x="1992" y="4857"/>
                  </a:moveTo>
                  <a:lnTo>
                    <a:pt x="1954" y="4865"/>
                  </a:lnTo>
                  <a:lnTo>
                    <a:pt x="1954" y="4827"/>
                  </a:lnTo>
                  <a:close/>
                  <a:moveTo>
                    <a:pt x="1234" y="5761"/>
                  </a:moveTo>
                  <a:lnTo>
                    <a:pt x="1226" y="5692"/>
                  </a:lnTo>
                  <a:close/>
                  <a:moveTo>
                    <a:pt x="1265" y="5731"/>
                  </a:moveTo>
                  <a:lnTo>
                    <a:pt x="1280" y="5761"/>
                  </a:lnTo>
                  <a:lnTo>
                    <a:pt x="1265" y="5799"/>
                  </a:lnTo>
                  <a:cubicBezTo>
                    <a:pt x="1303" y="5822"/>
                    <a:pt x="1280" y="5845"/>
                    <a:pt x="1311" y="5884"/>
                  </a:cubicBezTo>
                  <a:lnTo>
                    <a:pt x="1272" y="5884"/>
                  </a:lnTo>
                  <a:cubicBezTo>
                    <a:pt x="1280" y="5853"/>
                    <a:pt x="1265" y="5838"/>
                    <a:pt x="1249" y="5807"/>
                  </a:cubicBezTo>
                  <a:lnTo>
                    <a:pt x="1196" y="5807"/>
                  </a:lnTo>
                  <a:lnTo>
                    <a:pt x="1203" y="5738"/>
                  </a:lnTo>
                  <a:cubicBezTo>
                    <a:pt x="1234" y="5746"/>
                    <a:pt x="1226" y="5776"/>
                    <a:pt x="1249" y="5784"/>
                  </a:cubicBezTo>
                  <a:close/>
                  <a:moveTo>
                    <a:pt x="2031" y="4735"/>
                  </a:moveTo>
                  <a:lnTo>
                    <a:pt x="2008" y="4765"/>
                  </a:lnTo>
                  <a:cubicBezTo>
                    <a:pt x="1992" y="4750"/>
                    <a:pt x="2008" y="4712"/>
                    <a:pt x="2031" y="4735"/>
                  </a:cubicBezTo>
                  <a:close/>
                  <a:moveTo>
                    <a:pt x="1832" y="4934"/>
                  </a:moveTo>
                  <a:cubicBezTo>
                    <a:pt x="1801" y="4926"/>
                    <a:pt x="1778" y="4926"/>
                    <a:pt x="1801" y="4888"/>
                  </a:cubicBezTo>
                  <a:cubicBezTo>
                    <a:pt x="1801" y="4926"/>
                    <a:pt x="1839" y="4895"/>
                    <a:pt x="1832" y="4934"/>
                  </a:cubicBezTo>
                  <a:close/>
                  <a:moveTo>
                    <a:pt x="2192" y="4666"/>
                  </a:moveTo>
                  <a:lnTo>
                    <a:pt x="1893" y="4673"/>
                  </a:lnTo>
                  <a:lnTo>
                    <a:pt x="1893" y="4712"/>
                  </a:lnTo>
                  <a:lnTo>
                    <a:pt x="2100" y="4712"/>
                  </a:lnTo>
                  <a:cubicBezTo>
                    <a:pt x="2146" y="4735"/>
                    <a:pt x="2123" y="4750"/>
                    <a:pt x="2138" y="4773"/>
                  </a:cubicBezTo>
                  <a:cubicBezTo>
                    <a:pt x="2100" y="4788"/>
                    <a:pt x="2100" y="4811"/>
                    <a:pt x="2084" y="4842"/>
                  </a:cubicBezTo>
                  <a:cubicBezTo>
                    <a:pt x="2061" y="4827"/>
                    <a:pt x="2077" y="4773"/>
                    <a:pt x="2084" y="4742"/>
                  </a:cubicBezTo>
                  <a:lnTo>
                    <a:pt x="2061" y="4750"/>
                  </a:lnTo>
                  <a:cubicBezTo>
                    <a:pt x="2061" y="4719"/>
                    <a:pt x="2069" y="4712"/>
                    <a:pt x="2084" y="4719"/>
                  </a:cubicBezTo>
                  <a:cubicBezTo>
                    <a:pt x="2077" y="4704"/>
                    <a:pt x="2199" y="4620"/>
                    <a:pt x="2199" y="4620"/>
                  </a:cubicBezTo>
                  <a:lnTo>
                    <a:pt x="2199" y="4666"/>
                  </a:lnTo>
                  <a:close/>
                  <a:moveTo>
                    <a:pt x="851" y="6780"/>
                  </a:moveTo>
                  <a:cubicBezTo>
                    <a:pt x="813" y="6757"/>
                    <a:pt x="820" y="6703"/>
                    <a:pt x="797" y="6665"/>
                  </a:cubicBezTo>
                  <a:cubicBezTo>
                    <a:pt x="843" y="6665"/>
                    <a:pt x="843" y="6742"/>
                    <a:pt x="851" y="6780"/>
                  </a:cubicBezTo>
                  <a:close/>
                  <a:moveTo>
                    <a:pt x="1946" y="4773"/>
                  </a:moveTo>
                  <a:lnTo>
                    <a:pt x="1962" y="4727"/>
                  </a:lnTo>
                  <a:close/>
                  <a:moveTo>
                    <a:pt x="1234" y="5654"/>
                  </a:moveTo>
                  <a:lnTo>
                    <a:pt x="1203" y="5631"/>
                  </a:lnTo>
                  <a:cubicBezTo>
                    <a:pt x="1226" y="5616"/>
                    <a:pt x="1226" y="5593"/>
                    <a:pt x="1196" y="5585"/>
                  </a:cubicBezTo>
                  <a:lnTo>
                    <a:pt x="1203" y="5570"/>
                  </a:lnTo>
                  <a:cubicBezTo>
                    <a:pt x="1242" y="5585"/>
                    <a:pt x="1234" y="5616"/>
                    <a:pt x="1234" y="5654"/>
                  </a:cubicBezTo>
                  <a:close/>
                  <a:moveTo>
                    <a:pt x="1992" y="4666"/>
                  </a:moveTo>
                  <a:lnTo>
                    <a:pt x="1985" y="4735"/>
                  </a:lnTo>
                  <a:cubicBezTo>
                    <a:pt x="1954" y="4712"/>
                    <a:pt x="1962" y="4704"/>
                    <a:pt x="1962" y="4673"/>
                  </a:cubicBezTo>
                  <a:close/>
                  <a:moveTo>
                    <a:pt x="1893" y="5072"/>
                  </a:moveTo>
                  <a:cubicBezTo>
                    <a:pt x="1579" y="5049"/>
                    <a:pt x="1579" y="5018"/>
                    <a:pt x="1602" y="4995"/>
                  </a:cubicBezTo>
                  <a:close/>
                  <a:moveTo>
                    <a:pt x="1755" y="4903"/>
                  </a:moveTo>
                  <a:lnTo>
                    <a:pt x="1732" y="4926"/>
                  </a:lnTo>
                  <a:lnTo>
                    <a:pt x="1770" y="4926"/>
                  </a:lnTo>
                  <a:lnTo>
                    <a:pt x="1755" y="4941"/>
                  </a:lnTo>
                  <a:lnTo>
                    <a:pt x="1724" y="4941"/>
                  </a:lnTo>
                  <a:lnTo>
                    <a:pt x="1701" y="4903"/>
                  </a:lnTo>
                  <a:lnTo>
                    <a:pt x="1724" y="4903"/>
                  </a:lnTo>
                  <a:lnTo>
                    <a:pt x="1686" y="4888"/>
                  </a:lnTo>
                  <a:close/>
                  <a:moveTo>
                    <a:pt x="1755" y="4865"/>
                  </a:moveTo>
                  <a:cubicBezTo>
                    <a:pt x="1793" y="4857"/>
                    <a:pt x="1755" y="4827"/>
                    <a:pt x="1770" y="4811"/>
                  </a:cubicBezTo>
                  <a:cubicBezTo>
                    <a:pt x="1832" y="4819"/>
                    <a:pt x="1801" y="4880"/>
                    <a:pt x="1755" y="4865"/>
                  </a:cubicBezTo>
                  <a:close/>
                  <a:moveTo>
                    <a:pt x="1985" y="4597"/>
                  </a:moveTo>
                  <a:lnTo>
                    <a:pt x="2038" y="4612"/>
                  </a:lnTo>
                  <a:lnTo>
                    <a:pt x="2031" y="4635"/>
                  </a:lnTo>
                  <a:cubicBezTo>
                    <a:pt x="1992" y="4597"/>
                    <a:pt x="2008" y="4666"/>
                    <a:pt x="1969" y="4658"/>
                  </a:cubicBezTo>
                  <a:cubicBezTo>
                    <a:pt x="1992" y="4635"/>
                    <a:pt x="1954" y="4597"/>
                    <a:pt x="2000" y="4589"/>
                  </a:cubicBezTo>
                  <a:close/>
                  <a:moveTo>
                    <a:pt x="1839" y="4773"/>
                  </a:moveTo>
                  <a:lnTo>
                    <a:pt x="1809" y="4781"/>
                  </a:lnTo>
                  <a:lnTo>
                    <a:pt x="1778" y="4750"/>
                  </a:lnTo>
                  <a:lnTo>
                    <a:pt x="1809" y="4704"/>
                  </a:lnTo>
                  <a:close/>
                  <a:moveTo>
                    <a:pt x="1969" y="4589"/>
                  </a:moveTo>
                  <a:lnTo>
                    <a:pt x="1954" y="4574"/>
                  </a:lnTo>
                  <a:lnTo>
                    <a:pt x="1985" y="4558"/>
                  </a:lnTo>
                  <a:cubicBezTo>
                    <a:pt x="1962" y="4574"/>
                    <a:pt x="2000" y="4574"/>
                    <a:pt x="1969" y="4589"/>
                  </a:cubicBezTo>
                  <a:close/>
                  <a:moveTo>
                    <a:pt x="728" y="6420"/>
                  </a:moveTo>
                  <a:cubicBezTo>
                    <a:pt x="682" y="6420"/>
                    <a:pt x="698" y="6320"/>
                    <a:pt x="705" y="6351"/>
                  </a:cubicBezTo>
                  <a:cubicBezTo>
                    <a:pt x="705" y="6382"/>
                    <a:pt x="736" y="6389"/>
                    <a:pt x="728" y="6420"/>
                  </a:cubicBezTo>
                  <a:close/>
                  <a:moveTo>
                    <a:pt x="514" y="6918"/>
                  </a:moveTo>
                  <a:lnTo>
                    <a:pt x="476" y="6872"/>
                  </a:lnTo>
                  <a:cubicBezTo>
                    <a:pt x="499" y="6887"/>
                    <a:pt x="537" y="6887"/>
                    <a:pt x="514" y="6918"/>
                  </a:cubicBezTo>
                  <a:close/>
                  <a:moveTo>
                    <a:pt x="1755" y="4620"/>
                  </a:moveTo>
                  <a:lnTo>
                    <a:pt x="1793" y="4620"/>
                  </a:lnTo>
                  <a:cubicBezTo>
                    <a:pt x="1763" y="4627"/>
                    <a:pt x="1801" y="4635"/>
                    <a:pt x="1778" y="4650"/>
                  </a:cubicBezTo>
                  <a:lnTo>
                    <a:pt x="1724" y="4620"/>
                  </a:lnTo>
                  <a:lnTo>
                    <a:pt x="1740" y="4597"/>
                  </a:lnTo>
                  <a:close/>
                  <a:moveTo>
                    <a:pt x="1142" y="5508"/>
                  </a:moveTo>
                  <a:cubicBezTo>
                    <a:pt x="1165" y="5501"/>
                    <a:pt x="1150" y="5478"/>
                    <a:pt x="1119" y="5470"/>
                  </a:cubicBezTo>
                  <a:lnTo>
                    <a:pt x="1142" y="5439"/>
                  </a:lnTo>
                  <a:cubicBezTo>
                    <a:pt x="1104" y="5401"/>
                    <a:pt x="1142" y="5355"/>
                    <a:pt x="1104" y="5317"/>
                  </a:cubicBezTo>
                  <a:cubicBezTo>
                    <a:pt x="1111" y="5294"/>
                    <a:pt x="1150" y="5309"/>
                    <a:pt x="1111" y="5279"/>
                  </a:cubicBezTo>
                  <a:cubicBezTo>
                    <a:pt x="1119" y="5248"/>
                    <a:pt x="1165" y="5248"/>
                    <a:pt x="1157" y="5286"/>
                  </a:cubicBezTo>
                  <a:lnTo>
                    <a:pt x="1134" y="5286"/>
                  </a:lnTo>
                  <a:cubicBezTo>
                    <a:pt x="1203" y="5279"/>
                    <a:pt x="1196" y="5355"/>
                    <a:pt x="1226" y="5393"/>
                  </a:cubicBezTo>
                  <a:lnTo>
                    <a:pt x="1196" y="5432"/>
                  </a:lnTo>
                  <a:cubicBezTo>
                    <a:pt x="1203" y="5462"/>
                    <a:pt x="1242" y="5470"/>
                    <a:pt x="1226" y="5501"/>
                  </a:cubicBezTo>
                  <a:cubicBezTo>
                    <a:pt x="1188" y="5501"/>
                    <a:pt x="1165" y="5439"/>
                    <a:pt x="1165" y="5401"/>
                  </a:cubicBezTo>
                  <a:lnTo>
                    <a:pt x="1157" y="5393"/>
                  </a:lnTo>
                  <a:lnTo>
                    <a:pt x="1150" y="5462"/>
                  </a:lnTo>
                  <a:cubicBezTo>
                    <a:pt x="1188" y="5485"/>
                    <a:pt x="1226" y="5508"/>
                    <a:pt x="1196" y="5547"/>
                  </a:cubicBezTo>
                  <a:cubicBezTo>
                    <a:pt x="1188" y="5508"/>
                    <a:pt x="1157" y="5531"/>
                    <a:pt x="1142" y="5508"/>
                  </a:cubicBezTo>
                  <a:close/>
                  <a:moveTo>
                    <a:pt x="1969" y="4428"/>
                  </a:moveTo>
                  <a:cubicBezTo>
                    <a:pt x="2008" y="4421"/>
                    <a:pt x="2046" y="4466"/>
                    <a:pt x="2023" y="4474"/>
                  </a:cubicBezTo>
                  <a:lnTo>
                    <a:pt x="1985" y="4443"/>
                  </a:lnTo>
                  <a:cubicBezTo>
                    <a:pt x="2008" y="4459"/>
                    <a:pt x="2000" y="4436"/>
                    <a:pt x="1969" y="4428"/>
                  </a:cubicBezTo>
                  <a:close/>
                  <a:moveTo>
                    <a:pt x="1732" y="4597"/>
                  </a:moveTo>
                  <a:lnTo>
                    <a:pt x="1717" y="4551"/>
                  </a:lnTo>
                  <a:close/>
                  <a:moveTo>
                    <a:pt x="2100" y="4359"/>
                  </a:moveTo>
                  <a:cubicBezTo>
                    <a:pt x="2069" y="4344"/>
                    <a:pt x="2123" y="4344"/>
                    <a:pt x="2100" y="4321"/>
                  </a:cubicBezTo>
                  <a:lnTo>
                    <a:pt x="2146" y="4313"/>
                  </a:lnTo>
                  <a:cubicBezTo>
                    <a:pt x="2184" y="4344"/>
                    <a:pt x="2107" y="4344"/>
                    <a:pt x="2100" y="4359"/>
                  </a:cubicBezTo>
                  <a:close/>
                  <a:moveTo>
                    <a:pt x="1242" y="4972"/>
                  </a:moveTo>
                  <a:lnTo>
                    <a:pt x="1226" y="5003"/>
                  </a:lnTo>
                  <a:lnTo>
                    <a:pt x="1203" y="4964"/>
                  </a:lnTo>
                  <a:close/>
                  <a:moveTo>
                    <a:pt x="613" y="5968"/>
                  </a:moveTo>
                  <a:cubicBezTo>
                    <a:pt x="583" y="5976"/>
                    <a:pt x="583" y="5930"/>
                    <a:pt x="575" y="5914"/>
                  </a:cubicBezTo>
                  <a:close/>
                  <a:moveTo>
                    <a:pt x="1180" y="5110"/>
                  </a:moveTo>
                  <a:cubicBezTo>
                    <a:pt x="1157" y="5148"/>
                    <a:pt x="1219" y="5194"/>
                    <a:pt x="1165" y="5225"/>
                  </a:cubicBezTo>
                  <a:cubicBezTo>
                    <a:pt x="1203" y="5225"/>
                    <a:pt x="1203" y="5263"/>
                    <a:pt x="1196" y="5286"/>
                  </a:cubicBezTo>
                  <a:cubicBezTo>
                    <a:pt x="1180" y="5233"/>
                    <a:pt x="1142" y="5248"/>
                    <a:pt x="1104" y="5194"/>
                  </a:cubicBezTo>
                  <a:cubicBezTo>
                    <a:pt x="1150" y="5164"/>
                    <a:pt x="1088" y="5171"/>
                    <a:pt x="1127" y="5156"/>
                  </a:cubicBezTo>
                  <a:cubicBezTo>
                    <a:pt x="1119" y="5125"/>
                    <a:pt x="1081" y="5056"/>
                    <a:pt x="1111" y="5049"/>
                  </a:cubicBezTo>
                  <a:lnTo>
                    <a:pt x="1127" y="5064"/>
                  </a:lnTo>
                  <a:lnTo>
                    <a:pt x="1142" y="5003"/>
                  </a:lnTo>
                  <a:lnTo>
                    <a:pt x="1127" y="5049"/>
                  </a:lnTo>
                  <a:cubicBezTo>
                    <a:pt x="1150" y="5079"/>
                    <a:pt x="1142" y="5118"/>
                    <a:pt x="1180" y="5110"/>
                  </a:cubicBezTo>
                  <a:close/>
                  <a:moveTo>
                    <a:pt x="2184" y="4237"/>
                  </a:moveTo>
                  <a:cubicBezTo>
                    <a:pt x="2222" y="4237"/>
                    <a:pt x="2184" y="4214"/>
                    <a:pt x="2199" y="4206"/>
                  </a:cubicBezTo>
                  <a:cubicBezTo>
                    <a:pt x="2238" y="4214"/>
                    <a:pt x="2215" y="4275"/>
                    <a:pt x="2184" y="4237"/>
                  </a:cubicBezTo>
                  <a:close/>
                  <a:moveTo>
                    <a:pt x="1770" y="4436"/>
                  </a:moveTo>
                  <a:lnTo>
                    <a:pt x="1755" y="4421"/>
                  </a:lnTo>
                  <a:lnTo>
                    <a:pt x="1770" y="4405"/>
                  </a:lnTo>
                  <a:close/>
                  <a:moveTo>
                    <a:pt x="1150" y="4972"/>
                  </a:moveTo>
                  <a:lnTo>
                    <a:pt x="1165" y="5010"/>
                  </a:lnTo>
                  <a:cubicBezTo>
                    <a:pt x="1150" y="4980"/>
                    <a:pt x="1088" y="5010"/>
                    <a:pt x="1104" y="4964"/>
                  </a:cubicBezTo>
                  <a:cubicBezTo>
                    <a:pt x="1127" y="4957"/>
                    <a:pt x="1127" y="5003"/>
                    <a:pt x="1150" y="4972"/>
                  </a:cubicBezTo>
                  <a:close/>
                  <a:moveTo>
                    <a:pt x="1778" y="4290"/>
                  </a:moveTo>
                  <a:cubicBezTo>
                    <a:pt x="1778" y="4275"/>
                    <a:pt x="1763" y="4252"/>
                    <a:pt x="1793" y="4244"/>
                  </a:cubicBezTo>
                  <a:close/>
                  <a:moveTo>
                    <a:pt x="1870" y="4214"/>
                  </a:moveTo>
                  <a:cubicBezTo>
                    <a:pt x="1832" y="4214"/>
                    <a:pt x="1855" y="4229"/>
                    <a:pt x="1839" y="4244"/>
                  </a:cubicBezTo>
                  <a:lnTo>
                    <a:pt x="1809" y="4244"/>
                  </a:lnTo>
                  <a:lnTo>
                    <a:pt x="1816" y="4206"/>
                  </a:lnTo>
                  <a:lnTo>
                    <a:pt x="1839" y="4198"/>
                  </a:lnTo>
                  <a:close/>
                  <a:moveTo>
                    <a:pt x="1855" y="4191"/>
                  </a:moveTo>
                  <a:cubicBezTo>
                    <a:pt x="1878" y="4191"/>
                    <a:pt x="1855" y="4152"/>
                    <a:pt x="1885" y="4168"/>
                  </a:cubicBezTo>
                  <a:cubicBezTo>
                    <a:pt x="1885" y="4175"/>
                    <a:pt x="1893" y="4206"/>
                    <a:pt x="1855" y="4191"/>
                  </a:cubicBezTo>
                  <a:close/>
                  <a:moveTo>
                    <a:pt x="859" y="5033"/>
                  </a:moveTo>
                  <a:lnTo>
                    <a:pt x="851" y="4964"/>
                  </a:lnTo>
                  <a:cubicBezTo>
                    <a:pt x="882" y="4980"/>
                    <a:pt x="897" y="5041"/>
                    <a:pt x="859" y="5033"/>
                  </a:cubicBezTo>
                  <a:close/>
                  <a:moveTo>
                    <a:pt x="261" y="6144"/>
                  </a:moveTo>
                  <a:cubicBezTo>
                    <a:pt x="230" y="6144"/>
                    <a:pt x="215" y="6091"/>
                    <a:pt x="230" y="6052"/>
                  </a:cubicBezTo>
                  <a:cubicBezTo>
                    <a:pt x="261" y="6075"/>
                    <a:pt x="261" y="6106"/>
                    <a:pt x="261" y="6144"/>
                  </a:cubicBezTo>
                  <a:close/>
                  <a:moveTo>
                    <a:pt x="1755" y="4160"/>
                  </a:moveTo>
                  <a:cubicBezTo>
                    <a:pt x="1740" y="4191"/>
                    <a:pt x="1755" y="4229"/>
                    <a:pt x="1732" y="4252"/>
                  </a:cubicBezTo>
                  <a:cubicBezTo>
                    <a:pt x="1701" y="4229"/>
                    <a:pt x="1732" y="4168"/>
                    <a:pt x="1755" y="4160"/>
                  </a:cubicBezTo>
                  <a:close/>
                  <a:moveTo>
                    <a:pt x="506" y="5401"/>
                  </a:moveTo>
                  <a:cubicBezTo>
                    <a:pt x="491" y="5386"/>
                    <a:pt x="491" y="5317"/>
                    <a:pt x="514" y="5317"/>
                  </a:cubicBezTo>
                  <a:cubicBezTo>
                    <a:pt x="506" y="5347"/>
                    <a:pt x="537" y="5363"/>
                    <a:pt x="506" y="5401"/>
                  </a:cubicBezTo>
                  <a:close/>
                  <a:moveTo>
                    <a:pt x="476" y="5194"/>
                  </a:moveTo>
                  <a:lnTo>
                    <a:pt x="468" y="5118"/>
                  </a:lnTo>
                  <a:close/>
                  <a:moveTo>
                    <a:pt x="682" y="4198"/>
                  </a:moveTo>
                  <a:lnTo>
                    <a:pt x="690" y="4137"/>
                  </a:lnTo>
                  <a:cubicBezTo>
                    <a:pt x="721" y="4175"/>
                    <a:pt x="690" y="4198"/>
                    <a:pt x="682" y="4198"/>
                  </a:cubicBezTo>
                  <a:close/>
                  <a:moveTo>
                    <a:pt x="1142" y="3310"/>
                  </a:moveTo>
                  <a:lnTo>
                    <a:pt x="1127" y="3279"/>
                  </a:lnTo>
                  <a:cubicBezTo>
                    <a:pt x="1180" y="3279"/>
                    <a:pt x="1127" y="3225"/>
                    <a:pt x="1180" y="3225"/>
                  </a:cubicBezTo>
                  <a:cubicBezTo>
                    <a:pt x="1196" y="3264"/>
                    <a:pt x="1157" y="3317"/>
                    <a:pt x="1142" y="3310"/>
                  </a:cubicBezTo>
                  <a:close/>
                  <a:moveTo>
                    <a:pt x="1265" y="4918"/>
                  </a:moveTo>
                  <a:lnTo>
                    <a:pt x="1234" y="4880"/>
                  </a:lnTo>
                  <a:close/>
                  <a:moveTo>
                    <a:pt x="1303" y="5508"/>
                  </a:moveTo>
                  <a:lnTo>
                    <a:pt x="1303" y="5439"/>
                  </a:lnTo>
                  <a:cubicBezTo>
                    <a:pt x="1311" y="5462"/>
                    <a:pt x="1334" y="5508"/>
                    <a:pt x="1303" y="5508"/>
                  </a:cubicBezTo>
                  <a:close/>
                  <a:moveTo>
                    <a:pt x="1740" y="6612"/>
                  </a:moveTo>
                  <a:cubicBezTo>
                    <a:pt x="1717" y="6566"/>
                    <a:pt x="1701" y="6543"/>
                    <a:pt x="1686" y="6497"/>
                  </a:cubicBezTo>
                  <a:cubicBezTo>
                    <a:pt x="1724" y="6527"/>
                    <a:pt x="1732" y="6566"/>
                    <a:pt x="1740" y="6612"/>
                  </a:cubicBezTo>
                  <a:close/>
                  <a:moveTo>
                    <a:pt x="2222" y="4160"/>
                  </a:moveTo>
                  <a:lnTo>
                    <a:pt x="2253" y="4175"/>
                  </a:lnTo>
                  <a:lnTo>
                    <a:pt x="2230" y="4191"/>
                  </a:lnTo>
                  <a:close/>
                  <a:moveTo>
                    <a:pt x="2222" y="5685"/>
                  </a:moveTo>
                  <a:cubicBezTo>
                    <a:pt x="2192" y="5692"/>
                    <a:pt x="2176" y="5608"/>
                    <a:pt x="2222" y="5608"/>
                  </a:cubicBezTo>
                  <a:cubicBezTo>
                    <a:pt x="2192" y="5646"/>
                    <a:pt x="2238" y="5654"/>
                    <a:pt x="2222" y="5685"/>
                  </a:cubicBezTo>
                  <a:close/>
                  <a:moveTo>
                    <a:pt x="2490" y="5202"/>
                  </a:moveTo>
                  <a:lnTo>
                    <a:pt x="2498" y="5148"/>
                  </a:lnTo>
                  <a:cubicBezTo>
                    <a:pt x="2498" y="5164"/>
                    <a:pt x="2529" y="5194"/>
                    <a:pt x="2490" y="5202"/>
                  </a:cubicBezTo>
                  <a:close/>
                  <a:moveTo>
                    <a:pt x="5547" y="3907"/>
                  </a:moveTo>
                  <a:cubicBezTo>
                    <a:pt x="5555" y="3900"/>
                    <a:pt x="5524" y="3892"/>
                    <a:pt x="5555" y="3869"/>
                  </a:cubicBezTo>
                  <a:close/>
                  <a:moveTo>
                    <a:pt x="5302" y="3026"/>
                  </a:moveTo>
                  <a:lnTo>
                    <a:pt x="5287" y="3072"/>
                  </a:lnTo>
                  <a:cubicBezTo>
                    <a:pt x="5294" y="3049"/>
                    <a:pt x="5264" y="3042"/>
                    <a:pt x="5302" y="3026"/>
                  </a:cubicBezTo>
                  <a:close/>
                  <a:moveTo>
                    <a:pt x="4053" y="2260"/>
                  </a:moveTo>
                  <a:lnTo>
                    <a:pt x="4099" y="2283"/>
                  </a:lnTo>
                  <a:close/>
                  <a:moveTo>
                    <a:pt x="1418" y="2796"/>
                  </a:moveTo>
                  <a:cubicBezTo>
                    <a:pt x="1410" y="2827"/>
                    <a:pt x="1410" y="2835"/>
                    <a:pt x="1418" y="2873"/>
                  </a:cubicBezTo>
                  <a:lnTo>
                    <a:pt x="1395" y="2896"/>
                  </a:lnTo>
                  <a:cubicBezTo>
                    <a:pt x="1372" y="2888"/>
                    <a:pt x="1372" y="2888"/>
                    <a:pt x="1341" y="2865"/>
                  </a:cubicBezTo>
                  <a:cubicBezTo>
                    <a:pt x="1341" y="2896"/>
                    <a:pt x="1372" y="2904"/>
                    <a:pt x="1387" y="2927"/>
                  </a:cubicBezTo>
                  <a:cubicBezTo>
                    <a:pt x="1349" y="2934"/>
                    <a:pt x="1318" y="2896"/>
                    <a:pt x="1311" y="2858"/>
                  </a:cubicBezTo>
                  <a:cubicBezTo>
                    <a:pt x="1357" y="2865"/>
                    <a:pt x="1334" y="2789"/>
                    <a:pt x="1372" y="2789"/>
                  </a:cubicBezTo>
                  <a:cubicBezTo>
                    <a:pt x="1395" y="2796"/>
                    <a:pt x="1372" y="2812"/>
                    <a:pt x="1387" y="2819"/>
                  </a:cubicBezTo>
                  <a:close/>
                  <a:moveTo>
                    <a:pt x="996" y="2306"/>
                  </a:moveTo>
                  <a:cubicBezTo>
                    <a:pt x="996" y="2337"/>
                    <a:pt x="1012" y="2352"/>
                    <a:pt x="974" y="2352"/>
                  </a:cubicBezTo>
                  <a:close/>
                  <a:moveTo>
                    <a:pt x="1456" y="7891"/>
                  </a:moveTo>
                  <a:cubicBezTo>
                    <a:pt x="1418" y="7891"/>
                    <a:pt x="1387" y="7837"/>
                    <a:pt x="1387" y="7891"/>
                  </a:cubicBezTo>
                  <a:cubicBezTo>
                    <a:pt x="1341" y="7876"/>
                    <a:pt x="1311" y="7830"/>
                    <a:pt x="1295" y="7776"/>
                  </a:cubicBezTo>
                  <a:cubicBezTo>
                    <a:pt x="1334" y="7776"/>
                    <a:pt x="1318" y="7799"/>
                    <a:pt x="1357" y="7791"/>
                  </a:cubicBezTo>
                  <a:lnTo>
                    <a:pt x="1380" y="7837"/>
                  </a:lnTo>
                  <a:lnTo>
                    <a:pt x="1395" y="7814"/>
                  </a:lnTo>
                  <a:cubicBezTo>
                    <a:pt x="1418" y="7845"/>
                    <a:pt x="1464" y="7845"/>
                    <a:pt x="1456" y="7891"/>
                  </a:cubicBezTo>
                  <a:close/>
                  <a:moveTo>
                    <a:pt x="514" y="5692"/>
                  </a:moveTo>
                  <a:cubicBezTo>
                    <a:pt x="544" y="5708"/>
                    <a:pt x="529" y="5746"/>
                    <a:pt x="529" y="5769"/>
                  </a:cubicBezTo>
                  <a:cubicBezTo>
                    <a:pt x="506" y="5746"/>
                    <a:pt x="506" y="5723"/>
                    <a:pt x="514" y="5692"/>
                  </a:cubicBezTo>
                  <a:close/>
                  <a:moveTo>
                    <a:pt x="1196" y="3049"/>
                  </a:moveTo>
                  <a:lnTo>
                    <a:pt x="1219" y="3065"/>
                  </a:lnTo>
                  <a:lnTo>
                    <a:pt x="1188" y="3087"/>
                  </a:lnTo>
                  <a:cubicBezTo>
                    <a:pt x="1188" y="3118"/>
                    <a:pt x="1196" y="3118"/>
                    <a:pt x="1196" y="3141"/>
                  </a:cubicBezTo>
                  <a:cubicBezTo>
                    <a:pt x="1165" y="3179"/>
                    <a:pt x="1142" y="3210"/>
                    <a:pt x="1142" y="3256"/>
                  </a:cubicBezTo>
                  <a:cubicBezTo>
                    <a:pt x="1065" y="3264"/>
                    <a:pt x="1081" y="3340"/>
                    <a:pt x="1042" y="3379"/>
                  </a:cubicBezTo>
                  <a:cubicBezTo>
                    <a:pt x="1004" y="3356"/>
                    <a:pt x="1065" y="3302"/>
                    <a:pt x="1035" y="3279"/>
                  </a:cubicBezTo>
                  <a:cubicBezTo>
                    <a:pt x="1012" y="3356"/>
                    <a:pt x="951" y="3379"/>
                    <a:pt x="958" y="3478"/>
                  </a:cubicBezTo>
                  <a:cubicBezTo>
                    <a:pt x="928" y="3486"/>
                    <a:pt x="897" y="3486"/>
                    <a:pt x="920" y="3532"/>
                  </a:cubicBezTo>
                  <a:cubicBezTo>
                    <a:pt x="889" y="3547"/>
                    <a:pt x="859" y="3524"/>
                    <a:pt x="874" y="3486"/>
                  </a:cubicBezTo>
                  <a:lnTo>
                    <a:pt x="851" y="3517"/>
                  </a:lnTo>
                  <a:cubicBezTo>
                    <a:pt x="882" y="3509"/>
                    <a:pt x="882" y="3562"/>
                    <a:pt x="912" y="3547"/>
                  </a:cubicBezTo>
                  <a:cubicBezTo>
                    <a:pt x="859" y="3585"/>
                    <a:pt x="889" y="3639"/>
                    <a:pt x="859" y="3693"/>
                  </a:cubicBezTo>
                  <a:cubicBezTo>
                    <a:pt x="859" y="3624"/>
                    <a:pt x="851" y="3562"/>
                    <a:pt x="851" y="3555"/>
                  </a:cubicBezTo>
                  <a:cubicBezTo>
                    <a:pt x="805" y="3555"/>
                    <a:pt x="836" y="3662"/>
                    <a:pt x="820" y="3708"/>
                  </a:cubicBezTo>
                  <a:cubicBezTo>
                    <a:pt x="797" y="3700"/>
                    <a:pt x="782" y="3754"/>
                    <a:pt x="782" y="3777"/>
                  </a:cubicBezTo>
                  <a:lnTo>
                    <a:pt x="721" y="3785"/>
                  </a:lnTo>
                  <a:lnTo>
                    <a:pt x="721" y="3800"/>
                  </a:lnTo>
                  <a:lnTo>
                    <a:pt x="774" y="3800"/>
                  </a:lnTo>
                  <a:cubicBezTo>
                    <a:pt x="759" y="3861"/>
                    <a:pt x="767" y="3930"/>
                    <a:pt x="759" y="3984"/>
                  </a:cubicBezTo>
                  <a:lnTo>
                    <a:pt x="736" y="3984"/>
                  </a:lnTo>
                  <a:cubicBezTo>
                    <a:pt x="736" y="3915"/>
                    <a:pt x="728" y="3892"/>
                    <a:pt x="728" y="3831"/>
                  </a:cubicBezTo>
                  <a:cubicBezTo>
                    <a:pt x="690" y="3869"/>
                    <a:pt x="698" y="3930"/>
                    <a:pt x="667" y="3976"/>
                  </a:cubicBezTo>
                  <a:lnTo>
                    <a:pt x="698" y="3953"/>
                  </a:lnTo>
                  <a:lnTo>
                    <a:pt x="705" y="3999"/>
                  </a:lnTo>
                  <a:cubicBezTo>
                    <a:pt x="682" y="4022"/>
                    <a:pt x="659" y="3999"/>
                    <a:pt x="652" y="4022"/>
                  </a:cubicBezTo>
                  <a:lnTo>
                    <a:pt x="682" y="4053"/>
                  </a:lnTo>
                  <a:lnTo>
                    <a:pt x="682" y="4037"/>
                  </a:lnTo>
                  <a:cubicBezTo>
                    <a:pt x="698" y="4022"/>
                    <a:pt x="744" y="4037"/>
                    <a:pt x="705" y="4014"/>
                  </a:cubicBezTo>
                  <a:cubicBezTo>
                    <a:pt x="744" y="3976"/>
                    <a:pt x="759" y="4037"/>
                    <a:pt x="744" y="4060"/>
                  </a:cubicBezTo>
                  <a:cubicBezTo>
                    <a:pt x="736" y="4022"/>
                    <a:pt x="721" y="4099"/>
                    <a:pt x="698" y="4060"/>
                  </a:cubicBezTo>
                  <a:lnTo>
                    <a:pt x="705" y="4122"/>
                  </a:lnTo>
                  <a:lnTo>
                    <a:pt x="682" y="4060"/>
                  </a:lnTo>
                  <a:lnTo>
                    <a:pt x="629" y="4053"/>
                  </a:lnTo>
                  <a:lnTo>
                    <a:pt x="613" y="4129"/>
                  </a:lnTo>
                  <a:lnTo>
                    <a:pt x="575" y="4076"/>
                  </a:lnTo>
                  <a:cubicBezTo>
                    <a:pt x="537" y="4091"/>
                    <a:pt x="575" y="4129"/>
                    <a:pt x="544" y="4152"/>
                  </a:cubicBezTo>
                  <a:cubicBezTo>
                    <a:pt x="567" y="4168"/>
                    <a:pt x="567" y="4122"/>
                    <a:pt x="583" y="4114"/>
                  </a:cubicBezTo>
                  <a:lnTo>
                    <a:pt x="567" y="4175"/>
                  </a:lnTo>
                  <a:cubicBezTo>
                    <a:pt x="590" y="4152"/>
                    <a:pt x="606" y="4168"/>
                    <a:pt x="629" y="4175"/>
                  </a:cubicBezTo>
                  <a:lnTo>
                    <a:pt x="629" y="4198"/>
                  </a:lnTo>
                  <a:cubicBezTo>
                    <a:pt x="613" y="4229"/>
                    <a:pt x="613" y="4175"/>
                    <a:pt x="590" y="4206"/>
                  </a:cubicBezTo>
                  <a:cubicBezTo>
                    <a:pt x="621" y="4244"/>
                    <a:pt x="583" y="4405"/>
                    <a:pt x="537" y="4398"/>
                  </a:cubicBezTo>
                  <a:lnTo>
                    <a:pt x="567" y="4443"/>
                  </a:lnTo>
                  <a:cubicBezTo>
                    <a:pt x="544" y="4482"/>
                    <a:pt x="529" y="4459"/>
                    <a:pt x="506" y="4474"/>
                  </a:cubicBezTo>
                  <a:cubicBezTo>
                    <a:pt x="514" y="4436"/>
                    <a:pt x="499" y="4398"/>
                    <a:pt x="506" y="4359"/>
                  </a:cubicBezTo>
                  <a:cubicBezTo>
                    <a:pt x="476" y="4382"/>
                    <a:pt x="468" y="4466"/>
                    <a:pt x="476" y="4512"/>
                  </a:cubicBezTo>
                  <a:lnTo>
                    <a:pt x="437" y="4520"/>
                  </a:lnTo>
                  <a:cubicBezTo>
                    <a:pt x="460" y="4551"/>
                    <a:pt x="476" y="4589"/>
                    <a:pt x="437" y="4635"/>
                  </a:cubicBezTo>
                  <a:cubicBezTo>
                    <a:pt x="468" y="4650"/>
                    <a:pt x="468" y="4673"/>
                    <a:pt x="499" y="4658"/>
                  </a:cubicBezTo>
                  <a:cubicBezTo>
                    <a:pt x="468" y="4673"/>
                    <a:pt x="506" y="4704"/>
                    <a:pt x="491" y="4742"/>
                  </a:cubicBezTo>
                  <a:cubicBezTo>
                    <a:pt x="537" y="4727"/>
                    <a:pt x="506" y="4804"/>
                    <a:pt x="537" y="4804"/>
                  </a:cubicBezTo>
                  <a:cubicBezTo>
                    <a:pt x="514" y="4857"/>
                    <a:pt x="499" y="4773"/>
                    <a:pt x="476" y="4811"/>
                  </a:cubicBezTo>
                  <a:lnTo>
                    <a:pt x="499" y="4880"/>
                  </a:lnTo>
                  <a:lnTo>
                    <a:pt x="460" y="4865"/>
                  </a:lnTo>
                  <a:cubicBezTo>
                    <a:pt x="437" y="4788"/>
                    <a:pt x="460" y="4712"/>
                    <a:pt x="430" y="4658"/>
                  </a:cubicBezTo>
                  <a:cubicBezTo>
                    <a:pt x="414" y="4673"/>
                    <a:pt x="437" y="4696"/>
                    <a:pt x="414" y="4704"/>
                  </a:cubicBezTo>
                  <a:cubicBezTo>
                    <a:pt x="476" y="4804"/>
                    <a:pt x="384" y="4895"/>
                    <a:pt x="437" y="4995"/>
                  </a:cubicBezTo>
                  <a:cubicBezTo>
                    <a:pt x="384" y="5087"/>
                    <a:pt x="468" y="5248"/>
                    <a:pt x="414" y="5302"/>
                  </a:cubicBezTo>
                  <a:lnTo>
                    <a:pt x="414" y="5386"/>
                  </a:lnTo>
                  <a:cubicBezTo>
                    <a:pt x="460" y="5393"/>
                    <a:pt x="437" y="5455"/>
                    <a:pt x="453" y="5478"/>
                  </a:cubicBezTo>
                  <a:lnTo>
                    <a:pt x="422" y="5493"/>
                  </a:lnTo>
                  <a:cubicBezTo>
                    <a:pt x="453" y="5493"/>
                    <a:pt x="460" y="5539"/>
                    <a:pt x="437" y="5539"/>
                  </a:cubicBezTo>
                  <a:cubicBezTo>
                    <a:pt x="491" y="5616"/>
                    <a:pt x="460" y="5700"/>
                    <a:pt x="499" y="5776"/>
                  </a:cubicBezTo>
                  <a:cubicBezTo>
                    <a:pt x="506" y="5746"/>
                    <a:pt x="529" y="5784"/>
                    <a:pt x="537" y="5799"/>
                  </a:cubicBezTo>
                  <a:lnTo>
                    <a:pt x="491" y="5784"/>
                  </a:lnTo>
                  <a:cubicBezTo>
                    <a:pt x="476" y="5861"/>
                    <a:pt x="537" y="5922"/>
                    <a:pt x="552" y="5991"/>
                  </a:cubicBezTo>
                  <a:cubicBezTo>
                    <a:pt x="506" y="5999"/>
                    <a:pt x="537" y="6083"/>
                    <a:pt x="567" y="6083"/>
                  </a:cubicBezTo>
                  <a:lnTo>
                    <a:pt x="552" y="6129"/>
                  </a:lnTo>
                  <a:cubicBezTo>
                    <a:pt x="629" y="6152"/>
                    <a:pt x="590" y="6320"/>
                    <a:pt x="682" y="6382"/>
                  </a:cubicBezTo>
                  <a:cubicBezTo>
                    <a:pt x="644" y="6466"/>
                    <a:pt x="797" y="6543"/>
                    <a:pt x="759" y="6612"/>
                  </a:cubicBezTo>
                  <a:lnTo>
                    <a:pt x="721" y="6550"/>
                  </a:lnTo>
                  <a:cubicBezTo>
                    <a:pt x="698" y="6581"/>
                    <a:pt x="767" y="6627"/>
                    <a:pt x="782" y="6696"/>
                  </a:cubicBezTo>
                  <a:cubicBezTo>
                    <a:pt x="797" y="6726"/>
                    <a:pt x="682" y="6803"/>
                    <a:pt x="682" y="6803"/>
                  </a:cubicBezTo>
                  <a:lnTo>
                    <a:pt x="682" y="6849"/>
                  </a:lnTo>
                  <a:cubicBezTo>
                    <a:pt x="682" y="6849"/>
                    <a:pt x="889" y="6949"/>
                    <a:pt x="951" y="6972"/>
                  </a:cubicBezTo>
                  <a:cubicBezTo>
                    <a:pt x="958" y="7041"/>
                    <a:pt x="1042" y="7155"/>
                    <a:pt x="1104" y="7240"/>
                  </a:cubicBezTo>
                  <a:cubicBezTo>
                    <a:pt x="1456" y="7814"/>
                    <a:pt x="2046" y="8335"/>
                    <a:pt x="2804" y="8565"/>
                  </a:cubicBezTo>
                  <a:cubicBezTo>
                    <a:pt x="3180" y="8680"/>
                    <a:pt x="3601" y="8726"/>
                    <a:pt x="4023" y="8657"/>
                  </a:cubicBezTo>
                  <a:cubicBezTo>
                    <a:pt x="4452" y="8596"/>
                    <a:pt x="4827" y="8427"/>
                    <a:pt x="5133" y="8251"/>
                  </a:cubicBezTo>
                  <a:cubicBezTo>
                    <a:pt x="5448" y="8059"/>
                    <a:pt x="5700" y="7853"/>
                    <a:pt x="5938" y="7615"/>
                  </a:cubicBezTo>
                  <a:cubicBezTo>
                    <a:pt x="6175" y="7385"/>
                    <a:pt x="6390" y="7125"/>
                    <a:pt x="6566" y="6857"/>
                  </a:cubicBezTo>
                  <a:cubicBezTo>
                    <a:pt x="6941" y="6313"/>
                    <a:pt x="7202" y="5700"/>
                    <a:pt x="7347" y="5056"/>
                  </a:cubicBezTo>
                  <a:lnTo>
                    <a:pt x="7386" y="5079"/>
                  </a:lnTo>
                  <a:cubicBezTo>
                    <a:pt x="7294" y="5263"/>
                    <a:pt x="7301" y="5470"/>
                    <a:pt x="7202" y="5654"/>
                  </a:cubicBezTo>
                  <a:cubicBezTo>
                    <a:pt x="7217" y="5669"/>
                    <a:pt x="7210" y="5685"/>
                    <a:pt x="7210" y="5723"/>
                  </a:cubicBezTo>
                  <a:lnTo>
                    <a:pt x="7202" y="5692"/>
                  </a:lnTo>
                  <a:cubicBezTo>
                    <a:pt x="7171" y="5708"/>
                    <a:pt x="7202" y="5754"/>
                    <a:pt x="7164" y="5776"/>
                  </a:cubicBezTo>
                  <a:cubicBezTo>
                    <a:pt x="7171" y="5807"/>
                    <a:pt x="7194" y="5784"/>
                    <a:pt x="7202" y="5815"/>
                  </a:cubicBezTo>
                  <a:cubicBezTo>
                    <a:pt x="7110" y="5868"/>
                    <a:pt x="7072" y="5999"/>
                    <a:pt x="7056" y="6114"/>
                  </a:cubicBezTo>
                  <a:cubicBezTo>
                    <a:pt x="7010" y="6190"/>
                    <a:pt x="6949" y="6251"/>
                    <a:pt x="6941" y="6351"/>
                  </a:cubicBezTo>
                  <a:lnTo>
                    <a:pt x="6926" y="6351"/>
                  </a:lnTo>
                  <a:cubicBezTo>
                    <a:pt x="6888" y="6497"/>
                    <a:pt x="6750" y="6635"/>
                    <a:pt x="6735" y="6734"/>
                  </a:cubicBezTo>
                  <a:lnTo>
                    <a:pt x="6696" y="6742"/>
                  </a:lnTo>
                  <a:lnTo>
                    <a:pt x="6719" y="6742"/>
                  </a:lnTo>
                  <a:cubicBezTo>
                    <a:pt x="6589" y="6872"/>
                    <a:pt x="6566" y="7033"/>
                    <a:pt x="6413" y="7148"/>
                  </a:cubicBezTo>
                  <a:cubicBezTo>
                    <a:pt x="6436" y="7186"/>
                    <a:pt x="6351" y="7232"/>
                    <a:pt x="6321" y="7263"/>
                  </a:cubicBezTo>
                  <a:cubicBezTo>
                    <a:pt x="6275" y="7316"/>
                    <a:pt x="6260" y="7385"/>
                    <a:pt x="6221" y="7385"/>
                  </a:cubicBezTo>
                  <a:cubicBezTo>
                    <a:pt x="6198" y="7454"/>
                    <a:pt x="6160" y="7500"/>
                    <a:pt x="6091" y="7516"/>
                  </a:cubicBezTo>
                  <a:cubicBezTo>
                    <a:pt x="6068" y="7546"/>
                    <a:pt x="6122" y="7516"/>
                    <a:pt x="6099" y="7554"/>
                  </a:cubicBezTo>
                  <a:lnTo>
                    <a:pt x="6060" y="7554"/>
                  </a:lnTo>
                  <a:cubicBezTo>
                    <a:pt x="6053" y="7615"/>
                    <a:pt x="6007" y="7615"/>
                    <a:pt x="5984" y="7661"/>
                  </a:cubicBezTo>
                  <a:lnTo>
                    <a:pt x="5968" y="7646"/>
                  </a:lnTo>
                  <a:cubicBezTo>
                    <a:pt x="5945" y="7707"/>
                    <a:pt x="5892" y="7730"/>
                    <a:pt x="5861" y="7776"/>
                  </a:cubicBezTo>
                  <a:cubicBezTo>
                    <a:pt x="5831" y="7745"/>
                    <a:pt x="5854" y="7776"/>
                    <a:pt x="5815" y="7784"/>
                  </a:cubicBezTo>
                  <a:lnTo>
                    <a:pt x="5800" y="7837"/>
                  </a:lnTo>
                  <a:lnTo>
                    <a:pt x="5762" y="7830"/>
                  </a:lnTo>
                  <a:cubicBezTo>
                    <a:pt x="5762" y="7883"/>
                    <a:pt x="5670" y="7883"/>
                    <a:pt x="5639" y="7968"/>
                  </a:cubicBezTo>
                  <a:lnTo>
                    <a:pt x="5608" y="7952"/>
                  </a:lnTo>
                  <a:cubicBezTo>
                    <a:pt x="5547" y="8021"/>
                    <a:pt x="5356" y="8144"/>
                    <a:pt x="5356" y="8182"/>
                  </a:cubicBezTo>
                  <a:cubicBezTo>
                    <a:pt x="5317" y="8220"/>
                    <a:pt x="5248" y="8213"/>
                    <a:pt x="5225" y="8274"/>
                  </a:cubicBezTo>
                  <a:cubicBezTo>
                    <a:pt x="5172" y="8274"/>
                    <a:pt x="5095" y="8305"/>
                    <a:pt x="5087" y="8343"/>
                  </a:cubicBezTo>
                  <a:cubicBezTo>
                    <a:pt x="4789" y="8488"/>
                    <a:pt x="4490" y="8649"/>
                    <a:pt x="4092" y="8711"/>
                  </a:cubicBezTo>
                  <a:lnTo>
                    <a:pt x="4069" y="8734"/>
                  </a:lnTo>
                  <a:cubicBezTo>
                    <a:pt x="4030" y="8726"/>
                    <a:pt x="4023" y="8734"/>
                    <a:pt x="3977" y="8718"/>
                  </a:cubicBezTo>
                  <a:cubicBezTo>
                    <a:pt x="3754" y="8787"/>
                    <a:pt x="3463" y="8718"/>
                    <a:pt x="3226" y="8749"/>
                  </a:cubicBezTo>
                  <a:lnTo>
                    <a:pt x="3211" y="8718"/>
                  </a:lnTo>
                  <a:cubicBezTo>
                    <a:pt x="3111" y="8711"/>
                    <a:pt x="3027" y="8711"/>
                    <a:pt x="2942" y="8680"/>
                  </a:cubicBezTo>
                  <a:cubicBezTo>
                    <a:pt x="2942" y="8695"/>
                    <a:pt x="2950" y="8757"/>
                    <a:pt x="2866" y="8749"/>
                  </a:cubicBezTo>
                  <a:cubicBezTo>
                    <a:pt x="2843" y="8718"/>
                    <a:pt x="2873" y="8711"/>
                    <a:pt x="2827" y="8688"/>
                  </a:cubicBezTo>
                  <a:cubicBezTo>
                    <a:pt x="2812" y="8672"/>
                    <a:pt x="2881" y="8657"/>
                    <a:pt x="2889" y="8688"/>
                  </a:cubicBezTo>
                  <a:cubicBezTo>
                    <a:pt x="2927" y="8672"/>
                    <a:pt x="2843" y="8634"/>
                    <a:pt x="2843" y="8657"/>
                  </a:cubicBezTo>
                  <a:cubicBezTo>
                    <a:pt x="2736" y="8580"/>
                    <a:pt x="2605" y="8611"/>
                    <a:pt x="2513" y="8519"/>
                  </a:cubicBezTo>
                  <a:cubicBezTo>
                    <a:pt x="2475" y="8542"/>
                    <a:pt x="2414" y="8496"/>
                    <a:pt x="2375" y="8450"/>
                  </a:cubicBezTo>
                  <a:lnTo>
                    <a:pt x="2368" y="8465"/>
                  </a:lnTo>
                  <a:cubicBezTo>
                    <a:pt x="2276" y="8412"/>
                    <a:pt x="2184" y="8374"/>
                    <a:pt x="2107" y="8305"/>
                  </a:cubicBezTo>
                  <a:lnTo>
                    <a:pt x="2077" y="8328"/>
                  </a:lnTo>
                  <a:cubicBezTo>
                    <a:pt x="1962" y="8236"/>
                    <a:pt x="1770" y="8151"/>
                    <a:pt x="1724" y="8036"/>
                  </a:cubicBezTo>
                  <a:lnTo>
                    <a:pt x="1717" y="8059"/>
                  </a:lnTo>
                  <a:cubicBezTo>
                    <a:pt x="1602" y="7952"/>
                    <a:pt x="1464" y="7853"/>
                    <a:pt x="1380" y="7722"/>
                  </a:cubicBezTo>
                  <a:cubicBezTo>
                    <a:pt x="1280" y="7661"/>
                    <a:pt x="1180" y="7508"/>
                    <a:pt x="1104" y="7401"/>
                  </a:cubicBezTo>
                  <a:cubicBezTo>
                    <a:pt x="1073" y="7385"/>
                    <a:pt x="1081" y="7424"/>
                    <a:pt x="1050" y="7401"/>
                  </a:cubicBezTo>
                  <a:lnTo>
                    <a:pt x="1035" y="7378"/>
                  </a:lnTo>
                  <a:cubicBezTo>
                    <a:pt x="1111" y="7362"/>
                    <a:pt x="996" y="7270"/>
                    <a:pt x="981" y="7232"/>
                  </a:cubicBezTo>
                  <a:cubicBezTo>
                    <a:pt x="943" y="7240"/>
                    <a:pt x="1004" y="7270"/>
                    <a:pt x="996" y="7286"/>
                  </a:cubicBezTo>
                  <a:lnTo>
                    <a:pt x="943" y="7263"/>
                  </a:lnTo>
                  <a:cubicBezTo>
                    <a:pt x="974" y="7171"/>
                    <a:pt x="882" y="7109"/>
                    <a:pt x="866" y="7018"/>
                  </a:cubicBezTo>
                  <a:cubicBezTo>
                    <a:pt x="843" y="7002"/>
                    <a:pt x="851" y="7041"/>
                    <a:pt x="820" y="7018"/>
                  </a:cubicBezTo>
                  <a:lnTo>
                    <a:pt x="805" y="6995"/>
                  </a:lnTo>
                  <a:lnTo>
                    <a:pt x="843" y="7002"/>
                  </a:lnTo>
                  <a:cubicBezTo>
                    <a:pt x="843" y="6972"/>
                    <a:pt x="836" y="6956"/>
                    <a:pt x="805" y="6941"/>
                  </a:cubicBezTo>
                  <a:lnTo>
                    <a:pt x="774" y="6964"/>
                  </a:lnTo>
                  <a:lnTo>
                    <a:pt x="782" y="7010"/>
                  </a:lnTo>
                  <a:cubicBezTo>
                    <a:pt x="744" y="7002"/>
                    <a:pt x="767" y="6964"/>
                    <a:pt x="728" y="6956"/>
                  </a:cubicBezTo>
                  <a:cubicBezTo>
                    <a:pt x="744" y="6918"/>
                    <a:pt x="721" y="6895"/>
                    <a:pt x="705" y="6864"/>
                  </a:cubicBezTo>
                  <a:cubicBezTo>
                    <a:pt x="728" y="6849"/>
                    <a:pt x="728" y="6918"/>
                    <a:pt x="751" y="6926"/>
                  </a:cubicBezTo>
                  <a:cubicBezTo>
                    <a:pt x="767" y="6857"/>
                    <a:pt x="782" y="6933"/>
                    <a:pt x="805" y="6941"/>
                  </a:cubicBezTo>
                  <a:cubicBezTo>
                    <a:pt x="805" y="6857"/>
                    <a:pt x="767" y="6887"/>
                    <a:pt x="751" y="6811"/>
                  </a:cubicBezTo>
                  <a:lnTo>
                    <a:pt x="728" y="6841"/>
                  </a:lnTo>
                  <a:lnTo>
                    <a:pt x="721" y="6818"/>
                  </a:lnTo>
                  <a:lnTo>
                    <a:pt x="705" y="6849"/>
                  </a:lnTo>
                  <a:cubicBezTo>
                    <a:pt x="659" y="6826"/>
                    <a:pt x="652" y="6788"/>
                    <a:pt x="606" y="6765"/>
                  </a:cubicBezTo>
                  <a:cubicBezTo>
                    <a:pt x="606" y="6734"/>
                    <a:pt x="606" y="6726"/>
                    <a:pt x="621" y="6711"/>
                  </a:cubicBezTo>
                  <a:cubicBezTo>
                    <a:pt x="606" y="6688"/>
                    <a:pt x="544" y="6673"/>
                    <a:pt x="544" y="6627"/>
                  </a:cubicBezTo>
                  <a:lnTo>
                    <a:pt x="590" y="6650"/>
                  </a:lnTo>
                  <a:cubicBezTo>
                    <a:pt x="590" y="6619"/>
                    <a:pt x="567" y="6612"/>
                    <a:pt x="544" y="6619"/>
                  </a:cubicBezTo>
                  <a:cubicBezTo>
                    <a:pt x="514" y="6596"/>
                    <a:pt x="544" y="6558"/>
                    <a:pt x="529" y="6550"/>
                  </a:cubicBezTo>
                  <a:cubicBezTo>
                    <a:pt x="537" y="6543"/>
                    <a:pt x="552" y="6558"/>
                    <a:pt x="552" y="6520"/>
                  </a:cubicBezTo>
                  <a:cubicBezTo>
                    <a:pt x="499" y="6504"/>
                    <a:pt x="437" y="6397"/>
                    <a:pt x="491" y="6382"/>
                  </a:cubicBezTo>
                  <a:cubicBezTo>
                    <a:pt x="468" y="6351"/>
                    <a:pt x="476" y="6313"/>
                    <a:pt x="437" y="6290"/>
                  </a:cubicBezTo>
                  <a:cubicBezTo>
                    <a:pt x="468" y="6236"/>
                    <a:pt x="391" y="6198"/>
                    <a:pt x="430" y="6160"/>
                  </a:cubicBezTo>
                  <a:cubicBezTo>
                    <a:pt x="345" y="6137"/>
                    <a:pt x="422" y="6014"/>
                    <a:pt x="353" y="5968"/>
                  </a:cubicBezTo>
                  <a:cubicBezTo>
                    <a:pt x="353" y="5899"/>
                    <a:pt x="315" y="5845"/>
                    <a:pt x="322" y="5776"/>
                  </a:cubicBezTo>
                  <a:cubicBezTo>
                    <a:pt x="338" y="5746"/>
                    <a:pt x="338" y="5815"/>
                    <a:pt x="345" y="5769"/>
                  </a:cubicBezTo>
                  <a:cubicBezTo>
                    <a:pt x="269" y="5677"/>
                    <a:pt x="322" y="5562"/>
                    <a:pt x="269" y="5470"/>
                  </a:cubicBezTo>
                  <a:lnTo>
                    <a:pt x="261" y="5508"/>
                  </a:lnTo>
                  <a:lnTo>
                    <a:pt x="230" y="5508"/>
                  </a:lnTo>
                  <a:cubicBezTo>
                    <a:pt x="230" y="5462"/>
                    <a:pt x="246" y="5409"/>
                    <a:pt x="238" y="5363"/>
                  </a:cubicBezTo>
                  <a:lnTo>
                    <a:pt x="223" y="5393"/>
                  </a:lnTo>
                  <a:cubicBezTo>
                    <a:pt x="200" y="5409"/>
                    <a:pt x="223" y="5355"/>
                    <a:pt x="192" y="5355"/>
                  </a:cubicBezTo>
                  <a:lnTo>
                    <a:pt x="207" y="5324"/>
                  </a:lnTo>
                  <a:cubicBezTo>
                    <a:pt x="131" y="5294"/>
                    <a:pt x="223" y="5202"/>
                    <a:pt x="161" y="5141"/>
                  </a:cubicBezTo>
                  <a:cubicBezTo>
                    <a:pt x="169" y="5118"/>
                    <a:pt x="192" y="5118"/>
                    <a:pt x="207" y="5141"/>
                  </a:cubicBezTo>
                  <a:lnTo>
                    <a:pt x="223" y="5087"/>
                  </a:lnTo>
                  <a:lnTo>
                    <a:pt x="192" y="5118"/>
                  </a:lnTo>
                  <a:cubicBezTo>
                    <a:pt x="161" y="5095"/>
                    <a:pt x="169" y="5079"/>
                    <a:pt x="161" y="5056"/>
                  </a:cubicBezTo>
                  <a:lnTo>
                    <a:pt x="200" y="5064"/>
                  </a:lnTo>
                  <a:cubicBezTo>
                    <a:pt x="169" y="5018"/>
                    <a:pt x="192" y="4964"/>
                    <a:pt x="184" y="4903"/>
                  </a:cubicBezTo>
                  <a:cubicBezTo>
                    <a:pt x="192" y="4895"/>
                    <a:pt x="207" y="4926"/>
                    <a:pt x="223" y="4888"/>
                  </a:cubicBezTo>
                  <a:cubicBezTo>
                    <a:pt x="154" y="4857"/>
                    <a:pt x="192" y="4696"/>
                    <a:pt x="161" y="4635"/>
                  </a:cubicBezTo>
                  <a:cubicBezTo>
                    <a:pt x="192" y="4620"/>
                    <a:pt x="184" y="4558"/>
                    <a:pt x="207" y="4604"/>
                  </a:cubicBezTo>
                  <a:cubicBezTo>
                    <a:pt x="223" y="4581"/>
                    <a:pt x="200" y="4566"/>
                    <a:pt x="184" y="4566"/>
                  </a:cubicBezTo>
                  <a:cubicBezTo>
                    <a:pt x="184" y="4528"/>
                    <a:pt x="238" y="4528"/>
                    <a:pt x="207" y="4482"/>
                  </a:cubicBezTo>
                  <a:lnTo>
                    <a:pt x="200" y="4528"/>
                  </a:lnTo>
                  <a:lnTo>
                    <a:pt x="184" y="4520"/>
                  </a:lnTo>
                  <a:cubicBezTo>
                    <a:pt x="192" y="4443"/>
                    <a:pt x="230" y="4367"/>
                    <a:pt x="184" y="4283"/>
                  </a:cubicBezTo>
                  <a:cubicBezTo>
                    <a:pt x="207" y="4290"/>
                    <a:pt x="207" y="4283"/>
                    <a:pt x="246" y="4252"/>
                  </a:cubicBezTo>
                  <a:cubicBezTo>
                    <a:pt x="230" y="4221"/>
                    <a:pt x="207" y="4252"/>
                    <a:pt x="192" y="4275"/>
                  </a:cubicBezTo>
                  <a:cubicBezTo>
                    <a:pt x="146" y="4221"/>
                    <a:pt x="230" y="4183"/>
                    <a:pt x="192" y="4137"/>
                  </a:cubicBezTo>
                  <a:cubicBezTo>
                    <a:pt x="223" y="4091"/>
                    <a:pt x="230" y="4168"/>
                    <a:pt x="261" y="4137"/>
                  </a:cubicBezTo>
                  <a:cubicBezTo>
                    <a:pt x="238" y="4106"/>
                    <a:pt x="223" y="4122"/>
                    <a:pt x="200" y="4099"/>
                  </a:cubicBezTo>
                  <a:cubicBezTo>
                    <a:pt x="184" y="4060"/>
                    <a:pt x="230" y="4068"/>
                    <a:pt x="223" y="4053"/>
                  </a:cubicBezTo>
                  <a:lnTo>
                    <a:pt x="246" y="4083"/>
                  </a:lnTo>
                  <a:cubicBezTo>
                    <a:pt x="261" y="4053"/>
                    <a:pt x="246" y="4007"/>
                    <a:pt x="230" y="4014"/>
                  </a:cubicBezTo>
                  <a:cubicBezTo>
                    <a:pt x="276" y="3969"/>
                    <a:pt x="238" y="3953"/>
                    <a:pt x="299" y="3930"/>
                  </a:cubicBezTo>
                  <a:cubicBezTo>
                    <a:pt x="284" y="3869"/>
                    <a:pt x="299" y="3869"/>
                    <a:pt x="322" y="3815"/>
                  </a:cubicBezTo>
                  <a:cubicBezTo>
                    <a:pt x="315" y="3800"/>
                    <a:pt x="284" y="3831"/>
                    <a:pt x="284" y="3785"/>
                  </a:cubicBezTo>
                  <a:lnTo>
                    <a:pt x="246" y="3815"/>
                  </a:lnTo>
                  <a:cubicBezTo>
                    <a:pt x="238" y="3838"/>
                    <a:pt x="276" y="3831"/>
                    <a:pt x="238" y="3861"/>
                  </a:cubicBezTo>
                  <a:lnTo>
                    <a:pt x="261" y="3869"/>
                  </a:lnTo>
                  <a:cubicBezTo>
                    <a:pt x="246" y="3915"/>
                    <a:pt x="230" y="4083"/>
                    <a:pt x="184" y="4045"/>
                  </a:cubicBezTo>
                  <a:lnTo>
                    <a:pt x="200" y="4099"/>
                  </a:lnTo>
                  <a:cubicBezTo>
                    <a:pt x="169" y="4129"/>
                    <a:pt x="154" y="4099"/>
                    <a:pt x="154" y="4060"/>
                  </a:cubicBezTo>
                  <a:cubicBezTo>
                    <a:pt x="146" y="4083"/>
                    <a:pt x="131" y="4168"/>
                    <a:pt x="169" y="4129"/>
                  </a:cubicBezTo>
                  <a:cubicBezTo>
                    <a:pt x="169" y="4168"/>
                    <a:pt x="146" y="4198"/>
                    <a:pt x="184" y="4237"/>
                  </a:cubicBezTo>
                  <a:lnTo>
                    <a:pt x="146" y="4206"/>
                  </a:lnTo>
                  <a:cubicBezTo>
                    <a:pt x="115" y="4237"/>
                    <a:pt x="154" y="4321"/>
                    <a:pt x="108" y="4290"/>
                  </a:cubicBezTo>
                  <a:lnTo>
                    <a:pt x="123" y="4313"/>
                  </a:lnTo>
                  <a:cubicBezTo>
                    <a:pt x="123" y="4336"/>
                    <a:pt x="123" y="4367"/>
                    <a:pt x="93" y="4398"/>
                  </a:cubicBezTo>
                  <a:lnTo>
                    <a:pt x="123" y="4405"/>
                  </a:lnTo>
                  <a:lnTo>
                    <a:pt x="123" y="4466"/>
                  </a:lnTo>
                  <a:lnTo>
                    <a:pt x="93" y="4451"/>
                  </a:lnTo>
                  <a:cubicBezTo>
                    <a:pt x="115" y="4528"/>
                    <a:pt x="115" y="4597"/>
                    <a:pt x="108" y="4666"/>
                  </a:cubicBezTo>
                  <a:lnTo>
                    <a:pt x="77" y="4635"/>
                  </a:lnTo>
                  <a:cubicBezTo>
                    <a:pt x="54" y="4666"/>
                    <a:pt x="85" y="4681"/>
                    <a:pt x="54" y="4712"/>
                  </a:cubicBezTo>
                  <a:cubicBezTo>
                    <a:pt x="47" y="4681"/>
                    <a:pt x="39" y="4643"/>
                    <a:pt x="70" y="4620"/>
                  </a:cubicBezTo>
                  <a:cubicBezTo>
                    <a:pt x="16" y="4589"/>
                    <a:pt x="77" y="4505"/>
                    <a:pt x="47" y="4451"/>
                  </a:cubicBezTo>
                  <a:cubicBezTo>
                    <a:pt x="31" y="4558"/>
                    <a:pt x="39" y="4666"/>
                    <a:pt x="31" y="4750"/>
                  </a:cubicBezTo>
                  <a:lnTo>
                    <a:pt x="47" y="4719"/>
                  </a:lnTo>
                  <a:cubicBezTo>
                    <a:pt x="85" y="4773"/>
                    <a:pt x="1" y="4781"/>
                    <a:pt x="31" y="4827"/>
                  </a:cubicBezTo>
                  <a:lnTo>
                    <a:pt x="39" y="4781"/>
                  </a:lnTo>
                  <a:cubicBezTo>
                    <a:pt x="70" y="4796"/>
                    <a:pt x="31" y="4819"/>
                    <a:pt x="70" y="4850"/>
                  </a:cubicBezTo>
                  <a:lnTo>
                    <a:pt x="39" y="4834"/>
                  </a:lnTo>
                  <a:lnTo>
                    <a:pt x="39" y="4873"/>
                  </a:lnTo>
                  <a:cubicBezTo>
                    <a:pt x="77" y="4888"/>
                    <a:pt x="70" y="5026"/>
                    <a:pt x="54" y="5087"/>
                  </a:cubicBezTo>
                  <a:cubicBezTo>
                    <a:pt x="31" y="5102"/>
                    <a:pt x="70" y="5049"/>
                    <a:pt x="39" y="5041"/>
                  </a:cubicBezTo>
                  <a:cubicBezTo>
                    <a:pt x="54" y="5141"/>
                    <a:pt x="70" y="5248"/>
                    <a:pt x="70" y="5363"/>
                  </a:cubicBezTo>
                  <a:lnTo>
                    <a:pt x="39" y="5347"/>
                  </a:lnTo>
                  <a:cubicBezTo>
                    <a:pt x="8" y="5386"/>
                    <a:pt x="54" y="5401"/>
                    <a:pt x="77" y="5393"/>
                  </a:cubicBezTo>
                  <a:cubicBezTo>
                    <a:pt x="85" y="5439"/>
                    <a:pt x="39" y="5393"/>
                    <a:pt x="39" y="5439"/>
                  </a:cubicBezTo>
                  <a:cubicBezTo>
                    <a:pt x="54" y="5478"/>
                    <a:pt x="54" y="5401"/>
                    <a:pt x="77" y="5432"/>
                  </a:cubicBezTo>
                  <a:cubicBezTo>
                    <a:pt x="85" y="5501"/>
                    <a:pt x="131" y="5554"/>
                    <a:pt x="108" y="5623"/>
                  </a:cubicBezTo>
                  <a:cubicBezTo>
                    <a:pt x="154" y="5639"/>
                    <a:pt x="131" y="5669"/>
                    <a:pt x="161" y="5708"/>
                  </a:cubicBezTo>
                  <a:cubicBezTo>
                    <a:pt x="154" y="5738"/>
                    <a:pt x="146" y="5715"/>
                    <a:pt x="131" y="5746"/>
                  </a:cubicBezTo>
                  <a:cubicBezTo>
                    <a:pt x="169" y="5792"/>
                    <a:pt x="169" y="5845"/>
                    <a:pt x="192" y="5891"/>
                  </a:cubicBezTo>
                  <a:lnTo>
                    <a:pt x="161" y="5845"/>
                  </a:lnTo>
                  <a:cubicBezTo>
                    <a:pt x="146" y="5884"/>
                    <a:pt x="169" y="5937"/>
                    <a:pt x="207" y="5968"/>
                  </a:cubicBezTo>
                  <a:cubicBezTo>
                    <a:pt x="207" y="5999"/>
                    <a:pt x="184" y="5968"/>
                    <a:pt x="169" y="5999"/>
                  </a:cubicBezTo>
                  <a:lnTo>
                    <a:pt x="123" y="5945"/>
                  </a:lnTo>
                  <a:cubicBezTo>
                    <a:pt x="154" y="6045"/>
                    <a:pt x="184" y="6114"/>
                    <a:pt x="246" y="6190"/>
                  </a:cubicBezTo>
                  <a:cubicBezTo>
                    <a:pt x="246" y="6236"/>
                    <a:pt x="200" y="6167"/>
                    <a:pt x="200" y="6206"/>
                  </a:cubicBezTo>
                  <a:cubicBezTo>
                    <a:pt x="230" y="6290"/>
                    <a:pt x="269" y="6366"/>
                    <a:pt x="269" y="6466"/>
                  </a:cubicBezTo>
                  <a:cubicBezTo>
                    <a:pt x="322" y="6497"/>
                    <a:pt x="307" y="6535"/>
                    <a:pt x="307" y="6558"/>
                  </a:cubicBezTo>
                  <a:lnTo>
                    <a:pt x="345" y="6558"/>
                  </a:lnTo>
                  <a:cubicBezTo>
                    <a:pt x="322" y="6635"/>
                    <a:pt x="460" y="6742"/>
                    <a:pt x="414" y="6780"/>
                  </a:cubicBezTo>
                  <a:cubicBezTo>
                    <a:pt x="460" y="6880"/>
                    <a:pt x="499" y="7018"/>
                    <a:pt x="567" y="7071"/>
                  </a:cubicBezTo>
                  <a:cubicBezTo>
                    <a:pt x="552" y="7132"/>
                    <a:pt x="621" y="7163"/>
                    <a:pt x="613" y="7232"/>
                  </a:cubicBezTo>
                  <a:cubicBezTo>
                    <a:pt x="659" y="7247"/>
                    <a:pt x="652" y="7286"/>
                    <a:pt x="705" y="7309"/>
                  </a:cubicBezTo>
                  <a:cubicBezTo>
                    <a:pt x="721" y="7339"/>
                    <a:pt x="690" y="7324"/>
                    <a:pt x="698" y="7355"/>
                  </a:cubicBezTo>
                  <a:cubicBezTo>
                    <a:pt x="813" y="7531"/>
                    <a:pt x="951" y="7684"/>
                    <a:pt x="1065" y="7860"/>
                  </a:cubicBezTo>
                  <a:cubicBezTo>
                    <a:pt x="1081" y="7853"/>
                    <a:pt x="1104" y="7860"/>
                    <a:pt x="1081" y="7837"/>
                  </a:cubicBezTo>
                  <a:cubicBezTo>
                    <a:pt x="1188" y="7975"/>
                    <a:pt x="1303" y="8121"/>
                    <a:pt x="1464" y="8220"/>
                  </a:cubicBezTo>
                  <a:cubicBezTo>
                    <a:pt x="1510" y="8236"/>
                    <a:pt x="1510" y="8297"/>
                    <a:pt x="1548" y="8320"/>
                  </a:cubicBezTo>
                  <a:lnTo>
                    <a:pt x="1571" y="8305"/>
                  </a:lnTo>
                  <a:cubicBezTo>
                    <a:pt x="1609" y="8351"/>
                    <a:pt x="1655" y="8397"/>
                    <a:pt x="1740" y="8427"/>
                  </a:cubicBezTo>
                  <a:lnTo>
                    <a:pt x="1770" y="8488"/>
                  </a:lnTo>
                  <a:cubicBezTo>
                    <a:pt x="1962" y="8573"/>
                    <a:pt x="2123" y="8688"/>
                    <a:pt x="2307" y="8780"/>
                  </a:cubicBezTo>
                  <a:lnTo>
                    <a:pt x="2329" y="8772"/>
                  </a:lnTo>
                  <a:cubicBezTo>
                    <a:pt x="2644" y="8948"/>
                    <a:pt x="3019" y="9009"/>
                    <a:pt x="3402" y="9063"/>
                  </a:cubicBezTo>
                  <a:cubicBezTo>
                    <a:pt x="3463" y="9032"/>
                    <a:pt x="3724" y="9071"/>
                    <a:pt x="3908" y="9048"/>
                  </a:cubicBezTo>
                  <a:cubicBezTo>
                    <a:pt x="4000" y="9040"/>
                    <a:pt x="4076" y="9009"/>
                    <a:pt x="4145" y="9025"/>
                  </a:cubicBezTo>
                  <a:lnTo>
                    <a:pt x="4191" y="8994"/>
                  </a:lnTo>
                  <a:cubicBezTo>
                    <a:pt x="4245" y="9032"/>
                    <a:pt x="4337" y="8948"/>
                    <a:pt x="4421" y="8963"/>
                  </a:cubicBezTo>
                  <a:cubicBezTo>
                    <a:pt x="4597" y="8879"/>
                    <a:pt x="4858" y="8841"/>
                    <a:pt x="5026" y="8718"/>
                  </a:cubicBezTo>
                  <a:lnTo>
                    <a:pt x="5072" y="8726"/>
                  </a:lnTo>
                  <a:cubicBezTo>
                    <a:pt x="5287" y="8573"/>
                    <a:pt x="5516" y="8496"/>
                    <a:pt x="5677" y="8320"/>
                  </a:cubicBezTo>
                  <a:cubicBezTo>
                    <a:pt x="5785" y="8297"/>
                    <a:pt x="5823" y="8190"/>
                    <a:pt x="5915" y="8159"/>
                  </a:cubicBezTo>
                  <a:cubicBezTo>
                    <a:pt x="5938" y="8090"/>
                    <a:pt x="6014" y="8090"/>
                    <a:pt x="6030" y="8036"/>
                  </a:cubicBezTo>
                  <a:cubicBezTo>
                    <a:pt x="6168" y="7952"/>
                    <a:pt x="6275" y="7837"/>
                    <a:pt x="6374" y="7707"/>
                  </a:cubicBezTo>
                  <a:cubicBezTo>
                    <a:pt x="6627" y="7470"/>
                    <a:pt x="6819" y="7171"/>
                    <a:pt x="7018" y="6895"/>
                  </a:cubicBezTo>
                  <a:lnTo>
                    <a:pt x="7018" y="6857"/>
                  </a:lnTo>
                  <a:lnTo>
                    <a:pt x="7041" y="6857"/>
                  </a:lnTo>
                  <a:cubicBezTo>
                    <a:pt x="7125" y="6696"/>
                    <a:pt x="7194" y="6581"/>
                    <a:pt x="7255" y="6405"/>
                  </a:cubicBezTo>
                  <a:lnTo>
                    <a:pt x="7294" y="6389"/>
                  </a:lnTo>
                  <a:cubicBezTo>
                    <a:pt x="7309" y="6359"/>
                    <a:pt x="7271" y="6359"/>
                    <a:pt x="7309" y="6320"/>
                  </a:cubicBezTo>
                  <a:lnTo>
                    <a:pt x="7309" y="6351"/>
                  </a:lnTo>
                  <a:lnTo>
                    <a:pt x="7317" y="6290"/>
                  </a:lnTo>
                  <a:cubicBezTo>
                    <a:pt x="7616" y="5677"/>
                    <a:pt x="7776" y="5026"/>
                    <a:pt x="7807" y="4336"/>
                  </a:cubicBezTo>
                  <a:cubicBezTo>
                    <a:pt x="7822" y="3647"/>
                    <a:pt x="7707" y="2911"/>
                    <a:pt x="7324" y="2191"/>
                  </a:cubicBezTo>
                  <a:lnTo>
                    <a:pt x="7294" y="2176"/>
                  </a:lnTo>
                  <a:cubicBezTo>
                    <a:pt x="7210" y="1977"/>
                    <a:pt x="7041" y="1808"/>
                    <a:pt x="6918" y="1617"/>
                  </a:cubicBezTo>
                  <a:cubicBezTo>
                    <a:pt x="6895" y="1594"/>
                    <a:pt x="6834" y="1594"/>
                    <a:pt x="6865" y="1563"/>
                  </a:cubicBezTo>
                  <a:cubicBezTo>
                    <a:pt x="6834" y="1555"/>
                    <a:pt x="6773" y="1494"/>
                    <a:pt x="6742" y="1440"/>
                  </a:cubicBezTo>
                  <a:lnTo>
                    <a:pt x="6689" y="1425"/>
                  </a:lnTo>
                  <a:cubicBezTo>
                    <a:pt x="6643" y="1371"/>
                    <a:pt x="6604" y="1325"/>
                    <a:pt x="6528" y="1287"/>
                  </a:cubicBezTo>
                  <a:cubicBezTo>
                    <a:pt x="6306" y="1034"/>
                    <a:pt x="6022" y="927"/>
                    <a:pt x="5815" y="720"/>
                  </a:cubicBezTo>
                  <a:lnTo>
                    <a:pt x="5769" y="720"/>
                  </a:lnTo>
                  <a:cubicBezTo>
                    <a:pt x="5746" y="674"/>
                    <a:pt x="5670" y="636"/>
                    <a:pt x="5631" y="644"/>
                  </a:cubicBezTo>
                  <a:lnTo>
                    <a:pt x="5631" y="605"/>
                  </a:lnTo>
                  <a:cubicBezTo>
                    <a:pt x="5593" y="636"/>
                    <a:pt x="5578" y="598"/>
                    <a:pt x="5562" y="575"/>
                  </a:cubicBezTo>
                  <a:cubicBezTo>
                    <a:pt x="5478" y="575"/>
                    <a:pt x="5402" y="521"/>
                    <a:pt x="5317" y="467"/>
                  </a:cubicBezTo>
                  <a:lnTo>
                    <a:pt x="5325" y="444"/>
                  </a:lnTo>
                  <a:cubicBezTo>
                    <a:pt x="5302" y="421"/>
                    <a:pt x="5279" y="467"/>
                    <a:pt x="5248" y="421"/>
                  </a:cubicBezTo>
                  <a:lnTo>
                    <a:pt x="5248" y="444"/>
                  </a:lnTo>
                  <a:cubicBezTo>
                    <a:pt x="5218" y="444"/>
                    <a:pt x="5210" y="414"/>
                    <a:pt x="5179" y="421"/>
                  </a:cubicBezTo>
                  <a:lnTo>
                    <a:pt x="5187" y="406"/>
                  </a:lnTo>
                  <a:cubicBezTo>
                    <a:pt x="5156" y="406"/>
                    <a:pt x="5103" y="406"/>
                    <a:pt x="5057" y="376"/>
                  </a:cubicBezTo>
                  <a:cubicBezTo>
                    <a:pt x="5049" y="337"/>
                    <a:pt x="5087" y="376"/>
                    <a:pt x="5110" y="368"/>
                  </a:cubicBezTo>
                  <a:cubicBezTo>
                    <a:pt x="5003" y="353"/>
                    <a:pt x="4919" y="330"/>
                    <a:pt x="4827" y="307"/>
                  </a:cubicBezTo>
                  <a:lnTo>
                    <a:pt x="4796" y="268"/>
                  </a:lnTo>
                  <a:cubicBezTo>
                    <a:pt x="4812" y="253"/>
                    <a:pt x="4766" y="276"/>
                    <a:pt x="4796" y="299"/>
                  </a:cubicBezTo>
                  <a:cubicBezTo>
                    <a:pt x="4750" y="307"/>
                    <a:pt x="4712" y="291"/>
                    <a:pt x="4643" y="291"/>
                  </a:cubicBezTo>
                  <a:cubicBezTo>
                    <a:pt x="4643" y="261"/>
                    <a:pt x="4589" y="253"/>
                    <a:pt x="4620" y="238"/>
                  </a:cubicBezTo>
                  <a:cubicBezTo>
                    <a:pt x="4605" y="222"/>
                    <a:pt x="4582" y="268"/>
                    <a:pt x="4551" y="215"/>
                  </a:cubicBezTo>
                  <a:cubicBezTo>
                    <a:pt x="4498" y="222"/>
                    <a:pt x="4559" y="238"/>
                    <a:pt x="4566" y="238"/>
                  </a:cubicBezTo>
                  <a:cubicBezTo>
                    <a:pt x="4498" y="253"/>
                    <a:pt x="4459" y="215"/>
                    <a:pt x="4398" y="222"/>
                  </a:cubicBezTo>
                  <a:lnTo>
                    <a:pt x="4413" y="199"/>
                  </a:lnTo>
                  <a:cubicBezTo>
                    <a:pt x="4406" y="192"/>
                    <a:pt x="4375" y="199"/>
                    <a:pt x="4375" y="176"/>
                  </a:cubicBezTo>
                  <a:cubicBezTo>
                    <a:pt x="4375" y="215"/>
                    <a:pt x="4344" y="176"/>
                    <a:pt x="4306" y="192"/>
                  </a:cubicBezTo>
                  <a:cubicBezTo>
                    <a:pt x="4191" y="107"/>
                    <a:pt x="4015" y="192"/>
                    <a:pt x="3908" y="107"/>
                  </a:cubicBezTo>
                  <a:cubicBezTo>
                    <a:pt x="3869" y="153"/>
                    <a:pt x="3793" y="123"/>
                    <a:pt x="3739" y="123"/>
                  </a:cubicBezTo>
                  <a:cubicBezTo>
                    <a:pt x="3754" y="84"/>
                    <a:pt x="3808" y="123"/>
                    <a:pt x="3846" y="107"/>
                  </a:cubicBezTo>
                  <a:lnTo>
                    <a:pt x="3808" y="77"/>
                  </a:lnTo>
                  <a:cubicBezTo>
                    <a:pt x="3854" y="69"/>
                    <a:pt x="3908" y="46"/>
                    <a:pt x="3954" y="46"/>
                  </a:cubicBezTo>
                  <a:cubicBezTo>
                    <a:pt x="3931" y="107"/>
                    <a:pt x="4069" y="77"/>
                    <a:pt x="4099" y="77"/>
                  </a:cubicBezTo>
                  <a:cubicBezTo>
                    <a:pt x="4007" y="31"/>
                    <a:pt x="3854" y="8"/>
                    <a:pt x="3770" y="46"/>
                  </a:cubicBezTo>
                  <a:lnTo>
                    <a:pt x="3800" y="23"/>
                  </a:lnTo>
                  <a:cubicBezTo>
                    <a:pt x="3754" y="23"/>
                    <a:pt x="3647" y="0"/>
                    <a:pt x="3640" y="61"/>
                  </a:cubicBezTo>
                  <a:cubicBezTo>
                    <a:pt x="3609" y="69"/>
                    <a:pt x="3617" y="31"/>
                    <a:pt x="3609" y="23"/>
                  </a:cubicBezTo>
                  <a:cubicBezTo>
                    <a:pt x="3509" y="46"/>
                    <a:pt x="3456" y="38"/>
                    <a:pt x="3348" y="69"/>
                  </a:cubicBezTo>
                  <a:cubicBezTo>
                    <a:pt x="3233" y="61"/>
                    <a:pt x="3111" y="46"/>
                    <a:pt x="2988" y="107"/>
                  </a:cubicBezTo>
                  <a:cubicBezTo>
                    <a:pt x="2919" y="100"/>
                    <a:pt x="2804" y="123"/>
                    <a:pt x="2759" y="161"/>
                  </a:cubicBezTo>
                  <a:cubicBezTo>
                    <a:pt x="2605" y="146"/>
                    <a:pt x="2352" y="307"/>
                    <a:pt x="2153" y="261"/>
                  </a:cubicBezTo>
                  <a:cubicBezTo>
                    <a:pt x="2207" y="330"/>
                    <a:pt x="2046" y="314"/>
                    <a:pt x="2069" y="383"/>
                  </a:cubicBezTo>
                  <a:cubicBezTo>
                    <a:pt x="2031" y="383"/>
                    <a:pt x="2000" y="460"/>
                    <a:pt x="1954" y="429"/>
                  </a:cubicBezTo>
                  <a:cubicBezTo>
                    <a:pt x="1809" y="529"/>
                    <a:pt x="1663" y="575"/>
                    <a:pt x="1494" y="575"/>
                  </a:cubicBezTo>
                  <a:lnTo>
                    <a:pt x="1479" y="644"/>
                  </a:lnTo>
                  <a:cubicBezTo>
                    <a:pt x="1464" y="659"/>
                    <a:pt x="1433" y="651"/>
                    <a:pt x="1403" y="644"/>
                  </a:cubicBezTo>
                  <a:cubicBezTo>
                    <a:pt x="1395" y="674"/>
                    <a:pt x="1364" y="674"/>
                    <a:pt x="1349" y="682"/>
                  </a:cubicBezTo>
                  <a:cubicBezTo>
                    <a:pt x="1349" y="720"/>
                    <a:pt x="1326" y="720"/>
                    <a:pt x="1326" y="759"/>
                  </a:cubicBezTo>
                  <a:lnTo>
                    <a:pt x="1364" y="736"/>
                  </a:lnTo>
                  <a:cubicBezTo>
                    <a:pt x="1288" y="812"/>
                    <a:pt x="1150" y="873"/>
                    <a:pt x="1019" y="873"/>
                  </a:cubicBezTo>
                  <a:cubicBezTo>
                    <a:pt x="1035" y="919"/>
                    <a:pt x="996" y="942"/>
                    <a:pt x="943" y="958"/>
                  </a:cubicBezTo>
                  <a:cubicBezTo>
                    <a:pt x="905" y="1080"/>
                    <a:pt x="828" y="1180"/>
                    <a:pt x="751" y="1264"/>
                  </a:cubicBezTo>
                  <a:lnTo>
                    <a:pt x="698" y="1257"/>
                  </a:lnTo>
                  <a:cubicBezTo>
                    <a:pt x="728" y="1287"/>
                    <a:pt x="659" y="1310"/>
                    <a:pt x="652" y="1348"/>
                  </a:cubicBezTo>
                  <a:lnTo>
                    <a:pt x="644" y="1333"/>
                  </a:lnTo>
                  <a:cubicBezTo>
                    <a:pt x="567" y="1410"/>
                    <a:pt x="499" y="1463"/>
                    <a:pt x="468" y="1563"/>
                  </a:cubicBezTo>
                  <a:cubicBezTo>
                    <a:pt x="391" y="1640"/>
                    <a:pt x="307" y="1747"/>
                    <a:pt x="284" y="1846"/>
                  </a:cubicBezTo>
                  <a:cubicBezTo>
                    <a:pt x="230" y="1885"/>
                    <a:pt x="192" y="2030"/>
                    <a:pt x="184" y="2092"/>
                  </a:cubicBezTo>
                  <a:cubicBezTo>
                    <a:pt x="154" y="2184"/>
                    <a:pt x="131" y="2268"/>
                    <a:pt x="146" y="2367"/>
                  </a:cubicBezTo>
                  <a:lnTo>
                    <a:pt x="192" y="2367"/>
                  </a:lnTo>
                  <a:lnTo>
                    <a:pt x="184" y="2421"/>
                  </a:lnTo>
                  <a:cubicBezTo>
                    <a:pt x="207" y="2406"/>
                    <a:pt x="200" y="2383"/>
                    <a:pt x="230" y="2383"/>
                  </a:cubicBezTo>
                  <a:cubicBezTo>
                    <a:pt x="223" y="2337"/>
                    <a:pt x="299" y="2337"/>
                    <a:pt x="269" y="2298"/>
                  </a:cubicBezTo>
                  <a:lnTo>
                    <a:pt x="315" y="2291"/>
                  </a:lnTo>
                  <a:cubicBezTo>
                    <a:pt x="338" y="2252"/>
                    <a:pt x="361" y="2222"/>
                    <a:pt x="384" y="2191"/>
                  </a:cubicBezTo>
                  <a:cubicBezTo>
                    <a:pt x="384" y="2245"/>
                    <a:pt x="361" y="2252"/>
                    <a:pt x="376" y="2321"/>
                  </a:cubicBezTo>
                  <a:cubicBezTo>
                    <a:pt x="460" y="2206"/>
                    <a:pt x="583" y="2061"/>
                    <a:pt x="667" y="1885"/>
                  </a:cubicBezTo>
                  <a:lnTo>
                    <a:pt x="721" y="1869"/>
                  </a:lnTo>
                  <a:lnTo>
                    <a:pt x="698" y="1846"/>
                  </a:lnTo>
                  <a:lnTo>
                    <a:pt x="736" y="1800"/>
                  </a:lnTo>
                  <a:cubicBezTo>
                    <a:pt x="797" y="1831"/>
                    <a:pt x="797" y="1716"/>
                    <a:pt x="805" y="1670"/>
                  </a:cubicBezTo>
                  <a:lnTo>
                    <a:pt x="813" y="1732"/>
                  </a:lnTo>
                  <a:lnTo>
                    <a:pt x="874" y="1732"/>
                  </a:lnTo>
                  <a:cubicBezTo>
                    <a:pt x="859" y="1770"/>
                    <a:pt x="843" y="1754"/>
                    <a:pt x="851" y="1800"/>
                  </a:cubicBezTo>
                  <a:cubicBezTo>
                    <a:pt x="874" y="1808"/>
                    <a:pt x="851" y="1754"/>
                    <a:pt x="882" y="1770"/>
                  </a:cubicBezTo>
                  <a:lnTo>
                    <a:pt x="882" y="1724"/>
                  </a:lnTo>
                  <a:lnTo>
                    <a:pt x="897" y="1716"/>
                  </a:lnTo>
                  <a:lnTo>
                    <a:pt x="912" y="1785"/>
                  </a:lnTo>
                  <a:lnTo>
                    <a:pt x="897" y="1800"/>
                  </a:lnTo>
                  <a:cubicBezTo>
                    <a:pt x="889" y="1762"/>
                    <a:pt x="859" y="1823"/>
                    <a:pt x="851" y="1839"/>
                  </a:cubicBezTo>
                  <a:lnTo>
                    <a:pt x="820" y="1823"/>
                  </a:lnTo>
                  <a:cubicBezTo>
                    <a:pt x="782" y="1869"/>
                    <a:pt x="820" y="1923"/>
                    <a:pt x="782" y="1961"/>
                  </a:cubicBezTo>
                  <a:cubicBezTo>
                    <a:pt x="767" y="1946"/>
                    <a:pt x="790" y="1908"/>
                    <a:pt x="782" y="1877"/>
                  </a:cubicBezTo>
                  <a:cubicBezTo>
                    <a:pt x="767" y="1885"/>
                    <a:pt x="736" y="1923"/>
                    <a:pt x="767" y="1946"/>
                  </a:cubicBezTo>
                  <a:cubicBezTo>
                    <a:pt x="705" y="1961"/>
                    <a:pt x="690" y="2038"/>
                    <a:pt x="667" y="2099"/>
                  </a:cubicBezTo>
                  <a:cubicBezTo>
                    <a:pt x="705" y="2092"/>
                    <a:pt x="705" y="2030"/>
                    <a:pt x="728" y="1992"/>
                  </a:cubicBezTo>
                  <a:cubicBezTo>
                    <a:pt x="744" y="2053"/>
                    <a:pt x="705" y="2107"/>
                    <a:pt x="652" y="2107"/>
                  </a:cubicBezTo>
                  <a:cubicBezTo>
                    <a:pt x="644" y="2168"/>
                    <a:pt x="621" y="2214"/>
                    <a:pt x="575" y="2222"/>
                  </a:cubicBezTo>
                  <a:cubicBezTo>
                    <a:pt x="537" y="2375"/>
                    <a:pt x="422" y="2459"/>
                    <a:pt x="391" y="2605"/>
                  </a:cubicBezTo>
                  <a:cubicBezTo>
                    <a:pt x="430" y="2597"/>
                    <a:pt x="430" y="2567"/>
                    <a:pt x="483" y="2567"/>
                  </a:cubicBezTo>
                  <a:cubicBezTo>
                    <a:pt x="499" y="2536"/>
                    <a:pt x="514" y="2513"/>
                    <a:pt x="560" y="2513"/>
                  </a:cubicBezTo>
                  <a:lnTo>
                    <a:pt x="552" y="2482"/>
                  </a:lnTo>
                  <a:cubicBezTo>
                    <a:pt x="598" y="2490"/>
                    <a:pt x="590" y="2444"/>
                    <a:pt x="621" y="2444"/>
                  </a:cubicBezTo>
                  <a:lnTo>
                    <a:pt x="644" y="2482"/>
                  </a:lnTo>
                  <a:cubicBezTo>
                    <a:pt x="682" y="2482"/>
                    <a:pt x="682" y="2436"/>
                    <a:pt x="705" y="2421"/>
                  </a:cubicBezTo>
                  <a:lnTo>
                    <a:pt x="736" y="2452"/>
                  </a:lnTo>
                  <a:cubicBezTo>
                    <a:pt x="774" y="2436"/>
                    <a:pt x="767" y="2383"/>
                    <a:pt x="790" y="2344"/>
                  </a:cubicBezTo>
                  <a:cubicBezTo>
                    <a:pt x="820" y="2367"/>
                    <a:pt x="805" y="2413"/>
                    <a:pt x="805" y="2444"/>
                  </a:cubicBezTo>
                  <a:lnTo>
                    <a:pt x="828" y="2444"/>
                  </a:lnTo>
                  <a:lnTo>
                    <a:pt x="813" y="2436"/>
                  </a:lnTo>
                  <a:cubicBezTo>
                    <a:pt x="820" y="2406"/>
                    <a:pt x="843" y="2421"/>
                    <a:pt x="828" y="2383"/>
                  </a:cubicBezTo>
                  <a:lnTo>
                    <a:pt x="859" y="2398"/>
                  </a:lnTo>
                  <a:cubicBezTo>
                    <a:pt x="866" y="2360"/>
                    <a:pt x="897" y="2337"/>
                    <a:pt x="935" y="2321"/>
                  </a:cubicBezTo>
                  <a:lnTo>
                    <a:pt x="905" y="2283"/>
                  </a:lnTo>
                  <a:lnTo>
                    <a:pt x="920" y="2245"/>
                  </a:lnTo>
                  <a:lnTo>
                    <a:pt x="974" y="2291"/>
                  </a:lnTo>
                  <a:cubicBezTo>
                    <a:pt x="943" y="2321"/>
                    <a:pt x="928" y="2398"/>
                    <a:pt x="958" y="2444"/>
                  </a:cubicBezTo>
                  <a:cubicBezTo>
                    <a:pt x="920" y="2490"/>
                    <a:pt x="889" y="2551"/>
                    <a:pt x="828" y="2574"/>
                  </a:cubicBezTo>
                  <a:cubicBezTo>
                    <a:pt x="882" y="2597"/>
                    <a:pt x="828" y="2628"/>
                    <a:pt x="813" y="2636"/>
                  </a:cubicBezTo>
                  <a:lnTo>
                    <a:pt x="820" y="2597"/>
                  </a:lnTo>
                  <a:cubicBezTo>
                    <a:pt x="782" y="2597"/>
                    <a:pt x="805" y="2651"/>
                    <a:pt x="790" y="2674"/>
                  </a:cubicBezTo>
                  <a:lnTo>
                    <a:pt x="767" y="2666"/>
                  </a:lnTo>
                  <a:cubicBezTo>
                    <a:pt x="790" y="2689"/>
                    <a:pt x="744" y="2750"/>
                    <a:pt x="713" y="2766"/>
                  </a:cubicBezTo>
                  <a:cubicBezTo>
                    <a:pt x="728" y="2819"/>
                    <a:pt x="698" y="2835"/>
                    <a:pt x="690" y="2873"/>
                  </a:cubicBezTo>
                  <a:cubicBezTo>
                    <a:pt x="713" y="2904"/>
                    <a:pt x="713" y="2858"/>
                    <a:pt x="728" y="2842"/>
                  </a:cubicBezTo>
                  <a:cubicBezTo>
                    <a:pt x="728" y="2881"/>
                    <a:pt x="713" y="2973"/>
                    <a:pt x="652" y="2996"/>
                  </a:cubicBezTo>
                  <a:cubicBezTo>
                    <a:pt x="667" y="3057"/>
                    <a:pt x="552" y="3141"/>
                    <a:pt x="652" y="3210"/>
                  </a:cubicBezTo>
                  <a:cubicBezTo>
                    <a:pt x="621" y="3225"/>
                    <a:pt x="659" y="3264"/>
                    <a:pt x="629" y="3279"/>
                  </a:cubicBezTo>
                  <a:lnTo>
                    <a:pt x="598" y="3248"/>
                  </a:lnTo>
                  <a:cubicBezTo>
                    <a:pt x="613" y="3333"/>
                    <a:pt x="636" y="3417"/>
                    <a:pt x="705" y="3448"/>
                  </a:cubicBezTo>
                  <a:lnTo>
                    <a:pt x="782" y="3448"/>
                  </a:lnTo>
                  <a:cubicBezTo>
                    <a:pt x="820" y="3432"/>
                    <a:pt x="843" y="3379"/>
                    <a:pt x="905" y="3409"/>
                  </a:cubicBezTo>
                  <a:cubicBezTo>
                    <a:pt x="889" y="3379"/>
                    <a:pt x="905" y="3363"/>
                    <a:pt x="882" y="3340"/>
                  </a:cubicBezTo>
                  <a:lnTo>
                    <a:pt x="882" y="3363"/>
                  </a:lnTo>
                  <a:lnTo>
                    <a:pt x="859" y="3333"/>
                  </a:lnTo>
                  <a:lnTo>
                    <a:pt x="897" y="3325"/>
                  </a:lnTo>
                  <a:lnTo>
                    <a:pt x="935" y="3356"/>
                  </a:lnTo>
                  <a:lnTo>
                    <a:pt x="928" y="3325"/>
                  </a:lnTo>
                  <a:cubicBezTo>
                    <a:pt x="974" y="3325"/>
                    <a:pt x="974" y="3256"/>
                    <a:pt x="974" y="3218"/>
                  </a:cubicBezTo>
                  <a:cubicBezTo>
                    <a:pt x="1042" y="3210"/>
                    <a:pt x="1004" y="3133"/>
                    <a:pt x="1004" y="3072"/>
                  </a:cubicBezTo>
                  <a:cubicBezTo>
                    <a:pt x="1058" y="3133"/>
                    <a:pt x="1035" y="3172"/>
                    <a:pt x="1050" y="3210"/>
                  </a:cubicBezTo>
                  <a:lnTo>
                    <a:pt x="1088" y="3210"/>
                  </a:lnTo>
                  <a:cubicBezTo>
                    <a:pt x="1073" y="3110"/>
                    <a:pt x="1119" y="3095"/>
                    <a:pt x="1127" y="3019"/>
                  </a:cubicBezTo>
                  <a:lnTo>
                    <a:pt x="1150" y="3026"/>
                  </a:lnTo>
                  <a:cubicBezTo>
                    <a:pt x="1142" y="3049"/>
                    <a:pt x="1142" y="3095"/>
                    <a:pt x="1150" y="3126"/>
                  </a:cubicBezTo>
                  <a:lnTo>
                    <a:pt x="966" y="3110"/>
                  </a:lnTo>
                  <a:lnTo>
                    <a:pt x="966" y="3087"/>
                  </a:lnTo>
                  <a:lnTo>
                    <a:pt x="1134" y="3057"/>
                  </a:lnTo>
                  <a:cubicBezTo>
                    <a:pt x="1165" y="3049"/>
                    <a:pt x="1173" y="2996"/>
                    <a:pt x="1134" y="2973"/>
                  </a:cubicBezTo>
                  <a:lnTo>
                    <a:pt x="1165" y="2973"/>
                  </a:lnTo>
                  <a:lnTo>
                    <a:pt x="1188" y="2996"/>
                  </a:lnTo>
                  <a:lnTo>
                    <a:pt x="1157" y="2942"/>
                  </a:lnTo>
                  <a:lnTo>
                    <a:pt x="1203" y="2957"/>
                  </a:lnTo>
                  <a:cubicBezTo>
                    <a:pt x="1203" y="2934"/>
                    <a:pt x="1188" y="2934"/>
                    <a:pt x="1188" y="2911"/>
                  </a:cubicBezTo>
                  <a:lnTo>
                    <a:pt x="1203" y="2919"/>
                  </a:lnTo>
                  <a:lnTo>
                    <a:pt x="1196" y="2881"/>
                  </a:lnTo>
                  <a:lnTo>
                    <a:pt x="1265" y="2896"/>
                  </a:lnTo>
                  <a:lnTo>
                    <a:pt x="1265" y="2934"/>
                  </a:lnTo>
                  <a:cubicBezTo>
                    <a:pt x="1265" y="2934"/>
                    <a:pt x="1242" y="2896"/>
                    <a:pt x="1226" y="2873"/>
                  </a:cubicBezTo>
                  <a:cubicBezTo>
                    <a:pt x="1242" y="2842"/>
                    <a:pt x="1265" y="2835"/>
                    <a:pt x="1242" y="2781"/>
                  </a:cubicBezTo>
                  <a:cubicBezTo>
                    <a:pt x="1272" y="2781"/>
                    <a:pt x="1265" y="2804"/>
                    <a:pt x="1280" y="2804"/>
                  </a:cubicBezTo>
                  <a:lnTo>
                    <a:pt x="1265" y="2858"/>
                  </a:lnTo>
                  <a:cubicBezTo>
                    <a:pt x="1295" y="2865"/>
                    <a:pt x="1311" y="2881"/>
                    <a:pt x="1311" y="2911"/>
                  </a:cubicBezTo>
                  <a:lnTo>
                    <a:pt x="1311" y="2881"/>
                  </a:lnTo>
                  <a:lnTo>
                    <a:pt x="1349" y="2896"/>
                  </a:lnTo>
                  <a:cubicBezTo>
                    <a:pt x="1349" y="2858"/>
                    <a:pt x="1357" y="2842"/>
                    <a:pt x="1380" y="2819"/>
                  </a:cubicBezTo>
                  <a:lnTo>
                    <a:pt x="1357" y="2835"/>
                  </a:lnTo>
                  <a:cubicBezTo>
                    <a:pt x="1395" y="2865"/>
                    <a:pt x="1387" y="2835"/>
                    <a:pt x="1395" y="2819"/>
                  </a:cubicBezTo>
                  <a:lnTo>
                    <a:pt x="1448" y="2865"/>
                  </a:lnTo>
                  <a:lnTo>
                    <a:pt x="1448" y="2827"/>
                  </a:lnTo>
                  <a:lnTo>
                    <a:pt x="1487" y="2842"/>
                  </a:lnTo>
                  <a:lnTo>
                    <a:pt x="1471" y="2819"/>
                  </a:lnTo>
                  <a:lnTo>
                    <a:pt x="1510" y="2835"/>
                  </a:lnTo>
                  <a:lnTo>
                    <a:pt x="1563" y="2789"/>
                  </a:lnTo>
                  <a:cubicBezTo>
                    <a:pt x="1586" y="2804"/>
                    <a:pt x="1563" y="2804"/>
                    <a:pt x="1571" y="2835"/>
                  </a:cubicBezTo>
                  <a:lnTo>
                    <a:pt x="1602" y="2827"/>
                  </a:lnTo>
                  <a:lnTo>
                    <a:pt x="1586" y="2796"/>
                  </a:lnTo>
                  <a:cubicBezTo>
                    <a:pt x="1648" y="2789"/>
                    <a:pt x="1663" y="2712"/>
                    <a:pt x="1724" y="2689"/>
                  </a:cubicBezTo>
                  <a:lnTo>
                    <a:pt x="1701" y="2674"/>
                  </a:lnTo>
                  <a:lnTo>
                    <a:pt x="1717" y="2636"/>
                  </a:lnTo>
                  <a:cubicBezTo>
                    <a:pt x="1770" y="2712"/>
                    <a:pt x="1770" y="2574"/>
                    <a:pt x="1809" y="2574"/>
                  </a:cubicBezTo>
                  <a:cubicBezTo>
                    <a:pt x="1839" y="2651"/>
                    <a:pt x="1793" y="2651"/>
                    <a:pt x="1778" y="2704"/>
                  </a:cubicBezTo>
                  <a:cubicBezTo>
                    <a:pt x="1809" y="2712"/>
                    <a:pt x="1801" y="2666"/>
                    <a:pt x="1832" y="2704"/>
                  </a:cubicBezTo>
                  <a:lnTo>
                    <a:pt x="1832" y="2666"/>
                  </a:lnTo>
                  <a:lnTo>
                    <a:pt x="1855" y="2681"/>
                  </a:lnTo>
                  <a:lnTo>
                    <a:pt x="1839" y="2704"/>
                  </a:lnTo>
                  <a:lnTo>
                    <a:pt x="1847" y="2743"/>
                  </a:lnTo>
                  <a:cubicBezTo>
                    <a:pt x="1885" y="2781"/>
                    <a:pt x="1847" y="2674"/>
                    <a:pt x="1839" y="2712"/>
                  </a:cubicBezTo>
                  <a:lnTo>
                    <a:pt x="1839" y="2597"/>
                  </a:lnTo>
                  <a:lnTo>
                    <a:pt x="1908" y="2643"/>
                  </a:lnTo>
                  <a:lnTo>
                    <a:pt x="1946" y="2643"/>
                  </a:lnTo>
                  <a:lnTo>
                    <a:pt x="1931" y="2597"/>
                  </a:lnTo>
                  <a:lnTo>
                    <a:pt x="1908" y="2597"/>
                  </a:lnTo>
                  <a:lnTo>
                    <a:pt x="1946" y="2574"/>
                  </a:lnTo>
                  <a:lnTo>
                    <a:pt x="1954" y="2513"/>
                  </a:lnTo>
                  <a:cubicBezTo>
                    <a:pt x="1969" y="2536"/>
                    <a:pt x="1954" y="2536"/>
                    <a:pt x="1985" y="2528"/>
                  </a:cubicBezTo>
                  <a:lnTo>
                    <a:pt x="2008" y="2567"/>
                  </a:lnTo>
                  <a:cubicBezTo>
                    <a:pt x="1992" y="2513"/>
                    <a:pt x="2023" y="2521"/>
                    <a:pt x="2031" y="2475"/>
                  </a:cubicBezTo>
                  <a:cubicBezTo>
                    <a:pt x="2061" y="2475"/>
                    <a:pt x="2077" y="2459"/>
                    <a:pt x="2107" y="2475"/>
                  </a:cubicBezTo>
                  <a:cubicBezTo>
                    <a:pt x="2107" y="2413"/>
                    <a:pt x="2123" y="2398"/>
                    <a:pt x="2146" y="2360"/>
                  </a:cubicBezTo>
                  <a:lnTo>
                    <a:pt x="2153" y="2406"/>
                  </a:lnTo>
                  <a:cubicBezTo>
                    <a:pt x="2184" y="2383"/>
                    <a:pt x="2199" y="2298"/>
                    <a:pt x="2199" y="2260"/>
                  </a:cubicBezTo>
                  <a:cubicBezTo>
                    <a:pt x="2161" y="2260"/>
                    <a:pt x="2176" y="2337"/>
                    <a:pt x="2153" y="2360"/>
                  </a:cubicBezTo>
                  <a:lnTo>
                    <a:pt x="2146" y="2329"/>
                  </a:lnTo>
                  <a:lnTo>
                    <a:pt x="2138" y="2367"/>
                  </a:lnTo>
                  <a:cubicBezTo>
                    <a:pt x="2084" y="2329"/>
                    <a:pt x="2069" y="2482"/>
                    <a:pt x="2008" y="2444"/>
                  </a:cubicBezTo>
                  <a:cubicBezTo>
                    <a:pt x="2008" y="2367"/>
                    <a:pt x="2069" y="2337"/>
                    <a:pt x="2115" y="2337"/>
                  </a:cubicBezTo>
                  <a:cubicBezTo>
                    <a:pt x="2115" y="2252"/>
                    <a:pt x="2176" y="2245"/>
                    <a:pt x="2230" y="2222"/>
                  </a:cubicBezTo>
                  <a:cubicBezTo>
                    <a:pt x="2222" y="2260"/>
                    <a:pt x="2222" y="2291"/>
                    <a:pt x="2230" y="2329"/>
                  </a:cubicBezTo>
                  <a:cubicBezTo>
                    <a:pt x="2230" y="2298"/>
                    <a:pt x="2253" y="2306"/>
                    <a:pt x="2253" y="2291"/>
                  </a:cubicBezTo>
                  <a:cubicBezTo>
                    <a:pt x="2299" y="2344"/>
                    <a:pt x="2291" y="2245"/>
                    <a:pt x="2337" y="2291"/>
                  </a:cubicBezTo>
                  <a:cubicBezTo>
                    <a:pt x="2368" y="2252"/>
                    <a:pt x="2352" y="2260"/>
                    <a:pt x="2391" y="2245"/>
                  </a:cubicBezTo>
                  <a:lnTo>
                    <a:pt x="2383" y="2214"/>
                  </a:lnTo>
                  <a:lnTo>
                    <a:pt x="2414" y="2184"/>
                  </a:lnTo>
                  <a:lnTo>
                    <a:pt x="2406" y="2222"/>
                  </a:lnTo>
                  <a:lnTo>
                    <a:pt x="2452" y="2184"/>
                  </a:lnTo>
                  <a:cubicBezTo>
                    <a:pt x="2467" y="2184"/>
                    <a:pt x="2483" y="2153"/>
                    <a:pt x="2506" y="2191"/>
                  </a:cubicBezTo>
                  <a:cubicBezTo>
                    <a:pt x="2536" y="2191"/>
                    <a:pt x="2544" y="2130"/>
                    <a:pt x="2575" y="2145"/>
                  </a:cubicBezTo>
                  <a:cubicBezTo>
                    <a:pt x="2598" y="2176"/>
                    <a:pt x="2575" y="2214"/>
                    <a:pt x="2567" y="2252"/>
                  </a:cubicBezTo>
                  <a:cubicBezTo>
                    <a:pt x="2598" y="2245"/>
                    <a:pt x="2605" y="2191"/>
                    <a:pt x="2644" y="2206"/>
                  </a:cubicBezTo>
                  <a:lnTo>
                    <a:pt x="2674" y="2222"/>
                  </a:lnTo>
                  <a:lnTo>
                    <a:pt x="2651" y="2191"/>
                  </a:lnTo>
                  <a:lnTo>
                    <a:pt x="2613" y="2206"/>
                  </a:lnTo>
                  <a:cubicBezTo>
                    <a:pt x="2605" y="2176"/>
                    <a:pt x="2613" y="2176"/>
                    <a:pt x="2582" y="2184"/>
                  </a:cubicBezTo>
                  <a:lnTo>
                    <a:pt x="2598" y="2153"/>
                  </a:lnTo>
                  <a:lnTo>
                    <a:pt x="2636" y="2176"/>
                  </a:lnTo>
                  <a:lnTo>
                    <a:pt x="2636" y="2145"/>
                  </a:lnTo>
                  <a:lnTo>
                    <a:pt x="2682" y="2145"/>
                  </a:lnTo>
                  <a:lnTo>
                    <a:pt x="2674" y="2176"/>
                  </a:lnTo>
                  <a:lnTo>
                    <a:pt x="2659" y="2153"/>
                  </a:lnTo>
                  <a:lnTo>
                    <a:pt x="2674" y="2214"/>
                  </a:lnTo>
                  <a:cubicBezTo>
                    <a:pt x="2720" y="2107"/>
                    <a:pt x="2789" y="2115"/>
                    <a:pt x="2843" y="2069"/>
                  </a:cubicBezTo>
                  <a:lnTo>
                    <a:pt x="2850" y="2099"/>
                  </a:lnTo>
                  <a:cubicBezTo>
                    <a:pt x="2850" y="2076"/>
                    <a:pt x="2904" y="2053"/>
                    <a:pt x="2942" y="2038"/>
                  </a:cubicBezTo>
                  <a:cubicBezTo>
                    <a:pt x="2942" y="2069"/>
                    <a:pt x="2889" y="2092"/>
                    <a:pt x="2889" y="2107"/>
                  </a:cubicBezTo>
                  <a:cubicBezTo>
                    <a:pt x="2881" y="2076"/>
                    <a:pt x="2873" y="2099"/>
                    <a:pt x="2889" y="2115"/>
                  </a:cubicBezTo>
                  <a:cubicBezTo>
                    <a:pt x="2942" y="2092"/>
                    <a:pt x="2988" y="2076"/>
                    <a:pt x="3034" y="2076"/>
                  </a:cubicBezTo>
                  <a:cubicBezTo>
                    <a:pt x="3042" y="2115"/>
                    <a:pt x="2988" y="2099"/>
                    <a:pt x="2988" y="2145"/>
                  </a:cubicBezTo>
                  <a:cubicBezTo>
                    <a:pt x="3004" y="2145"/>
                    <a:pt x="3004" y="2153"/>
                    <a:pt x="3019" y="2130"/>
                  </a:cubicBezTo>
                  <a:cubicBezTo>
                    <a:pt x="3073" y="2168"/>
                    <a:pt x="3188" y="2076"/>
                    <a:pt x="3256" y="2076"/>
                  </a:cubicBezTo>
                  <a:lnTo>
                    <a:pt x="3233" y="2130"/>
                  </a:lnTo>
                  <a:cubicBezTo>
                    <a:pt x="3249" y="2099"/>
                    <a:pt x="3272" y="2092"/>
                    <a:pt x="3295" y="2076"/>
                  </a:cubicBezTo>
                  <a:lnTo>
                    <a:pt x="3256" y="2069"/>
                  </a:lnTo>
                  <a:lnTo>
                    <a:pt x="3256" y="2053"/>
                  </a:lnTo>
                  <a:cubicBezTo>
                    <a:pt x="3287" y="2030"/>
                    <a:pt x="3302" y="2076"/>
                    <a:pt x="3341" y="2038"/>
                  </a:cubicBezTo>
                  <a:lnTo>
                    <a:pt x="3348" y="2069"/>
                  </a:lnTo>
                  <a:cubicBezTo>
                    <a:pt x="3379" y="2053"/>
                    <a:pt x="3402" y="2069"/>
                    <a:pt x="3417" y="2061"/>
                  </a:cubicBezTo>
                  <a:lnTo>
                    <a:pt x="3417" y="2092"/>
                  </a:lnTo>
                  <a:lnTo>
                    <a:pt x="3448" y="2099"/>
                  </a:lnTo>
                  <a:lnTo>
                    <a:pt x="3456" y="2076"/>
                  </a:lnTo>
                  <a:cubicBezTo>
                    <a:pt x="3540" y="2107"/>
                    <a:pt x="3601" y="2107"/>
                    <a:pt x="3685" y="2115"/>
                  </a:cubicBezTo>
                  <a:lnTo>
                    <a:pt x="3670" y="2145"/>
                  </a:lnTo>
                  <a:lnTo>
                    <a:pt x="3708" y="2153"/>
                  </a:lnTo>
                  <a:cubicBezTo>
                    <a:pt x="3731" y="2145"/>
                    <a:pt x="3708" y="2115"/>
                    <a:pt x="3724" y="2115"/>
                  </a:cubicBezTo>
                  <a:cubicBezTo>
                    <a:pt x="3731" y="2145"/>
                    <a:pt x="3762" y="2145"/>
                    <a:pt x="3793" y="2130"/>
                  </a:cubicBezTo>
                  <a:lnTo>
                    <a:pt x="3800" y="2168"/>
                  </a:lnTo>
                  <a:lnTo>
                    <a:pt x="3823" y="2130"/>
                  </a:lnTo>
                  <a:cubicBezTo>
                    <a:pt x="3839" y="2168"/>
                    <a:pt x="3839" y="2130"/>
                    <a:pt x="3877" y="2138"/>
                  </a:cubicBezTo>
                  <a:lnTo>
                    <a:pt x="3885" y="2176"/>
                  </a:lnTo>
                  <a:lnTo>
                    <a:pt x="3900" y="2145"/>
                  </a:lnTo>
                  <a:cubicBezTo>
                    <a:pt x="3938" y="2138"/>
                    <a:pt x="3984" y="2206"/>
                    <a:pt x="3961" y="2245"/>
                  </a:cubicBezTo>
                  <a:cubicBezTo>
                    <a:pt x="4015" y="2245"/>
                    <a:pt x="3946" y="2191"/>
                    <a:pt x="3984" y="2176"/>
                  </a:cubicBezTo>
                  <a:lnTo>
                    <a:pt x="4000" y="2214"/>
                  </a:lnTo>
                  <a:cubicBezTo>
                    <a:pt x="4030" y="2206"/>
                    <a:pt x="4053" y="2229"/>
                    <a:pt x="4076" y="2191"/>
                  </a:cubicBezTo>
                  <a:cubicBezTo>
                    <a:pt x="4099" y="2206"/>
                    <a:pt x="4130" y="2206"/>
                    <a:pt x="4114" y="2245"/>
                  </a:cubicBezTo>
                  <a:lnTo>
                    <a:pt x="4153" y="2222"/>
                  </a:lnTo>
                  <a:cubicBezTo>
                    <a:pt x="4153" y="2184"/>
                    <a:pt x="4137" y="2245"/>
                    <a:pt x="4137" y="2206"/>
                  </a:cubicBezTo>
                  <a:cubicBezTo>
                    <a:pt x="4168" y="2168"/>
                    <a:pt x="4222" y="2229"/>
                    <a:pt x="4268" y="2222"/>
                  </a:cubicBezTo>
                  <a:lnTo>
                    <a:pt x="4222" y="2260"/>
                  </a:lnTo>
                  <a:cubicBezTo>
                    <a:pt x="4245" y="2306"/>
                    <a:pt x="4283" y="2229"/>
                    <a:pt x="4306" y="2252"/>
                  </a:cubicBezTo>
                  <a:cubicBezTo>
                    <a:pt x="4306" y="2298"/>
                    <a:pt x="4344" y="2283"/>
                    <a:pt x="4375" y="2268"/>
                  </a:cubicBezTo>
                  <a:cubicBezTo>
                    <a:pt x="4383" y="2306"/>
                    <a:pt x="4413" y="2306"/>
                    <a:pt x="4444" y="2321"/>
                  </a:cubicBezTo>
                  <a:cubicBezTo>
                    <a:pt x="4436" y="2344"/>
                    <a:pt x="4413" y="2306"/>
                    <a:pt x="4398" y="2329"/>
                  </a:cubicBezTo>
                  <a:lnTo>
                    <a:pt x="4367" y="2375"/>
                  </a:lnTo>
                  <a:cubicBezTo>
                    <a:pt x="4406" y="2360"/>
                    <a:pt x="4444" y="2375"/>
                    <a:pt x="4482" y="2344"/>
                  </a:cubicBezTo>
                  <a:lnTo>
                    <a:pt x="4513" y="2375"/>
                  </a:lnTo>
                  <a:cubicBezTo>
                    <a:pt x="4498" y="2413"/>
                    <a:pt x="4452" y="2344"/>
                    <a:pt x="4475" y="2406"/>
                  </a:cubicBezTo>
                  <a:lnTo>
                    <a:pt x="4421" y="2398"/>
                  </a:lnTo>
                  <a:cubicBezTo>
                    <a:pt x="4421" y="2421"/>
                    <a:pt x="4482" y="2406"/>
                    <a:pt x="4459" y="2444"/>
                  </a:cubicBezTo>
                  <a:cubicBezTo>
                    <a:pt x="4490" y="2436"/>
                    <a:pt x="4498" y="2452"/>
                    <a:pt x="4528" y="2444"/>
                  </a:cubicBezTo>
                  <a:cubicBezTo>
                    <a:pt x="4498" y="2482"/>
                    <a:pt x="4551" y="2459"/>
                    <a:pt x="4559" y="2498"/>
                  </a:cubicBezTo>
                  <a:cubicBezTo>
                    <a:pt x="4605" y="2490"/>
                    <a:pt x="4628" y="2513"/>
                    <a:pt x="4651" y="2513"/>
                  </a:cubicBezTo>
                  <a:lnTo>
                    <a:pt x="4635" y="2475"/>
                  </a:lnTo>
                  <a:cubicBezTo>
                    <a:pt x="4666" y="2444"/>
                    <a:pt x="4681" y="2482"/>
                    <a:pt x="4704" y="2490"/>
                  </a:cubicBezTo>
                  <a:lnTo>
                    <a:pt x="4666" y="2521"/>
                  </a:lnTo>
                  <a:lnTo>
                    <a:pt x="4651" y="2567"/>
                  </a:lnTo>
                  <a:cubicBezTo>
                    <a:pt x="4681" y="2521"/>
                    <a:pt x="4681" y="2567"/>
                    <a:pt x="4727" y="2559"/>
                  </a:cubicBezTo>
                  <a:cubicBezTo>
                    <a:pt x="4743" y="2528"/>
                    <a:pt x="4712" y="2551"/>
                    <a:pt x="4712" y="2521"/>
                  </a:cubicBezTo>
                  <a:cubicBezTo>
                    <a:pt x="4727" y="2528"/>
                    <a:pt x="4750" y="2521"/>
                    <a:pt x="4750" y="2551"/>
                  </a:cubicBezTo>
                  <a:lnTo>
                    <a:pt x="4727" y="2559"/>
                  </a:lnTo>
                  <a:lnTo>
                    <a:pt x="4727" y="2574"/>
                  </a:lnTo>
                  <a:cubicBezTo>
                    <a:pt x="4727" y="2605"/>
                    <a:pt x="4758" y="2551"/>
                    <a:pt x="4750" y="2590"/>
                  </a:cubicBezTo>
                  <a:lnTo>
                    <a:pt x="4789" y="2536"/>
                  </a:lnTo>
                  <a:lnTo>
                    <a:pt x="4781" y="2574"/>
                  </a:lnTo>
                  <a:lnTo>
                    <a:pt x="4804" y="2551"/>
                  </a:lnTo>
                  <a:lnTo>
                    <a:pt x="4827" y="2559"/>
                  </a:lnTo>
                  <a:cubicBezTo>
                    <a:pt x="4835" y="2597"/>
                    <a:pt x="4789" y="2590"/>
                    <a:pt x="4781" y="2628"/>
                  </a:cubicBezTo>
                  <a:lnTo>
                    <a:pt x="4819" y="2597"/>
                  </a:lnTo>
                  <a:cubicBezTo>
                    <a:pt x="4842" y="2590"/>
                    <a:pt x="4827" y="2636"/>
                    <a:pt x="4865" y="2613"/>
                  </a:cubicBezTo>
                  <a:lnTo>
                    <a:pt x="4858" y="2666"/>
                  </a:lnTo>
                  <a:cubicBezTo>
                    <a:pt x="4881" y="2651"/>
                    <a:pt x="4896" y="2681"/>
                    <a:pt x="4904" y="2704"/>
                  </a:cubicBezTo>
                  <a:cubicBezTo>
                    <a:pt x="4942" y="2674"/>
                    <a:pt x="4957" y="2712"/>
                    <a:pt x="4973" y="2720"/>
                  </a:cubicBezTo>
                  <a:lnTo>
                    <a:pt x="4942" y="2750"/>
                  </a:lnTo>
                  <a:cubicBezTo>
                    <a:pt x="4980" y="2727"/>
                    <a:pt x="4988" y="2766"/>
                    <a:pt x="5011" y="2781"/>
                  </a:cubicBezTo>
                  <a:lnTo>
                    <a:pt x="5034" y="2750"/>
                  </a:lnTo>
                  <a:lnTo>
                    <a:pt x="5018" y="2804"/>
                  </a:lnTo>
                  <a:lnTo>
                    <a:pt x="5049" y="2796"/>
                  </a:lnTo>
                  <a:cubicBezTo>
                    <a:pt x="5026" y="2873"/>
                    <a:pt x="5133" y="2835"/>
                    <a:pt x="5126" y="2896"/>
                  </a:cubicBezTo>
                  <a:cubicBezTo>
                    <a:pt x="5164" y="2873"/>
                    <a:pt x="5164" y="2881"/>
                    <a:pt x="5202" y="2896"/>
                  </a:cubicBezTo>
                  <a:lnTo>
                    <a:pt x="5202" y="2919"/>
                  </a:lnTo>
                  <a:lnTo>
                    <a:pt x="5149" y="2919"/>
                  </a:lnTo>
                  <a:cubicBezTo>
                    <a:pt x="5149" y="2950"/>
                    <a:pt x="5179" y="2950"/>
                    <a:pt x="5210" y="2950"/>
                  </a:cubicBezTo>
                  <a:lnTo>
                    <a:pt x="5179" y="2996"/>
                  </a:lnTo>
                  <a:cubicBezTo>
                    <a:pt x="5202" y="3011"/>
                    <a:pt x="5179" y="3019"/>
                    <a:pt x="5218" y="3011"/>
                  </a:cubicBezTo>
                  <a:lnTo>
                    <a:pt x="5210" y="3034"/>
                  </a:lnTo>
                  <a:cubicBezTo>
                    <a:pt x="5225" y="3011"/>
                    <a:pt x="5256" y="3034"/>
                    <a:pt x="5241" y="3072"/>
                  </a:cubicBezTo>
                  <a:cubicBezTo>
                    <a:pt x="5279" y="3057"/>
                    <a:pt x="5264" y="3072"/>
                    <a:pt x="5264" y="3095"/>
                  </a:cubicBezTo>
                  <a:lnTo>
                    <a:pt x="5287" y="3072"/>
                  </a:lnTo>
                  <a:lnTo>
                    <a:pt x="5302" y="3095"/>
                  </a:lnTo>
                  <a:lnTo>
                    <a:pt x="5264" y="3110"/>
                  </a:lnTo>
                  <a:cubicBezTo>
                    <a:pt x="5279" y="3126"/>
                    <a:pt x="5279" y="3141"/>
                    <a:pt x="5248" y="3172"/>
                  </a:cubicBezTo>
                  <a:cubicBezTo>
                    <a:pt x="5218" y="3179"/>
                    <a:pt x="5241" y="3202"/>
                    <a:pt x="5248" y="3210"/>
                  </a:cubicBezTo>
                  <a:cubicBezTo>
                    <a:pt x="5248" y="3172"/>
                    <a:pt x="5287" y="3149"/>
                    <a:pt x="5279" y="3126"/>
                  </a:cubicBezTo>
                  <a:cubicBezTo>
                    <a:pt x="5333" y="3126"/>
                    <a:pt x="5256" y="3172"/>
                    <a:pt x="5279" y="3187"/>
                  </a:cubicBezTo>
                  <a:lnTo>
                    <a:pt x="5333" y="3133"/>
                  </a:lnTo>
                  <a:lnTo>
                    <a:pt x="5302" y="3187"/>
                  </a:lnTo>
                  <a:cubicBezTo>
                    <a:pt x="5333" y="3187"/>
                    <a:pt x="5356" y="3179"/>
                    <a:pt x="5379" y="3172"/>
                  </a:cubicBezTo>
                  <a:cubicBezTo>
                    <a:pt x="5340" y="3179"/>
                    <a:pt x="5356" y="3202"/>
                    <a:pt x="5333" y="3218"/>
                  </a:cubicBezTo>
                  <a:lnTo>
                    <a:pt x="5287" y="3241"/>
                  </a:lnTo>
                  <a:lnTo>
                    <a:pt x="5333" y="3225"/>
                  </a:lnTo>
                  <a:cubicBezTo>
                    <a:pt x="5333" y="3241"/>
                    <a:pt x="5325" y="3256"/>
                    <a:pt x="5356" y="3241"/>
                  </a:cubicBezTo>
                  <a:lnTo>
                    <a:pt x="5333" y="3279"/>
                  </a:lnTo>
                  <a:cubicBezTo>
                    <a:pt x="5317" y="3287"/>
                    <a:pt x="5325" y="3248"/>
                    <a:pt x="5287" y="3264"/>
                  </a:cubicBezTo>
                  <a:cubicBezTo>
                    <a:pt x="5317" y="3279"/>
                    <a:pt x="5394" y="3340"/>
                    <a:pt x="5317" y="3356"/>
                  </a:cubicBezTo>
                  <a:lnTo>
                    <a:pt x="5325" y="3379"/>
                  </a:lnTo>
                  <a:cubicBezTo>
                    <a:pt x="5379" y="3379"/>
                    <a:pt x="5356" y="3432"/>
                    <a:pt x="5409" y="3448"/>
                  </a:cubicBezTo>
                  <a:cubicBezTo>
                    <a:pt x="5371" y="3471"/>
                    <a:pt x="5402" y="3486"/>
                    <a:pt x="5363" y="3478"/>
                  </a:cubicBezTo>
                  <a:lnTo>
                    <a:pt x="5409" y="3494"/>
                  </a:lnTo>
                  <a:cubicBezTo>
                    <a:pt x="5409" y="3524"/>
                    <a:pt x="5402" y="3562"/>
                    <a:pt x="5440" y="3593"/>
                  </a:cubicBezTo>
                  <a:cubicBezTo>
                    <a:pt x="5409" y="3601"/>
                    <a:pt x="5417" y="3631"/>
                    <a:pt x="5440" y="3631"/>
                  </a:cubicBezTo>
                  <a:cubicBezTo>
                    <a:pt x="5409" y="3647"/>
                    <a:pt x="5432" y="3662"/>
                    <a:pt x="5409" y="3670"/>
                  </a:cubicBezTo>
                  <a:cubicBezTo>
                    <a:pt x="5432" y="3662"/>
                    <a:pt x="5432" y="3662"/>
                    <a:pt x="5455" y="3647"/>
                  </a:cubicBezTo>
                  <a:lnTo>
                    <a:pt x="5432" y="3700"/>
                  </a:lnTo>
                  <a:cubicBezTo>
                    <a:pt x="5432" y="3716"/>
                    <a:pt x="5470" y="3708"/>
                    <a:pt x="5432" y="3739"/>
                  </a:cubicBezTo>
                  <a:lnTo>
                    <a:pt x="5455" y="3739"/>
                  </a:lnTo>
                  <a:lnTo>
                    <a:pt x="5478" y="3677"/>
                  </a:lnTo>
                  <a:lnTo>
                    <a:pt x="5478" y="3777"/>
                  </a:lnTo>
                  <a:lnTo>
                    <a:pt x="5455" y="3785"/>
                  </a:lnTo>
                  <a:cubicBezTo>
                    <a:pt x="5448" y="3777"/>
                    <a:pt x="5470" y="3746"/>
                    <a:pt x="5432" y="3746"/>
                  </a:cubicBezTo>
                  <a:cubicBezTo>
                    <a:pt x="5409" y="3762"/>
                    <a:pt x="5455" y="3785"/>
                    <a:pt x="5417" y="3823"/>
                  </a:cubicBezTo>
                  <a:lnTo>
                    <a:pt x="5432" y="3838"/>
                  </a:lnTo>
                  <a:lnTo>
                    <a:pt x="5455" y="3831"/>
                  </a:lnTo>
                  <a:lnTo>
                    <a:pt x="5478" y="3892"/>
                  </a:lnTo>
                  <a:lnTo>
                    <a:pt x="5440" y="3907"/>
                  </a:lnTo>
                  <a:lnTo>
                    <a:pt x="5470" y="3915"/>
                  </a:lnTo>
                  <a:lnTo>
                    <a:pt x="5440" y="3930"/>
                  </a:lnTo>
                  <a:lnTo>
                    <a:pt x="5470" y="3938"/>
                  </a:lnTo>
                  <a:cubicBezTo>
                    <a:pt x="5394" y="4007"/>
                    <a:pt x="5455" y="4091"/>
                    <a:pt x="5417" y="4145"/>
                  </a:cubicBezTo>
                  <a:lnTo>
                    <a:pt x="5379" y="4137"/>
                  </a:lnTo>
                  <a:cubicBezTo>
                    <a:pt x="5371" y="4160"/>
                    <a:pt x="5417" y="4198"/>
                    <a:pt x="5363" y="4237"/>
                  </a:cubicBezTo>
                  <a:lnTo>
                    <a:pt x="5394" y="4237"/>
                  </a:lnTo>
                  <a:lnTo>
                    <a:pt x="5409" y="4244"/>
                  </a:lnTo>
                  <a:lnTo>
                    <a:pt x="5379" y="4237"/>
                  </a:lnTo>
                  <a:lnTo>
                    <a:pt x="5371" y="4275"/>
                  </a:lnTo>
                  <a:lnTo>
                    <a:pt x="5402" y="4260"/>
                  </a:lnTo>
                  <a:lnTo>
                    <a:pt x="5409" y="4290"/>
                  </a:lnTo>
                  <a:lnTo>
                    <a:pt x="5379" y="4290"/>
                  </a:lnTo>
                  <a:lnTo>
                    <a:pt x="5402" y="4313"/>
                  </a:lnTo>
                  <a:lnTo>
                    <a:pt x="5363" y="4321"/>
                  </a:lnTo>
                  <a:cubicBezTo>
                    <a:pt x="5363" y="4367"/>
                    <a:pt x="5363" y="4413"/>
                    <a:pt x="5340" y="4451"/>
                  </a:cubicBezTo>
                  <a:lnTo>
                    <a:pt x="5363" y="4443"/>
                  </a:lnTo>
                  <a:lnTo>
                    <a:pt x="5363" y="4482"/>
                  </a:lnTo>
                  <a:lnTo>
                    <a:pt x="5333" y="4474"/>
                  </a:lnTo>
                  <a:lnTo>
                    <a:pt x="5333" y="4566"/>
                  </a:lnTo>
                  <a:lnTo>
                    <a:pt x="5317" y="4597"/>
                  </a:lnTo>
                  <a:cubicBezTo>
                    <a:pt x="5340" y="4581"/>
                    <a:pt x="5333" y="4597"/>
                    <a:pt x="5340" y="4620"/>
                  </a:cubicBezTo>
                  <a:cubicBezTo>
                    <a:pt x="5340" y="4566"/>
                    <a:pt x="5379" y="4558"/>
                    <a:pt x="5379" y="4512"/>
                  </a:cubicBezTo>
                  <a:lnTo>
                    <a:pt x="5363" y="4520"/>
                  </a:lnTo>
                  <a:lnTo>
                    <a:pt x="5363" y="4489"/>
                  </a:lnTo>
                  <a:cubicBezTo>
                    <a:pt x="5394" y="4482"/>
                    <a:pt x="5394" y="4482"/>
                    <a:pt x="5417" y="4466"/>
                  </a:cubicBezTo>
                  <a:cubicBezTo>
                    <a:pt x="5379" y="4512"/>
                    <a:pt x="5409" y="4597"/>
                    <a:pt x="5363" y="4627"/>
                  </a:cubicBezTo>
                  <a:lnTo>
                    <a:pt x="5379" y="4635"/>
                  </a:lnTo>
                  <a:lnTo>
                    <a:pt x="5356" y="4643"/>
                  </a:lnTo>
                  <a:cubicBezTo>
                    <a:pt x="5394" y="4681"/>
                    <a:pt x="5356" y="4704"/>
                    <a:pt x="5333" y="4735"/>
                  </a:cubicBezTo>
                  <a:cubicBezTo>
                    <a:pt x="5363" y="4750"/>
                    <a:pt x="5356" y="4773"/>
                    <a:pt x="5340" y="4788"/>
                  </a:cubicBezTo>
                  <a:cubicBezTo>
                    <a:pt x="5325" y="4773"/>
                    <a:pt x="5302" y="4750"/>
                    <a:pt x="5279" y="4758"/>
                  </a:cubicBezTo>
                  <a:lnTo>
                    <a:pt x="5264" y="4712"/>
                  </a:lnTo>
                  <a:lnTo>
                    <a:pt x="5241" y="4735"/>
                  </a:lnTo>
                  <a:lnTo>
                    <a:pt x="5264" y="4773"/>
                  </a:lnTo>
                  <a:lnTo>
                    <a:pt x="5256" y="4819"/>
                  </a:lnTo>
                  <a:cubicBezTo>
                    <a:pt x="5210" y="4819"/>
                    <a:pt x="5218" y="4865"/>
                    <a:pt x="5218" y="4903"/>
                  </a:cubicBezTo>
                  <a:cubicBezTo>
                    <a:pt x="5179" y="4895"/>
                    <a:pt x="5179" y="4903"/>
                    <a:pt x="5202" y="4941"/>
                  </a:cubicBezTo>
                  <a:lnTo>
                    <a:pt x="5172" y="4926"/>
                  </a:lnTo>
                  <a:cubicBezTo>
                    <a:pt x="5141" y="4941"/>
                    <a:pt x="5172" y="4987"/>
                    <a:pt x="5141" y="5010"/>
                  </a:cubicBezTo>
                  <a:lnTo>
                    <a:pt x="5172" y="5026"/>
                  </a:lnTo>
                  <a:lnTo>
                    <a:pt x="5164" y="5056"/>
                  </a:lnTo>
                  <a:lnTo>
                    <a:pt x="5133" y="5049"/>
                  </a:lnTo>
                  <a:lnTo>
                    <a:pt x="5141" y="5079"/>
                  </a:lnTo>
                  <a:lnTo>
                    <a:pt x="5103" y="5064"/>
                  </a:lnTo>
                  <a:cubicBezTo>
                    <a:pt x="5110" y="5095"/>
                    <a:pt x="5095" y="5118"/>
                    <a:pt x="5095" y="5118"/>
                  </a:cubicBezTo>
                  <a:lnTo>
                    <a:pt x="5057" y="5118"/>
                  </a:lnTo>
                  <a:lnTo>
                    <a:pt x="5049" y="5171"/>
                  </a:lnTo>
                  <a:cubicBezTo>
                    <a:pt x="5034" y="5202"/>
                    <a:pt x="5072" y="5240"/>
                    <a:pt x="5018" y="5248"/>
                  </a:cubicBezTo>
                  <a:cubicBezTo>
                    <a:pt x="5049" y="5271"/>
                    <a:pt x="5011" y="5294"/>
                    <a:pt x="5011" y="5317"/>
                  </a:cubicBezTo>
                  <a:lnTo>
                    <a:pt x="4980" y="5309"/>
                  </a:lnTo>
                  <a:cubicBezTo>
                    <a:pt x="5011" y="5332"/>
                    <a:pt x="4957" y="5332"/>
                    <a:pt x="4980" y="5386"/>
                  </a:cubicBezTo>
                  <a:lnTo>
                    <a:pt x="5011" y="5363"/>
                  </a:lnTo>
                  <a:lnTo>
                    <a:pt x="5018" y="5401"/>
                  </a:lnTo>
                  <a:lnTo>
                    <a:pt x="5049" y="5386"/>
                  </a:lnTo>
                  <a:lnTo>
                    <a:pt x="5064" y="5409"/>
                  </a:lnTo>
                  <a:cubicBezTo>
                    <a:pt x="5064" y="5424"/>
                    <a:pt x="5018" y="5409"/>
                    <a:pt x="5034" y="5447"/>
                  </a:cubicBezTo>
                  <a:lnTo>
                    <a:pt x="4988" y="5439"/>
                  </a:lnTo>
                  <a:cubicBezTo>
                    <a:pt x="4957" y="5439"/>
                    <a:pt x="4980" y="5478"/>
                    <a:pt x="4942" y="5478"/>
                  </a:cubicBezTo>
                  <a:lnTo>
                    <a:pt x="4957" y="5516"/>
                  </a:lnTo>
                  <a:cubicBezTo>
                    <a:pt x="4934" y="5485"/>
                    <a:pt x="4919" y="5439"/>
                    <a:pt x="4919" y="5393"/>
                  </a:cubicBezTo>
                  <a:lnTo>
                    <a:pt x="4873" y="5424"/>
                  </a:lnTo>
                  <a:lnTo>
                    <a:pt x="4873" y="5447"/>
                  </a:lnTo>
                  <a:lnTo>
                    <a:pt x="4896" y="5470"/>
                  </a:lnTo>
                  <a:lnTo>
                    <a:pt x="4842" y="5478"/>
                  </a:lnTo>
                  <a:cubicBezTo>
                    <a:pt x="4896" y="5508"/>
                    <a:pt x="4842" y="5577"/>
                    <a:pt x="4796" y="5554"/>
                  </a:cubicBezTo>
                  <a:cubicBezTo>
                    <a:pt x="4827" y="5577"/>
                    <a:pt x="4789" y="5577"/>
                    <a:pt x="4796" y="5600"/>
                  </a:cubicBezTo>
                  <a:cubicBezTo>
                    <a:pt x="4827" y="5600"/>
                    <a:pt x="4804" y="5577"/>
                    <a:pt x="4835" y="5577"/>
                  </a:cubicBezTo>
                  <a:lnTo>
                    <a:pt x="4796" y="5623"/>
                  </a:lnTo>
                  <a:lnTo>
                    <a:pt x="4819" y="5662"/>
                  </a:lnTo>
                  <a:lnTo>
                    <a:pt x="4796" y="5639"/>
                  </a:lnTo>
                  <a:lnTo>
                    <a:pt x="4827" y="5669"/>
                  </a:lnTo>
                  <a:lnTo>
                    <a:pt x="4835" y="5631"/>
                  </a:lnTo>
                  <a:lnTo>
                    <a:pt x="4873" y="5639"/>
                  </a:lnTo>
                  <a:cubicBezTo>
                    <a:pt x="4873" y="5669"/>
                    <a:pt x="4835" y="5669"/>
                    <a:pt x="4835" y="5700"/>
                  </a:cubicBezTo>
                  <a:lnTo>
                    <a:pt x="4781" y="5654"/>
                  </a:lnTo>
                  <a:cubicBezTo>
                    <a:pt x="4804" y="5669"/>
                    <a:pt x="4789" y="5669"/>
                    <a:pt x="4789" y="5692"/>
                  </a:cubicBezTo>
                  <a:cubicBezTo>
                    <a:pt x="4758" y="5669"/>
                    <a:pt x="4789" y="5669"/>
                    <a:pt x="4750" y="5677"/>
                  </a:cubicBezTo>
                  <a:lnTo>
                    <a:pt x="4766" y="5731"/>
                  </a:lnTo>
                  <a:cubicBezTo>
                    <a:pt x="4727" y="5708"/>
                    <a:pt x="4758" y="5769"/>
                    <a:pt x="4712" y="5754"/>
                  </a:cubicBezTo>
                  <a:cubicBezTo>
                    <a:pt x="4743" y="5708"/>
                    <a:pt x="4743" y="5654"/>
                    <a:pt x="4796" y="5616"/>
                  </a:cubicBezTo>
                  <a:cubicBezTo>
                    <a:pt x="4750" y="5600"/>
                    <a:pt x="4804" y="5562"/>
                    <a:pt x="4766" y="5547"/>
                  </a:cubicBezTo>
                  <a:lnTo>
                    <a:pt x="4743" y="5554"/>
                  </a:lnTo>
                  <a:cubicBezTo>
                    <a:pt x="4766" y="5585"/>
                    <a:pt x="4720" y="5600"/>
                    <a:pt x="4704" y="5593"/>
                  </a:cubicBezTo>
                  <a:cubicBezTo>
                    <a:pt x="4743" y="5600"/>
                    <a:pt x="4712" y="5631"/>
                    <a:pt x="4750" y="5639"/>
                  </a:cubicBezTo>
                  <a:lnTo>
                    <a:pt x="4727" y="5669"/>
                  </a:lnTo>
                  <a:cubicBezTo>
                    <a:pt x="4712" y="5669"/>
                    <a:pt x="4758" y="5639"/>
                    <a:pt x="4712" y="5654"/>
                  </a:cubicBezTo>
                  <a:lnTo>
                    <a:pt x="4720" y="5623"/>
                  </a:lnTo>
                  <a:lnTo>
                    <a:pt x="4689" y="5616"/>
                  </a:lnTo>
                  <a:cubicBezTo>
                    <a:pt x="4712" y="5662"/>
                    <a:pt x="4674" y="5639"/>
                    <a:pt x="4651" y="5631"/>
                  </a:cubicBezTo>
                  <a:cubicBezTo>
                    <a:pt x="4689" y="5662"/>
                    <a:pt x="4628" y="5692"/>
                    <a:pt x="4628" y="5715"/>
                  </a:cubicBezTo>
                  <a:lnTo>
                    <a:pt x="4651" y="5731"/>
                  </a:lnTo>
                  <a:cubicBezTo>
                    <a:pt x="4666" y="5776"/>
                    <a:pt x="4605" y="5792"/>
                    <a:pt x="4612" y="5822"/>
                  </a:cubicBezTo>
                  <a:lnTo>
                    <a:pt x="4574" y="5792"/>
                  </a:lnTo>
                  <a:lnTo>
                    <a:pt x="4628" y="5738"/>
                  </a:lnTo>
                  <a:lnTo>
                    <a:pt x="4589" y="5708"/>
                  </a:lnTo>
                  <a:lnTo>
                    <a:pt x="4574" y="5715"/>
                  </a:lnTo>
                  <a:lnTo>
                    <a:pt x="4597" y="5738"/>
                  </a:lnTo>
                  <a:cubicBezTo>
                    <a:pt x="4551" y="5738"/>
                    <a:pt x="4528" y="5807"/>
                    <a:pt x="4551" y="5845"/>
                  </a:cubicBezTo>
                  <a:cubicBezTo>
                    <a:pt x="4513" y="5792"/>
                    <a:pt x="4498" y="5845"/>
                    <a:pt x="4459" y="5822"/>
                  </a:cubicBezTo>
                  <a:lnTo>
                    <a:pt x="4452" y="5845"/>
                  </a:lnTo>
                  <a:cubicBezTo>
                    <a:pt x="4475" y="5868"/>
                    <a:pt x="4475" y="5830"/>
                    <a:pt x="4490" y="5845"/>
                  </a:cubicBezTo>
                  <a:cubicBezTo>
                    <a:pt x="4521" y="5853"/>
                    <a:pt x="4513" y="5884"/>
                    <a:pt x="4521" y="5930"/>
                  </a:cubicBezTo>
                  <a:cubicBezTo>
                    <a:pt x="4482" y="5922"/>
                    <a:pt x="4513" y="5891"/>
                    <a:pt x="4490" y="5868"/>
                  </a:cubicBezTo>
                  <a:cubicBezTo>
                    <a:pt x="4459" y="5868"/>
                    <a:pt x="4482" y="5891"/>
                    <a:pt x="4475" y="5907"/>
                  </a:cubicBezTo>
                  <a:lnTo>
                    <a:pt x="4498" y="5937"/>
                  </a:lnTo>
                  <a:lnTo>
                    <a:pt x="4482" y="5968"/>
                  </a:lnTo>
                  <a:cubicBezTo>
                    <a:pt x="4513" y="5968"/>
                    <a:pt x="4490" y="5922"/>
                    <a:pt x="4536" y="5937"/>
                  </a:cubicBezTo>
                  <a:cubicBezTo>
                    <a:pt x="4536" y="5899"/>
                    <a:pt x="4536" y="5868"/>
                    <a:pt x="4559" y="5861"/>
                  </a:cubicBezTo>
                  <a:lnTo>
                    <a:pt x="4551" y="5891"/>
                  </a:lnTo>
                  <a:lnTo>
                    <a:pt x="4559" y="5884"/>
                  </a:lnTo>
                  <a:cubicBezTo>
                    <a:pt x="4643" y="5960"/>
                    <a:pt x="4482" y="5983"/>
                    <a:pt x="4452" y="6060"/>
                  </a:cubicBezTo>
                  <a:lnTo>
                    <a:pt x="4475" y="6075"/>
                  </a:lnTo>
                  <a:lnTo>
                    <a:pt x="4498" y="6052"/>
                  </a:lnTo>
                  <a:cubicBezTo>
                    <a:pt x="4513" y="6060"/>
                    <a:pt x="4498" y="6098"/>
                    <a:pt x="4475" y="6091"/>
                  </a:cubicBezTo>
                  <a:cubicBezTo>
                    <a:pt x="4498" y="6098"/>
                    <a:pt x="4490" y="6160"/>
                    <a:pt x="4459" y="6152"/>
                  </a:cubicBezTo>
                  <a:lnTo>
                    <a:pt x="4482" y="6114"/>
                  </a:lnTo>
                  <a:cubicBezTo>
                    <a:pt x="4452" y="6091"/>
                    <a:pt x="4459" y="6083"/>
                    <a:pt x="4444" y="6052"/>
                  </a:cubicBezTo>
                  <a:lnTo>
                    <a:pt x="4398" y="6052"/>
                  </a:lnTo>
                  <a:cubicBezTo>
                    <a:pt x="4413" y="6022"/>
                    <a:pt x="4444" y="6022"/>
                    <a:pt x="4444" y="5968"/>
                  </a:cubicBezTo>
                  <a:cubicBezTo>
                    <a:pt x="4406" y="5960"/>
                    <a:pt x="4421" y="5945"/>
                    <a:pt x="4383" y="5945"/>
                  </a:cubicBezTo>
                  <a:cubicBezTo>
                    <a:pt x="4406" y="5960"/>
                    <a:pt x="4421" y="5968"/>
                    <a:pt x="4421" y="5999"/>
                  </a:cubicBezTo>
                  <a:cubicBezTo>
                    <a:pt x="4406" y="6014"/>
                    <a:pt x="4367" y="6022"/>
                    <a:pt x="4360" y="6052"/>
                  </a:cubicBezTo>
                  <a:lnTo>
                    <a:pt x="4383" y="6075"/>
                  </a:lnTo>
                  <a:lnTo>
                    <a:pt x="4421" y="6052"/>
                  </a:lnTo>
                  <a:lnTo>
                    <a:pt x="4421" y="6098"/>
                  </a:lnTo>
                  <a:lnTo>
                    <a:pt x="4406" y="6083"/>
                  </a:lnTo>
                  <a:cubicBezTo>
                    <a:pt x="4375" y="6091"/>
                    <a:pt x="4421" y="6114"/>
                    <a:pt x="4398" y="6121"/>
                  </a:cubicBezTo>
                  <a:lnTo>
                    <a:pt x="4367" y="6075"/>
                  </a:lnTo>
                  <a:cubicBezTo>
                    <a:pt x="4375" y="6129"/>
                    <a:pt x="4291" y="6129"/>
                    <a:pt x="4298" y="6190"/>
                  </a:cubicBezTo>
                  <a:lnTo>
                    <a:pt x="4260" y="6160"/>
                  </a:lnTo>
                  <a:cubicBezTo>
                    <a:pt x="4252" y="6175"/>
                    <a:pt x="4229" y="6175"/>
                    <a:pt x="4245" y="6213"/>
                  </a:cubicBezTo>
                  <a:lnTo>
                    <a:pt x="4283" y="6236"/>
                  </a:lnTo>
                  <a:cubicBezTo>
                    <a:pt x="4268" y="6267"/>
                    <a:pt x="4252" y="6267"/>
                    <a:pt x="4245" y="6290"/>
                  </a:cubicBezTo>
                  <a:cubicBezTo>
                    <a:pt x="4222" y="6282"/>
                    <a:pt x="4214" y="6228"/>
                    <a:pt x="4252" y="6244"/>
                  </a:cubicBezTo>
                  <a:lnTo>
                    <a:pt x="4214" y="6206"/>
                  </a:lnTo>
                  <a:cubicBezTo>
                    <a:pt x="4222" y="6251"/>
                    <a:pt x="4191" y="6251"/>
                    <a:pt x="4183" y="6290"/>
                  </a:cubicBezTo>
                  <a:lnTo>
                    <a:pt x="4214" y="6282"/>
                  </a:lnTo>
                  <a:cubicBezTo>
                    <a:pt x="4229" y="6313"/>
                    <a:pt x="4191" y="6305"/>
                    <a:pt x="4191" y="6328"/>
                  </a:cubicBezTo>
                  <a:lnTo>
                    <a:pt x="4168" y="6313"/>
                  </a:lnTo>
                  <a:cubicBezTo>
                    <a:pt x="4191" y="6366"/>
                    <a:pt x="4114" y="6343"/>
                    <a:pt x="4114" y="6382"/>
                  </a:cubicBezTo>
                  <a:cubicBezTo>
                    <a:pt x="4076" y="6351"/>
                    <a:pt x="4130" y="6328"/>
                    <a:pt x="4114" y="6313"/>
                  </a:cubicBezTo>
                  <a:lnTo>
                    <a:pt x="4107" y="6320"/>
                  </a:lnTo>
                  <a:lnTo>
                    <a:pt x="4076" y="6290"/>
                  </a:lnTo>
                  <a:lnTo>
                    <a:pt x="4069" y="6328"/>
                  </a:lnTo>
                  <a:cubicBezTo>
                    <a:pt x="4069" y="6359"/>
                    <a:pt x="4038" y="6343"/>
                    <a:pt x="4030" y="6351"/>
                  </a:cubicBezTo>
                  <a:lnTo>
                    <a:pt x="4030" y="6320"/>
                  </a:lnTo>
                  <a:cubicBezTo>
                    <a:pt x="4000" y="6290"/>
                    <a:pt x="4000" y="6382"/>
                    <a:pt x="3977" y="6328"/>
                  </a:cubicBezTo>
                  <a:lnTo>
                    <a:pt x="3977" y="6366"/>
                  </a:lnTo>
                  <a:lnTo>
                    <a:pt x="4000" y="6389"/>
                  </a:lnTo>
                  <a:lnTo>
                    <a:pt x="3977" y="6382"/>
                  </a:lnTo>
                  <a:cubicBezTo>
                    <a:pt x="3977" y="6428"/>
                    <a:pt x="3938" y="6405"/>
                    <a:pt x="3885" y="6397"/>
                  </a:cubicBezTo>
                  <a:cubicBezTo>
                    <a:pt x="3885" y="6435"/>
                    <a:pt x="3823" y="6405"/>
                    <a:pt x="3800" y="6443"/>
                  </a:cubicBezTo>
                  <a:lnTo>
                    <a:pt x="3831" y="6458"/>
                  </a:lnTo>
                  <a:cubicBezTo>
                    <a:pt x="3839" y="6481"/>
                    <a:pt x="3800" y="6497"/>
                    <a:pt x="3793" y="6497"/>
                  </a:cubicBezTo>
                  <a:lnTo>
                    <a:pt x="3793" y="6466"/>
                  </a:lnTo>
                  <a:lnTo>
                    <a:pt x="3762" y="6435"/>
                  </a:lnTo>
                  <a:lnTo>
                    <a:pt x="3762" y="6512"/>
                  </a:lnTo>
                  <a:lnTo>
                    <a:pt x="3724" y="6474"/>
                  </a:lnTo>
                  <a:cubicBezTo>
                    <a:pt x="3716" y="6474"/>
                    <a:pt x="3708" y="6512"/>
                    <a:pt x="3693" y="6474"/>
                  </a:cubicBezTo>
                  <a:cubicBezTo>
                    <a:pt x="3685" y="6512"/>
                    <a:pt x="3670" y="6504"/>
                    <a:pt x="3647" y="6504"/>
                  </a:cubicBezTo>
                  <a:lnTo>
                    <a:pt x="3632" y="6458"/>
                  </a:lnTo>
                  <a:lnTo>
                    <a:pt x="3640" y="6512"/>
                  </a:lnTo>
                  <a:lnTo>
                    <a:pt x="3609" y="6466"/>
                  </a:lnTo>
                  <a:lnTo>
                    <a:pt x="3594" y="6466"/>
                  </a:lnTo>
                  <a:lnTo>
                    <a:pt x="3571" y="6420"/>
                  </a:lnTo>
                  <a:lnTo>
                    <a:pt x="3571" y="6435"/>
                  </a:lnTo>
                  <a:lnTo>
                    <a:pt x="3578" y="6282"/>
                  </a:lnTo>
                  <a:lnTo>
                    <a:pt x="3563" y="6282"/>
                  </a:lnTo>
                  <a:lnTo>
                    <a:pt x="3571" y="6474"/>
                  </a:lnTo>
                  <a:lnTo>
                    <a:pt x="3571" y="6512"/>
                  </a:lnTo>
                  <a:cubicBezTo>
                    <a:pt x="3563" y="6512"/>
                    <a:pt x="3563" y="6497"/>
                    <a:pt x="3563" y="6520"/>
                  </a:cubicBezTo>
                  <a:cubicBezTo>
                    <a:pt x="3548" y="6497"/>
                    <a:pt x="3563" y="6504"/>
                    <a:pt x="3563" y="6481"/>
                  </a:cubicBezTo>
                  <a:lnTo>
                    <a:pt x="3548" y="6512"/>
                  </a:lnTo>
                  <a:lnTo>
                    <a:pt x="3525" y="6512"/>
                  </a:lnTo>
                  <a:lnTo>
                    <a:pt x="3525" y="6458"/>
                  </a:lnTo>
                  <a:lnTo>
                    <a:pt x="3494" y="6420"/>
                  </a:lnTo>
                  <a:cubicBezTo>
                    <a:pt x="3486" y="6382"/>
                    <a:pt x="3486" y="6359"/>
                    <a:pt x="3463" y="6351"/>
                  </a:cubicBezTo>
                  <a:lnTo>
                    <a:pt x="3471" y="6389"/>
                  </a:lnTo>
                  <a:lnTo>
                    <a:pt x="3456" y="6389"/>
                  </a:lnTo>
                  <a:lnTo>
                    <a:pt x="3448" y="6428"/>
                  </a:lnTo>
                  <a:cubicBezTo>
                    <a:pt x="3456" y="6428"/>
                    <a:pt x="3463" y="6466"/>
                    <a:pt x="3471" y="6428"/>
                  </a:cubicBezTo>
                  <a:lnTo>
                    <a:pt x="3471" y="6466"/>
                  </a:lnTo>
                  <a:cubicBezTo>
                    <a:pt x="3463" y="6466"/>
                    <a:pt x="3471" y="6428"/>
                    <a:pt x="3456" y="6466"/>
                  </a:cubicBezTo>
                  <a:lnTo>
                    <a:pt x="3456" y="6428"/>
                  </a:lnTo>
                  <a:cubicBezTo>
                    <a:pt x="3456" y="6466"/>
                    <a:pt x="3448" y="6458"/>
                    <a:pt x="3433" y="6435"/>
                  </a:cubicBezTo>
                  <a:lnTo>
                    <a:pt x="3448" y="6466"/>
                  </a:lnTo>
                  <a:lnTo>
                    <a:pt x="3433" y="6481"/>
                  </a:lnTo>
                  <a:lnTo>
                    <a:pt x="3425" y="6435"/>
                  </a:lnTo>
                  <a:cubicBezTo>
                    <a:pt x="3425" y="6435"/>
                    <a:pt x="3402" y="6466"/>
                    <a:pt x="3410" y="6428"/>
                  </a:cubicBezTo>
                  <a:lnTo>
                    <a:pt x="3379" y="6458"/>
                  </a:lnTo>
                  <a:lnTo>
                    <a:pt x="3387" y="6428"/>
                  </a:lnTo>
                  <a:cubicBezTo>
                    <a:pt x="3379" y="6420"/>
                    <a:pt x="3356" y="6382"/>
                    <a:pt x="3348" y="6420"/>
                  </a:cubicBezTo>
                  <a:lnTo>
                    <a:pt x="3348" y="6389"/>
                  </a:lnTo>
                  <a:cubicBezTo>
                    <a:pt x="3333" y="6389"/>
                    <a:pt x="3295" y="6420"/>
                    <a:pt x="3264" y="6474"/>
                  </a:cubicBezTo>
                  <a:lnTo>
                    <a:pt x="3241" y="6474"/>
                  </a:lnTo>
                  <a:lnTo>
                    <a:pt x="3256" y="6420"/>
                  </a:lnTo>
                  <a:lnTo>
                    <a:pt x="3272" y="6428"/>
                  </a:lnTo>
                  <a:lnTo>
                    <a:pt x="3295" y="6366"/>
                  </a:lnTo>
                  <a:lnTo>
                    <a:pt x="3295" y="6389"/>
                  </a:lnTo>
                  <a:lnTo>
                    <a:pt x="3264" y="6389"/>
                  </a:lnTo>
                  <a:lnTo>
                    <a:pt x="3279" y="6366"/>
                  </a:lnTo>
                  <a:cubicBezTo>
                    <a:pt x="3279" y="6343"/>
                    <a:pt x="3264" y="6382"/>
                    <a:pt x="3264" y="6351"/>
                  </a:cubicBezTo>
                  <a:cubicBezTo>
                    <a:pt x="3241" y="6405"/>
                    <a:pt x="3226" y="6351"/>
                    <a:pt x="3218" y="6313"/>
                  </a:cubicBezTo>
                  <a:lnTo>
                    <a:pt x="3195" y="6382"/>
                  </a:lnTo>
                  <a:cubicBezTo>
                    <a:pt x="3203" y="6351"/>
                    <a:pt x="3203" y="6359"/>
                    <a:pt x="3218" y="6382"/>
                  </a:cubicBezTo>
                  <a:lnTo>
                    <a:pt x="3203" y="6382"/>
                  </a:lnTo>
                  <a:cubicBezTo>
                    <a:pt x="3195" y="6405"/>
                    <a:pt x="3233" y="6397"/>
                    <a:pt x="3241" y="6420"/>
                  </a:cubicBezTo>
                  <a:cubicBezTo>
                    <a:pt x="3188" y="6435"/>
                    <a:pt x="3126" y="6366"/>
                    <a:pt x="3073" y="6359"/>
                  </a:cubicBezTo>
                  <a:lnTo>
                    <a:pt x="3088" y="6343"/>
                  </a:lnTo>
                  <a:lnTo>
                    <a:pt x="3065" y="6343"/>
                  </a:lnTo>
                  <a:cubicBezTo>
                    <a:pt x="3080" y="6305"/>
                    <a:pt x="3057" y="6328"/>
                    <a:pt x="3057" y="6305"/>
                  </a:cubicBezTo>
                  <a:lnTo>
                    <a:pt x="3073" y="6267"/>
                  </a:lnTo>
                  <a:cubicBezTo>
                    <a:pt x="3042" y="6290"/>
                    <a:pt x="3057" y="6274"/>
                    <a:pt x="3034" y="6244"/>
                  </a:cubicBezTo>
                  <a:cubicBezTo>
                    <a:pt x="3019" y="6267"/>
                    <a:pt x="2988" y="6274"/>
                    <a:pt x="2996" y="6236"/>
                  </a:cubicBezTo>
                  <a:lnTo>
                    <a:pt x="2950" y="6244"/>
                  </a:lnTo>
                  <a:cubicBezTo>
                    <a:pt x="2973" y="6160"/>
                    <a:pt x="2889" y="6167"/>
                    <a:pt x="2873" y="6091"/>
                  </a:cubicBezTo>
                  <a:cubicBezTo>
                    <a:pt x="2850" y="6114"/>
                    <a:pt x="2835" y="6121"/>
                    <a:pt x="2850" y="6083"/>
                  </a:cubicBezTo>
                  <a:lnTo>
                    <a:pt x="2812" y="6098"/>
                  </a:lnTo>
                  <a:lnTo>
                    <a:pt x="2804" y="6091"/>
                  </a:lnTo>
                  <a:lnTo>
                    <a:pt x="2850" y="6060"/>
                  </a:lnTo>
                  <a:cubicBezTo>
                    <a:pt x="2850" y="6037"/>
                    <a:pt x="2812" y="6091"/>
                    <a:pt x="2827" y="6052"/>
                  </a:cubicBezTo>
                  <a:cubicBezTo>
                    <a:pt x="2781" y="6083"/>
                    <a:pt x="2797" y="6060"/>
                    <a:pt x="2781" y="6052"/>
                  </a:cubicBezTo>
                  <a:lnTo>
                    <a:pt x="2827" y="6037"/>
                  </a:lnTo>
                  <a:cubicBezTo>
                    <a:pt x="2774" y="6037"/>
                    <a:pt x="2766" y="5976"/>
                    <a:pt x="2697" y="5999"/>
                  </a:cubicBezTo>
                  <a:lnTo>
                    <a:pt x="2690" y="5968"/>
                  </a:lnTo>
                  <a:lnTo>
                    <a:pt x="2728" y="5930"/>
                  </a:lnTo>
                  <a:lnTo>
                    <a:pt x="2690" y="5960"/>
                  </a:lnTo>
                  <a:lnTo>
                    <a:pt x="2651" y="5945"/>
                  </a:lnTo>
                  <a:cubicBezTo>
                    <a:pt x="2674" y="5922"/>
                    <a:pt x="2720" y="5922"/>
                    <a:pt x="2728" y="5930"/>
                  </a:cubicBezTo>
                  <a:lnTo>
                    <a:pt x="2736" y="5922"/>
                  </a:lnTo>
                  <a:cubicBezTo>
                    <a:pt x="2743" y="5884"/>
                    <a:pt x="2766" y="5822"/>
                    <a:pt x="2690" y="5830"/>
                  </a:cubicBezTo>
                  <a:lnTo>
                    <a:pt x="2728" y="5807"/>
                  </a:lnTo>
                  <a:cubicBezTo>
                    <a:pt x="2690" y="5815"/>
                    <a:pt x="2705" y="5769"/>
                    <a:pt x="2690" y="5746"/>
                  </a:cubicBezTo>
                  <a:lnTo>
                    <a:pt x="2659" y="5754"/>
                  </a:lnTo>
                  <a:lnTo>
                    <a:pt x="2682" y="5669"/>
                  </a:lnTo>
                  <a:lnTo>
                    <a:pt x="2651" y="5669"/>
                  </a:lnTo>
                  <a:lnTo>
                    <a:pt x="2674" y="5731"/>
                  </a:lnTo>
                  <a:cubicBezTo>
                    <a:pt x="2682" y="5700"/>
                    <a:pt x="2659" y="5700"/>
                    <a:pt x="2636" y="5715"/>
                  </a:cubicBezTo>
                  <a:lnTo>
                    <a:pt x="2636" y="5708"/>
                  </a:lnTo>
                  <a:lnTo>
                    <a:pt x="2659" y="5700"/>
                  </a:lnTo>
                  <a:cubicBezTo>
                    <a:pt x="2644" y="5669"/>
                    <a:pt x="2659" y="5593"/>
                    <a:pt x="2613" y="5593"/>
                  </a:cubicBezTo>
                  <a:cubicBezTo>
                    <a:pt x="2621" y="5547"/>
                    <a:pt x="2590" y="5577"/>
                    <a:pt x="2605" y="5547"/>
                  </a:cubicBezTo>
                  <a:cubicBezTo>
                    <a:pt x="2559" y="5547"/>
                    <a:pt x="2559" y="5539"/>
                    <a:pt x="2513" y="5516"/>
                  </a:cubicBezTo>
                  <a:lnTo>
                    <a:pt x="2506" y="5547"/>
                  </a:lnTo>
                  <a:lnTo>
                    <a:pt x="2490" y="5516"/>
                  </a:lnTo>
                  <a:lnTo>
                    <a:pt x="2352" y="5516"/>
                  </a:lnTo>
                  <a:lnTo>
                    <a:pt x="2352" y="5432"/>
                  </a:lnTo>
                  <a:lnTo>
                    <a:pt x="2536" y="5432"/>
                  </a:lnTo>
                  <a:lnTo>
                    <a:pt x="2513" y="5401"/>
                  </a:lnTo>
                  <a:cubicBezTo>
                    <a:pt x="2452" y="5409"/>
                    <a:pt x="2506" y="5309"/>
                    <a:pt x="2460" y="5286"/>
                  </a:cubicBezTo>
                  <a:cubicBezTo>
                    <a:pt x="2467" y="5332"/>
                    <a:pt x="2467" y="5386"/>
                    <a:pt x="2483" y="5432"/>
                  </a:cubicBezTo>
                  <a:lnTo>
                    <a:pt x="2460" y="5386"/>
                  </a:lnTo>
                  <a:cubicBezTo>
                    <a:pt x="2429" y="5386"/>
                    <a:pt x="2460" y="5401"/>
                    <a:pt x="2452" y="5409"/>
                  </a:cubicBezTo>
                  <a:lnTo>
                    <a:pt x="2414" y="5401"/>
                  </a:lnTo>
                  <a:lnTo>
                    <a:pt x="2444" y="5386"/>
                  </a:lnTo>
                  <a:cubicBezTo>
                    <a:pt x="2414" y="5355"/>
                    <a:pt x="2368" y="5370"/>
                    <a:pt x="2375" y="5324"/>
                  </a:cubicBezTo>
                  <a:lnTo>
                    <a:pt x="2421" y="5347"/>
                  </a:lnTo>
                  <a:lnTo>
                    <a:pt x="2460" y="5324"/>
                  </a:lnTo>
                  <a:cubicBezTo>
                    <a:pt x="2452" y="5324"/>
                    <a:pt x="2375" y="5324"/>
                    <a:pt x="2391" y="5286"/>
                  </a:cubicBezTo>
                  <a:lnTo>
                    <a:pt x="2429" y="5286"/>
                  </a:lnTo>
                  <a:cubicBezTo>
                    <a:pt x="2452" y="5271"/>
                    <a:pt x="2375" y="5271"/>
                    <a:pt x="2383" y="5240"/>
                  </a:cubicBezTo>
                  <a:lnTo>
                    <a:pt x="2429" y="5217"/>
                  </a:lnTo>
                  <a:cubicBezTo>
                    <a:pt x="2406" y="5233"/>
                    <a:pt x="2414" y="5202"/>
                    <a:pt x="2383" y="5217"/>
                  </a:cubicBezTo>
                  <a:cubicBezTo>
                    <a:pt x="2383" y="5210"/>
                    <a:pt x="2383" y="5179"/>
                    <a:pt x="2352" y="5202"/>
                  </a:cubicBezTo>
                  <a:lnTo>
                    <a:pt x="2352" y="5171"/>
                  </a:lnTo>
                  <a:lnTo>
                    <a:pt x="2421" y="5171"/>
                  </a:lnTo>
                  <a:lnTo>
                    <a:pt x="2383" y="5141"/>
                  </a:lnTo>
                  <a:lnTo>
                    <a:pt x="2414" y="5118"/>
                  </a:lnTo>
                  <a:lnTo>
                    <a:pt x="2391" y="5041"/>
                  </a:lnTo>
                  <a:lnTo>
                    <a:pt x="2421" y="5049"/>
                  </a:lnTo>
                  <a:cubicBezTo>
                    <a:pt x="2429" y="5010"/>
                    <a:pt x="2352" y="5026"/>
                    <a:pt x="2391" y="4980"/>
                  </a:cubicBezTo>
                  <a:lnTo>
                    <a:pt x="2368" y="4964"/>
                  </a:lnTo>
                  <a:lnTo>
                    <a:pt x="2345" y="4980"/>
                  </a:lnTo>
                  <a:lnTo>
                    <a:pt x="2322" y="4972"/>
                  </a:lnTo>
                  <a:cubicBezTo>
                    <a:pt x="2345" y="4941"/>
                    <a:pt x="2314" y="4926"/>
                    <a:pt x="2337" y="4895"/>
                  </a:cubicBezTo>
                  <a:cubicBezTo>
                    <a:pt x="2360" y="4888"/>
                    <a:pt x="2375" y="4926"/>
                    <a:pt x="2345" y="4941"/>
                  </a:cubicBezTo>
                  <a:lnTo>
                    <a:pt x="2375" y="4972"/>
                  </a:lnTo>
                  <a:cubicBezTo>
                    <a:pt x="2375" y="4964"/>
                    <a:pt x="2414" y="4926"/>
                    <a:pt x="2360" y="4903"/>
                  </a:cubicBezTo>
                  <a:lnTo>
                    <a:pt x="2414" y="4888"/>
                  </a:lnTo>
                  <a:cubicBezTo>
                    <a:pt x="2360" y="4873"/>
                    <a:pt x="2360" y="4827"/>
                    <a:pt x="2352" y="4788"/>
                  </a:cubicBezTo>
                  <a:lnTo>
                    <a:pt x="2383" y="4796"/>
                  </a:lnTo>
                  <a:lnTo>
                    <a:pt x="2414" y="4773"/>
                  </a:lnTo>
                  <a:lnTo>
                    <a:pt x="2383" y="4712"/>
                  </a:lnTo>
                  <a:cubicBezTo>
                    <a:pt x="2421" y="4681"/>
                    <a:pt x="2375" y="4681"/>
                    <a:pt x="2337" y="4643"/>
                  </a:cubicBezTo>
                  <a:lnTo>
                    <a:pt x="2345" y="4696"/>
                  </a:lnTo>
                  <a:lnTo>
                    <a:pt x="2375" y="4696"/>
                  </a:lnTo>
                  <a:lnTo>
                    <a:pt x="2375" y="4719"/>
                  </a:lnTo>
                  <a:lnTo>
                    <a:pt x="2360" y="4704"/>
                  </a:lnTo>
                  <a:cubicBezTo>
                    <a:pt x="2345" y="4712"/>
                    <a:pt x="2299" y="4758"/>
                    <a:pt x="2337" y="4773"/>
                  </a:cubicBezTo>
                  <a:cubicBezTo>
                    <a:pt x="2299" y="4788"/>
                    <a:pt x="2307" y="4834"/>
                    <a:pt x="2322" y="4865"/>
                  </a:cubicBezTo>
                  <a:cubicBezTo>
                    <a:pt x="2307" y="4873"/>
                    <a:pt x="2299" y="4873"/>
                    <a:pt x="2322" y="4888"/>
                  </a:cubicBezTo>
                  <a:cubicBezTo>
                    <a:pt x="2299" y="4934"/>
                    <a:pt x="2299" y="4980"/>
                    <a:pt x="2314" y="5018"/>
                  </a:cubicBezTo>
                  <a:cubicBezTo>
                    <a:pt x="2276" y="5026"/>
                    <a:pt x="2314" y="5064"/>
                    <a:pt x="2276" y="5064"/>
                  </a:cubicBezTo>
                  <a:lnTo>
                    <a:pt x="2307" y="5095"/>
                  </a:lnTo>
                  <a:lnTo>
                    <a:pt x="2314" y="5064"/>
                  </a:lnTo>
                  <a:lnTo>
                    <a:pt x="2337" y="5087"/>
                  </a:lnTo>
                  <a:lnTo>
                    <a:pt x="2307" y="5087"/>
                  </a:lnTo>
                  <a:lnTo>
                    <a:pt x="2284" y="5125"/>
                  </a:lnTo>
                  <a:lnTo>
                    <a:pt x="2314" y="5125"/>
                  </a:lnTo>
                  <a:cubicBezTo>
                    <a:pt x="2299" y="5133"/>
                    <a:pt x="2284" y="5156"/>
                    <a:pt x="2314" y="5156"/>
                  </a:cubicBezTo>
                  <a:lnTo>
                    <a:pt x="2307" y="5179"/>
                  </a:lnTo>
                  <a:lnTo>
                    <a:pt x="2268" y="5194"/>
                  </a:lnTo>
                  <a:cubicBezTo>
                    <a:pt x="2314" y="5194"/>
                    <a:pt x="2314" y="5271"/>
                    <a:pt x="2284" y="5294"/>
                  </a:cubicBezTo>
                  <a:lnTo>
                    <a:pt x="2314" y="5309"/>
                  </a:lnTo>
                  <a:lnTo>
                    <a:pt x="2322" y="5317"/>
                  </a:lnTo>
                  <a:lnTo>
                    <a:pt x="2299" y="5355"/>
                  </a:lnTo>
                  <a:cubicBezTo>
                    <a:pt x="2345" y="5363"/>
                    <a:pt x="2322" y="5432"/>
                    <a:pt x="2337" y="5478"/>
                  </a:cubicBezTo>
                  <a:lnTo>
                    <a:pt x="2375" y="5501"/>
                  </a:lnTo>
                  <a:cubicBezTo>
                    <a:pt x="2391" y="5470"/>
                    <a:pt x="2345" y="5485"/>
                    <a:pt x="2352" y="5462"/>
                  </a:cubicBezTo>
                  <a:lnTo>
                    <a:pt x="2391" y="5439"/>
                  </a:lnTo>
                  <a:cubicBezTo>
                    <a:pt x="2444" y="5447"/>
                    <a:pt x="2429" y="5478"/>
                    <a:pt x="2398" y="5501"/>
                  </a:cubicBezTo>
                  <a:cubicBezTo>
                    <a:pt x="2383" y="5501"/>
                    <a:pt x="2421" y="5470"/>
                    <a:pt x="2391" y="5470"/>
                  </a:cubicBezTo>
                  <a:lnTo>
                    <a:pt x="2345" y="5501"/>
                  </a:lnTo>
                  <a:lnTo>
                    <a:pt x="2352" y="5585"/>
                  </a:lnTo>
                  <a:cubicBezTo>
                    <a:pt x="2322" y="5593"/>
                    <a:pt x="2337" y="5585"/>
                    <a:pt x="2322" y="5616"/>
                  </a:cubicBezTo>
                  <a:lnTo>
                    <a:pt x="2322" y="5562"/>
                  </a:lnTo>
                  <a:lnTo>
                    <a:pt x="2299" y="5585"/>
                  </a:lnTo>
                  <a:lnTo>
                    <a:pt x="2307" y="5631"/>
                  </a:lnTo>
                  <a:lnTo>
                    <a:pt x="2345" y="5593"/>
                  </a:lnTo>
                  <a:cubicBezTo>
                    <a:pt x="2368" y="5616"/>
                    <a:pt x="2352" y="5639"/>
                    <a:pt x="2391" y="5654"/>
                  </a:cubicBezTo>
                  <a:lnTo>
                    <a:pt x="2429" y="5631"/>
                  </a:lnTo>
                  <a:lnTo>
                    <a:pt x="2406" y="5669"/>
                  </a:lnTo>
                  <a:lnTo>
                    <a:pt x="2383" y="5669"/>
                  </a:lnTo>
                  <a:cubicBezTo>
                    <a:pt x="2352" y="5708"/>
                    <a:pt x="2406" y="5746"/>
                    <a:pt x="2383" y="5792"/>
                  </a:cubicBezTo>
                  <a:cubicBezTo>
                    <a:pt x="2429" y="5807"/>
                    <a:pt x="2429" y="5853"/>
                    <a:pt x="2444" y="5884"/>
                  </a:cubicBezTo>
                  <a:cubicBezTo>
                    <a:pt x="2421" y="5907"/>
                    <a:pt x="2398" y="5868"/>
                    <a:pt x="2375" y="5891"/>
                  </a:cubicBezTo>
                  <a:cubicBezTo>
                    <a:pt x="2368" y="5930"/>
                    <a:pt x="2421" y="5899"/>
                    <a:pt x="2375" y="5937"/>
                  </a:cubicBezTo>
                  <a:lnTo>
                    <a:pt x="2421" y="5907"/>
                  </a:lnTo>
                  <a:cubicBezTo>
                    <a:pt x="2452" y="5930"/>
                    <a:pt x="2460" y="5960"/>
                    <a:pt x="2460" y="5983"/>
                  </a:cubicBezTo>
                  <a:cubicBezTo>
                    <a:pt x="2498" y="5968"/>
                    <a:pt x="2506" y="6006"/>
                    <a:pt x="2506" y="6022"/>
                  </a:cubicBezTo>
                  <a:lnTo>
                    <a:pt x="2483" y="6037"/>
                  </a:lnTo>
                  <a:lnTo>
                    <a:pt x="2483" y="6006"/>
                  </a:lnTo>
                  <a:lnTo>
                    <a:pt x="2460" y="6014"/>
                  </a:lnTo>
                  <a:cubicBezTo>
                    <a:pt x="2444" y="6037"/>
                    <a:pt x="2483" y="6022"/>
                    <a:pt x="2460" y="6060"/>
                  </a:cubicBezTo>
                  <a:lnTo>
                    <a:pt x="2444" y="6045"/>
                  </a:lnTo>
                  <a:cubicBezTo>
                    <a:pt x="2414" y="6052"/>
                    <a:pt x="2444" y="6075"/>
                    <a:pt x="2444" y="6083"/>
                  </a:cubicBezTo>
                  <a:cubicBezTo>
                    <a:pt x="2383" y="6091"/>
                    <a:pt x="2452" y="6121"/>
                    <a:pt x="2452" y="6152"/>
                  </a:cubicBezTo>
                  <a:lnTo>
                    <a:pt x="2506" y="6129"/>
                  </a:lnTo>
                  <a:cubicBezTo>
                    <a:pt x="2475" y="6137"/>
                    <a:pt x="2490" y="6160"/>
                    <a:pt x="2460" y="6175"/>
                  </a:cubicBezTo>
                  <a:lnTo>
                    <a:pt x="2467" y="6190"/>
                  </a:lnTo>
                  <a:cubicBezTo>
                    <a:pt x="2490" y="6160"/>
                    <a:pt x="2506" y="6190"/>
                    <a:pt x="2529" y="6167"/>
                  </a:cubicBezTo>
                  <a:cubicBezTo>
                    <a:pt x="2529" y="6175"/>
                    <a:pt x="2529" y="6228"/>
                    <a:pt x="2567" y="6228"/>
                  </a:cubicBezTo>
                  <a:lnTo>
                    <a:pt x="2529" y="6251"/>
                  </a:lnTo>
                  <a:cubicBezTo>
                    <a:pt x="2529" y="6282"/>
                    <a:pt x="2544" y="6305"/>
                    <a:pt x="2536" y="6320"/>
                  </a:cubicBezTo>
                  <a:lnTo>
                    <a:pt x="2567" y="6320"/>
                  </a:lnTo>
                  <a:lnTo>
                    <a:pt x="2575" y="6290"/>
                  </a:lnTo>
                  <a:cubicBezTo>
                    <a:pt x="2536" y="6305"/>
                    <a:pt x="2552" y="6267"/>
                    <a:pt x="2544" y="6251"/>
                  </a:cubicBezTo>
                  <a:cubicBezTo>
                    <a:pt x="2575" y="6251"/>
                    <a:pt x="2567" y="6290"/>
                    <a:pt x="2590" y="6290"/>
                  </a:cubicBezTo>
                  <a:cubicBezTo>
                    <a:pt x="2544" y="6343"/>
                    <a:pt x="2605" y="6351"/>
                    <a:pt x="2605" y="6397"/>
                  </a:cubicBezTo>
                  <a:lnTo>
                    <a:pt x="2582" y="6366"/>
                  </a:lnTo>
                  <a:lnTo>
                    <a:pt x="2605" y="6420"/>
                  </a:lnTo>
                  <a:lnTo>
                    <a:pt x="2644" y="6389"/>
                  </a:lnTo>
                  <a:lnTo>
                    <a:pt x="2628" y="6435"/>
                  </a:lnTo>
                  <a:lnTo>
                    <a:pt x="2644" y="6443"/>
                  </a:lnTo>
                  <a:cubicBezTo>
                    <a:pt x="2667" y="6420"/>
                    <a:pt x="2682" y="6428"/>
                    <a:pt x="2667" y="6474"/>
                  </a:cubicBezTo>
                  <a:cubicBezTo>
                    <a:pt x="2690" y="6435"/>
                    <a:pt x="2682" y="6466"/>
                    <a:pt x="2720" y="6458"/>
                  </a:cubicBezTo>
                  <a:cubicBezTo>
                    <a:pt x="2720" y="6497"/>
                    <a:pt x="2682" y="6458"/>
                    <a:pt x="2682" y="6504"/>
                  </a:cubicBezTo>
                  <a:cubicBezTo>
                    <a:pt x="2705" y="6474"/>
                    <a:pt x="2720" y="6497"/>
                    <a:pt x="2736" y="6474"/>
                  </a:cubicBezTo>
                  <a:cubicBezTo>
                    <a:pt x="2736" y="6512"/>
                    <a:pt x="2697" y="6481"/>
                    <a:pt x="2697" y="6504"/>
                  </a:cubicBezTo>
                  <a:cubicBezTo>
                    <a:pt x="2705" y="6512"/>
                    <a:pt x="2720" y="6520"/>
                    <a:pt x="2743" y="6504"/>
                  </a:cubicBezTo>
                  <a:cubicBezTo>
                    <a:pt x="2743" y="6535"/>
                    <a:pt x="2728" y="6504"/>
                    <a:pt x="2720" y="6535"/>
                  </a:cubicBezTo>
                  <a:cubicBezTo>
                    <a:pt x="2720" y="6589"/>
                    <a:pt x="2759" y="6550"/>
                    <a:pt x="2797" y="6558"/>
                  </a:cubicBezTo>
                  <a:lnTo>
                    <a:pt x="2781" y="6612"/>
                  </a:lnTo>
                  <a:cubicBezTo>
                    <a:pt x="2812" y="6596"/>
                    <a:pt x="2812" y="6627"/>
                    <a:pt x="2843" y="6619"/>
                  </a:cubicBezTo>
                  <a:lnTo>
                    <a:pt x="2812" y="6658"/>
                  </a:lnTo>
                  <a:lnTo>
                    <a:pt x="2797" y="6658"/>
                  </a:lnTo>
                  <a:lnTo>
                    <a:pt x="2812" y="6627"/>
                  </a:lnTo>
                  <a:lnTo>
                    <a:pt x="2759" y="6612"/>
                  </a:lnTo>
                  <a:lnTo>
                    <a:pt x="2797" y="6658"/>
                  </a:lnTo>
                  <a:lnTo>
                    <a:pt x="2774" y="6673"/>
                  </a:lnTo>
                  <a:lnTo>
                    <a:pt x="2736" y="6627"/>
                  </a:lnTo>
                  <a:lnTo>
                    <a:pt x="2628" y="6650"/>
                  </a:lnTo>
                  <a:lnTo>
                    <a:pt x="2628" y="6612"/>
                  </a:lnTo>
                  <a:lnTo>
                    <a:pt x="2697" y="6596"/>
                  </a:lnTo>
                  <a:cubicBezTo>
                    <a:pt x="2651" y="6658"/>
                    <a:pt x="2682" y="6558"/>
                    <a:pt x="2628" y="6581"/>
                  </a:cubicBezTo>
                  <a:lnTo>
                    <a:pt x="2644" y="6543"/>
                  </a:lnTo>
                  <a:lnTo>
                    <a:pt x="2590" y="6589"/>
                  </a:lnTo>
                  <a:lnTo>
                    <a:pt x="2613" y="6619"/>
                  </a:lnTo>
                  <a:lnTo>
                    <a:pt x="2621" y="6589"/>
                  </a:lnTo>
                  <a:lnTo>
                    <a:pt x="2651" y="6619"/>
                  </a:lnTo>
                  <a:lnTo>
                    <a:pt x="2613" y="6635"/>
                  </a:lnTo>
                  <a:lnTo>
                    <a:pt x="2567" y="6612"/>
                  </a:lnTo>
                  <a:lnTo>
                    <a:pt x="2575" y="6573"/>
                  </a:lnTo>
                  <a:cubicBezTo>
                    <a:pt x="2498" y="6619"/>
                    <a:pt x="2460" y="6504"/>
                    <a:pt x="2421" y="6466"/>
                  </a:cubicBezTo>
                  <a:lnTo>
                    <a:pt x="2460" y="6435"/>
                  </a:lnTo>
                  <a:cubicBezTo>
                    <a:pt x="2490" y="6474"/>
                    <a:pt x="2513" y="6543"/>
                    <a:pt x="2552" y="6573"/>
                  </a:cubicBezTo>
                  <a:lnTo>
                    <a:pt x="2536" y="6550"/>
                  </a:lnTo>
                  <a:cubicBezTo>
                    <a:pt x="2536" y="6520"/>
                    <a:pt x="2529" y="6512"/>
                    <a:pt x="2552" y="6512"/>
                  </a:cubicBezTo>
                  <a:lnTo>
                    <a:pt x="2513" y="6497"/>
                  </a:lnTo>
                  <a:lnTo>
                    <a:pt x="2544" y="6458"/>
                  </a:lnTo>
                  <a:cubicBezTo>
                    <a:pt x="2513" y="6474"/>
                    <a:pt x="2513" y="6458"/>
                    <a:pt x="2506" y="6435"/>
                  </a:cubicBezTo>
                  <a:lnTo>
                    <a:pt x="2529" y="6397"/>
                  </a:lnTo>
                  <a:cubicBezTo>
                    <a:pt x="2506" y="6366"/>
                    <a:pt x="2467" y="6351"/>
                    <a:pt x="2437" y="6359"/>
                  </a:cubicBezTo>
                  <a:lnTo>
                    <a:pt x="2460" y="6343"/>
                  </a:lnTo>
                  <a:cubicBezTo>
                    <a:pt x="2475" y="6343"/>
                    <a:pt x="2437" y="6359"/>
                    <a:pt x="2467" y="6351"/>
                  </a:cubicBezTo>
                  <a:cubicBezTo>
                    <a:pt x="2467" y="6313"/>
                    <a:pt x="2437" y="6313"/>
                    <a:pt x="2437" y="6274"/>
                  </a:cubicBezTo>
                  <a:lnTo>
                    <a:pt x="2391" y="6274"/>
                  </a:lnTo>
                  <a:lnTo>
                    <a:pt x="2414" y="6228"/>
                  </a:lnTo>
                  <a:cubicBezTo>
                    <a:pt x="2375" y="6236"/>
                    <a:pt x="2383" y="6267"/>
                    <a:pt x="2375" y="6274"/>
                  </a:cubicBezTo>
                  <a:cubicBezTo>
                    <a:pt x="2345" y="6274"/>
                    <a:pt x="2383" y="6228"/>
                    <a:pt x="2345" y="6228"/>
                  </a:cubicBezTo>
                  <a:cubicBezTo>
                    <a:pt x="2352" y="6198"/>
                    <a:pt x="2391" y="6206"/>
                    <a:pt x="2391" y="6175"/>
                  </a:cubicBezTo>
                  <a:lnTo>
                    <a:pt x="2383" y="6198"/>
                  </a:lnTo>
                  <a:cubicBezTo>
                    <a:pt x="2345" y="6190"/>
                    <a:pt x="2345" y="6137"/>
                    <a:pt x="2322" y="6114"/>
                  </a:cubicBezTo>
                  <a:cubicBezTo>
                    <a:pt x="2299" y="6114"/>
                    <a:pt x="2284" y="6152"/>
                    <a:pt x="2299" y="6160"/>
                  </a:cubicBezTo>
                  <a:cubicBezTo>
                    <a:pt x="2276" y="6152"/>
                    <a:pt x="2222" y="6167"/>
                    <a:pt x="2230" y="6137"/>
                  </a:cubicBezTo>
                  <a:lnTo>
                    <a:pt x="2261" y="6129"/>
                  </a:lnTo>
                  <a:lnTo>
                    <a:pt x="2245" y="6098"/>
                  </a:lnTo>
                  <a:lnTo>
                    <a:pt x="2199" y="6098"/>
                  </a:lnTo>
                  <a:lnTo>
                    <a:pt x="2230" y="6083"/>
                  </a:lnTo>
                  <a:cubicBezTo>
                    <a:pt x="2238" y="6045"/>
                    <a:pt x="2184" y="6091"/>
                    <a:pt x="2184" y="6052"/>
                  </a:cubicBezTo>
                  <a:cubicBezTo>
                    <a:pt x="2192" y="6037"/>
                    <a:pt x="2230" y="6052"/>
                    <a:pt x="2230" y="6022"/>
                  </a:cubicBezTo>
                  <a:lnTo>
                    <a:pt x="2184" y="6022"/>
                  </a:lnTo>
                  <a:lnTo>
                    <a:pt x="2169" y="6006"/>
                  </a:lnTo>
                  <a:lnTo>
                    <a:pt x="2222" y="5999"/>
                  </a:lnTo>
                  <a:cubicBezTo>
                    <a:pt x="2207" y="5976"/>
                    <a:pt x="2230" y="5968"/>
                    <a:pt x="2238" y="5937"/>
                  </a:cubicBezTo>
                  <a:cubicBezTo>
                    <a:pt x="2238" y="5891"/>
                    <a:pt x="2192" y="5861"/>
                    <a:pt x="2169" y="5845"/>
                  </a:cubicBezTo>
                  <a:cubicBezTo>
                    <a:pt x="2222" y="5845"/>
                    <a:pt x="2161" y="5769"/>
                    <a:pt x="2161" y="5731"/>
                  </a:cubicBezTo>
                  <a:cubicBezTo>
                    <a:pt x="2192" y="5715"/>
                    <a:pt x="2169" y="5769"/>
                    <a:pt x="2207" y="5769"/>
                  </a:cubicBezTo>
                  <a:cubicBezTo>
                    <a:pt x="2222" y="5715"/>
                    <a:pt x="2153" y="5715"/>
                    <a:pt x="2184" y="5677"/>
                  </a:cubicBezTo>
                  <a:lnTo>
                    <a:pt x="2161" y="5700"/>
                  </a:lnTo>
                  <a:cubicBezTo>
                    <a:pt x="2130" y="5700"/>
                    <a:pt x="2153" y="5677"/>
                    <a:pt x="2123" y="5677"/>
                  </a:cubicBezTo>
                  <a:cubicBezTo>
                    <a:pt x="2161" y="5623"/>
                    <a:pt x="2092" y="5600"/>
                    <a:pt x="2130" y="5562"/>
                  </a:cubicBezTo>
                  <a:cubicBezTo>
                    <a:pt x="2092" y="5539"/>
                    <a:pt x="2115" y="5501"/>
                    <a:pt x="2069" y="5478"/>
                  </a:cubicBezTo>
                  <a:lnTo>
                    <a:pt x="2046" y="5508"/>
                  </a:lnTo>
                  <a:cubicBezTo>
                    <a:pt x="2000" y="5470"/>
                    <a:pt x="2054" y="5432"/>
                    <a:pt x="2092" y="5409"/>
                  </a:cubicBezTo>
                  <a:lnTo>
                    <a:pt x="2000" y="5424"/>
                  </a:lnTo>
                  <a:lnTo>
                    <a:pt x="2000" y="5355"/>
                  </a:lnTo>
                  <a:lnTo>
                    <a:pt x="2069" y="5370"/>
                  </a:lnTo>
                  <a:lnTo>
                    <a:pt x="2054" y="5286"/>
                  </a:lnTo>
                  <a:lnTo>
                    <a:pt x="2077" y="5279"/>
                  </a:lnTo>
                  <a:cubicBezTo>
                    <a:pt x="2107" y="5271"/>
                    <a:pt x="2077" y="5256"/>
                    <a:pt x="2069" y="5248"/>
                  </a:cubicBezTo>
                  <a:lnTo>
                    <a:pt x="2046" y="5271"/>
                  </a:lnTo>
                  <a:cubicBezTo>
                    <a:pt x="2038" y="5233"/>
                    <a:pt x="2092" y="5156"/>
                    <a:pt x="2046" y="5118"/>
                  </a:cubicBezTo>
                  <a:lnTo>
                    <a:pt x="2077" y="5087"/>
                  </a:lnTo>
                  <a:lnTo>
                    <a:pt x="2054" y="5064"/>
                  </a:lnTo>
                  <a:cubicBezTo>
                    <a:pt x="2115" y="5018"/>
                    <a:pt x="2046" y="4987"/>
                    <a:pt x="2092" y="4941"/>
                  </a:cubicBezTo>
                  <a:cubicBezTo>
                    <a:pt x="2054" y="4903"/>
                    <a:pt x="2077" y="4865"/>
                    <a:pt x="2115" y="4819"/>
                  </a:cubicBezTo>
                  <a:lnTo>
                    <a:pt x="2161" y="4857"/>
                  </a:lnTo>
                  <a:cubicBezTo>
                    <a:pt x="2153" y="4811"/>
                    <a:pt x="2115" y="4773"/>
                    <a:pt x="2146" y="4750"/>
                  </a:cubicBezTo>
                  <a:cubicBezTo>
                    <a:pt x="2092" y="4758"/>
                    <a:pt x="2069" y="4735"/>
                    <a:pt x="2008" y="4750"/>
                  </a:cubicBezTo>
                  <a:lnTo>
                    <a:pt x="2038" y="4681"/>
                  </a:lnTo>
                  <a:cubicBezTo>
                    <a:pt x="1977" y="4696"/>
                    <a:pt x="2015" y="4773"/>
                    <a:pt x="1962" y="4773"/>
                  </a:cubicBezTo>
                  <a:lnTo>
                    <a:pt x="1977" y="4742"/>
                  </a:lnTo>
                  <a:cubicBezTo>
                    <a:pt x="1939" y="4742"/>
                    <a:pt x="1977" y="4704"/>
                    <a:pt x="1939" y="4696"/>
                  </a:cubicBezTo>
                  <a:lnTo>
                    <a:pt x="2000" y="4673"/>
                  </a:lnTo>
                  <a:cubicBezTo>
                    <a:pt x="1969" y="4673"/>
                    <a:pt x="1962" y="4666"/>
                    <a:pt x="1939" y="4643"/>
                  </a:cubicBezTo>
                  <a:cubicBezTo>
                    <a:pt x="1962" y="4627"/>
                    <a:pt x="1992" y="4604"/>
                    <a:pt x="1962" y="4604"/>
                  </a:cubicBezTo>
                  <a:lnTo>
                    <a:pt x="2000" y="4581"/>
                  </a:lnTo>
                  <a:lnTo>
                    <a:pt x="2031" y="4589"/>
                  </a:lnTo>
                  <a:lnTo>
                    <a:pt x="2015" y="4482"/>
                  </a:lnTo>
                  <a:lnTo>
                    <a:pt x="2077" y="4482"/>
                  </a:lnTo>
                  <a:cubicBezTo>
                    <a:pt x="2069" y="4520"/>
                    <a:pt x="2015" y="4520"/>
                    <a:pt x="2046" y="4505"/>
                  </a:cubicBezTo>
                  <a:lnTo>
                    <a:pt x="2008" y="4505"/>
                  </a:lnTo>
                  <a:cubicBezTo>
                    <a:pt x="2000" y="4482"/>
                    <a:pt x="2000" y="4482"/>
                    <a:pt x="1969" y="4474"/>
                  </a:cubicBezTo>
                  <a:lnTo>
                    <a:pt x="1977" y="4443"/>
                  </a:lnTo>
                  <a:lnTo>
                    <a:pt x="1939" y="4466"/>
                  </a:lnTo>
                  <a:lnTo>
                    <a:pt x="1939" y="4428"/>
                  </a:lnTo>
                  <a:lnTo>
                    <a:pt x="1992" y="4428"/>
                  </a:lnTo>
                  <a:lnTo>
                    <a:pt x="2000" y="4405"/>
                  </a:lnTo>
                  <a:cubicBezTo>
                    <a:pt x="1954" y="4375"/>
                    <a:pt x="1977" y="4336"/>
                    <a:pt x="2031" y="4313"/>
                  </a:cubicBezTo>
                  <a:lnTo>
                    <a:pt x="1992" y="4290"/>
                  </a:lnTo>
                  <a:lnTo>
                    <a:pt x="1954" y="4313"/>
                  </a:lnTo>
                  <a:lnTo>
                    <a:pt x="1977" y="4313"/>
                  </a:lnTo>
                  <a:cubicBezTo>
                    <a:pt x="1992" y="4336"/>
                    <a:pt x="1939" y="4375"/>
                    <a:pt x="1931" y="4405"/>
                  </a:cubicBezTo>
                  <a:cubicBezTo>
                    <a:pt x="1916" y="4375"/>
                    <a:pt x="1962" y="4352"/>
                    <a:pt x="1939" y="4321"/>
                  </a:cubicBezTo>
                  <a:lnTo>
                    <a:pt x="1900" y="4359"/>
                  </a:lnTo>
                  <a:cubicBezTo>
                    <a:pt x="1893" y="4336"/>
                    <a:pt x="1923" y="4329"/>
                    <a:pt x="1885" y="4313"/>
                  </a:cubicBezTo>
                  <a:lnTo>
                    <a:pt x="1931" y="4313"/>
                  </a:lnTo>
                  <a:lnTo>
                    <a:pt x="1916" y="4290"/>
                  </a:lnTo>
                  <a:lnTo>
                    <a:pt x="1939" y="4298"/>
                  </a:lnTo>
                  <a:lnTo>
                    <a:pt x="1962" y="4283"/>
                  </a:lnTo>
                  <a:cubicBezTo>
                    <a:pt x="1923" y="4275"/>
                    <a:pt x="1954" y="4252"/>
                    <a:pt x="1923" y="4244"/>
                  </a:cubicBezTo>
                  <a:lnTo>
                    <a:pt x="1977" y="4237"/>
                  </a:lnTo>
                  <a:lnTo>
                    <a:pt x="2015" y="4183"/>
                  </a:lnTo>
                  <a:lnTo>
                    <a:pt x="2031" y="4145"/>
                  </a:lnTo>
                  <a:lnTo>
                    <a:pt x="2046" y="4168"/>
                  </a:lnTo>
                  <a:cubicBezTo>
                    <a:pt x="2077" y="4145"/>
                    <a:pt x="2054" y="4129"/>
                    <a:pt x="2077" y="4106"/>
                  </a:cubicBezTo>
                  <a:cubicBezTo>
                    <a:pt x="2054" y="4099"/>
                    <a:pt x="2054" y="4099"/>
                    <a:pt x="2031" y="4091"/>
                  </a:cubicBezTo>
                  <a:cubicBezTo>
                    <a:pt x="2038" y="4083"/>
                    <a:pt x="2031" y="4053"/>
                    <a:pt x="2000" y="4053"/>
                  </a:cubicBezTo>
                  <a:lnTo>
                    <a:pt x="2038" y="4053"/>
                  </a:lnTo>
                  <a:lnTo>
                    <a:pt x="2054" y="4022"/>
                  </a:lnTo>
                  <a:lnTo>
                    <a:pt x="2038" y="4007"/>
                  </a:lnTo>
                  <a:lnTo>
                    <a:pt x="2092" y="4030"/>
                  </a:lnTo>
                  <a:cubicBezTo>
                    <a:pt x="2115" y="4045"/>
                    <a:pt x="2054" y="4030"/>
                    <a:pt x="2084" y="4053"/>
                  </a:cubicBezTo>
                  <a:cubicBezTo>
                    <a:pt x="2115" y="4053"/>
                    <a:pt x="2115" y="4030"/>
                    <a:pt x="2107" y="4014"/>
                  </a:cubicBezTo>
                  <a:lnTo>
                    <a:pt x="2146" y="4014"/>
                  </a:lnTo>
                  <a:cubicBezTo>
                    <a:pt x="2123" y="3991"/>
                    <a:pt x="2115" y="3953"/>
                    <a:pt x="2146" y="3969"/>
                  </a:cubicBezTo>
                  <a:lnTo>
                    <a:pt x="2123" y="3953"/>
                  </a:lnTo>
                  <a:cubicBezTo>
                    <a:pt x="2123" y="3946"/>
                    <a:pt x="2123" y="3930"/>
                    <a:pt x="2153" y="3938"/>
                  </a:cubicBezTo>
                  <a:lnTo>
                    <a:pt x="2130" y="3907"/>
                  </a:lnTo>
                  <a:lnTo>
                    <a:pt x="2115" y="3938"/>
                  </a:lnTo>
                  <a:cubicBezTo>
                    <a:pt x="2084" y="3938"/>
                    <a:pt x="2077" y="3915"/>
                    <a:pt x="2046" y="3938"/>
                  </a:cubicBezTo>
                  <a:cubicBezTo>
                    <a:pt x="2015" y="3907"/>
                    <a:pt x="2054" y="3915"/>
                    <a:pt x="2069" y="3907"/>
                  </a:cubicBezTo>
                  <a:lnTo>
                    <a:pt x="2015" y="3900"/>
                  </a:lnTo>
                  <a:lnTo>
                    <a:pt x="2008" y="3915"/>
                  </a:lnTo>
                  <a:lnTo>
                    <a:pt x="2031" y="3946"/>
                  </a:lnTo>
                  <a:cubicBezTo>
                    <a:pt x="2046" y="3938"/>
                    <a:pt x="2038" y="3930"/>
                    <a:pt x="2069" y="3938"/>
                  </a:cubicBezTo>
                  <a:lnTo>
                    <a:pt x="2046" y="3953"/>
                  </a:lnTo>
                  <a:lnTo>
                    <a:pt x="2000" y="3953"/>
                  </a:lnTo>
                  <a:cubicBezTo>
                    <a:pt x="2038" y="3969"/>
                    <a:pt x="1992" y="3969"/>
                    <a:pt x="1992" y="3984"/>
                  </a:cubicBezTo>
                  <a:lnTo>
                    <a:pt x="1962" y="3969"/>
                  </a:lnTo>
                  <a:lnTo>
                    <a:pt x="1923" y="4007"/>
                  </a:lnTo>
                  <a:cubicBezTo>
                    <a:pt x="1862" y="4007"/>
                    <a:pt x="1893" y="4030"/>
                    <a:pt x="1847" y="4030"/>
                  </a:cubicBezTo>
                  <a:lnTo>
                    <a:pt x="1878" y="4083"/>
                  </a:lnTo>
                  <a:lnTo>
                    <a:pt x="1847" y="4060"/>
                  </a:lnTo>
                  <a:cubicBezTo>
                    <a:pt x="1809" y="4068"/>
                    <a:pt x="1816" y="4091"/>
                    <a:pt x="1809" y="4106"/>
                  </a:cubicBezTo>
                  <a:lnTo>
                    <a:pt x="1839" y="4106"/>
                  </a:lnTo>
                  <a:cubicBezTo>
                    <a:pt x="1862" y="4129"/>
                    <a:pt x="1824" y="4137"/>
                    <a:pt x="1855" y="4137"/>
                  </a:cubicBezTo>
                  <a:lnTo>
                    <a:pt x="1824" y="4145"/>
                  </a:lnTo>
                  <a:lnTo>
                    <a:pt x="1801" y="4129"/>
                  </a:lnTo>
                  <a:cubicBezTo>
                    <a:pt x="1770" y="4145"/>
                    <a:pt x="1801" y="4175"/>
                    <a:pt x="1747" y="4183"/>
                  </a:cubicBezTo>
                  <a:cubicBezTo>
                    <a:pt x="1809" y="4206"/>
                    <a:pt x="1709" y="4214"/>
                    <a:pt x="1770" y="4244"/>
                  </a:cubicBezTo>
                  <a:cubicBezTo>
                    <a:pt x="1732" y="4237"/>
                    <a:pt x="1747" y="4260"/>
                    <a:pt x="1724" y="4260"/>
                  </a:cubicBezTo>
                  <a:cubicBezTo>
                    <a:pt x="1724" y="4244"/>
                    <a:pt x="1709" y="4221"/>
                    <a:pt x="1747" y="4214"/>
                  </a:cubicBezTo>
                  <a:cubicBezTo>
                    <a:pt x="1701" y="4198"/>
                    <a:pt x="1747" y="4160"/>
                    <a:pt x="1778" y="4137"/>
                  </a:cubicBezTo>
                  <a:lnTo>
                    <a:pt x="1732" y="4106"/>
                  </a:lnTo>
                  <a:cubicBezTo>
                    <a:pt x="1778" y="4160"/>
                    <a:pt x="1625" y="4221"/>
                    <a:pt x="1724" y="4275"/>
                  </a:cubicBezTo>
                  <a:cubicBezTo>
                    <a:pt x="1709" y="4298"/>
                    <a:pt x="1724" y="4329"/>
                    <a:pt x="1694" y="4359"/>
                  </a:cubicBezTo>
                  <a:lnTo>
                    <a:pt x="1724" y="4352"/>
                  </a:lnTo>
                  <a:lnTo>
                    <a:pt x="1747" y="4375"/>
                  </a:lnTo>
                  <a:lnTo>
                    <a:pt x="1740" y="4405"/>
                  </a:lnTo>
                  <a:cubicBezTo>
                    <a:pt x="1724" y="4390"/>
                    <a:pt x="1740" y="4375"/>
                    <a:pt x="1709" y="4367"/>
                  </a:cubicBezTo>
                  <a:lnTo>
                    <a:pt x="1686" y="4405"/>
                  </a:lnTo>
                  <a:lnTo>
                    <a:pt x="1701" y="4428"/>
                  </a:lnTo>
                  <a:lnTo>
                    <a:pt x="1694" y="4443"/>
                  </a:lnTo>
                  <a:lnTo>
                    <a:pt x="1655" y="4428"/>
                  </a:lnTo>
                  <a:cubicBezTo>
                    <a:pt x="1648" y="4466"/>
                    <a:pt x="1709" y="4443"/>
                    <a:pt x="1686" y="4482"/>
                  </a:cubicBezTo>
                  <a:lnTo>
                    <a:pt x="1709" y="4482"/>
                  </a:lnTo>
                  <a:lnTo>
                    <a:pt x="1724" y="4512"/>
                  </a:lnTo>
                  <a:cubicBezTo>
                    <a:pt x="1671" y="4489"/>
                    <a:pt x="1655" y="4566"/>
                    <a:pt x="1632" y="4597"/>
                  </a:cubicBezTo>
                  <a:cubicBezTo>
                    <a:pt x="1617" y="4566"/>
                    <a:pt x="1655" y="4505"/>
                    <a:pt x="1617" y="4505"/>
                  </a:cubicBezTo>
                  <a:cubicBezTo>
                    <a:pt x="1617" y="4474"/>
                    <a:pt x="1632" y="4443"/>
                    <a:pt x="1632" y="4413"/>
                  </a:cubicBezTo>
                  <a:cubicBezTo>
                    <a:pt x="1594" y="4413"/>
                    <a:pt x="1625" y="4451"/>
                    <a:pt x="1609" y="4466"/>
                  </a:cubicBezTo>
                  <a:cubicBezTo>
                    <a:pt x="1586" y="4443"/>
                    <a:pt x="1609" y="4443"/>
                    <a:pt x="1571" y="4428"/>
                  </a:cubicBezTo>
                  <a:cubicBezTo>
                    <a:pt x="1625" y="4413"/>
                    <a:pt x="1579" y="4398"/>
                    <a:pt x="1632" y="4390"/>
                  </a:cubicBezTo>
                  <a:lnTo>
                    <a:pt x="1571" y="4375"/>
                  </a:lnTo>
                  <a:lnTo>
                    <a:pt x="1609" y="4352"/>
                  </a:lnTo>
                  <a:lnTo>
                    <a:pt x="1579" y="4313"/>
                  </a:lnTo>
                  <a:lnTo>
                    <a:pt x="1617" y="4290"/>
                  </a:lnTo>
                  <a:lnTo>
                    <a:pt x="1625" y="4260"/>
                  </a:lnTo>
                  <a:lnTo>
                    <a:pt x="1617" y="4198"/>
                  </a:lnTo>
                  <a:lnTo>
                    <a:pt x="1655" y="4198"/>
                  </a:lnTo>
                  <a:cubicBezTo>
                    <a:pt x="1663" y="4214"/>
                    <a:pt x="1625" y="4252"/>
                    <a:pt x="1671" y="4252"/>
                  </a:cubicBezTo>
                  <a:lnTo>
                    <a:pt x="1655" y="4214"/>
                  </a:lnTo>
                  <a:lnTo>
                    <a:pt x="1686" y="4206"/>
                  </a:lnTo>
                  <a:lnTo>
                    <a:pt x="1686" y="4168"/>
                  </a:lnTo>
                  <a:cubicBezTo>
                    <a:pt x="1663" y="4137"/>
                    <a:pt x="1632" y="4168"/>
                    <a:pt x="1625" y="4137"/>
                  </a:cubicBezTo>
                  <a:lnTo>
                    <a:pt x="1625" y="4122"/>
                  </a:lnTo>
                  <a:lnTo>
                    <a:pt x="1671" y="4129"/>
                  </a:lnTo>
                  <a:cubicBezTo>
                    <a:pt x="1701" y="4122"/>
                    <a:pt x="1686" y="4106"/>
                    <a:pt x="1701" y="4099"/>
                  </a:cubicBezTo>
                  <a:lnTo>
                    <a:pt x="1686" y="4099"/>
                  </a:lnTo>
                  <a:cubicBezTo>
                    <a:pt x="1671" y="4068"/>
                    <a:pt x="1740" y="4060"/>
                    <a:pt x="1694" y="4022"/>
                  </a:cubicBezTo>
                  <a:cubicBezTo>
                    <a:pt x="1724" y="3984"/>
                    <a:pt x="1709" y="3938"/>
                    <a:pt x="1763" y="3915"/>
                  </a:cubicBezTo>
                  <a:lnTo>
                    <a:pt x="1763" y="3877"/>
                  </a:lnTo>
                  <a:lnTo>
                    <a:pt x="1709" y="3854"/>
                  </a:lnTo>
                  <a:lnTo>
                    <a:pt x="1655" y="3869"/>
                  </a:lnTo>
                  <a:lnTo>
                    <a:pt x="1694" y="3900"/>
                  </a:lnTo>
                  <a:cubicBezTo>
                    <a:pt x="1694" y="3915"/>
                    <a:pt x="1663" y="3930"/>
                    <a:pt x="1694" y="3953"/>
                  </a:cubicBezTo>
                  <a:lnTo>
                    <a:pt x="1632" y="3915"/>
                  </a:lnTo>
                  <a:cubicBezTo>
                    <a:pt x="1617" y="3930"/>
                    <a:pt x="1625" y="3969"/>
                    <a:pt x="1594" y="3946"/>
                  </a:cubicBezTo>
                  <a:cubicBezTo>
                    <a:pt x="1579" y="3976"/>
                    <a:pt x="1617" y="4014"/>
                    <a:pt x="1556" y="4030"/>
                  </a:cubicBezTo>
                  <a:lnTo>
                    <a:pt x="1548" y="3976"/>
                  </a:lnTo>
                  <a:cubicBezTo>
                    <a:pt x="1540" y="3984"/>
                    <a:pt x="1540" y="4007"/>
                    <a:pt x="1517" y="4007"/>
                  </a:cubicBezTo>
                  <a:cubicBezTo>
                    <a:pt x="1540" y="4014"/>
                    <a:pt x="1540" y="4022"/>
                    <a:pt x="1510" y="4022"/>
                  </a:cubicBezTo>
                  <a:cubicBezTo>
                    <a:pt x="1548" y="4068"/>
                    <a:pt x="1471" y="4091"/>
                    <a:pt x="1479" y="4129"/>
                  </a:cubicBezTo>
                  <a:lnTo>
                    <a:pt x="1441" y="4106"/>
                  </a:lnTo>
                  <a:lnTo>
                    <a:pt x="1426" y="4145"/>
                  </a:lnTo>
                  <a:cubicBezTo>
                    <a:pt x="1441" y="4137"/>
                    <a:pt x="1471" y="4145"/>
                    <a:pt x="1494" y="4129"/>
                  </a:cubicBezTo>
                  <a:lnTo>
                    <a:pt x="1517" y="4137"/>
                  </a:lnTo>
                  <a:lnTo>
                    <a:pt x="1510" y="4168"/>
                  </a:lnTo>
                  <a:lnTo>
                    <a:pt x="1471" y="4168"/>
                  </a:lnTo>
                  <a:lnTo>
                    <a:pt x="1502" y="4183"/>
                  </a:lnTo>
                  <a:lnTo>
                    <a:pt x="1502" y="4206"/>
                  </a:lnTo>
                  <a:cubicBezTo>
                    <a:pt x="1471" y="4214"/>
                    <a:pt x="1494" y="4198"/>
                    <a:pt x="1464" y="4183"/>
                  </a:cubicBezTo>
                  <a:lnTo>
                    <a:pt x="1464" y="4137"/>
                  </a:lnTo>
                  <a:cubicBezTo>
                    <a:pt x="1403" y="4283"/>
                    <a:pt x="1395" y="4443"/>
                    <a:pt x="1357" y="4620"/>
                  </a:cubicBezTo>
                  <a:cubicBezTo>
                    <a:pt x="1403" y="4627"/>
                    <a:pt x="1387" y="4681"/>
                    <a:pt x="1349" y="4696"/>
                  </a:cubicBezTo>
                  <a:lnTo>
                    <a:pt x="1426" y="4696"/>
                  </a:lnTo>
                  <a:cubicBezTo>
                    <a:pt x="1433" y="4719"/>
                    <a:pt x="1387" y="4719"/>
                    <a:pt x="1403" y="4750"/>
                  </a:cubicBezTo>
                  <a:lnTo>
                    <a:pt x="1380" y="4742"/>
                  </a:lnTo>
                  <a:cubicBezTo>
                    <a:pt x="1364" y="4773"/>
                    <a:pt x="1403" y="4788"/>
                    <a:pt x="1387" y="4819"/>
                  </a:cubicBezTo>
                  <a:cubicBezTo>
                    <a:pt x="1318" y="4788"/>
                    <a:pt x="1357" y="4888"/>
                    <a:pt x="1311" y="4934"/>
                  </a:cubicBezTo>
                  <a:lnTo>
                    <a:pt x="1349" y="4911"/>
                  </a:lnTo>
                  <a:cubicBezTo>
                    <a:pt x="1349" y="4964"/>
                    <a:pt x="1341" y="4941"/>
                    <a:pt x="1326" y="4980"/>
                  </a:cubicBezTo>
                  <a:lnTo>
                    <a:pt x="1357" y="4972"/>
                  </a:lnTo>
                  <a:lnTo>
                    <a:pt x="1349" y="5010"/>
                  </a:lnTo>
                  <a:lnTo>
                    <a:pt x="1387" y="5026"/>
                  </a:lnTo>
                  <a:cubicBezTo>
                    <a:pt x="1403" y="5049"/>
                    <a:pt x="1357" y="5049"/>
                    <a:pt x="1395" y="5079"/>
                  </a:cubicBezTo>
                  <a:lnTo>
                    <a:pt x="1357" y="5064"/>
                  </a:lnTo>
                  <a:cubicBezTo>
                    <a:pt x="1349" y="5133"/>
                    <a:pt x="1364" y="5056"/>
                    <a:pt x="1364" y="5056"/>
                  </a:cubicBezTo>
                  <a:lnTo>
                    <a:pt x="1341" y="5056"/>
                  </a:lnTo>
                  <a:cubicBezTo>
                    <a:pt x="1341" y="5056"/>
                    <a:pt x="1357" y="5317"/>
                    <a:pt x="1395" y="5355"/>
                  </a:cubicBezTo>
                  <a:lnTo>
                    <a:pt x="1380" y="5363"/>
                  </a:lnTo>
                  <a:cubicBezTo>
                    <a:pt x="1380" y="5386"/>
                    <a:pt x="1403" y="5401"/>
                    <a:pt x="1433" y="5409"/>
                  </a:cubicBezTo>
                  <a:lnTo>
                    <a:pt x="1395" y="5424"/>
                  </a:lnTo>
                  <a:cubicBezTo>
                    <a:pt x="1426" y="5478"/>
                    <a:pt x="1380" y="5562"/>
                    <a:pt x="1464" y="5616"/>
                  </a:cubicBezTo>
                  <a:lnTo>
                    <a:pt x="1426" y="5639"/>
                  </a:lnTo>
                  <a:lnTo>
                    <a:pt x="1403" y="5616"/>
                  </a:lnTo>
                  <a:cubicBezTo>
                    <a:pt x="1433" y="5662"/>
                    <a:pt x="1479" y="5708"/>
                    <a:pt x="1479" y="5784"/>
                  </a:cubicBezTo>
                  <a:cubicBezTo>
                    <a:pt x="1510" y="5784"/>
                    <a:pt x="1479" y="5738"/>
                    <a:pt x="1517" y="5754"/>
                  </a:cubicBezTo>
                  <a:cubicBezTo>
                    <a:pt x="1510" y="5792"/>
                    <a:pt x="1502" y="5822"/>
                    <a:pt x="1510" y="5845"/>
                  </a:cubicBezTo>
                  <a:cubicBezTo>
                    <a:pt x="1548" y="5845"/>
                    <a:pt x="1502" y="5822"/>
                    <a:pt x="1510" y="5792"/>
                  </a:cubicBezTo>
                  <a:cubicBezTo>
                    <a:pt x="1540" y="5807"/>
                    <a:pt x="1540" y="5830"/>
                    <a:pt x="1548" y="5845"/>
                  </a:cubicBezTo>
                  <a:lnTo>
                    <a:pt x="1494" y="5853"/>
                  </a:lnTo>
                  <a:cubicBezTo>
                    <a:pt x="1517" y="5899"/>
                    <a:pt x="1579" y="5922"/>
                    <a:pt x="1586" y="5999"/>
                  </a:cubicBezTo>
                  <a:lnTo>
                    <a:pt x="1571" y="6006"/>
                  </a:lnTo>
                  <a:lnTo>
                    <a:pt x="1571" y="6045"/>
                  </a:lnTo>
                  <a:cubicBezTo>
                    <a:pt x="1594" y="6052"/>
                    <a:pt x="1594" y="6045"/>
                    <a:pt x="1617" y="6060"/>
                  </a:cubicBezTo>
                  <a:lnTo>
                    <a:pt x="1594" y="6098"/>
                  </a:lnTo>
                  <a:lnTo>
                    <a:pt x="1648" y="6175"/>
                  </a:lnTo>
                  <a:lnTo>
                    <a:pt x="1625" y="6160"/>
                  </a:lnTo>
                  <a:cubicBezTo>
                    <a:pt x="1609" y="6198"/>
                    <a:pt x="1663" y="6213"/>
                    <a:pt x="1701" y="6213"/>
                  </a:cubicBezTo>
                  <a:cubicBezTo>
                    <a:pt x="1701" y="6244"/>
                    <a:pt x="1671" y="6236"/>
                    <a:pt x="1655" y="6228"/>
                  </a:cubicBezTo>
                  <a:cubicBezTo>
                    <a:pt x="1671" y="6267"/>
                    <a:pt x="1740" y="6274"/>
                    <a:pt x="1740" y="6313"/>
                  </a:cubicBezTo>
                  <a:lnTo>
                    <a:pt x="1671" y="6305"/>
                  </a:lnTo>
                  <a:lnTo>
                    <a:pt x="1671" y="6366"/>
                  </a:lnTo>
                  <a:cubicBezTo>
                    <a:pt x="1701" y="6359"/>
                    <a:pt x="1694" y="6343"/>
                    <a:pt x="1686" y="6366"/>
                  </a:cubicBezTo>
                  <a:cubicBezTo>
                    <a:pt x="1671" y="6359"/>
                    <a:pt x="1686" y="6343"/>
                    <a:pt x="1655" y="6351"/>
                  </a:cubicBezTo>
                  <a:cubicBezTo>
                    <a:pt x="1648" y="6382"/>
                    <a:pt x="1671" y="6382"/>
                    <a:pt x="1671" y="6405"/>
                  </a:cubicBezTo>
                  <a:lnTo>
                    <a:pt x="1709" y="6420"/>
                  </a:lnTo>
                  <a:lnTo>
                    <a:pt x="1724" y="6389"/>
                  </a:lnTo>
                  <a:cubicBezTo>
                    <a:pt x="1740" y="6397"/>
                    <a:pt x="1763" y="6420"/>
                    <a:pt x="1801" y="6420"/>
                  </a:cubicBezTo>
                  <a:cubicBezTo>
                    <a:pt x="1801" y="6443"/>
                    <a:pt x="1770" y="6428"/>
                    <a:pt x="1770" y="6458"/>
                  </a:cubicBezTo>
                  <a:lnTo>
                    <a:pt x="1839" y="6466"/>
                  </a:lnTo>
                  <a:cubicBezTo>
                    <a:pt x="1855" y="6512"/>
                    <a:pt x="1885" y="6558"/>
                    <a:pt x="1916" y="6581"/>
                  </a:cubicBezTo>
                  <a:lnTo>
                    <a:pt x="1954" y="6573"/>
                  </a:lnTo>
                  <a:cubicBezTo>
                    <a:pt x="1931" y="6612"/>
                    <a:pt x="1900" y="6589"/>
                    <a:pt x="1923" y="6635"/>
                  </a:cubicBezTo>
                  <a:cubicBezTo>
                    <a:pt x="1893" y="6635"/>
                    <a:pt x="1893" y="6619"/>
                    <a:pt x="1885" y="6612"/>
                  </a:cubicBezTo>
                  <a:lnTo>
                    <a:pt x="1923" y="6673"/>
                  </a:lnTo>
                  <a:lnTo>
                    <a:pt x="1954" y="6658"/>
                  </a:lnTo>
                  <a:cubicBezTo>
                    <a:pt x="1954" y="6673"/>
                    <a:pt x="1969" y="6688"/>
                    <a:pt x="1954" y="6711"/>
                  </a:cubicBezTo>
                  <a:lnTo>
                    <a:pt x="2000" y="6703"/>
                  </a:lnTo>
                  <a:cubicBezTo>
                    <a:pt x="2008" y="6711"/>
                    <a:pt x="1977" y="6765"/>
                    <a:pt x="2038" y="6749"/>
                  </a:cubicBezTo>
                  <a:lnTo>
                    <a:pt x="2031" y="6788"/>
                  </a:lnTo>
                  <a:lnTo>
                    <a:pt x="2000" y="6765"/>
                  </a:lnTo>
                  <a:cubicBezTo>
                    <a:pt x="2015" y="6864"/>
                    <a:pt x="2153" y="6926"/>
                    <a:pt x="2230" y="7002"/>
                  </a:cubicBezTo>
                  <a:lnTo>
                    <a:pt x="2184" y="7018"/>
                  </a:lnTo>
                  <a:cubicBezTo>
                    <a:pt x="2192" y="7041"/>
                    <a:pt x="2222" y="7041"/>
                    <a:pt x="2230" y="7071"/>
                  </a:cubicBezTo>
                  <a:lnTo>
                    <a:pt x="2261" y="7041"/>
                  </a:lnTo>
                  <a:cubicBezTo>
                    <a:pt x="2299" y="7071"/>
                    <a:pt x="2345" y="7171"/>
                    <a:pt x="2429" y="7132"/>
                  </a:cubicBezTo>
                  <a:cubicBezTo>
                    <a:pt x="2429" y="7163"/>
                    <a:pt x="2398" y="7148"/>
                    <a:pt x="2391" y="7163"/>
                  </a:cubicBezTo>
                  <a:cubicBezTo>
                    <a:pt x="2421" y="7186"/>
                    <a:pt x="2429" y="7186"/>
                    <a:pt x="2460" y="7209"/>
                  </a:cubicBezTo>
                  <a:lnTo>
                    <a:pt x="2475" y="7194"/>
                  </a:lnTo>
                  <a:cubicBezTo>
                    <a:pt x="2513" y="7201"/>
                    <a:pt x="2536" y="7301"/>
                    <a:pt x="2582" y="7263"/>
                  </a:cubicBezTo>
                  <a:lnTo>
                    <a:pt x="2590" y="7309"/>
                  </a:lnTo>
                  <a:cubicBezTo>
                    <a:pt x="2613" y="7309"/>
                    <a:pt x="2644" y="7286"/>
                    <a:pt x="2644" y="7324"/>
                  </a:cubicBezTo>
                  <a:cubicBezTo>
                    <a:pt x="2690" y="7278"/>
                    <a:pt x="2728" y="7385"/>
                    <a:pt x="2781" y="7355"/>
                  </a:cubicBezTo>
                  <a:lnTo>
                    <a:pt x="2781" y="7393"/>
                  </a:lnTo>
                  <a:cubicBezTo>
                    <a:pt x="2812" y="7393"/>
                    <a:pt x="2850" y="7385"/>
                    <a:pt x="2873" y="7431"/>
                  </a:cubicBezTo>
                  <a:lnTo>
                    <a:pt x="2912" y="7424"/>
                  </a:lnTo>
                  <a:lnTo>
                    <a:pt x="2912" y="7454"/>
                  </a:lnTo>
                  <a:lnTo>
                    <a:pt x="2927" y="7462"/>
                  </a:lnTo>
                  <a:cubicBezTo>
                    <a:pt x="2950" y="7454"/>
                    <a:pt x="2973" y="7462"/>
                    <a:pt x="3011" y="7477"/>
                  </a:cubicBezTo>
                  <a:cubicBezTo>
                    <a:pt x="3011" y="7454"/>
                    <a:pt x="3034" y="7454"/>
                    <a:pt x="3050" y="7462"/>
                  </a:cubicBezTo>
                  <a:lnTo>
                    <a:pt x="3034" y="7477"/>
                  </a:lnTo>
                  <a:cubicBezTo>
                    <a:pt x="3065" y="7500"/>
                    <a:pt x="3088" y="7493"/>
                    <a:pt x="3119" y="7508"/>
                  </a:cubicBezTo>
                  <a:cubicBezTo>
                    <a:pt x="3088" y="7539"/>
                    <a:pt x="3088" y="7500"/>
                    <a:pt x="3073" y="7531"/>
                  </a:cubicBezTo>
                  <a:lnTo>
                    <a:pt x="3126" y="7546"/>
                  </a:lnTo>
                  <a:lnTo>
                    <a:pt x="3103" y="7577"/>
                  </a:lnTo>
                  <a:cubicBezTo>
                    <a:pt x="3080" y="7577"/>
                    <a:pt x="3065" y="7531"/>
                    <a:pt x="3034" y="7554"/>
                  </a:cubicBezTo>
                  <a:cubicBezTo>
                    <a:pt x="3065" y="7554"/>
                    <a:pt x="3042" y="7607"/>
                    <a:pt x="3073" y="7592"/>
                  </a:cubicBezTo>
                  <a:cubicBezTo>
                    <a:pt x="3073" y="7623"/>
                    <a:pt x="3050" y="7623"/>
                    <a:pt x="3027" y="7623"/>
                  </a:cubicBezTo>
                  <a:lnTo>
                    <a:pt x="3042" y="7584"/>
                  </a:lnTo>
                  <a:lnTo>
                    <a:pt x="2996" y="7607"/>
                  </a:lnTo>
                  <a:cubicBezTo>
                    <a:pt x="2973" y="7592"/>
                    <a:pt x="2950" y="7607"/>
                    <a:pt x="2935" y="7577"/>
                  </a:cubicBezTo>
                  <a:cubicBezTo>
                    <a:pt x="2988" y="7592"/>
                    <a:pt x="2988" y="7546"/>
                    <a:pt x="3011" y="7569"/>
                  </a:cubicBezTo>
                  <a:cubicBezTo>
                    <a:pt x="3034" y="7546"/>
                    <a:pt x="2973" y="7546"/>
                    <a:pt x="3027" y="7531"/>
                  </a:cubicBezTo>
                  <a:cubicBezTo>
                    <a:pt x="3050" y="7516"/>
                    <a:pt x="3011" y="7569"/>
                    <a:pt x="3034" y="7546"/>
                  </a:cubicBezTo>
                  <a:cubicBezTo>
                    <a:pt x="3073" y="7531"/>
                    <a:pt x="3042" y="7539"/>
                    <a:pt x="3034" y="7508"/>
                  </a:cubicBezTo>
                  <a:lnTo>
                    <a:pt x="3065" y="7516"/>
                  </a:lnTo>
                  <a:cubicBezTo>
                    <a:pt x="3042" y="7493"/>
                    <a:pt x="2958" y="7508"/>
                    <a:pt x="2919" y="7470"/>
                  </a:cubicBezTo>
                  <a:cubicBezTo>
                    <a:pt x="2919" y="7508"/>
                    <a:pt x="2889" y="7470"/>
                    <a:pt x="2881" y="7500"/>
                  </a:cubicBezTo>
                  <a:cubicBezTo>
                    <a:pt x="2912" y="7508"/>
                    <a:pt x="2935" y="7508"/>
                    <a:pt x="2965" y="7500"/>
                  </a:cubicBezTo>
                  <a:cubicBezTo>
                    <a:pt x="2958" y="7584"/>
                    <a:pt x="2873" y="7531"/>
                    <a:pt x="2835" y="7539"/>
                  </a:cubicBezTo>
                  <a:cubicBezTo>
                    <a:pt x="2797" y="7493"/>
                    <a:pt x="2850" y="7477"/>
                    <a:pt x="2835" y="7439"/>
                  </a:cubicBezTo>
                  <a:cubicBezTo>
                    <a:pt x="2812" y="7477"/>
                    <a:pt x="2797" y="7424"/>
                    <a:pt x="2766" y="7439"/>
                  </a:cubicBezTo>
                  <a:cubicBezTo>
                    <a:pt x="2781" y="7439"/>
                    <a:pt x="2835" y="7470"/>
                    <a:pt x="2804" y="7500"/>
                  </a:cubicBezTo>
                  <a:cubicBezTo>
                    <a:pt x="2781" y="7454"/>
                    <a:pt x="2766" y="7508"/>
                    <a:pt x="2728" y="7462"/>
                  </a:cubicBezTo>
                  <a:lnTo>
                    <a:pt x="2728" y="7401"/>
                  </a:lnTo>
                  <a:lnTo>
                    <a:pt x="2690" y="7424"/>
                  </a:lnTo>
                  <a:lnTo>
                    <a:pt x="2690" y="7454"/>
                  </a:lnTo>
                  <a:cubicBezTo>
                    <a:pt x="2621" y="7462"/>
                    <a:pt x="2575" y="7424"/>
                    <a:pt x="2513" y="7401"/>
                  </a:cubicBezTo>
                  <a:cubicBezTo>
                    <a:pt x="2513" y="7439"/>
                    <a:pt x="2544" y="7424"/>
                    <a:pt x="2567" y="7439"/>
                  </a:cubicBezTo>
                  <a:cubicBezTo>
                    <a:pt x="2529" y="7439"/>
                    <a:pt x="2460" y="7431"/>
                    <a:pt x="2467" y="7385"/>
                  </a:cubicBezTo>
                  <a:lnTo>
                    <a:pt x="2529" y="7385"/>
                  </a:lnTo>
                  <a:lnTo>
                    <a:pt x="2529" y="7347"/>
                  </a:lnTo>
                  <a:cubicBezTo>
                    <a:pt x="2490" y="7339"/>
                    <a:pt x="2437" y="7355"/>
                    <a:pt x="2437" y="7301"/>
                  </a:cubicBezTo>
                  <a:lnTo>
                    <a:pt x="2398" y="7278"/>
                  </a:lnTo>
                  <a:lnTo>
                    <a:pt x="2383" y="7301"/>
                  </a:lnTo>
                  <a:cubicBezTo>
                    <a:pt x="2352" y="7263"/>
                    <a:pt x="2268" y="7247"/>
                    <a:pt x="2268" y="7194"/>
                  </a:cubicBezTo>
                  <a:lnTo>
                    <a:pt x="2192" y="7163"/>
                  </a:lnTo>
                  <a:lnTo>
                    <a:pt x="2207" y="7148"/>
                  </a:lnTo>
                  <a:lnTo>
                    <a:pt x="2161" y="7155"/>
                  </a:lnTo>
                  <a:cubicBezTo>
                    <a:pt x="2153" y="7125"/>
                    <a:pt x="2184" y="7117"/>
                    <a:pt x="2199" y="7109"/>
                  </a:cubicBezTo>
                  <a:cubicBezTo>
                    <a:pt x="2192" y="7079"/>
                    <a:pt x="2153" y="7071"/>
                    <a:pt x="2169" y="7033"/>
                  </a:cubicBezTo>
                  <a:cubicBezTo>
                    <a:pt x="2153" y="7041"/>
                    <a:pt x="2153" y="7079"/>
                    <a:pt x="2115" y="7079"/>
                  </a:cubicBezTo>
                  <a:cubicBezTo>
                    <a:pt x="2130" y="7117"/>
                    <a:pt x="2161" y="7048"/>
                    <a:pt x="2169" y="7094"/>
                  </a:cubicBezTo>
                  <a:lnTo>
                    <a:pt x="2123" y="7117"/>
                  </a:lnTo>
                  <a:cubicBezTo>
                    <a:pt x="2077" y="7094"/>
                    <a:pt x="2084" y="7018"/>
                    <a:pt x="2038" y="7002"/>
                  </a:cubicBezTo>
                  <a:cubicBezTo>
                    <a:pt x="2046" y="6964"/>
                    <a:pt x="2069" y="7002"/>
                    <a:pt x="2084" y="7002"/>
                  </a:cubicBezTo>
                  <a:lnTo>
                    <a:pt x="2038" y="6972"/>
                  </a:lnTo>
                  <a:lnTo>
                    <a:pt x="2031" y="7002"/>
                  </a:lnTo>
                  <a:lnTo>
                    <a:pt x="2000" y="6995"/>
                  </a:lnTo>
                  <a:cubicBezTo>
                    <a:pt x="1992" y="6956"/>
                    <a:pt x="1923" y="6972"/>
                    <a:pt x="1939" y="6903"/>
                  </a:cubicBezTo>
                  <a:lnTo>
                    <a:pt x="1900" y="6857"/>
                  </a:lnTo>
                  <a:cubicBezTo>
                    <a:pt x="1855" y="6880"/>
                    <a:pt x="1816" y="6826"/>
                    <a:pt x="1809" y="6788"/>
                  </a:cubicBezTo>
                  <a:lnTo>
                    <a:pt x="1778" y="6803"/>
                  </a:lnTo>
                  <a:cubicBezTo>
                    <a:pt x="1770" y="6765"/>
                    <a:pt x="1740" y="6742"/>
                    <a:pt x="1770" y="6726"/>
                  </a:cubicBezTo>
                  <a:lnTo>
                    <a:pt x="1709" y="6711"/>
                  </a:lnTo>
                  <a:cubicBezTo>
                    <a:pt x="1701" y="6665"/>
                    <a:pt x="1747" y="6696"/>
                    <a:pt x="1747" y="6665"/>
                  </a:cubicBezTo>
                  <a:cubicBezTo>
                    <a:pt x="1709" y="6658"/>
                    <a:pt x="1701" y="6635"/>
                    <a:pt x="1701" y="6612"/>
                  </a:cubicBezTo>
                  <a:lnTo>
                    <a:pt x="1632" y="6612"/>
                  </a:lnTo>
                  <a:cubicBezTo>
                    <a:pt x="1648" y="6581"/>
                    <a:pt x="1694" y="6612"/>
                    <a:pt x="1694" y="6573"/>
                  </a:cubicBezTo>
                  <a:cubicBezTo>
                    <a:pt x="1648" y="6612"/>
                    <a:pt x="1609" y="6535"/>
                    <a:pt x="1609" y="6497"/>
                  </a:cubicBezTo>
                  <a:cubicBezTo>
                    <a:pt x="1579" y="6474"/>
                    <a:pt x="1548" y="6497"/>
                    <a:pt x="1540" y="6466"/>
                  </a:cubicBezTo>
                  <a:cubicBezTo>
                    <a:pt x="1556" y="6458"/>
                    <a:pt x="1586" y="6466"/>
                    <a:pt x="1571" y="6435"/>
                  </a:cubicBezTo>
                  <a:lnTo>
                    <a:pt x="1625" y="6435"/>
                  </a:lnTo>
                  <a:lnTo>
                    <a:pt x="1625" y="6405"/>
                  </a:lnTo>
                  <a:lnTo>
                    <a:pt x="1571" y="6405"/>
                  </a:lnTo>
                  <a:cubicBezTo>
                    <a:pt x="1540" y="6389"/>
                    <a:pt x="1579" y="6366"/>
                    <a:pt x="1579" y="6328"/>
                  </a:cubicBezTo>
                  <a:cubicBezTo>
                    <a:pt x="1548" y="6320"/>
                    <a:pt x="1571" y="6290"/>
                    <a:pt x="1540" y="6274"/>
                  </a:cubicBezTo>
                  <a:cubicBezTo>
                    <a:pt x="1517" y="6313"/>
                    <a:pt x="1540" y="6328"/>
                    <a:pt x="1571" y="6343"/>
                  </a:cubicBezTo>
                  <a:lnTo>
                    <a:pt x="1548" y="6389"/>
                  </a:lnTo>
                  <a:cubicBezTo>
                    <a:pt x="1540" y="6359"/>
                    <a:pt x="1517" y="6382"/>
                    <a:pt x="1533" y="6343"/>
                  </a:cubicBezTo>
                  <a:lnTo>
                    <a:pt x="1494" y="6351"/>
                  </a:lnTo>
                  <a:cubicBezTo>
                    <a:pt x="1502" y="6313"/>
                    <a:pt x="1471" y="6267"/>
                    <a:pt x="1456" y="6228"/>
                  </a:cubicBezTo>
                  <a:lnTo>
                    <a:pt x="1464" y="6274"/>
                  </a:lnTo>
                  <a:cubicBezTo>
                    <a:pt x="1426" y="6305"/>
                    <a:pt x="1403" y="6244"/>
                    <a:pt x="1395" y="6213"/>
                  </a:cubicBezTo>
                  <a:cubicBezTo>
                    <a:pt x="1418" y="6190"/>
                    <a:pt x="1418" y="6251"/>
                    <a:pt x="1426" y="6228"/>
                  </a:cubicBezTo>
                  <a:cubicBezTo>
                    <a:pt x="1433" y="6190"/>
                    <a:pt x="1395" y="6213"/>
                    <a:pt x="1395" y="6175"/>
                  </a:cubicBezTo>
                  <a:cubicBezTo>
                    <a:pt x="1464" y="6190"/>
                    <a:pt x="1349" y="6098"/>
                    <a:pt x="1387" y="6037"/>
                  </a:cubicBezTo>
                  <a:cubicBezTo>
                    <a:pt x="1357" y="6037"/>
                    <a:pt x="1326" y="5999"/>
                    <a:pt x="1288" y="5976"/>
                  </a:cubicBezTo>
                  <a:cubicBezTo>
                    <a:pt x="1341" y="5960"/>
                    <a:pt x="1265" y="5884"/>
                    <a:pt x="1242" y="5884"/>
                  </a:cubicBezTo>
                  <a:lnTo>
                    <a:pt x="1265" y="5861"/>
                  </a:lnTo>
                  <a:cubicBezTo>
                    <a:pt x="1242" y="5861"/>
                    <a:pt x="1249" y="5830"/>
                    <a:pt x="1211" y="5815"/>
                  </a:cubicBezTo>
                  <a:cubicBezTo>
                    <a:pt x="1249" y="5784"/>
                    <a:pt x="1203" y="5776"/>
                    <a:pt x="1173" y="5738"/>
                  </a:cubicBezTo>
                  <a:cubicBezTo>
                    <a:pt x="1188" y="5731"/>
                    <a:pt x="1203" y="5738"/>
                    <a:pt x="1211" y="5708"/>
                  </a:cubicBezTo>
                  <a:cubicBezTo>
                    <a:pt x="1157" y="5654"/>
                    <a:pt x="1173" y="5593"/>
                    <a:pt x="1134" y="5524"/>
                  </a:cubicBezTo>
                  <a:lnTo>
                    <a:pt x="1165" y="5501"/>
                  </a:lnTo>
                  <a:cubicBezTo>
                    <a:pt x="1119" y="5508"/>
                    <a:pt x="1134" y="5462"/>
                    <a:pt x="1165" y="5439"/>
                  </a:cubicBezTo>
                  <a:cubicBezTo>
                    <a:pt x="1134" y="5462"/>
                    <a:pt x="1096" y="5432"/>
                    <a:pt x="1111" y="5393"/>
                  </a:cubicBezTo>
                  <a:cubicBezTo>
                    <a:pt x="1134" y="5370"/>
                    <a:pt x="1119" y="5432"/>
                    <a:pt x="1150" y="5409"/>
                  </a:cubicBezTo>
                  <a:lnTo>
                    <a:pt x="1157" y="5386"/>
                  </a:lnTo>
                  <a:lnTo>
                    <a:pt x="1127" y="5370"/>
                  </a:lnTo>
                  <a:lnTo>
                    <a:pt x="1157" y="5370"/>
                  </a:lnTo>
                  <a:cubicBezTo>
                    <a:pt x="1165" y="5332"/>
                    <a:pt x="1150" y="5324"/>
                    <a:pt x="1119" y="5332"/>
                  </a:cubicBezTo>
                  <a:cubicBezTo>
                    <a:pt x="1096" y="5309"/>
                    <a:pt x="1157" y="5324"/>
                    <a:pt x="1134" y="5294"/>
                  </a:cubicBezTo>
                  <a:cubicBezTo>
                    <a:pt x="1111" y="5309"/>
                    <a:pt x="1096" y="5286"/>
                    <a:pt x="1081" y="5256"/>
                  </a:cubicBezTo>
                  <a:cubicBezTo>
                    <a:pt x="1111" y="5240"/>
                    <a:pt x="1081" y="5240"/>
                    <a:pt x="1096" y="5210"/>
                  </a:cubicBezTo>
                  <a:lnTo>
                    <a:pt x="1081" y="5164"/>
                  </a:lnTo>
                  <a:lnTo>
                    <a:pt x="1111" y="5164"/>
                  </a:lnTo>
                  <a:cubicBezTo>
                    <a:pt x="1073" y="5164"/>
                    <a:pt x="1096" y="5056"/>
                    <a:pt x="1042" y="5079"/>
                  </a:cubicBezTo>
                  <a:lnTo>
                    <a:pt x="1012" y="5010"/>
                  </a:lnTo>
                  <a:cubicBezTo>
                    <a:pt x="1042" y="4987"/>
                    <a:pt x="1035" y="5026"/>
                    <a:pt x="1058" y="5041"/>
                  </a:cubicBezTo>
                  <a:lnTo>
                    <a:pt x="1058" y="4972"/>
                  </a:lnTo>
                  <a:cubicBezTo>
                    <a:pt x="981" y="4972"/>
                    <a:pt x="1012" y="4888"/>
                    <a:pt x="996" y="4865"/>
                  </a:cubicBezTo>
                  <a:lnTo>
                    <a:pt x="1042" y="4903"/>
                  </a:lnTo>
                  <a:lnTo>
                    <a:pt x="1019" y="4903"/>
                  </a:lnTo>
                  <a:cubicBezTo>
                    <a:pt x="1012" y="4934"/>
                    <a:pt x="1042" y="4926"/>
                    <a:pt x="1050" y="4949"/>
                  </a:cubicBezTo>
                  <a:cubicBezTo>
                    <a:pt x="1050" y="4911"/>
                    <a:pt x="1042" y="4903"/>
                    <a:pt x="1088" y="4865"/>
                  </a:cubicBezTo>
                  <a:lnTo>
                    <a:pt x="1050" y="4865"/>
                  </a:lnTo>
                  <a:cubicBezTo>
                    <a:pt x="1088" y="4827"/>
                    <a:pt x="1035" y="4696"/>
                    <a:pt x="1050" y="4635"/>
                  </a:cubicBezTo>
                  <a:lnTo>
                    <a:pt x="1012" y="4604"/>
                  </a:lnTo>
                  <a:cubicBezTo>
                    <a:pt x="981" y="4581"/>
                    <a:pt x="1042" y="4551"/>
                    <a:pt x="981" y="4466"/>
                  </a:cubicBezTo>
                  <a:lnTo>
                    <a:pt x="1035" y="4466"/>
                  </a:lnTo>
                  <a:lnTo>
                    <a:pt x="1012" y="4566"/>
                  </a:lnTo>
                  <a:cubicBezTo>
                    <a:pt x="1035" y="4589"/>
                    <a:pt x="1050" y="4551"/>
                    <a:pt x="1058" y="4589"/>
                  </a:cubicBezTo>
                  <a:cubicBezTo>
                    <a:pt x="1058" y="4558"/>
                    <a:pt x="1042" y="4551"/>
                    <a:pt x="1019" y="4520"/>
                  </a:cubicBezTo>
                  <a:lnTo>
                    <a:pt x="1050" y="4512"/>
                  </a:lnTo>
                  <a:cubicBezTo>
                    <a:pt x="1035" y="4489"/>
                    <a:pt x="1035" y="4520"/>
                    <a:pt x="1012" y="4520"/>
                  </a:cubicBezTo>
                  <a:cubicBezTo>
                    <a:pt x="1004" y="4505"/>
                    <a:pt x="1019" y="4482"/>
                    <a:pt x="996" y="4466"/>
                  </a:cubicBezTo>
                  <a:cubicBezTo>
                    <a:pt x="966" y="4558"/>
                    <a:pt x="966" y="4643"/>
                    <a:pt x="966" y="4742"/>
                  </a:cubicBezTo>
                  <a:cubicBezTo>
                    <a:pt x="958" y="4773"/>
                    <a:pt x="935" y="4735"/>
                    <a:pt x="928" y="4750"/>
                  </a:cubicBezTo>
                  <a:lnTo>
                    <a:pt x="958" y="4781"/>
                  </a:lnTo>
                  <a:lnTo>
                    <a:pt x="882" y="4750"/>
                  </a:lnTo>
                  <a:cubicBezTo>
                    <a:pt x="882" y="4696"/>
                    <a:pt x="928" y="4635"/>
                    <a:pt x="889" y="4566"/>
                  </a:cubicBezTo>
                  <a:lnTo>
                    <a:pt x="905" y="4512"/>
                  </a:lnTo>
                  <a:cubicBezTo>
                    <a:pt x="882" y="4528"/>
                    <a:pt x="889" y="4520"/>
                    <a:pt x="897" y="4482"/>
                  </a:cubicBezTo>
                  <a:lnTo>
                    <a:pt x="859" y="4474"/>
                  </a:lnTo>
                  <a:cubicBezTo>
                    <a:pt x="905" y="4428"/>
                    <a:pt x="866" y="4413"/>
                    <a:pt x="882" y="4375"/>
                  </a:cubicBezTo>
                  <a:lnTo>
                    <a:pt x="920" y="4359"/>
                  </a:lnTo>
                  <a:lnTo>
                    <a:pt x="889" y="4313"/>
                  </a:lnTo>
                  <a:cubicBezTo>
                    <a:pt x="897" y="4290"/>
                    <a:pt x="905" y="4336"/>
                    <a:pt x="928" y="4313"/>
                  </a:cubicBezTo>
                  <a:lnTo>
                    <a:pt x="928" y="4283"/>
                  </a:lnTo>
                  <a:lnTo>
                    <a:pt x="897" y="4260"/>
                  </a:lnTo>
                  <a:cubicBezTo>
                    <a:pt x="920" y="4214"/>
                    <a:pt x="928" y="4183"/>
                    <a:pt x="958" y="4145"/>
                  </a:cubicBezTo>
                  <a:cubicBezTo>
                    <a:pt x="905" y="4129"/>
                    <a:pt x="974" y="4106"/>
                    <a:pt x="943" y="4083"/>
                  </a:cubicBezTo>
                  <a:lnTo>
                    <a:pt x="974" y="4122"/>
                  </a:lnTo>
                  <a:lnTo>
                    <a:pt x="996" y="4053"/>
                  </a:lnTo>
                  <a:lnTo>
                    <a:pt x="974" y="4014"/>
                  </a:lnTo>
                  <a:cubicBezTo>
                    <a:pt x="943" y="4014"/>
                    <a:pt x="943" y="4014"/>
                    <a:pt x="928" y="3976"/>
                  </a:cubicBezTo>
                  <a:cubicBezTo>
                    <a:pt x="928" y="4022"/>
                    <a:pt x="882" y="4030"/>
                    <a:pt x="897" y="4083"/>
                  </a:cubicBezTo>
                  <a:cubicBezTo>
                    <a:pt x="866" y="4099"/>
                    <a:pt x="882" y="4060"/>
                    <a:pt x="859" y="4083"/>
                  </a:cubicBezTo>
                  <a:cubicBezTo>
                    <a:pt x="866" y="4106"/>
                    <a:pt x="889" y="4106"/>
                    <a:pt x="905" y="4106"/>
                  </a:cubicBezTo>
                  <a:lnTo>
                    <a:pt x="920" y="4160"/>
                  </a:lnTo>
                  <a:cubicBezTo>
                    <a:pt x="882" y="4160"/>
                    <a:pt x="889" y="4198"/>
                    <a:pt x="897" y="4214"/>
                  </a:cubicBezTo>
                  <a:cubicBezTo>
                    <a:pt x="866" y="4221"/>
                    <a:pt x="882" y="4183"/>
                    <a:pt x="851" y="4175"/>
                  </a:cubicBezTo>
                  <a:lnTo>
                    <a:pt x="866" y="4214"/>
                  </a:lnTo>
                  <a:cubicBezTo>
                    <a:pt x="859" y="4221"/>
                    <a:pt x="828" y="4237"/>
                    <a:pt x="828" y="4275"/>
                  </a:cubicBezTo>
                  <a:lnTo>
                    <a:pt x="882" y="4313"/>
                  </a:lnTo>
                  <a:lnTo>
                    <a:pt x="820" y="4329"/>
                  </a:lnTo>
                  <a:lnTo>
                    <a:pt x="820" y="4375"/>
                  </a:lnTo>
                  <a:lnTo>
                    <a:pt x="782" y="4375"/>
                  </a:lnTo>
                  <a:cubicBezTo>
                    <a:pt x="790" y="4443"/>
                    <a:pt x="782" y="4512"/>
                    <a:pt x="767" y="4589"/>
                  </a:cubicBezTo>
                  <a:cubicBezTo>
                    <a:pt x="805" y="4627"/>
                    <a:pt x="751" y="4666"/>
                    <a:pt x="782" y="4704"/>
                  </a:cubicBezTo>
                  <a:cubicBezTo>
                    <a:pt x="728" y="4773"/>
                    <a:pt x="828" y="4865"/>
                    <a:pt x="751" y="4926"/>
                  </a:cubicBezTo>
                  <a:lnTo>
                    <a:pt x="782" y="4964"/>
                  </a:lnTo>
                  <a:lnTo>
                    <a:pt x="751" y="5018"/>
                  </a:lnTo>
                  <a:cubicBezTo>
                    <a:pt x="736" y="4987"/>
                    <a:pt x="751" y="4972"/>
                    <a:pt x="713" y="4964"/>
                  </a:cubicBezTo>
                  <a:cubicBezTo>
                    <a:pt x="744" y="4972"/>
                    <a:pt x="728" y="4941"/>
                    <a:pt x="736" y="4926"/>
                  </a:cubicBezTo>
                  <a:cubicBezTo>
                    <a:pt x="705" y="4911"/>
                    <a:pt x="713" y="4934"/>
                    <a:pt x="713" y="4949"/>
                  </a:cubicBezTo>
                  <a:cubicBezTo>
                    <a:pt x="690" y="4926"/>
                    <a:pt x="698" y="4895"/>
                    <a:pt x="698" y="4865"/>
                  </a:cubicBezTo>
                  <a:lnTo>
                    <a:pt x="713" y="4903"/>
                  </a:lnTo>
                  <a:cubicBezTo>
                    <a:pt x="744" y="4895"/>
                    <a:pt x="705" y="4827"/>
                    <a:pt x="713" y="4788"/>
                  </a:cubicBezTo>
                  <a:lnTo>
                    <a:pt x="698" y="4834"/>
                  </a:lnTo>
                  <a:cubicBezTo>
                    <a:pt x="698" y="4781"/>
                    <a:pt x="667" y="4750"/>
                    <a:pt x="659" y="4704"/>
                  </a:cubicBezTo>
                  <a:cubicBezTo>
                    <a:pt x="667" y="4681"/>
                    <a:pt x="690" y="4742"/>
                    <a:pt x="698" y="4712"/>
                  </a:cubicBezTo>
                  <a:lnTo>
                    <a:pt x="667" y="4681"/>
                  </a:lnTo>
                  <a:cubicBezTo>
                    <a:pt x="690" y="4627"/>
                    <a:pt x="667" y="4558"/>
                    <a:pt x="652" y="4520"/>
                  </a:cubicBezTo>
                  <a:cubicBezTo>
                    <a:pt x="675" y="4558"/>
                    <a:pt x="675" y="4489"/>
                    <a:pt x="675" y="4466"/>
                  </a:cubicBezTo>
                  <a:cubicBezTo>
                    <a:pt x="659" y="4466"/>
                    <a:pt x="652" y="4443"/>
                    <a:pt x="652" y="4474"/>
                  </a:cubicBezTo>
                  <a:cubicBezTo>
                    <a:pt x="598" y="4428"/>
                    <a:pt x="675" y="4428"/>
                    <a:pt x="636" y="4375"/>
                  </a:cubicBezTo>
                  <a:lnTo>
                    <a:pt x="698" y="4375"/>
                  </a:lnTo>
                  <a:lnTo>
                    <a:pt x="659" y="4329"/>
                  </a:lnTo>
                  <a:cubicBezTo>
                    <a:pt x="652" y="4298"/>
                    <a:pt x="705" y="4252"/>
                    <a:pt x="659" y="4244"/>
                  </a:cubicBezTo>
                  <a:lnTo>
                    <a:pt x="698" y="4198"/>
                  </a:lnTo>
                  <a:cubicBezTo>
                    <a:pt x="667" y="4168"/>
                    <a:pt x="675" y="4091"/>
                    <a:pt x="705" y="4030"/>
                  </a:cubicBezTo>
                  <a:cubicBezTo>
                    <a:pt x="713" y="4068"/>
                    <a:pt x="705" y="4060"/>
                    <a:pt x="736" y="4099"/>
                  </a:cubicBezTo>
                  <a:lnTo>
                    <a:pt x="782" y="4045"/>
                  </a:lnTo>
                  <a:lnTo>
                    <a:pt x="751" y="4030"/>
                  </a:lnTo>
                  <a:cubicBezTo>
                    <a:pt x="728" y="4014"/>
                    <a:pt x="751" y="4060"/>
                    <a:pt x="744" y="4068"/>
                  </a:cubicBezTo>
                  <a:cubicBezTo>
                    <a:pt x="705" y="4068"/>
                    <a:pt x="690" y="3984"/>
                    <a:pt x="744" y="3969"/>
                  </a:cubicBezTo>
                  <a:cubicBezTo>
                    <a:pt x="751" y="3930"/>
                    <a:pt x="690" y="3861"/>
                    <a:pt x="736" y="3823"/>
                  </a:cubicBezTo>
                  <a:lnTo>
                    <a:pt x="713" y="3792"/>
                  </a:lnTo>
                  <a:lnTo>
                    <a:pt x="751" y="3800"/>
                  </a:lnTo>
                  <a:cubicBezTo>
                    <a:pt x="774" y="3785"/>
                    <a:pt x="736" y="3739"/>
                    <a:pt x="767" y="3716"/>
                  </a:cubicBezTo>
                  <a:lnTo>
                    <a:pt x="782" y="3754"/>
                  </a:lnTo>
                  <a:cubicBezTo>
                    <a:pt x="782" y="3677"/>
                    <a:pt x="782" y="3601"/>
                    <a:pt x="851" y="3570"/>
                  </a:cubicBezTo>
                  <a:cubicBezTo>
                    <a:pt x="859" y="3555"/>
                    <a:pt x="866" y="3532"/>
                    <a:pt x="851" y="3509"/>
                  </a:cubicBezTo>
                  <a:lnTo>
                    <a:pt x="820" y="3494"/>
                  </a:lnTo>
                  <a:cubicBezTo>
                    <a:pt x="859" y="3486"/>
                    <a:pt x="851" y="3402"/>
                    <a:pt x="905" y="3371"/>
                  </a:cubicBezTo>
                  <a:lnTo>
                    <a:pt x="905" y="3417"/>
                  </a:lnTo>
                  <a:cubicBezTo>
                    <a:pt x="935" y="3417"/>
                    <a:pt x="966" y="3356"/>
                    <a:pt x="981" y="3325"/>
                  </a:cubicBezTo>
                  <a:cubicBezTo>
                    <a:pt x="974" y="3287"/>
                    <a:pt x="974" y="3340"/>
                    <a:pt x="943" y="3340"/>
                  </a:cubicBezTo>
                  <a:cubicBezTo>
                    <a:pt x="935" y="3317"/>
                    <a:pt x="966" y="3302"/>
                    <a:pt x="958" y="3279"/>
                  </a:cubicBezTo>
                  <a:lnTo>
                    <a:pt x="935" y="3256"/>
                  </a:lnTo>
                  <a:lnTo>
                    <a:pt x="897" y="3264"/>
                  </a:lnTo>
                  <a:lnTo>
                    <a:pt x="897" y="3241"/>
                  </a:lnTo>
                  <a:cubicBezTo>
                    <a:pt x="958" y="3225"/>
                    <a:pt x="943" y="3218"/>
                    <a:pt x="981" y="3187"/>
                  </a:cubicBezTo>
                  <a:cubicBezTo>
                    <a:pt x="996" y="3225"/>
                    <a:pt x="943" y="3218"/>
                    <a:pt x="966" y="3256"/>
                  </a:cubicBezTo>
                  <a:cubicBezTo>
                    <a:pt x="996" y="3256"/>
                    <a:pt x="981" y="3225"/>
                    <a:pt x="1012" y="3225"/>
                  </a:cubicBezTo>
                  <a:cubicBezTo>
                    <a:pt x="981" y="3225"/>
                    <a:pt x="1004" y="3164"/>
                    <a:pt x="1012" y="3141"/>
                  </a:cubicBezTo>
                  <a:lnTo>
                    <a:pt x="1019" y="3172"/>
                  </a:lnTo>
                  <a:cubicBezTo>
                    <a:pt x="1058" y="3172"/>
                    <a:pt x="1042" y="3141"/>
                    <a:pt x="1073" y="3141"/>
                  </a:cubicBezTo>
                  <a:lnTo>
                    <a:pt x="1035" y="3133"/>
                  </a:lnTo>
                  <a:cubicBezTo>
                    <a:pt x="1042" y="3087"/>
                    <a:pt x="1088" y="3057"/>
                    <a:pt x="1111" y="3011"/>
                  </a:cubicBezTo>
                  <a:lnTo>
                    <a:pt x="1073" y="3049"/>
                  </a:lnTo>
                  <a:lnTo>
                    <a:pt x="1050" y="3049"/>
                  </a:lnTo>
                  <a:cubicBezTo>
                    <a:pt x="1081" y="3026"/>
                    <a:pt x="1073" y="2996"/>
                    <a:pt x="1081" y="2957"/>
                  </a:cubicBezTo>
                  <a:cubicBezTo>
                    <a:pt x="1050" y="2942"/>
                    <a:pt x="1042" y="2980"/>
                    <a:pt x="1058" y="3011"/>
                  </a:cubicBezTo>
                  <a:cubicBezTo>
                    <a:pt x="1035" y="3026"/>
                    <a:pt x="1050" y="2957"/>
                    <a:pt x="1019" y="2996"/>
                  </a:cubicBezTo>
                  <a:cubicBezTo>
                    <a:pt x="1219" y="3072"/>
                    <a:pt x="1234" y="3042"/>
                    <a:pt x="1196" y="304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 name="Google Shape;197;p9"/>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8" name="Google Shape;198;p9"/>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grpSp>
        <p:nvGrpSpPr>
          <p:cNvPr id="199" name="Google Shape;199;p9"/>
          <p:cNvGrpSpPr/>
          <p:nvPr/>
        </p:nvGrpSpPr>
        <p:grpSpPr>
          <a:xfrm>
            <a:off x="-473131" y="2383368"/>
            <a:ext cx="10363332" cy="2225140"/>
            <a:chOff x="-473131" y="2383368"/>
            <a:chExt cx="10363332" cy="2225140"/>
          </a:xfrm>
        </p:grpSpPr>
        <p:grpSp>
          <p:nvGrpSpPr>
            <p:cNvPr id="200" name="Google Shape;200;p9"/>
            <p:cNvGrpSpPr/>
            <p:nvPr/>
          </p:nvGrpSpPr>
          <p:grpSpPr>
            <a:xfrm>
              <a:off x="301012" y="3964319"/>
              <a:ext cx="219171" cy="330585"/>
              <a:chOff x="1095125" y="669925"/>
              <a:chExt cx="26850" cy="40500"/>
            </a:xfrm>
          </p:grpSpPr>
          <p:sp>
            <p:nvSpPr>
              <p:cNvPr id="201" name="Google Shape;201;p9"/>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9"/>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9"/>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4" name="Google Shape;204;p9"/>
            <p:cNvGrpSpPr/>
            <p:nvPr/>
          </p:nvGrpSpPr>
          <p:grpSpPr>
            <a:xfrm>
              <a:off x="-473131" y="2383368"/>
              <a:ext cx="10363332" cy="2225140"/>
              <a:chOff x="-473131" y="2383368"/>
              <a:chExt cx="10363332" cy="2225140"/>
            </a:xfrm>
          </p:grpSpPr>
          <p:sp>
            <p:nvSpPr>
              <p:cNvPr id="205" name="Google Shape;205;p9"/>
              <p:cNvSpPr/>
              <p:nvPr/>
            </p:nvSpPr>
            <p:spPr>
              <a:xfrm>
                <a:off x="-473131" y="3744093"/>
                <a:ext cx="836784" cy="798800"/>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6" name="Google Shape;206;p9"/>
              <p:cNvGrpSpPr/>
              <p:nvPr/>
            </p:nvGrpSpPr>
            <p:grpSpPr>
              <a:xfrm rot="-6351510">
                <a:off x="7967444" y="2746046"/>
                <a:ext cx="1887131" cy="1499784"/>
                <a:chOff x="7896139" y="4503289"/>
                <a:chExt cx="2170379" cy="1724894"/>
              </a:xfrm>
            </p:grpSpPr>
            <p:sp>
              <p:nvSpPr>
                <p:cNvPr id="207" name="Google Shape;207;p9"/>
                <p:cNvSpPr/>
                <p:nvPr/>
              </p:nvSpPr>
              <p:spPr>
                <a:xfrm>
                  <a:off x="7896139" y="4503289"/>
                  <a:ext cx="2010911" cy="1724894"/>
                </a:xfrm>
                <a:custGeom>
                  <a:rect b="b" l="l" r="r" t="t"/>
                  <a:pathLst>
                    <a:path extrusionOk="0" h="17079" w="19911">
                      <a:moveTo>
                        <a:pt x="3066" y="1"/>
                      </a:moveTo>
                      <a:cubicBezTo>
                        <a:pt x="3063" y="1"/>
                        <a:pt x="3060" y="1"/>
                        <a:pt x="3057" y="2"/>
                      </a:cubicBezTo>
                      <a:cubicBezTo>
                        <a:pt x="1977" y="285"/>
                        <a:pt x="682" y="684"/>
                        <a:pt x="337" y="1894"/>
                      </a:cubicBezTo>
                      <a:cubicBezTo>
                        <a:pt x="0" y="3051"/>
                        <a:pt x="1057" y="3710"/>
                        <a:pt x="1923" y="4177"/>
                      </a:cubicBezTo>
                      <a:cubicBezTo>
                        <a:pt x="2635" y="4553"/>
                        <a:pt x="3149" y="5035"/>
                        <a:pt x="3011" y="5901"/>
                      </a:cubicBezTo>
                      <a:cubicBezTo>
                        <a:pt x="2919" y="6460"/>
                        <a:pt x="2666" y="6996"/>
                        <a:pt x="2743" y="7571"/>
                      </a:cubicBezTo>
                      <a:cubicBezTo>
                        <a:pt x="2858" y="8506"/>
                        <a:pt x="3823" y="9057"/>
                        <a:pt x="4681" y="9172"/>
                      </a:cubicBezTo>
                      <a:cubicBezTo>
                        <a:pt x="4858" y="9197"/>
                        <a:pt x="5034" y="9207"/>
                        <a:pt x="5209" y="9207"/>
                      </a:cubicBezTo>
                      <a:cubicBezTo>
                        <a:pt x="6258" y="9207"/>
                        <a:pt x="7286" y="8833"/>
                        <a:pt x="8338" y="8833"/>
                      </a:cubicBezTo>
                      <a:cubicBezTo>
                        <a:pt x="8543" y="8833"/>
                        <a:pt x="8749" y="8847"/>
                        <a:pt x="8956" y="8881"/>
                      </a:cubicBezTo>
                      <a:cubicBezTo>
                        <a:pt x="10442" y="9134"/>
                        <a:pt x="11637" y="10222"/>
                        <a:pt x="11652" y="11785"/>
                      </a:cubicBezTo>
                      <a:cubicBezTo>
                        <a:pt x="11652" y="12198"/>
                        <a:pt x="11706" y="12620"/>
                        <a:pt x="12143" y="12757"/>
                      </a:cubicBezTo>
                      <a:cubicBezTo>
                        <a:pt x="12411" y="12849"/>
                        <a:pt x="12717" y="12849"/>
                        <a:pt x="12993" y="12872"/>
                      </a:cubicBezTo>
                      <a:cubicBezTo>
                        <a:pt x="13391" y="12911"/>
                        <a:pt x="13782" y="12964"/>
                        <a:pt x="14173" y="13003"/>
                      </a:cubicBezTo>
                      <a:cubicBezTo>
                        <a:pt x="14847" y="13079"/>
                        <a:pt x="15590" y="13079"/>
                        <a:pt x="16241" y="13317"/>
                      </a:cubicBezTo>
                      <a:cubicBezTo>
                        <a:pt x="16586" y="13439"/>
                        <a:pt x="16892" y="13661"/>
                        <a:pt x="17015" y="14014"/>
                      </a:cubicBezTo>
                      <a:cubicBezTo>
                        <a:pt x="17130" y="14343"/>
                        <a:pt x="17069" y="14703"/>
                        <a:pt x="17007" y="15040"/>
                      </a:cubicBezTo>
                      <a:cubicBezTo>
                        <a:pt x="16931" y="15538"/>
                        <a:pt x="16824" y="16090"/>
                        <a:pt x="17191" y="16504"/>
                      </a:cubicBezTo>
                      <a:cubicBezTo>
                        <a:pt x="17628" y="16994"/>
                        <a:pt x="18432" y="16963"/>
                        <a:pt x="18999" y="17063"/>
                      </a:cubicBezTo>
                      <a:cubicBezTo>
                        <a:pt x="19068" y="17071"/>
                        <a:pt x="19137" y="17071"/>
                        <a:pt x="19198" y="17078"/>
                      </a:cubicBezTo>
                      <a:lnTo>
                        <a:pt x="19911" y="17078"/>
                      </a:lnTo>
                      <a:cubicBezTo>
                        <a:pt x="19528" y="17032"/>
                        <a:pt x="19152" y="16986"/>
                        <a:pt x="18777" y="16940"/>
                      </a:cubicBezTo>
                      <a:cubicBezTo>
                        <a:pt x="18157" y="16864"/>
                        <a:pt x="17260" y="16810"/>
                        <a:pt x="17053" y="16075"/>
                      </a:cubicBezTo>
                      <a:cubicBezTo>
                        <a:pt x="16915" y="15538"/>
                        <a:pt x="17168" y="14971"/>
                        <a:pt x="17168" y="14435"/>
                      </a:cubicBezTo>
                      <a:cubicBezTo>
                        <a:pt x="17168" y="13470"/>
                        <a:pt x="16287" y="13156"/>
                        <a:pt x="15475" y="13049"/>
                      </a:cubicBezTo>
                      <a:cubicBezTo>
                        <a:pt x="14809" y="12964"/>
                        <a:pt x="14135" y="12903"/>
                        <a:pt x="13476" y="12834"/>
                      </a:cubicBezTo>
                      <a:cubicBezTo>
                        <a:pt x="13123" y="12803"/>
                        <a:pt x="12756" y="12773"/>
                        <a:pt x="12403" y="12719"/>
                      </a:cubicBezTo>
                      <a:cubicBezTo>
                        <a:pt x="11898" y="12643"/>
                        <a:pt x="11744" y="12313"/>
                        <a:pt x="11729" y="11830"/>
                      </a:cubicBezTo>
                      <a:cubicBezTo>
                        <a:pt x="11721" y="10819"/>
                        <a:pt x="11285" y="9923"/>
                        <a:pt x="10419" y="9348"/>
                      </a:cubicBezTo>
                      <a:cubicBezTo>
                        <a:pt x="9748" y="8904"/>
                        <a:pt x="8976" y="8742"/>
                        <a:pt x="8197" y="8742"/>
                      </a:cubicBezTo>
                      <a:cubicBezTo>
                        <a:pt x="7820" y="8742"/>
                        <a:pt x="7441" y="8780"/>
                        <a:pt x="7071" y="8843"/>
                      </a:cubicBezTo>
                      <a:cubicBezTo>
                        <a:pt x="6442" y="8951"/>
                        <a:pt x="5766" y="9099"/>
                        <a:pt x="5116" y="9099"/>
                      </a:cubicBezTo>
                      <a:cubicBezTo>
                        <a:pt x="4482" y="9099"/>
                        <a:pt x="3873" y="8959"/>
                        <a:pt x="3356" y="8506"/>
                      </a:cubicBezTo>
                      <a:cubicBezTo>
                        <a:pt x="2858" y="8077"/>
                        <a:pt x="2743" y="7494"/>
                        <a:pt x="2873" y="6859"/>
                      </a:cubicBezTo>
                      <a:cubicBezTo>
                        <a:pt x="2980" y="6384"/>
                        <a:pt x="3179" y="5886"/>
                        <a:pt x="3110" y="5380"/>
                      </a:cubicBezTo>
                      <a:cubicBezTo>
                        <a:pt x="2950" y="4139"/>
                        <a:pt x="1256" y="4024"/>
                        <a:pt x="621" y="3128"/>
                      </a:cubicBezTo>
                      <a:cubicBezTo>
                        <a:pt x="146" y="2446"/>
                        <a:pt x="391" y="1595"/>
                        <a:pt x="958" y="1052"/>
                      </a:cubicBezTo>
                      <a:cubicBezTo>
                        <a:pt x="1502" y="500"/>
                        <a:pt x="2298" y="293"/>
                        <a:pt x="3026" y="102"/>
                      </a:cubicBezTo>
                      <a:lnTo>
                        <a:pt x="3072" y="94"/>
                      </a:lnTo>
                      <a:lnTo>
                        <a:pt x="3103" y="56"/>
                      </a:lnTo>
                      <a:cubicBezTo>
                        <a:pt x="3110" y="28"/>
                        <a:pt x="3092" y="1"/>
                        <a:pt x="3066"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9"/>
                <p:cNvSpPr/>
                <p:nvPr/>
              </p:nvSpPr>
              <p:spPr>
                <a:xfrm>
                  <a:off x="8206393" y="4517428"/>
                  <a:ext cx="1860126" cy="1598549"/>
                </a:xfrm>
                <a:custGeom>
                  <a:rect b="b" l="l" r="r" t="t"/>
                  <a:pathLst>
                    <a:path extrusionOk="0" h="15828" w="18418">
                      <a:moveTo>
                        <a:pt x="353" y="0"/>
                      </a:moveTo>
                      <a:cubicBezTo>
                        <a:pt x="265" y="0"/>
                        <a:pt x="173" y="10"/>
                        <a:pt x="77" y="30"/>
                      </a:cubicBezTo>
                      <a:lnTo>
                        <a:pt x="31" y="38"/>
                      </a:lnTo>
                      <a:lnTo>
                        <a:pt x="0" y="76"/>
                      </a:lnTo>
                      <a:cubicBezTo>
                        <a:pt x="0" y="103"/>
                        <a:pt x="23" y="124"/>
                        <a:pt x="49" y="124"/>
                      </a:cubicBezTo>
                      <a:cubicBezTo>
                        <a:pt x="53" y="124"/>
                        <a:pt x="57" y="123"/>
                        <a:pt x="61" y="122"/>
                      </a:cubicBezTo>
                      <a:cubicBezTo>
                        <a:pt x="152" y="101"/>
                        <a:pt x="240" y="91"/>
                        <a:pt x="325" y="91"/>
                      </a:cubicBezTo>
                      <a:cubicBezTo>
                        <a:pt x="921" y="91"/>
                        <a:pt x="1390" y="575"/>
                        <a:pt x="1624" y="1111"/>
                      </a:cubicBezTo>
                      <a:cubicBezTo>
                        <a:pt x="1839" y="1609"/>
                        <a:pt x="1908" y="2153"/>
                        <a:pt x="2069" y="2674"/>
                      </a:cubicBezTo>
                      <a:cubicBezTo>
                        <a:pt x="2367" y="3608"/>
                        <a:pt x="2973" y="4114"/>
                        <a:pt x="3907" y="4367"/>
                      </a:cubicBezTo>
                      <a:cubicBezTo>
                        <a:pt x="4819" y="4612"/>
                        <a:pt x="6098" y="4719"/>
                        <a:pt x="6481" y="5746"/>
                      </a:cubicBezTo>
                      <a:cubicBezTo>
                        <a:pt x="6627" y="6144"/>
                        <a:pt x="6612" y="6604"/>
                        <a:pt x="6903" y="6948"/>
                      </a:cubicBezTo>
                      <a:cubicBezTo>
                        <a:pt x="7132" y="7209"/>
                        <a:pt x="7454" y="7347"/>
                        <a:pt x="7768" y="7462"/>
                      </a:cubicBezTo>
                      <a:cubicBezTo>
                        <a:pt x="8151" y="7592"/>
                        <a:pt x="8565" y="7691"/>
                        <a:pt x="8910" y="7921"/>
                      </a:cubicBezTo>
                      <a:cubicBezTo>
                        <a:pt x="9392" y="8243"/>
                        <a:pt x="9392" y="8779"/>
                        <a:pt x="9622" y="9262"/>
                      </a:cubicBezTo>
                      <a:cubicBezTo>
                        <a:pt x="9990" y="10036"/>
                        <a:pt x="10840" y="10411"/>
                        <a:pt x="11599" y="10695"/>
                      </a:cubicBezTo>
                      <a:cubicBezTo>
                        <a:pt x="12104" y="10878"/>
                        <a:pt x="12625" y="11062"/>
                        <a:pt x="13070" y="11346"/>
                      </a:cubicBezTo>
                      <a:cubicBezTo>
                        <a:pt x="13560" y="11660"/>
                        <a:pt x="13797" y="12096"/>
                        <a:pt x="14096" y="12571"/>
                      </a:cubicBezTo>
                      <a:cubicBezTo>
                        <a:pt x="14334" y="12947"/>
                        <a:pt x="14617" y="13069"/>
                        <a:pt x="15008" y="13230"/>
                      </a:cubicBezTo>
                      <a:cubicBezTo>
                        <a:pt x="15728" y="13529"/>
                        <a:pt x="15590" y="14180"/>
                        <a:pt x="15514" y="14816"/>
                      </a:cubicBezTo>
                      <a:cubicBezTo>
                        <a:pt x="15445" y="15391"/>
                        <a:pt x="15927" y="15322"/>
                        <a:pt x="16387" y="15437"/>
                      </a:cubicBezTo>
                      <a:cubicBezTo>
                        <a:pt x="16655" y="15506"/>
                        <a:pt x="16931" y="15582"/>
                        <a:pt x="17214" y="15628"/>
                      </a:cubicBezTo>
                      <a:lnTo>
                        <a:pt x="18417" y="15827"/>
                      </a:lnTo>
                      <a:lnTo>
                        <a:pt x="18417" y="15743"/>
                      </a:lnTo>
                      <a:cubicBezTo>
                        <a:pt x="17927" y="15644"/>
                        <a:pt x="17429" y="15552"/>
                        <a:pt x="16915" y="15444"/>
                      </a:cubicBezTo>
                      <a:cubicBezTo>
                        <a:pt x="16609" y="15391"/>
                        <a:pt x="16310" y="15329"/>
                        <a:pt x="16004" y="15276"/>
                      </a:cubicBezTo>
                      <a:cubicBezTo>
                        <a:pt x="15805" y="15237"/>
                        <a:pt x="15590" y="15146"/>
                        <a:pt x="15567" y="14916"/>
                      </a:cubicBezTo>
                      <a:cubicBezTo>
                        <a:pt x="15552" y="14793"/>
                        <a:pt x="15605" y="14640"/>
                        <a:pt x="15621" y="14510"/>
                      </a:cubicBezTo>
                      <a:cubicBezTo>
                        <a:pt x="15667" y="14150"/>
                        <a:pt x="15697" y="13751"/>
                        <a:pt x="15468" y="13452"/>
                      </a:cubicBezTo>
                      <a:cubicBezTo>
                        <a:pt x="15345" y="13307"/>
                        <a:pt x="15184" y="13223"/>
                        <a:pt x="15008" y="13154"/>
                      </a:cubicBezTo>
                      <a:cubicBezTo>
                        <a:pt x="14671" y="13023"/>
                        <a:pt x="14395" y="12901"/>
                        <a:pt x="14188" y="12579"/>
                      </a:cubicBezTo>
                      <a:cubicBezTo>
                        <a:pt x="13920" y="12188"/>
                        <a:pt x="13744" y="11775"/>
                        <a:pt x="13361" y="11468"/>
                      </a:cubicBezTo>
                      <a:cubicBezTo>
                        <a:pt x="13016" y="11193"/>
                        <a:pt x="12618" y="11009"/>
                        <a:pt x="12212" y="10848"/>
                      </a:cubicBezTo>
                      <a:cubicBezTo>
                        <a:pt x="11277" y="10465"/>
                        <a:pt x="10059" y="10158"/>
                        <a:pt x="9645" y="9116"/>
                      </a:cubicBezTo>
                      <a:cubicBezTo>
                        <a:pt x="9477" y="8695"/>
                        <a:pt x="9438" y="8251"/>
                        <a:pt x="9071" y="7944"/>
                      </a:cubicBezTo>
                      <a:cubicBezTo>
                        <a:pt x="8826" y="7737"/>
                        <a:pt x="8496" y="7623"/>
                        <a:pt x="8190" y="7515"/>
                      </a:cubicBezTo>
                      <a:cubicBezTo>
                        <a:pt x="7791" y="7370"/>
                        <a:pt x="7332" y="7255"/>
                        <a:pt x="7010" y="6948"/>
                      </a:cubicBezTo>
                      <a:cubicBezTo>
                        <a:pt x="6627" y="6558"/>
                        <a:pt x="6726" y="5975"/>
                        <a:pt x="6466" y="5516"/>
                      </a:cubicBezTo>
                      <a:cubicBezTo>
                        <a:pt x="6052" y="4765"/>
                        <a:pt x="5118" y="4558"/>
                        <a:pt x="4352" y="4382"/>
                      </a:cubicBezTo>
                      <a:cubicBezTo>
                        <a:pt x="3754" y="4252"/>
                        <a:pt x="3126" y="4098"/>
                        <a:pt x="2681" y="3639"/>
                      </a:cubicBezTo>
                      <a:cubicBezTo>
                        <a:pt x="2214" y="3141"/>
                        <a:pt x="2099" y="2428"/>
                        <a:pt x="1938" y="1800"/>
                      </a:cubicBezTo>
                      <a:cubicBezTo>
                        <a:pt x="1736" y="1005"/>
                        <a:pt x="1248" y="0"/>
                        <a:pt x="35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09" name="Shape 209"/>
        <p:cNvGrpSpPr/>
        <p:nvPr/>
      </p:nvGrpSpPr>
      <p:grpSpPr>
        <a:xfrm>
          <a:off x="0" y="0"/>
          <a:ext cx="0" cy="0"/>
          <a:chOff x="0" y="0"/>
          <a:chExt cx="0" cy="0"/>
        </a:xfrm>
      </p:grpSpPr>
      <p:sp>
        <p:nvSpPr>
          <p:cNvPr id="210" name="Google Shape;210;p10"/>
          <p:cNvSpPr/>
          <p:nvPr>
            <p:ph idx="2" type="pic"/>
          </p:nvPr>
        </p:nvSpPr>
        <p:spPr>
          <a:xfrm>
            <a:off x="0" y="0"/>
            <a:ext cx="9144000" cy="5143500"/>
          </a:xfrm>
          <a:prstGeom prst="rect">
            <a:avLst/>
          </a:prstGeom>
          <a:noFill/>
          <a:ln>
            <a:noFill/>
          </a:ln>
        </p:spPr>
      </p:sp>
      <p:sp>
        <p:nvSpPr>
          <p:cNvPr id="211" name="Google Shape;211;p10"/>
          <p:cNvSpPr txBox="1"/>
          <p:nvPr>
            <p:ph type="title"/>
          </p:nvPr>
        </p:nvSpPr>
        <p:spPr>
          <a:xfrm>
            <a:off x="720000" y="4140600"/>
            <a:ext cx="7704000" cy="4680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12" name="Shape 212"/>
        <p:cNvGrpSpPr/>
        <p:nvPr/>
      </p:nvGrpSpPr>
      <p:grpSpPr>
        <a:xfrm>
          <a:off x="0" y="0"/>
          <a:ext cx="0" cy="0"/>
          <a:chOff x="0" y="0"/>
          <a:chExt cx="0" cy="0"/>
        </a:xfrm>
      </p:grpSpPr>
      <p:grpSp>
        <p:nvGrpSpPr>
          <p:cNvPr id="213" name="Google Shape;213;p11"/>
          <p:cNvGrpSpPr/>
          <p:nvPr/>
        </p:nvGrpSpPr>
        <p:grpSpPr>
          <a:xfrm>
            <a:off x="-41975" y="-927082"/>
            <a:ext cx="9951131" cy="6862458"/>
            <a:chOff x="-41975" y="-927082"/>
            <a:chExt cx="9951131" cy="6862458"/>
          </a:xfrm>
        </p:grpSpPr>
        <p:sp>
          <p:nvSpPr>
            <p:cNvPr id="214" name="Google Shape;214;p11"/>
            <p:cNvSpPr/>
            <p:nvPr/>
          </p:nvSpPr>
          <p:spPr>
            <a:xfrm rot="1682558">
              <a:off x="7896582" y="3735990"/>
              <a:ext cx="1657982" cy="1922509"/>
            </a:xfrm>
            <a:custGeom>
              <a:rect b="b" l="l" r="r" t="t"/>
              <a:pathLst>
                <a:path extrusionOk="0" h="9071" w="7823">
                  <a:moveTo>
                    <a:pt x="774" y="3256"/>
                  </a:moveTo>
                  <a:lnTo>
                    <a:pt x="767" y="3210"/>
                  </a:lnTo>
                  <a:close/>
                  <a:moveTo>
                    <a:pt x="1456" y="2865"/>
                  </a:moveTo>
                  <a:lnTo>
                    <a:pt x="1448" y="2873"/>
                  </a:lnTo>
                  <a:cubicBezTo>
                    <a:pt x="1418" y="2873"/>
                    <a:pt x="1433" y="2827"/>
                    <a:pt x="1456" y="2842"/>
                  </a:cubicBezTo>
                  <a:close/>
                  <a:moveTo>
                    <a:pt x="1380" y="2781"/>
                  </a:moveTo>
                  <a:lnTo>
                    <a:pt x="1410" y="2758"/>
                  </a:lnTo>
                  <a:close/>
                  <a:moveTo>
                    <a:pt x="1456" y="2743"/>
                  </a:moveTo>
                  <a:cubicBezTo>
                    <a:pt x="1464" y="2712"/>
                    <a:pt x="1471" y="2681"/>
                    <a:pt x="1502" y="2689"/>
                  </a:cubicBezTo>
                  <a:cubicBezTo>
                    <a:pt x="1471" y="2704"/>
                    <a:pt x="1487" y="2743"/>
                    <a:pt x="1456" y="2743"/>
                  </a:cubicBezTo>
                  <a:close/>
                  <a:moveTo>
                    <a:pt x="1548" y="2674"/>
                  </a:moveTo>
                  <a:lnTo>
                    <a:pt x="1579" y="2666"/>
                  </a:lnTo>
                  <a:close/>
                  <a:moveTo>
                    <a:pt x="1065" y="2306"/>
                  </a:moveTo>
                  <a:lnTo>
                    <a:pt x="1065" y="2367"/>
                  </a:lnTo>
                  <a:lnTo>
                    <a:pt x="1035" y="2352"/>
                  </a:lnTo>
                  <a:lnTo>
                    <a:pt x="1012" y="2352"/>
                  </a:lnTo>
                  <a:cubicBezTo>
                    <a:pt x="1035" y="2329"/>
                    <a:pt x="1050" y="2321"/>
                    <a:pt x="1012" y="2291"/>
                  </a:cubicBezTo>
                  <a:close/>
                  <a:moveTo>
                    <a:pt x="583" y="2069"/>
                  </a:moveTo>
                  <a:lnTo>
                    <a:pt x="552" y="2030"/>
                  </a:lnTo>
                  <a:lnTo>
                    <a:pt x="606" y="2015"/>
                  </a:lnTo>
                  <a:cubicBezTo>
                    <a:pt x="590" y="2046"/>
                    <a:pt x="575" y="2053"/>
                    <a:pt x="583" y="2069"/>
                  </a:cubicBezTo>
                  <a:close/>
                  <a:moveTo>
                    <a:pt x="2069" y="2590"/>
                  </a:moveTo>
                  <a:lnTo>
                    <a:pt x="2061" y="2605"/>
                  </a:lnTo>
                  <a:cubicBezTo>
                    <a:pt x="2031" y="2590"/>
                    <a:pt x="2046" y="2551"/>
                    <a:pt x="2008" y="2528"/>
                  </a:cubicBezTo>
                  <a:lnTo>
                    <a:pt x="2046" y="2513"/>
                  </a:lnTo>
                  <a:cubicBezTo>
                    <a:pt x="2031" y="2521"/>
                    <a:pt x="2038" y="2567"/>
                    <a:pt x="2069" y="2590"/>
                  </a:cubicBezTo>
                  <a:close/>
                  <a:moveTo>
                    <a:pt x="958" y="1816"/>
                  </a:moveTo>
                  <a:cubicBezTo>
                    <a:pt x="989" y="1754"/>
                    <a:pt x="1012" y="1724"/>
                    <a:pt x="1012" y="1670"/>
                  </a:cubicBezTo>
                  <a:lnTo>
                    <a:pt x="1050" y="1678"/>
                  </a:lnTo>
                  <a:cubicBezTo>
                    <a:pt x="1027" y="1709"/>
                    <a:pt x="1027" y="1793"/>
                    <a:pt x="958" y="1816"/>
                  </a:cubicBezTo>
                  <a:close/>
                  <a:moveTo>
                    <a:pt x="2291" y="2329"/>
                  </a:moveTo>
                  <a:lnTo>
                    <a:pt x="2329" y="2283"/>
                  </a:lnTo>
                  <a:cubicBezTo>
                    <a:pt x="2329" y="2321"/>
                    <a:pt x="2307" y="2321"/>
                    <a:pt x="2291" y="2329"/>
                  </a:cubicBezTo>
                  <a:close/>
                  <a:moveTo>
                    <a:pt x="1081" y="1670"/>
                  </a:moveTo>
                  <a:lnTo>
                    <a:pt x="1050" y="1640"/>
                  </a:lnTo>
                  <a:cubicBezTo>
                    <a:pt x="1081" y="1609"/>
                    <a:pt x="1111" y="1571"/>
                    <a:pt x="1150" y="1563"/>
                  </a:cubicBezTo>
                  <a:cubicBezTo>
                    <a:pt x="1127" y="1601"/>
                    <a:pt x="1104" y="1632"/>
                    <a:pt x="1081" y="1670"/>
                  </a:cubicBezTo>
                  <a:close/>
                  <a:moveTo>
                    <a:pt x="1234" y="1586"/>
                  </a:moveTo>
                  <a:cubicBezTo>
                    <a:pt x="1203" y="1571"/>
                    <a:pt x="1219" y="1555"/>
                    <a:pt x="1219" y="1525"/>
                  </a:cubicBezTo>
                  <a:cubicBezTo>
                    <a:pt x="1234" y="1494"/>
                    <a:pt x="1272" y="1479"/>
                    <a:pt x="1311" y="1440"/>
                  </a:cubicBezTo>
                  <a:lnTo>
                    <a:pt x="1334" y="1456"/>
                  </a:lnTo>
                  <a:cubicBezTo>
                    <a:pt x="1311" y="1494"/>
                    <a:pt x="1265" y="1540"/>
                    <a:pt x="1234" y="1586"/>
                  </a:cubicBezTo>
                  <a:close/>
                  <a:moveTo>
                    <a:pt x="3080" y="2168"/>
                  </a:moveTo>
                  <a:lnTo>
                    <a:pt x="3103" y="2145"/>
                  </a:lnTo>
                  <a:lnTo>
                    <a:pt x="3111" y="2168"/>
                  </a:lnTo>
                  <a:close/>
                  <a:moveTo>
                    <a:pt x="3119" y="2138"/>
                  </a:moveTo>
                  <a:lnTo>
                    <a:pt x="3188" y="2161"/>
                  </a:lnTo>
                  <a:cubicBezTo>
                    <a:pt x="3157" y="2176"/>
                    <a:pt x="3142" y="2176"/>
                    <a:pt x="3119" y="2138"/>
                  </a:cubicBezTo>
                  <a:close/>
                  <a:moveTo>
                    <a:pt x="3188" y="2138"/>
                  </a:moveTo>
                  <a:lnTo>
                    <a:pt x="3233" y="2138"/>
                  </a:lnTo>
                  <a:cubicBezTo>
                    <a:pt x="3226" y="2168"/>
                    <a:pt x="3188" y="2168"/>
                    <a:pt x="3188" y="2138"/>
                  </a:cubicBezTo>
                  <a:close/>
                  <a:moveTo>
                    <a:pt x="3463" y="207"/>
                  </a:moveTo>
                  <a:lnTo>
                    <a:pt x="3417" y="192"/>
                  </a:lnTo>
                  <a:lnTo>
                    <a:pt x="3456" y="176"/>
                  </a:lnTo>
                  <a:close/>
                  <a:moveTo>
                    <a:pt x="4574" y="2475"/>
                  </a:moveTo>
                  <a:cubicBezTo>
                    <a:pt x="4597" y="2490"/>
                    <a:pt x="4605" y="2452"/>
                    <a:pt x="4612" y="2482"/>
                  </a:cubicBezTo>
                  <a:cubicBezTo>
                    <a:pt x="4612" y="2490"/>
                    <a:pt x="4551" y="2498"/>
                    <a:pt x="4574" y="2475"/>
                  </a:cubicBezTo>
                  <a:close/>
                  <a:moveTo>
                    <a:pt x="3494" y="215"/>
                  </a:moveTo>
                  <a:lnTo>
                    <a:pt x="3494" y="153"/>
                  </a:lnTo>
                  <a:cubicBezTo>
                    <a:pt x="3517" y="176"/>
                    <a:pt x="3540" y="138"/>
                    <a:pt x="3555" y="169"/>
                  </a:cubicBezTo>
                  <a:cubicBezTo>
                    <a:pt x="3525" y="192"/>
                    <a:pt x="3517" y="184"/>
                    <a:pt x="3494" y="215"/>
                  </a:cubicBezTo>
                  <a:close/>
                  <a:moveTo>
                    <a:pt x="4651" y="2544"/>
                  </a:moveTo>
                  <a:lnTo>
                    <a:pt x="4612" y="2521"/>
                  </a:lnTo>
                  <a:lnTo>
                    <a:pt x="4666" y="2505"/>
                  </a:lnTo>
                  <a:close/>
                  <a:moveTo>
                    <a:pt x="3693" y="176"/>
                  </a:moveTo>
                  <a:lnTo>
                    <a:pt x="3724" y="192"/>
                  </a:lnTo>
                  <a:cubicBezTo>
                    <a:pt x="3731" y="184"/>
                    <a:pt x="3731" y="138"/>
                    <a:pt x="3762" y="153"/>
                  </a:cubicBezTo>
                  <a:lnTo>
                    <a:pt x="3762" y="192"/>
                  </a:lnTo>
                  <a:cubicBezTo>
                    <a:pt x="3724" y="192"/>
                    <a:pt x="3716" y="245"/>
                    <a:pt x="3678" y="245"/>
                  </a:cubicBezTo>
                  <a:cubicBezTo>
                    <a:pt x="3678" y="215"/>
                    <a:pt x="3655" y="184"/>
                    <a:pt x="3693" y="176"/>
                  </a:cubicBezTo>
                  <a:close/>
                  <a:moveTo>
                    <a:pt x="3609" y="222"/>
                  </a:moveTo>
                  <a:cubicBezTo>
                    <a:pt x="3685" y="192"/>
                    <a:pt x="3532" y="207"/>
                    <a:pt x="3617" y="153"/>
                  </a:cubicBezTo>
                  <a:cubicBezTo>
                    <a:pt x="3640" y="184"/>
                    <a:pt x="3624" y="184"/>
                    <a:pt x="3663" y="192"/>
                  </a:cubicBezTo>
                  <a:cubicBezTo>
                    <a:pt x="3655" y="215"/>
                    <a:pt x="3640" y="253"/>
                    <a:pt x="3609" y="222"/>
                  </a:cubicBezTo>
                  <a:close/>
                  <a:moveTo>
                    <a:pt x="5064" y="2789"/>
                  </a:moveTo>
                  <a:cubicBezTo>
                    <a:pt x="5057" y="2827"/>
                    <a:pt x="5110" y="2804"/>
                    <a:pt x="5072" y="2835"/>
                  </a:cubicBezTo>
                  <a:close/>
                  <a:moveTo>
                    <a:pt x="5141" y="2911"/>
                  </a:moveTo>
                  <a:lnTo>
                    <a:pt x="5133" y="2873"/>
                  </a:lnTo>
                  <a:cubicBezTo>
                    <a:pt x="5164" y="2865"/>
                    <a:pt x="5179" y="2873"/>
                    <a:pt x="5187" y="2881"/>
                  </a:cubicBezTo>
                  <a:lnTo>
                    <a:pt x="5179" y="2904"/>
                  </a:lnTo>
                  <a:cubicBezTo>
                    <a:pt x="5164" y="2904"/>
                    <a:pt x="5172" y="2904"/>
                    <a:pt x="5141" y="2911"/>
                  </a:cubicBezTo>
                  <a:close/>
                  <a:moveTo>
                    <a:pt x="5486" y="4482"/>
                  </a:moveTo>
                  <a:lnTo>
                    <a:pt x="5516" y="4474"/>
                  </a:lnTo>
                  <a:lnTo>
                    <a:pt x="5486" y="4505"/>
                  </a:lnTo>
                  <a:close/>
                  <a:moveTo>
                    <a:pt x="5493" y="4781"/>
                  </a:moveTo>
                  <a:lnTo>
                    <a:pt x="5524" y="4773"/>
                  </a:lnTo>
                  <a:cubicBezTo>
                    <a:pt x="5547" y="4804"/>
                    <a:pt x="5547" y="4819"/>
                    <a:pt x="5509" y="4842"/>
                  </a:cubicBezTo>
                  <a:close/>
                  <a:moveTo>
                    <a:pt x="5379" y="4865"/>
                  </a:moveTo>
                  <a:cubicBezTo>
                    <a:pt x="5417" y="4888"/>
                    <a:pt x="5402" y="4918"/>
                    <a:pt x="5379" y="4934"/>
                  </a:cubicBezTo>
                  <a:cubicBezTo>
                    <a:pt x="5371" y="4903"/>
                    <a:pt x="5363" y="4888"/>
                    <a:pt x="5379" y="4865"/>
                  </a:cubicBezTo>
                  <a:close/>
                  <a:moveTo>
                    <a:pt x="5440" y="4903"/>
                  </a:moveTo>
                  <a:cubicBezTo>
                    <a:pt x="5455" y="4941"/>
                    <a:pt x="5440" y="4964"/>
                    <a:pt x="5417" y="4980"/>
                  </a:cubicBezTo>
                  <a:cubicBezTo>
                    <a:pt x="5402" y="4957"/>
                    <a:pt x="5440" y="4934"/>
                    <a:pt x="5440" y="4903"/>
                  </a:cubicBezTo>
                  <a:close/>
                  <a:moveTo>
                    <a:pt x="5386" y="5010"/>
                  </a:moveTo>
                  <a:lnTo>
                    <a:pt x="5386" y="4995"/>
                  </a:lnTo>
                  <a:lnTo>
                    <a:pt x="5432" y="4995"/>
                  </a:lnTo>
                  <a:lnTo>
                    <a:pt x="5409" y="5010"/>
                  </a:lnTo>
                  <a:close/>
                  <a:moveTo>
                    <a:pt x="5379" y="4995"/>
                  </a:moveTo>
                  <a:cubicBezTo>
                    <a:pt x="5363" y="5003"/>
                    <a:pt x="5379" y="5033"/>
                    <a:pt x="5348" y="5033"/>
                  </a:cubicBezTo>
                  <a:close/>
                  <a:moveTo>
                    <a:pt x="5294" y="5079"/>
                  </a:moveTo>
                  <a:lnTo>
                    <a:pt x="5302" y="5041"/>
                  </a:lnTo>
                  <a:lnTo>
                    <a:pt x="5294" y="5079"/>
                  </a:lnTo>
                  <a:lnTo>
                    <a:pt x="5325" y="5079"/>
                  </a:lnTo>
                  <a:close/>
                  <a:moveTo>
                    <a:pt x="5294" y="5194"/>
                  </a:moveTo>
                  <a:lnTo>
                    <a:pt x="5310" y="5148"/>
                  </a:lnTo>
                  <a:cubicBezTo>
                    <a:pt x="5340" y="5187"/>
                    <a:pt x="5333" y="5210"/>
                    <a:pt x="5294" y="5194"/>
                  </a:cubicBezTo>
                  <a:close/>
                  <a:moveTo>
                    <a:pt x="5187" y="5225"/>
                  </a:moveTo>
                  <a:lnTo>
                    <a:pt x="5225" y="5225"/>
                  </a:lnTo>
                  <a:lnTo>
                    <a:pt x="5218" y="5210"/>
                  </a:lnTo>
                  <a:lnTo>
                    <a:pt x="5256" y="5233"/>
                  </a:lnTo>
                  <a:lnTo>
                    <a:pt x="5241" y="5240"/>
                  </a:lnTo>
                  <a:lnTo>
                    <a:pt x="5256" y="5256"/>
                  </a:lnTo>
                  <a:lnTo>
                    <a:pt x="5241" y="5256"/>
                  </a:lnTo>
                  <a:cubicBezTo>
                    <a:pt x="5210" y="5233"/>
                    <a:pt x="5210" y="5240"/>
                    <a:pt x="5187" y="5225"/>
                  </a:cubicBezTo>
                  <a:close/>
                  <a:moveTo>
                    <a:pt x="7485" y="3754"/>
                  </a:moveTo>
                  <a:cubicBezTo>
                    <a:pt x="7508" y="3785"/>
                    <a:pt x="7524" y="3808"/>
                    <a:pt x="7547" y="3792"/>
                  </a:cubicBezTo>
                  <a:lnTo>
                    <a:pt x="7547" y="3869"/>
                  </a:lnTo>
                  <a:cubicBezTo>
                    <a:pt x="7508" y="3823"/>
                    <a:pt x="7524" y="3892"/>
                    <a:pt x="7493" y="3869"/>
                  </a:cubicBezTo>
                  <a:cubicBezTo>
                    <a:pt x="7516" y="3831"/>
                    <a:pt x="7478" y="3792"/>
                    <a:pt x="7485" y="3754"/>
                  </a:cubicBezTo>
                  <a:close/>
                  <a:moveTo>
                    <a:pt x="5241" y="5279"/>
                  </a:moveTo>
                  <a:lnTo>
                    <a:pt x="5264" y="5286"/>
                  </a:lnTo>
                  <a:cubicBezTo>
                    <a:pt x="5279" y="5324"/>
                    <a:pt x="5256" y="5347"/>
                    <a:pt x="5225" y="5363"/>
                  </a:cubicBezTo>
                  <a:lnTo>
                    <a:pt x="5195" y="5324"/>
                  </a:lnTo>
                  <a:close/>
                  <a:moveTo>
                    <a:pt x="5187" y="5302"/>
                  </a:moveTo>
                  <a:cubicBezTo>
                    <a:pt x="5179" y="5324"/>
                    <a:pt x="5179" y="5347"/>
                    <a:pt x="5149" y="5363"/>
                  </a:cubicBezTo>
                  <a:cubicBezTo>
                    <a:pt x="5156" y="5340"/>
                    <a:pt x="5149" y="5324"/>
                    <a:pt x="5156" y="5309"/>
                  </a:cubicBezTo>
                  <a:lnTo>
                    <a:pt x="5179" y="5309"/>
                  </a:lnTo>
                  <a:close/>
                  <a:moveTo>
                    <a:pt x="7539" y="3961"/>
                  </a:moveTo>
                  <a:lnTo>
                    <a:pt x="7539" y="4014"/>
                  </a:lnTo>
                  <a:close/>
                  <a:moveTo>
                    <a:pt x="5179" y="5363"/>
                  </a:moveTo>
                  <a:cubicBezTo>
                    <a:pt x="5218" y="5355"/>
                    <a:pt x="5241" y="5378"/>
                    <a:pt x="5256" y="5393"/>
                  </a:cubicBezTo>
                  <a:lnTo>
                    <a:pt x="5241" y="5401"/>
                  </a:lnTo>
                  <a:cubicBezTo>
                    <a:pt x="5218" y="5386"/>
                    <a:pt x="5187" y="5393"/>
                    <a:pt x="5179" y="5363"/>
                  </a:cubicBezTo>
                  <a:close/>
                  <a:moveTo>
                    <a:pt x="7493" y="4037"/>
                  </a:moveTo>
                  <a:lnTo>
                    <a:pt x="7539" y="4060"/>
                  </a:lnTo>
                  <a:cubicBezTo>
                    <a:pt x="7524" y="4083"/>
                    <a:pt x="7478" y="4076"/>
                    <a:pt x="7493" y="4037"/>
                  </a:cubicBezTo>
                  <a:close/>
                  <a:moveTo>
                    <a:pt x="5103" y="5432"/>
                  </a:moveTo>
                  <a:cubicBezTo>
                    <a:pt x="5118" y="5424"/>
                    <a:pt x="5133" y="5378"/>
                    <a:pt x="5156" y="5386"/>
                  </a:cubicBezTo>
                  <a:lnTo>
                    <a:pt x="5141" y="5424"/>
                  </a:lnTo>
                  <a:lnTo>
                    <a:pt x="5172" y="5416"/>
                  </a:lnTo>
                  <a:lnTo>
                    <a:pt x="5187" y="5462"/>
                  </a:lnTo>
                  <a:cubicBezTo>
                    <a:pt x="5149" y="5462"/>
                    <a:pt x="5126" y="5455"/>
                    <a:pt x="5103" y="5432"/>
                  </a:cubicBezTo>
                  <a:close/>
                  <a:moveTo>
                    <a:pt x="7493" y="4198"/>
                  </a:moveTo>
                  <a:lnTo>
                    <a:pt x="7516" y="4137"/>
                  </a:lnTo>
                  <a:cubicBezTo>
                    <a:pt x="7524" y="4152"/>
                    <a:pt x="7554" y="4129"/>
                    <a:pt x="7547" y="4168"/>
                  </a:cubicBezTo>
                  <a:lnTo>
                    <a:pt x="7524" y="4191"/>
                  </a:lnTo>
                  <a:lnTo>
                    <a:pt x="7562" y="4191"/>
                  </a:lnTo>
                  <a:lnTo>
                    <a:pt x="7547" y="4237"/>
                  </a:lnTo>
                  <a:cubicBezTo>
                    <a:pt x="7524" y="4198"/>
                    <a:pt x="7508" y="4237"/>
                    <a:pt x="7493" y="4198"/>
                  </a:cubicBezTo>
                  <a:close/>
                  <a:moveTo>
                    <a:pt x="5072" y="5585"/>
                  </a:moveTo>
                  <a:lnTo>
                    <a:pt x="5103" y="5554"/>
                  </a:lnTo>
                  <a:lnTo>
                    <a:pt x="5087" y="5593"/>
                  </a:lnTo>
                  <a:close/>
                  <a:moveTo>
                    <a:pt x="7547" y="4558"/>
                  </a:moveTo>
                  <a:lnTo>
                    <a:pt x="7516" y="4589"/>
                  </a:lnTo>
                  <a:cubicBezTo>
                    <a:pt x="7493" y="4558"/>
                    <a:pt x="7539" y="4520"/>
                    <a:pt x="7547" y="4558"/>
                  </a:cubicBezTo>
                  <a:close/>
                  <a:moveTo>
                    <a:pt x="4980" y="5669"/>
                  </a:moveTo>
                  <a:lnTo>
                    <a:pt x="5011" y="5662"/>
                  </a:lnTo>
                  <a:lnTo>
                    <a:pt x="4988" y="5646"/>
                  </a:lnTo>
                  <a:cubicBezTo>
                    <a:pt x="4996" y="5623"/>
                    <a:pt x="5026" y="5631"/>
                    <a:pt x="5034" y="5662"/>
                  </a:cubicBezTo>
                  <a:lnTo>
                    <a:pt x="4980" y="5723"/>
                  </a:lnTo>
                  <a:close/>
                  <a:moveTo>
                    <a:pt x="7478" y="4696"/>
                  </a:moveTo>
                  <a:lnTo>
                    <a:pt x="7508" y="4727"/>
                  </a:lnTo>
                  <a:cubicBezTo>
                    <a:pt x="7478" y="4735"/>
                    <a:pt x="7485" y="4765"/>
                    <a:pt x="7478" y="4773"/>
                  </a:cubicBezTo>
                  <a:cubicBezTo>
                    <a:pt x="7462" y="4750"/>
                    <a:pt x="7447" y="4727"/>
                    <a:pt x="7478" y="4696"/>
                  </a:cubicBezTo>
                  <a:close/>
                  <a:moveTo>
                    <a:pt x="4758" y="5769"/>
                  </a:moveTo>
                  <a:lnTo>
                    <a:pt x="4796" y="5784"/>
                  </a:lnTo>
                  <a:lnTo>
                    <a:pt x="4781" y="5799"/>
                  </a:lnTo>
                  <a:lnTo>
                    <a:pt x="4781" y="5815"/>
                  </a:lnTo>
                  <a:close/>
                  <a:moveTo>
                    <a:pt x="4881" y="5815"/>
                  </a:moveTo>
                  <a:cubicBezTo>
                    <a:pt x="4911" y="5822"/>
                    <a:pt x="4881" y="5784"/>
                    <a:pt x="4919" y="5799"/>
                  </a:cubicBezTo>
                  <a:close/>
                  <a:moveTo>
                    <a:pt x="4781" y="5845"/>
                  </a:moveTo>
                  <a:lnTo>
                    <a:pt x="4804" y="5853"/>
                  </a:lnTo>
                  <a:cubicBezTo>
                    <a:pt x="4781" y="5861"/>
                    <a:pt x="4781" y="5868"/>
                    <a:pt x="4796" y="5899"/>
                  </a:cubicBezTo>
                  <a:cubicBezTo>
                    <a:pt x="4758" y="5884"/>
                    <a:pt x="4766" y="5861"/>
                    <a:pt x="4781" y="5845"/>
                  </a:cubicBezTo>
                  <a:close/>
                  <a:moveTo>
                    <a:pt x="7401" y="5087"/>
                  </a:moveTo>
                  <a:cubicBezTo>
                    <a:pt x="7432" y="5056"/>
                    <a:pt x="7393" y="4972"/>
                    <a:pt x="7439" y="4972"/>
                  </a:cubicBezTo>
                  <a:cubicBezTo>
                    <a:pt x="7432" y="5010"/>
                    <a:pt x="7447" y="5087"/>
                    <a:pt x="7401" y="5087"/>
                  </a:cubicBezTo>
                  <a:close/>
                  <a:moveTo>
                    <a:pt x="4743" y="5922"/>
                  </a:moveTo>
                  <a:cubicBezTo>
                    <a:pt x="4743" y="5953"/>
                    <a:pt x="4720" y="5968"/>
                    <a:pt x="4704" y="5991"/>
                  </a:cubicBezTo>
                  <a:cubicBezTo>
                    <a:pt x="4704" y="5960"/>
                    <a:pt x="4704" y="5930"/>
                    <a:pt x="4743" y="5922"/>
                  </a:cubicBezTo>
                  <a:close/>
                  <a:moveTo>
                    <a:pt x="4758" y="5991"/>
                  </a:moveTo>
                  <a:cubicBezTo>
                    <a:pt x="4727" y="5953"/>
                    <a:pt x="4781" y="5968"/>
                    <a:pt x="4789" y="5960"/>
                  </a:cubicBezTo>
                  <a:cubicBezTo>
                    <a:pt x="4758" y="5953"/>
                    <a:pt x="4758" y="5914"/>
                    <a:pt x="4750" y="5899"/>
                  </a:cubicBezTo>
                  <a:cubicBezTo>
                    <a:pt x="4789" y="5899"/>
                    <a:pt x="4766" y="5960"/>
                    <a:pt x="4804" y="5960"/>
                  </a:cubicBezTo>
                  <a:lnTo>
                    <a:pt x="4796" y="5930"/>
                  </a:lnTo>
                  <a:lnTo>
                    <a:pt x="4842" y="5930"/>
                  </a:lnTo>
                  <a:cubicBezTo>
                    <a:pt x="4804" y="5937"/>
                    <a:pt x="4827" y="6083"/>
                    <a:pt x="4781" y="6006"/>
                  </a:cubicBezTo>
                  <a:cubicBezTo>
                    <a:pt x="4766" y="6022"/>
                    <a:pt x="4750" y="6075"/>
                    <a:pt x="4720" y="6045"/>
                  </a:cubicBezTo>
                  <a:cubicBezTo>
                    <a:pt x="4704" y="6014"/>
                    <a:pt x="4727" y="5968"/>
                    <a:pt x="4758" y="5991"/>
                  </a:cubicBezTo>
                  <a:close/>
                  <a:moveTo>
                    <a:pt x="4727" y="6075"/>
                  </a:moveTo>
                  <a:lnTo>
                    <a:pt x="4689" y="6114"/>
                  </a:lnTo>
                  <a:cubicBezTo>
                    <a:pt x="4681" y="6075"/>
                    <a:pt x="4712" y="6075"/>
                    <a:pt x="4727" y="6075"/>
                  </a:cubicBezTo>
                  <a:close/>
                  <a:moveTo>
                    <a:pt x="7332" y="5616"/>
                  </a:moveTo>
                  <a:lnTo>
                    <a:pt x="7317" y="5669"/>
                  </a:lnTo>
                  <a:cubicBezTo>
                    <a:pt x="7278" y="5662"/>
                    <a:pt x="7317" y="5577"/>
                    <a:pt x="7332" y="5616"/>
                  </a:cubicBezTo>
                  <a:close/>
                  <a:moveTo>
                    <a:pt x="7248" y="5845"/>
                  </a:moveTo>
                  <a:cubicBezTo>
                    <a:pt x="7255" y="5799"/>
                    <a:pt x="7263" y="5708"/>
                    <a:pt x="7317" y="5723"/>
                  </a:cubicBezTo>
                  <a:cubicBezTo>
                    <a:pt x="7278" y="5769"/>
                    <a:pt x="7332" y="5761"/>
                    <a:pt x="7347" y="5784"/>
                  </a:cubicBezTo>
                  <a:cubicBezTo>
                    <a:pt x="7317" y="5807"/>
                    <a:pt x="7294" y="5784"/>
                    <a:pt x="7278" y="5776"/>
                  </a:cubicBezTo>
                  <a:cubicBezTo>
                    <a:pt x="7286" y="5807"/>
                    <a:pt x="7278" y="5853"/>
                    <a:pt x="7248" y="5845"/>
                  </a:cubicBezTo>
                  <a:close/>
                  <a:moveTo>
                    <a:pt x="5087" y="6397"/>
                  </a:moveTo>
                  <a:cubicBezTo>
                    <a:pt x="5133" y="6397"/>
                    <a:pt x="5103" y="6497"/>
                    <a:pt x="5072" y="6458"/>
                  </a:cubicBezTo>
                  <a:cubicBezTo>
                    <a:pt x="5103" y="6451"/>
                    <a:pt x="5072" y="6420"/>
                    <a:pt x="5087" y="6397"/>
                  </a:cubicBezTo>
                  <a:close/>
                  <a:moveTo>
                    <a:pt x="7210" y="5960"/>
                  </a:moveTo>
                  <a:lnTo>
                    <a:pt x="7248" y="5891"/>
                  </a:lnTo>
                  <a:lnTo>
                    <a:pt x="7248" y="5953"/>
                  </a:lnTo>
                  <a:close/>
                  <a:moveTo>
                    <a:pt x="4934" y="6680"/>
                  </a:moveTo>
                  <a:lnTo>
                    <a:pt x="4896" y="6719"/>
                  </a:lnTo>
                  <a:cubicBezTo>
                    <a:pt x="4904" y="6688"/>
                    <a:pt x="4911" y="6680"/>
                    <a:pt x="4934" y="6680"/>
                  </a:cubicBezTo>
                  <a:close/>
                  <a:moveTo>
                    <a:pt x="4743" y="6658"/>
                  </a:moveTo>
                  <a:cubicBezTo>
                    <a:pt x="4781" y="6658"/>
                    <a:pt x="4766" y="6696"/>
                    <a:pt x="4766" y="6719"/>
                  </a:cubicBezTo>
                  <a:lnTo>
                    <a:pt x="4743" y="6726"/>
                  </a:lnTo>
                  <a:cubicBezTo>
                    <a:pt x="4727" y="6688"/>
                    <a:pt x="4758" y="6696"/>
                    <a:pt x="4743" y="6658"/>
                  </a:cubicBezTo>
                  <a:close/>
                  <a:moveTo>
                    <a:pt x="4720" y="6726"/>
                  </a:moveTo>
                  <a:cubicBezTo>
                    <a:pt x="4766" y="6734"/>
                    <a:pt x="4727" y="6795"/>
                    <a:pt x="4704" y="6780"/>
                  </a:cubicBezTo>
                  <a:lnTo>
                    <a:pt x="4689" y="6757"/>
                  </a:lnTo>
                  <a:cubicBezTo>
                    <a:pt x="4712" y="6734"/>
                    <a:pt x="4727" y="6780"/>
                    <a:pt x="4720" y="6726"/>
                  </a:cubicBezTo>
                  <a:close/>
                  <a:moveTo>
                    <a:pt x="4536" y="6811"/>
                  </a:moveTo>
                  <a:lnTo>
                    <a:pt x="4612" y="6780"/>
                  </a:lnTo>
                  <a:cubicBezTo>
                    <a:pt x="4612" y="6749"/>
                    <a:pt x="4674" y="6749"/>
                    <a:pt x="4643" y="6726"/>
                  </a:cubicBezTo>
                  <a:lnTo>
                    <a:pt x="4674" y="6734"/>
                  </a:lnTo>
                  <a:lnTo>
                    <a:pt x="4674" y="6772"/>
                  </a:lnTo>
                  <a:cubicBezTo>
                    <a:pt x="4635" y="6780"/>
                    <a:pt x="4620" y="6788"/>
                    <a:pt x="4643" y="6818"/>
                  </a:cubicBezTo>
                  <a:lnTo>
                    <a:pt x="4612" y="6803"/>
                  </a:lnTo>
                  <a:lnTo>
                    <a:pt x="4612" y="6841"/>
                  </a:lnTo>
                  <a:cubicBezTo>
                    <a:pt x="4566" y="6818"/>
                    <a:pt x="4574" y="6795"/>
                    <a:pt x="4536" y="6811"/>
                  </a:cubicBezTo>
                  <a:close/>
                  <a:moveTo>
                    <a:pt x="4061" y="6619"/>
                  </a:moveTo>
                  <a:lnTo>
                    <a:pt x="4038" y="6635"/>
                  </a:lnTo>
                  <a:close/>
                  <a:moveTo>
                    <a:pt x="4674" y="6887"/>
                  </a:moveTo>
                  <a:cubicBezTo>
                    <a:pt x="4681" y="6918"/>
                    <a:pt x="4643" y="6926"/>
                    <a:pt x="4635" y="6910"/>
                  </a:cubicBezTo>
                  <a:close/>
                  <a:moveTo>
                    <a:pt x="3961" y="6566"/>
                  </a:moveTo>
                  <a:lnTo>
                    <a:pt x="3977" y="6619"/>
                  </a:lnTo>
                  <a:lnTo>
                    <a:pt x="4000" y="6627"/>
                  </a:lnTo>
                  <a:lnTo>
                    <a:pt x="3961" y="6680"/>
                  </a:lnTo>
                  <a:cubicBezTo>
                    <a:pt x="3984" y="6627"/>
                    <a:pt x="3923" y="6543"/>
                    <a:pt x="3961" y="6566"/>
                  </a:cubicBezTo>
                  <a:close/>
                  <a:moveTo>
                    <a:pt x="3961" y="6665"/>
                  </a:moveTo>
                  <a:lnTo>
                    <a:pt x="3984" y="6696"/>
                  </a:lnTo>
                  <a:lnTo>
                    <a:pt x="3961" y="6719"/>
                  </a:lnTo>
                  <a:close/>
                  <a:moveTo>
                    <a:pt x="3946" y="6627"/>
                  </a:moveTo>
                  <a:lnTo>
                    <a:pt x="3915" y="6627"/>
                  </a:lnTo>
                  <a:close/>
                  <a:moveTo>
                    <a:pt x="3961" y="6650"/>
                  </a:moveTo>
                  <a:cubicBezTo>
                    <a:pt x="3961" y="6688"/>
                    <a:pt x="3946" y="6665"/>
                    <a:pt x="3938" y="6665"/>
                  </a:cubicBezTo>
                  <a:close/>
                  <a:moveTo>
                    <a:pt x="4444" y="6910"/>
                  </a:moveTo>
                  <a:cubicBezTo>
                    <a:pt x="4444" y="6933"/>
                    <a:pt x="4436" y="6949"/>
                    <a:pt x="4413" y="6949"/>
                  </a:cubicBezTo>
                  <a:cubicBezTo>
                    <a:pt x="4406" y="6926"/>
                    <a:pt x="4413" y="6887"/>
                    <a:pt x="4444" y="6910"/>
                  </a:cubicBezTo>
                  <a:close/>
                  <a:moveTo>
                    <a:pt x="4291" y="6987"/>
                  </a:moveTo>
                  <a:cubicBezTo>
                    <a:pt x="4329" y="7002"/>
                    <a:pt x="4298" y="6926"/>
                    <a:pt x="4337" y="6933"/>
                  </a:cubicBezTo>
                  <a:cubicBezTo>
                    <a:pt x="4329" y="6964"/>
                    <a:pt x="4329" y="6956"/>
                    <a:pt x="4337" y="6987"/>
                  </a:cubicBezTo>
                  <a:cubicBezTo>
                    <a:pt x="4321" y="6995"/>
                    <a:pt x="4291" y="7025"/>
                    <a:pt x="4291" y="6987"/>
                  </a:cubicBezTo>
                  <a:close/>
                  <a:moveTo>
                    <a:pt x="4291" y="7010"/>
                  </a:moveTo>
                  <a:cubicBezTo>
                    <a:pt x="4337" y="7041"/>
                    <a:pt x="4344" y="6995"/>
                    <a:pt x="4383" y="6995"/>
                  </a:cubicBezTo>
                  <a:cubicBezTo>
                    <a:pt x="4383" y="7033"/>
                    <a:pt x="4321" y="7033"/>
                    <a:pt x="4291" y="7048"/>
                  </a:cubicBezTo>
                  <a:close/>
                  <a:moveTo>
                    <a:pt x="4367" y="7071"/>
                  </a:moveTo>
                  <a:lnTo>
                    <a:pt x="4337" y="7102"/>
                  </a:lnTo>
                  <a:close/>
                  <a:moveTo>
                    <a:pt x="4137" y="7010"/>
                  </a:moveTo>
                  <a:cubicBezTo>
                    <a:pt x="4107" y="7010"/>
                    <a:pt x="4061" y="7079"/>
                    <a:pt x="4030" y="7025"/>
                  </a:cubicBezTo>
                  <a:cubicBezTo>
                    <a:pt x="4076" y="7041"/>
                    <a:pt x="4107" y="6987"/>
                    <a:pt x="4137" y="7010"/>
                  </a:cubicBezTo>
                  <a:close/>
                  <a:moveTo>
                    <a:pt x="4168" y="7079"/>
                  </a:moveTo>
                  <a:lnTo>
                    <a:pt x="4137" y="7109"/>
                  </a:lnTo>
                  <a:close/>
                  <a:moveTo>
                    <a:pt x="3992" y="7033"/>
                  </a:moveTo>
                  <a:cubicBezTo>
                    <a:pt x="3977" y="7041"/>
                    <a:pt x="3938" y="7109"/>
                    <a:pt x="3923" y="7048"/>
                  </a:cubicBezTo>
                  <a:cubicBezTo>
                    <a:pt x="3961" y="7071"/>
                    <a:pt x="3961" y="7010"/>
                    <a:pt x="3992" y="7033"/>
                  </a:cubicBezTo>
                  <a:close/>
                  <a:moveTo>
                    <a:pt x="3647" y="6658"/>
                  </a:moveTo>
                  <a:lnTo>
                    <a:pt x="3640" y="6696"/>
                  </a:lnTo>
                  <a:cubicBezTo>
                    <a:pt x="3632" y="6665"/>
                    <a:pt x="3632" y="6696"/>
                    <a:pt x="3617" y="6665"/>
                  </a:cubicBezTo>
                  <a:close/>
                  <a:moveTo>
                    <a:pt x="3594" y="6573"/>
                  </a:moveTo>
                  <a:cubicBezTo>
                    <a:pt x="3601" y="6581"/>
                    <a:pt x="3609" y="6550"/>
                    <a:pt x="3632" y="6589"/>
                  </a:cubicBezTo>
                  <a:lnTo>
                    <a:pt x="3609" y="6635"/>
                  </a:lnTo>
                  <a:lnTo>
                    <a:pt x="3601" y="6589"/>
                  </a:lnTo>
                  <a:lnTo>
                    <a:pt x="3594" y="6627"/>
                  </a:lnTo>
                  <a:close/>
                  <a:moveTo>
                    <a:pt x="3862" y="7064"/>
                  </a:moveTo>
                  <a:cubicBezTo>
                    <a:pt x="3877" y="7033"/>
                    <a:pt x="3885" y="7064"/>
                    <a:pt x="3908" y="7079"/>
                  </a:cubicBezTo>
                  <a:lnTo>
                    <a:pt x="3900" y="7109"/>
                  </a:lnTo>
                  <a:lnTo>
                    <a:pt x="3885" y="7102"/>
                  </a:lnTo>
                  <a:cubicBezTo>
                    <a:pt x="3885" y="7071"/>
                    <a:pt x="3877" y="7064"/>
                    <a:pt x="3862" y="7064"/>
                  </a:cubicBezTo>
                  <a:close/>
                  <a:moveTo>
                    <a:pt x="3617" y="6658"/>
                  </a:moveTo>
                  <a:lnTo>
                    <a:pt x="3594" y="6665"/>
                  </a:lnTo>
                  <a:close/>
                  <a:moveTo>
                    <a:pt x="3571" y="6642"/>
                  </a:moveTo>
                  <a:lnTo>
                    <a:pt x="3571" y="6665"/>
                  </a:lnTo>
                  <a:lnTo>
                    <a:pt x="3555" y="6650"/>
                  </a:lnTo>
                  <a:close/>
                  <a:moveTo>
                    <a:pt x="3869" y="7140"/>
                  </a:moveTo>
                  <a:cubicBezTo>
                    <a:pt x="3900" y="7155"/>
                    <a:pt x="3915" y="7125"/>
                    <a:pt x="3946" y="7148"/>
                  </a:cubicBezTo>
                  <a:cubicBezTo>
                    <a:pt x="3923" y="7178"/>
                    <a:pt x="3877" y="7178"/>
                    <a:pt x="3854" y="7155"/>
                  </a:cubicBezTo>
                  <a:close/>
                  <a:moveTo>
                    <a:pt x="3938" y="7240"/>
                  </a:moveTo>
                  <a:cubicBezTo>
                    <a:pt x="3915" y="7240"/>
                    <a:pt x="3877" y="7263"/>
                    <a:pt x="3869" y="7232"/>
                  </a:cubicBezTo>
                  <a:cubicBezTo>
                    <a:pt x="3885" y="7240"/>
                    <a:pt x="3923" y="7201"/>
                    <a:pt x="3938" y="7240"/>
                  </a:cubicBezTo>
                  <a:close/>
                  <a:moveTo>
                    <a:pt x="3555" y="6642"/>
                  </a:moveTo>
                  <a:lnTo>
                    <a:pt x="3502" y="6627"/>
                  </a:lnTo>
                  <a:lnTo>
                    <a:pt x="3517" y="6612"/>
                  </a:lnTo>
                  <a:close/>
                  <a:moveTo>
                    <a:pt x="4459" y="7500"/>
                  </a:moveTo>
                  <a:lnTo>
                    <a:pt x="4498" y="7485"/>
                  </a:lnTo>
                  <a:cubicBezTo>
                    <a:pt x="4536" y="7500"/>
                    <a:pt x="4498" y="7569"/>
                    <a:pt x="4452" y="7569"/>
                  </a:cubicBezTo>
                  <a:cubicBezTo>
                    <a:pt x="4475" y="7539"/>
                    <a:pt x="4475" y="7531"/>
                    <a:pt x="4459" y="7500"/>
                  </a:cubicBezTo>
                  <a:close/>
                  <a:moveTo>
                    <a:pt x="6106" y="7684"/>
                  </a:moveTo>
                  <a:cubicBezTo>
                    <a:pt x="6076" y="7692"/>
                    <a:pt x="6091" y="7738"/>
                    <a:pt x="6053" y="7738"/>
                  </a:cubicBezTo>
                  <a:close/>
                  <a:moveTo>
                    <a:pt x="3823" y="7064"/>
                  </a:moveTo>
                  <a:cubicBezTo>
                    <a:pt x="3800" y="7079"/>
                    <a:pt x="3762" y="7087"/>
                    <a:pt x="3731" y="7102"/>
                  </a:cubicBezTo>
                  <a:lnTo>
                    <a:pt x="3739" y="7140"/>
                  </a:lnTo>
                  <a:cubicBezTo>
                    <a:pt x="3731" y="7087"/>
                    <a:pt x="3724" y="7125"/>
                    <a:pt x="3693" y="7102"/>
                  </a:cubicBezTo>
                  <a:cubicBezTo>
                    <a:pt x="3701" y="7071"/>
                    <a:pt x="3724" y="7071"/>
                    <a:pt x="3701" y="7033"/>
                  </a:cubicBezTo>
                  <a:cubicBezTo>
                    <a:pt x="3747" y="7102"/>
                    <a:pt x="3785" y="7041"/>
                    <a:pt x="3823" y="7064"/>
                  </a:cubicBezTo>
                  <a:close/>
                  <a:moveTo>
                    <a:pt x="3494" y="6619"/>
                  </a:moveTo>
                  <a:lnTo>
                    <a:pt x="3486" y="6635"/>
                  </a:lnTo>
                  <a:lnTo>
                    <a:pt x="3463" y="6596"/>
                  </a:lnTo>
                  <a:cubicBezTo>
                    <a:pt x="3479" y="6627"/>
                    <a:pt x="3494" y="6589"/>
                    <a:pt x="3494" y="6619"/>
                  </a:cubicBezTo>
                  <a:close/>
                  <a:moveTo>
                    <a:pt x="3594" y="6857"/>
                  </a:moveTo>
                  <a:lnTo>
                    <a:pt x="3555" y="6872"/>
                  </a:lnTo>
                  <a:cubicBezTo>
                    <a:pt x="3555" y="6849"/>
                    <a:pt x="3594" y="6834"/>
                    <a:pt x="3594" y="6857"/>
                  </a:cubicBezTo>
                  <a:close/>
                  <a:moveTo>
                    <a:pt x="3655" y="7087"/>
                  </a:moveTo>
                  <a:cubicBezTo>
                    <a:pt x="3663" y="7117"/>
                    <a:pt x="3685" y="7071"/>
                    <a:pt x="3685" y="7109"/>
                  </a:cubicBezTo>
                  <a:cubicBezTo>
                    <a:pt x="3678" y="7109"/>
                    <a:pt x="3647" y="7117"/>
                    <a:pt x="3655" y="7087"/>
                  </a:cubicBezTo>
                  <a:close/>
                  <a:moveTo>
                    <a:pt x="3486" y="6566"/>
                  </a:moveTo>
                  <a:lnTo>
                    <a:pt x="3463" y="6589"/>
                  </a:lnTo>
                  <a:lnTo>
                    <a:pt x="3463" y="6619"/>
                  </a:lnTo>
                  <a:cubicBezTo>
                    <a:pt x="3456" y="6612"/>
                    <a:pt x="3440" y="6619"/>
                    <a:pt x="3448" y="6581"/>
                  </a:cubicBezTo>
                  <a:close/>
                  <a:moveTo>
                    <a:pt x="3479" y="6688"/>
                  </a:moveTo>
                  <a:lnTo>
                    <a:pt x="3448" y="6719"/>
                  </a:lnTo>
                  <a:close/>
                  <a:moveTo>
                    <a:pt x="3571" y="7025"/>
                  </a:moveTo>
                  <a:lnTo>
                    <a:pt x="3617" y="7041"/>
                  </a:lnTo>
                  <a:lnTo>
                    <a:pt x="3578" y="7064"/>
                  </a:lnTo>
                  <a:cubicBezTo>
                    <a:pt x="3594" y="7048"/>
                    <a:pt x="3555" y="7048"/>
                    <a:pt x="3571" y="7025"/>
                  </a:cubicBezTo>
                  <a:close/>
                  <a:moveTo>
                    <a:pt x="3402" y="6566"/>
                  </a:moveTo>
                  <a:cubicBezTo>
                    <a:pt x="3410" y="6589"/>
                    <a:pt x="3425" y="6543"/>
                    <a:pt x="3440" y="6535"/>
                  </a:cubicBezTo>
                  <a:cubicBezTo>
                    <a:pt x="3440" y="6566"/>
                    <a:pt x="3425" y="6566"/>
                    <a:pt x="3410" y="6589"/>
                  </a:cubicBezTo>
                  <a:lnTo>
                    <a:pt x="3387" y="6596"/>
                  </a:lnTo>
                  <a:close/>
                  <a:moveTo>
                    <a:pt x="3571" y="7125"/>
                  </a:moveTo>
                  <a:lnTo>
                    <a:pt x="3555" y="7087"/>
                  </a:lnTo>
                  <a:cubicBezTo>
                    <a:pt x="3525" y="7117"/>
                    <a:pt x="3463" y="7102"/>
                    <a:pt x="3463" y="7048"/>
                  </a:cubicBezTo>
                  <a:cubicBezTo>
                    <a:pt x="3494" y="7079"/>
                    <a:pt x="3540" y="7071"/>
                    <a:pt x="3563" y="7048"/>
                  </a:cubicBezTo>
                  <a:lnTo>
                    <a:pt x="3571" y="7102"/>
                  </a:lnTo>
                  <a:lnTo>
                    <a:pt x="3594" y="7071"/>
                  </a:lnTo>
                  <a:lnTo>
                    <a:pt x="3594" y="7102"/>
                  </a:lnTo>
                  <a:cubicBezTo>
                    <a:pt x="3601" y="7071"/>
                    <a:pt x="3601" y="7087"/>
                    <a:pt x="3617" y="7087"/>
                  </a:cubicBezTo>
                  <a:lnTo>
                    <a:pt x="3647" y="7079"/>
                  </a:lnTo>
                  <a:cubicBezTo>
                    <a:pt x="3647" y="7102"/>
                    <a:pt x="3624" y="7087"/>
                    <a:pt x="3617" y="7117"/>
                  </a:cubicBezTo>
                  <a:cubicBezTo>
                    <a:pt x="3594" y="7109"/>
                    <a:pt x="3578" y="7087"/>
                    <a:pt x="3571" y="7125"/>
                  </a:cubicBezTo>
                  <a:close/>
                  <a:moveTo>
                    <a:pt x="4038" y="7653"/>
                  </a:moveTo>
                  <a:lnTo>
                    <a:pt x="4107" y="7653"/>
                  </a:lnTo>
                  <a:cubicBezTo>
                    <a:pt x="4099" y="7684"/>
                    <a:pt x="4107" y="7722"/>
                    <a:pt x="4061" y="7715"/>
                  </a:cubicBezTo>
                  <a:cubicBezTo>
                    <a:pt x="4069" y="7684"/>
                    <a:pt x="4076" y="7653"/>
                    <a:pt x="4038" y="7653"/>
                  </a:cubicBezTo>
                  <a:close/>
                  <a:moveTo>
                    <a:pt x="5716" y="8029"/>
                  </a:moveTo>
                  <a:cubicBezTo>
                    <a:pt x="5746" y="8029"/>
                    <a:pt x="5746" y="8044"/>
                    <a:pt x="5731" y="8075"/>
                  </a:cubicBezTo>
                  <a:lnTo>
                    <a:pt x="5708" y="8082"/>
                  </a:lnTo>
                  <a:close/>
                  <a:moveTo>
                    <a:pt x="3448" y="6987"/>
                  </a:moveTo>
                  <a:lnTo>
                    <a:pt x="3456" y="7010"/>
                  </a:lnTo>
                  <a:cubicBezTo>
                    <a:pt x="3440" y="6995"/>
                    <a:pt x="3417" y="7033"/>
                    <a:pt x="3410" y="6987"/>
                  </a:cubicBezTo>
                  <a:close/>
                  <a:moveTo>
                    <a:pt x="3479" y="7102"/>
                  </a:moveTo>
                  <a:lnTo>
                    <a:pt x="3494" y="7117"/>
                  </a:lnTo>
                  <a:cubicBezTo>
                    <a:pt x="3463" y="7109"/>
                    <a:pt x="3479" y="7163"/>
                    <a:pt x="3463" y="7171"/>
                  </a:cubicBezTo>
                  <a:lnTo>
                    <a:pt x="3440" y="7155"/>
                  </a:lnTo>
                  <a:close/>
                  <a:moveTo>
                    <a:pt x="3402" y="7033"/>
                  </a:moveTo>
                  <a:lnTo>
                    <a:pt x="3425" y="7041"/>
                  </a:lnTo>
                  <a:lnTo>
                    <a:pt x="3387" y="7071"/>
                  </a:lnTo>
                  <a:close/>
                  <a:moveTo>
                    <a:pt x="3256" y="6719"/>
                  </a:moveTo>
                  <a:lnTo>
                    <a:pt x="3226" y="6719"/>
                  </a:lnTo>
                  <a:close/>
                  <a:moveTo>
                    <a:pt x="3264" y="6918"/>
                  </a:moveTo>
                  <a:cubicBezTo>
                    <a:pt x="3256" y="6918"/>
                    <a:pt x="3218" y="6926"/>
                    <a:pt x="3233" y="6895"/>
                  </a:cubicBezTo>
                  <a:close/>
                  <a:moveTo>
                    <a:pt x="3762" y="7715"/>
                  </a:moveTo>
                  <a:cubicBezTo>
                    <a:pt x="3762" y="7738"/>
                    <a:pt x="3731" y="7730"/>
                    <a:pt x="3716" y="7761"/>
                  </a:cubicBezTo>
                  <a:lnTo>
                    <a:pt x="3693" y="7738"/>
                  </a:lnTo>
                  <a:close/>
                  <a:moveTo>
                    <a:pt x="3693" y="7722"/>
                  </a:moveTo>
                  <a:cubicBezTo>
                    <a:pt x="3693" y="7753"/>
                    <a:pt x="3655" y="7722"/>
                    <a:pt x="3670" y="7761"/>
                  </a:cubicBezTo>
                  <a:cubicBezTo>
                    <a:pt x="3640" y="7753"/>
                    <a:pt x="3678" y="7699"/>
                    <a:pt x="3693" y="7722"/>
                  </a:cubicBezTo>
                  <a:close/>
                  <a:moveTo>
                    <a:pt x="3142" y="6604"/>
                  </a:moveTo>
                  <a:lnTo>
                    <a:pt x="3111" y="6589"/>
                  </a:lnTo>
                  <a:close/>
                  <a:moveTo>
                    <a:pt x="3157" y="6872"/>
                  </a:moveTo>
                  <a:lnTo>
                    <a:pt x="3134" y="6849"/>
                  </a:lnTo>
                  <a:close/>
                  <a:moveTo>
                    <a:pt x="3103" y="6818"/>
                  </a:moveTo>
                  <a:cubicBezTo>
                    <a:pt x="3103" y="6811"/>
                    <a:pt x="3080" y="6834"/>
                    <a:pt x="3080" y="6803"/>
                  </a:cubicBezTo>
                  <a:close/>
                  <a:moveTo>
                    <a:pt x="3073" y="6550"/>
                  </a:moveTo>
                  <a:lnTo>
                    <a:pt x="3111" y="6581"/>
                  </a:lnTo>
                  <a:cubicBezTo>
                    <a:pt x="3096" y="6589"/>
                    <a:pt x="3065" y="6581"/>
                    <a:pt x="3073" y="6550"/>
                  </a:cubicBezTo>
                  <a:close/>
                  <a:moveTo>
                    <a:pt x="3333" y="6987"/>
                  </a:moveTo>
                  <a:lnTo>
                    <a:pt x="3371" y="6964"/>
                  </a:lnTo>
                  <a:lnTo>
                    <a:pt x="3387" y="6995"/>
                  </a:lnTo>
                  <a:close/>
                  <a:moveTo>
                    <a:pt x="3302" y="7033"/>
                  </a:moveTo>
                  <a:lnTo>
                    <a:pt x="3325" y="7041"/>
                  </a:lnTo>
                  <a:cubicBezTo>
                    <a:pt x="3287" y="7064"/>
                    <a:pt x="3295" y="6987"/>
                    <a:pt x="3272" y="6972"/>
                  </a:cubicBezTo>
                  <a:lnTo>
                    <a:pt x="3249" y="6995"/>
                  </a:lnTo>
                  <a:cubicBezTo>
                    <a:pt x="3226" y="6949"/>
                    <a:pt x="3195" y="6949"/>
                    <a:pt x="3157" y="6933"/>
                  </a:cubicBezTo>
                  <a:lnTo>
                    <a:pt x="3111" y="6987"/>
                  </a:lnTo>
                  <a:cubicBezTo>
                    <a:pt x="3134" y="6933"/>
                    <a:pt x="3096" y="6995"/>
                    <a:pt x="3080" y="6956"/>
                  </a:cubicBezTo>
                  <a:cubicBezTo>
                    <a:pt x="3119" y="6933"/>
                    <a:pt x="3149" y="6926"/>
                    <a:pt x="3180" y="6895"/>
                  </a:cubicBezTo>
                  <a:cubicBezTo>
                    <a:pt x="3188" y="6956"/>
                    <a:pt x="3249" y="6918"/>
                    <a:pt x="3287" y="6926"/>
                  </a:cubicBezTo>
                  <a:lnTo>
                    <a:pt x="3256" y="6956"/>
                  </a:lnTo>
                  <a:lnTo>
                    <a:pt x="3302" y="6949"/>
                  </a:lnTo>
                  <a:lnTo>
                    <a:pt x="3295" y="6926"/>
                  </a:lnTo>
                  <a:cubicBezTo>
                    <a:pt x="3302" y="6956"/>
                    <a:pt x="3341" y="6926"/>
                    <a:pt x="3341" y="6956"/>
                  </a:cubicBezTo>
                  <a:cubicBezTo>
                    <a:pt x="3325" y="6933"/>
                    <a:pt x="3287" y="6964"/>
                    <a:pt x="3295" y="7002"/>
                  </a:cubicBezTo>
                  <a:cubicBezTo>
                    <a:pt x="3302" y="6964"/>
                    <a:pt x="3348" y="7002"/>
                    <a:pt x="3348" y="7025"/>
                  </a:cubicBezTo>
                  <a:cubicBezTo>
                    <a:pt x="3341" y="7025"/>
                    <a:pt x="3302" y="6987"/>
                    <a:pt x="3302" y="7033"/>
                  </a:cubicBezTo>
                  <a:close/>
                  <a:moveTo>
                    <a:pt x="3134" y="7125"/>
                  </a:moveTo>
                  <a:lnTo>
                    <a:pt x="3103" y="7148"/>
                  </a:lnTo>
                  <a:lnTo>
                    <a:pt x="3096" y="7125"/>
                  </a:lnTo>
                  <a:close/>
                  <a:moveTo>
                    <a:pt x="3080" y="6389"/>
                  </a:moveTo>
                  <a:lnTo>
                    <a:pt x="3042" y="6688"/>
                  </a:lnTo>
                  <a:close/>
                  <a:moveTo>
                    <a:pt x="3073" y="6834"/>
                  </a:moveTo>
                  <a:cubicBezTo>
                    <a:pt x="3073" y="6872"/>
                    <a:pt x="3103" y="6849"/>
                    <a:pt x="3111" y="6880"/>
                  </a:cubicBezTo>
                  <a:lnTo>
                    <a:pt x="3073" y="6918"/>
                  </a:lnTo>
                  <a:lnTo>
                    <a:pt x="3080" y="6872"/>
                  </a:lnTo>
                  <a:lnTo>
                    <a:pt x="3042" y="6872"/>
                  </a:lnTo>
                  <a:close/>
                  <a:moveTo>
                    <a:pt x="3410" y="7692"/>
                  </a:moveTo>
                  <a:lnTo>
                    <a:pt x="3371" y="7661"/>
                  </a:lnTo>
                  <a:cubicBezTo>
                    <a:pt x="3456" y="7676"/>
                    <a:pt x="3540" y="7676"/>
                    <a:pt x="3632" y="7699"/>
                  </a:cubicBezTo>
                  <a:cubicBezTo>
                    <a:pt x="3601" y="7753"/>
                    <a:pt x="3578" y="7684"/>
                    <a:pt x="3555" y="7715"/>
                  </a:cubicBezTo>
                  <a:lnTo>
                    <a:pt x="3571" y="7738"/>
                  </a:lnTo>
                  <a:cubicBezTo>
                    <a:pt x="3540" y="7738"/>
                    <a:pt x="3555" y="7715"/>
                    <a:pt x="3532" y="7692"/>
                  </a:cubicBezTo>
                  <a:cubicBezTo>
                    <a:pt x="3502" y="7722"/>
                    <a:pt x="3486" y="7676"/>
                    <a:pt x="3448" y="7699"/>
                  </a:cubicBezTo>
                  <a:cubicBezTo>
                    <a:pt x="3463" y="7715"/>
                    <a:pt x="3471" y="7699"/>
                    <a:pt x="3494" y="7730"/>
                  </a:cubicBezTo>
                  <a:lnTo>
                    <a:pt x="3456" y="7753"/>
                  </a:lnTo>
                  <a:cubicBezTo>
                    <a:pt x="3433" y="7738"/>
                    <a:pt x="3463" y="7699"/>
                    <a:pt x="3433" y="7715"/>
                  </a:cubicBezTo>
                  <a:cubicBezTo>
                    <a:pt x="3417" y="7722"/>
                    <a:pt x="3456" y="7738"/>
                    <a:pt x="3425" y="7753"/>
                  </a:cubicBezTo>
                  <a:lnTo>
                    <a:pt x="3387" y="7730"/>
                  </a:lnTo>
                  <a:close/>
                  <a:moveTo>
                    <a:pt x="3073" y="6964"/>
                  </a:moveTo>
                  <a:lnTo>
                    <a:pt x="3080" y="6995"/>
                  </a:lnTo>
                  <a:lnTo>
                    <a:pt x="3057" y="6972"/>
                  </a:lnTo>
                  <a:close/>
                  <a:moveTo>
                    <a:pt x="3034" y="6910"/>
                  </a:moveTo>
                  <a:cubicBezTo>
                    <a:pt x="3065" y="6887"/>
                    <a:pt x="3042" y="6933"/>
                    <a:pt x="3065" y="6949"/>
                  </a:cubicBezTo>
                  <a:close/>
                  <a:moveTo>
                    <a:pt x="3027" y="6765"/>
                  </a:moveTo>
                  <a:lnTo>
                    <a:pt x="2996" y="6772"/>
                  </a:lnTo>
                  <a:lnTo>
                    <a:pt x="2996" y="6757"/>
                  </a:lnTo>
                  <a:close/>
                  <a:moveTo>
                    <a:pt x="3027" y="6474"/>
                  </a:moveTo>
                  <a:cubicBezTo>
                    <a:pt x="3019" y="6512"/>
                    <a:pt x="3042" y="6474"/>
                    <a:pt x="3034" y="6512"/>
                  </a:cubicBezTo>
                  <a:lnTo>
                    <a:pt x="2988" y="6497"/>
                  </a:lnTo>
                  <a:close/>
                  <a:moveTo>
                    <a:pt x="3004" y="6811"/>
                  </a:moveTo>
                  <a:lnTo>
                    <a:pt x="2981" y="6841"/>
                  </a:lnTo>
                  <a:close/>
                  <a:moveTo>
                    <a:pt x="2965" y="6849"/>
                  </a:moveTo>
                  <a:lnTo>
                    <a:pt x="2950" y="6834"/>
                  </a:lnTo>
                  <a:lnTo>
                    <a:pt x="2988" y="6803"/>
                  </a:lnTo>
                  <a:close/>
                  <a:moveTo>
                    <a:pt x="3218" y="7661"/>
                  </a:moveTo>
                  <a:lnTo>
                    <a:pt x="3188" y="7692"/>
                  </a:lnTo>
                  <a:close/>
                  <a:moveTo>
                    <a:pt x="2958" y="6880"/>
                  </a:moveTo>
                  <a:cubicBezTo>
                    <a:pt x="2950" y="6872"/>
                    <a:pt x="2889" y="6872"/>
                    <a:pt x="2927" y="6841"/>
                  </a:cubicBezTo>
                  <a:cubicBezTo>
                    <a:pt x="2927" y="6872"/>
                    <a:pt x="2981" y="6857"/>
                    <a:pt x="2958" y="6880"/>
                  </a:cubicBezTo>
                  <a:close/>
                  <a:moveTo>
                    <a:pt x="2919" y="6343"/>
                  </a:moveTo>
                  <a:lnTo>
                    <a:pt x="2927" y="6374"/>
                  </a:lnTo>
                  <a:lnTo>
                    <a:pt x="2904" y="6359"/>
                  </a:lnTo>
                  <a:close/>
                  <a:moveTo>
                    <a:pt x="2827" y="6259"/>
                  </a:moveTo>
                  <a:lnTo>
                    <a:pt x="2797" y="6274"/>
                  </a:lnTo>
                  <a:lnTo>
                    <a:pt x="2797" y="6244"/>
                  </a:lnTo>
                  <a:close/>
                  <a:moveTo>
                    <a:pt x="2835" y="6274"/>
                  </a:moveTo>
                  <a:cubicBezTo>
                    <a:pt x="2850" y="6228"/>
                    <a:pt x="2774" y="6236"/>
                    <a:pt x="2804" y="6198"/>
                  </a:cubicBezTo>
                  <a:cubicBezTo>
                    <a:pt x="2827" y="6221"/>
                    <a:pt x="2881" y="6236"/>
                    <a:pt x="2835" y="6274"/>
                  </a:cubicBezTo>
                  <a:close/>
                  <a:moveTo>
                    <a:pt x="2812" y="6160"/>
                  </a:moveTo>
                  <a:lnTo>
                    <a:pt x="2812" y="6190"/>
                  </a:lnTo>
                  <a:cubicBezTo>
                    <a:pt x="2797" y="6183"/>
                    <a:pt x="2804" y="6160"/>
                    <a:pt x="2774" y="6183"/>
                  </a:cubicBezTo>
                  <a:cubicBezTo>
                    <a:pt x="2804" y="6152"/>
                    <a:pt x="2766" y="6160"/>
                    <a:pt x="2774" y="6129"/>
                  </a:cubicBezTo>
                  <a:cubicBezTo>
                    <a:pt x="2804" y="6129"/>
                    <a:pt x="2789" y="6160"/>
                    <a:pt x="2812" y="6160"/>
                  </a:cubicBezTo>
                  <a:close/>
                  <a:moveTo>
                    <a:pt x="2636" y="6504"/>
                  </a:moveTo>
                  <a:cubicBezTo>
                    <a:pt x="2659" y="6497"/>
                    <a:pt x="2651" y="6535"/>
                    <a:pt x="2644" y="6550"/>
                  </a:cubicBezTo>
                  <a:cubicBezTo>
                    <a:pt x="2605" y="6550"/>
                    <a:pt x="2636" y="6535"/>
                    <a:pt x="2636" y="6504"/>
                  </a:cubicBezTo>
                  <a:close/>
                  <a:moveTo>
                    <a:pt x="2774" y="6114"/>
                  </a:moveTo>
                  <a:lnTo>
                    <a:pt x="2720" y="6152"/>
                  </a:lnTo>
                  <a:cubicBezTo>
                    <a:pt x="2728" y="6121"/>
                    <a:pt x="2766" y="6106"/>
                    <a:pt x="2774" y="6114"/>
                  </a:cubicBezTo>
                  <a:close/>
                  <a:moveTo>
                    <a:pt x="2812" y="6244"/>
                  </a:moveTo>
                  <a:lnTo>
                    <a:pt x="2774" y="6267"/>
                  </a:lnTo>
                  <a:lnTo>
                    <a:pt x="2774" y="6244"/>
                  </a:lnTo>
                  <a:close/>
                  <a:moveTo>
                    <a:pt x="2605" y="6573"/>
                  </a:moveTo>
                  <a:lnTo>
                    <a:pt x="2567" y="6573"/>
                  </a:lnTo>
                  <a:lnTo>
                    <a:pt x="2575" y="6550"/>
                  </a:lnTo>
                  <a:cubicBezTo>
                    <a:pt x="2567" y="6573"/>
                    <a:pt x="2613" y="6543"/>
                    <a:pt x="2605" y="6573"/>
                  </a:cubicBezTo>
                  <a:close/>
                  <a:moveTo>
                    <a:pt x="2536" y="6619"/>
                  </a:moveTo>
                  <a:cubicBezTo>
                    <a:pt x="2582" y="6619"/>
                    <a:pt x="2567" y="6680"/>
                    <a:pt x="2536" y="6696"/>
                  </a:cubicBezTo>
                  <a:cubicBezTo>
                    <a:pt x="2544" y="6665"/>
                    <a:pt x="2559" y="6665"/>
                    <a:pt x="2536" y="6619"/>
                  </a:cubicBezTo>
                  <a:close/>
                  <a:moveTo>
                    <a:pt x="2766" y="5991"/>
                  </a:moveTo>
                  <a:lnTo>
                    <a:pt x="2728" y="6006"/>
                  </a:lnTo>
                  <a:lnTo>
                    <a:pt x="2751" y="6037"/>
                  </a:lnTo>
                  <a:cubicBezTo>
                    <a:pt x="2705" y="6037"/>
                    <a:pt x="2705" y="6006"/>
                    <a:pt x="2697" y="5991"/>
                  </a:cubicBezTo>
                  <a:cubicBezTo>
                    <a:pt x="2728" y="5991"/>
                    <a:pt x="2728" y="6006"/>
                    <a:pt x="2766" y="5991"/>
                  </a:cubicBezTo>
                  <a:close/>
                  <a:moveTo>
                    <a:pt x="2674" y="6091"/>
                  </a:moveTo>
                  <a:lnTo>
                    <a:pt x="2636" y="6091"/>
                  </a:lnTo>
                  <a:close/>
                  <a:moveTo>
                    <a:pt x="2759" y="5891"/>
                  </a:moveTo>
                  <a:lnTo>
                    <a:pt x="2736" y="5845"/>
                  </a:lnTo>
                  <a:cubicBezTo>
                    <a:pt x="2759" y="5853"/>
                    <a:pt x="2774" y="5861"/>
                    <a:pt x="2759" y="5891"/>
                  </a:cubicBezTo>
                  <a:close/>
                  <a:moveTo>
                    <a:pt x="2567" y="6543"/>
                  </a:moveTo>
                  <a:cubicBezTo>
                    <a:pt x="2529" y="6535"/>
                    <a:pt x="2506" y="6512"/>
                    <a:pt x="2498" y="6489"/>
                  </a:cubicBezTo>
                  <a:cubicBezTo>
                    <a:pt x="2544" y="6451"/>
                    <a:pt x="2567" y="6504"/>
                    <a:pt x="2567" y="6543"/>
                  </a:cubicBezTo>
                  <a:close/>
                  <a:moveTo>
                    <a:pt x="2575" y="6451"/>
                  </a:moveTo>
                  <a:cubicBezTo>
                    <a:pt x="2536" y="6451"/>
                    <a:pt x="2536" y="6435"/>
                    <a:pt x="2506" y="6458"/>
                  </a:cubicBezTo>
                  <a:lnTo>
                    <a:pt x="2529" y="6420"/>
                  </a:lnTo>
                  <a:lnTo>
                    <a:pt x="2567" y="6428"/>
                  </a:lnTo>
                  <a:lnTo>
                    <a:pt x="2575" y="6412"/>
                  </a:lnTo>
                  <a:cubicBezTo>
                    <a:pt x="2605" y="6420"/>
                    <a:pt x="2598" y="6451"/>
                    <a:pt x="2598" y="6474"/>
                  </a:cubicBezTo>
                  <a:lnTo>
                    <a:pt x="2567" y="6489"/>
                  </a:lnTo>
                  <a:close/>
                  <a:moveTo>
                    <a:pt x="2498" y="6435"/>
                  </a:moveTo>
                  <a:lnTo>
                    <a:pt x="2467" y="6420"/>
                  </a:lnTo>
                  <a:close/>
                  <a:moveTo>
                    <a:pt x="2613" y="6006"/>
                  </a:moveTo>
                  <a:cubicBezTo>
                    <a:pt x="2582" y="6014"/>
                    <a:pt x="2605" y="5991"/>
                    <a:pt x="2605" y="5968"/>
                  </a:cubicBezTo>
                  <a:close/>
                  <a:moveTo>
                    <a:pt x="2429" y="6458"/>
                  </a:moveTo>
                  <a:cubicBezTo>
                    <a:pt x="2421" y="6489"/>
                    <a:pt x="2467" y="6474"/>
                    <a:pt x="2460" y="6512"/>
                  </a:cubicBezTo>
                  <a:cubicBezTo>
                    <a:pt x="2421" y="6512"/>
                    <a:pt x="2414" y="6466"/>
                    <a:pt x="2429" y="6458"/>
                  </a:cubicBezTo>
                  <a:close/>
                  <a:moveTo>
                    <a:pt x="2490" y="6543"/>
                  </a:moveTo>
                  <a:cubicBezTo>
                    <a:pt x="2452" y="6550"/>
                    <a:pt x="2483" y="6527"/>
                    <a:pt x="2444" y="6535"/>
                  </a:cubicBezTo>
                  <a:lnTo>
                    <a:pt x="2452" y="6504"/>
                  </a:lnTo>
                  <a:cubicBezTo>
                    <a:pt x="2483" y="6504"/>
                    <a:pt x="2498" y="6512"/>
                    <a:pt x="2490" y="6543"/>
                  </a:cubicBezTo>
                  <a:close/>
                  <a:moveTo>
                    <a:pt x="2483" y="6374"/>
                  </a:moveTo>
                  <a:lnTo>
                    <a:pt x="2444" y="6351"/>
                  </a:lnTo>
                  <a:close/>
                  <a:moveTo>
                    <a:pt x="2644" y="5922"/>
                  </a:moveTo>
                  <a:lnTo>
                    <a:pt x="2613" y="5930"/>
                  </a:lnTo>
                  <a:lnTo>
                    <a:pt x="2621" y="5891"/>
                  </a:lnTo>
                  <a:close/>
                  <a:moveTo>
                    <a:pt x="2444" y="6282"/>
                  </a:moveTo>
                  <a:lnTo>
                    <a:pt x="2444" y="6320"/>
                  </a:lnTo>
                  <a:cubicBezTo>
                    <a:pt x="2406" y="6336"/>
                    <a:pt x="2414" y="6282"/>
                    <a:pt x="2444" y="6282"/>
                  </a:cubicBezTo>
                  <a:close/>
                  <a:moveTo>
                    <a:pt x="2276" y="6949"/>
                  </a:moveTo>
                  <a:cubicBezTo>
                    <a:pt x="2291" y="6964"/>
                    <a:pt x="2337" y="6964"/>
                    <a:pt x="2329" y="7002"/>
                  </a:cubicBezTo>
                  <a:cubicBezTo>
                    <a:pt x="2299" y="7002"/>
                    <a:pt x="2291" y="6987"/>
                    <a:pt x="2261" y="6987"/>
                  </a:cubicBezTo>
                  <a:close/>
                  <a:moveTo>
                    <a:pt x="2621" y="5861"/>
                  </a:moveTo>
                  <a:lnTo>
                    <a:pt x="2605" y="5861"/>
                  </a:lnTo>
                  <a:cubicBezTo>
                    <a:pt x="2605" y="5845"/>
                    <a:pt x="2636" y="5822"/>
                    <a:pt x="2598" y="5822"/>
                  </a:cubicBezTo>
                  <a:cubicBezTo>
                    <a:pt x="2575" y="5838"/>
                    <a:pt x="2598" y="5853"/>
                    <a:pt x="2567" y="5853"/>
                  </a:cubicBezTo>
                  <a:lnTo>
                    <a:pt x="2582" y="5807"/>
                  </a:lnTo>
                  <a:cubicBezTo>
                    <a:pt x="2613" y="5807"/>
                    <a:pt x="2651" y="5838"/>
                    <a:pt x="2621" y="5861"/>
                  </a:cubicBezTo>
                  <a:close/>
                  <a:moveTo>
                    <a:pt x="2261" y="7224"/>
                  </a:moveTo>
                  <a:cubicBezTo>
                    <a:pt x="2230" y="7224"/>
                    <a:pt x="2215" y="7201"/>
                    <a:pt x="2199" y="7178"/>
                  </a:cubicBezTo>
                  <a:cubicBezTo>
                    <a:pt x="2238" y="7178"/>
                    <a:pt x="2253" y="7194"/>
                    <a:pt x="2261" y="7224"/>
                  </a:cubicBezTo>
                  <a:close/>
                  <a:moveTo>
                    <a:pt x="2598" y="5692"/>
                  </a:moveTo>
                  <a:lnTo>
                    <a:pt x="2598" y="5654"/>
                  </a:lnTo>
                  <a:cubicBezTo>
                    <a:pt x="2621" y="5654"/>
                    <a:pt x="2605" y="5692"/>
                    <a:pt x="2598" y="5692"/>
                  </a:cubicBezTo>
                  <a:close/>
                  <a:moveTo>
                    <a:pt x="2736" y="8695"/>
                  </a:moveTo>
                  <a:lnTo>
                    <a:pt x="2774" y="8726"/>
                  </a:lnTo>
                  <a:cubicBezTo>
                    <a:pt x="2751" y="8749"/>
                    <a:pt x="2713" y="8711"/>
                    <a:pt x="2736" y="8695"/>
                  </a:cubicBezTo>
                  <a:close/>
                  <a:moveTo>
                    <a:pt x="2238" y="7470"/>
                  </a:moveTo>
                  <a:cubicBezTo>
                    <a:pt x="2215" y="7485"/>
                    <a:pt x="2192" y="7454"/>
                    <a:pt x="2176" y="7470"/>
                  </a:cubicBezTo>
                  <a:lnTo>
                    <a:pt x="2176" y="7454"/>
                  </a:lnTo>
                  <a:lnTo>
                    <a:pt x="2161" y="7447"/>
                  </a:lnTo>
                  <a:cubicBezTo>
                    <a:pt x="2192" y="7431"/>
                    <a:pt x="2230" y="7447"/>
                    <a:pt x="2238" y="7470"/>
                  </a:cubicBezTo>
                  <a:close/>
                  <a:moveTo>
                    <a:pt x="2452" y="6221"/>
                  </a:moveTo>
                  <a:lnTo>
                    <a:pt x="2490" y="6236"/>
                  </a:lnTo>
                  <a:lnTo>
                    <a:pt x="2490" y="6282"/>
                  </a:lnTo>
                  <a:cubicBezTo>
                    <a:pt x="2467" y="6274"/>
                    <a:pt x="2467" y="6282"/>
                    <a:pt x="2444" y="6282"/>
                  </a:cubicBezTo>
                  <a:cubicBezTo>
                    <a:pt x="2460" y="6267"/>
                    <a:pt x="2460" y="6251"/>
                    <a:pt x="2429" y="6251"/>
                  </a:cubicBezTo>
                  <a:close/>
                  <a:moveTo>
                    <a:pt x="2345" y="6068"/>
                  </a:moveTo>
                  <a:lnTo>
                    <a:pt x="2383" y="6045"/>
                  </a:lnTo>
                  <a:close/>
                  <a:moveTo>
                    <a:pt x="2375" y="6114"/>
                  </a:moveTo>
                  <a:lnTo>
                    <a:pt x="2368" y="6075"/>
                  </a:lnTo>
                  <a:close/>
                  <a:moveTo>
                    <a:pt x="2483" y="5669"/>
                  </a:moveTo>
                  <a:cubicBezTo>
                    <a:pt x="2498" y="5654"/>
                    <a:pt x="2460" y="5646"/>
                    <a:pt x="2490" y="5631"/>
                  </a:cubicBezTo>
                  <a:lnTo>
                    <a:pt x="2490" y="5685"/>
                  </a:lnTo>
                  <a:lnTo>
                    <a:pt x="2460" y="5700"/>
                  </a:lnTo>
                  <a:lnTo>
                    <a:pt x="2429" y="5662"/>
                  </a:lnTo>
                  <a:close/>
                  <a:moveTo>
                    <a:pt x="2559" y="5593"/>
                  </a:moveTo>
                  <a:lnTo>
                    <a:pt x="2575" y="5547"/>
                  </a:lnTo>
                  <a:cubicBezTo>
                    <a:pt x="2598" y="5577"/>
                    <a:pt x="2659" y="5570"/>
                    <a:pt x="2621" y="5593"/>
                  </a:cubicBezTo>
                  <a:cubicBezTo>
                    <a:pt x="2605" y="5585"/>
                    <a:pt x="2582" y="5593"/>
                    <a:pt x="2559" y="5593"/>
                  </a:cubicBezTo>
                  <a:close/>
                  <a:moveTo>
                    <a:pt x="2598" y="5654"/>
                  </a:moveTo>
                  <a:lnTo>
                    <a:pt x="2575" y="5623"/>
                  </a:lnTo>
                  <a:lnTo>
                    <a:pt x="2636" y="5608"/>
                  </a:lnTo>
                  <a:close/>
                  <a:moveTo>
                    <a:pt x="2153" y="6719"/>
                  </a:moveTo>
                  <a:cubicBezTo>
                    <a:pt x="2115" y="6703"/>
                    <a:pt x="2107" y="6688"/>
                    <a:pt x="2084" y="6658"/>
                  </a:cubicBezTo>
                  <a:cubicBezTo>
                    <a:pt x="2138" y="6665"/>
                    <a:pt x="2146" y="6688"/>
                    <a:pt x="2153" y="6719"/>
                  </a:cubicBezTo>
                  <a:close/>
                  <a:moveTo>
                    <a:pt x="2268" y="6106"/>
                  </a:moveTo>
                  <a:cubicBezTo>
                    <a:pt x="2261" y="6144"/>
                    <a:pt x="2299" y="6144"/>
                    <a:pt x="2307" y="6167"/>
                  </a:cubicBezTo>
                  <a:cubicBezTo>
                    <a:pt x="2261" y="6183"/>
                    <a:pt x="2261" y="6144"/>
                    <a:pt x="2238" y="6114"/>
                  </a:cubicBezTo>
                  <a:lnTo>
                    <a:pt x="2230" y="6106"/>
                  </a:lnTo>
                  <a:close/>
                  <a:moveTo>
                    <a:pt x="2314" y="5937"/>
                  </a:moveTo>
                  <a:lnTo>
                    <a:pt x="2291" y="5891"/>
                  </a:lnTo>
                  <a:close/>
                  <a:moveTo>
                    <a:pt x="2176" y="6183"/>
                  </a:moveTo>
                  <a:lnTo>
                    <a:pt x="2161" y="6144"/>
                  </a:lnTo>
                  <a:close/>
                  <a:moveTo>
                    <a:pt x="2521" y="5577"/>
                  </a:moveTo>
                  <a:lnTo>
                    <a:pt x="2467" y="5547"/>
                  </a:lnTo>
                  <a:close/>
                  <a:moveTo>
                    <a:pt x="1916" y="6818"/>
                  </a:moveTo>
                  <a:cubicBezTo>
                    <a:pt x="1916" y="6849"/>
                    <a:pt x="1908" y="6872"/>
                    <a:pt x="1878" y="6857"/>
                  </a:cubicBezTo>
                  <a:lnTo>
                    <a:pt x="1870" y="6795"/>
                  </a:lnTo>
                  <a:cubicBezTo>
                    <a:pt x="1893" y="6795"/>
                    <a:pt x="1885" y="6818"/>
                    <a:pt x="1916" y="6818"/>
                  </a:cubicBezTo>
                  <a:close/>
                  <a:moveTo>
                    <a:pt x="2268" y="5738"/>
                  </a:moveTo>
                  <a:lnTo>
                    <a:pt x="2253" y="5799"/>
                  </a:lnTo>
                  <a:cubicBezTo>
                    <a:pt x="2222" y="5784"/>
                    <a:pt x="2253" y="5761"/>
                    <a:pt x="2199" y="5761"/>
                  </a:cubicBezTo>
                  <a:lnTo>
                    <a:pt x="2207" y="5723"/>
                  </a:lnTo>
                  <a:cubicBezTo>
                    <a:pt x="2238" y="5731"/>
                    <a:pt x="2230" y="5731"/>
                    <a:pt x="2268" y="5738"/>
                  </a:cubicBezTo>
                  <a:close/>
                  <a:moveTo>
                    <a:pt x="2483" y="5271"/>
                  </a:moveTo>
                  <a:lnTo>
                    <a:pt x="2506" y="5233"/>
                  </a:lnTo>
                  <a:close/>
                  <a:moveTo>
                    <a:pt x="2023" y="8404"/>
                  </a:moveTo>
                  <a:cubicBezTo>
                    <a:pt x="1985" y="8389"/>
                    <a:pt x="1946" y="8374"/>
                    <a:pt x="1923" y="8335"/>
                  </a:cubicBezTo>
                  <a:cubicBezTo>
                    <a:pt x="1962" y="8343"/>
                    <a:pt x="2031" y="8374"/>
                    <a:pt x="2023" y="8404"/>
                  </a:cubicBezTo>
                  <a:close/>
                  <a:moveTo>
                    <a:pt x="1847" y="6160"/>
                  </a:moveTo>
                  <a:cubicBezTo>
                    <a:pt x="1878" y="6167"/>
                    <a:pt x="1893" y="6228"/>
                    <a:pt x="1870" y="6244"/>
                  </a:cubicBezTo>
                  <a:cubicBezTo>
                    <a:pt x="1885" y="6206"/>
                    <a:pt x="1839" y="6206"/>
                    <a:pt x="1832" y="6183"/>
                  </a:cubicBezTo>
                  <a:close/>
                  <a:moveTo>
                    <a:pt x="1625" y="6780"/>
                  </a:moveTo>
                  <a:cubicBezTo>
                    <a:pt x="1625" y="6818"/>
                    <a:pt x="1579" y="6803"/>
                    <a:pt x="1586" y="6772"/>
                  </a:cubicBezTo>
                  <a:close/>
                  <a:moveTo>
                    <a:pt x="1839" y="6052"/>
                  </a:moveTo>
                  <a:lnTo>
                    <a:pt x="1832" y="6014"/>
                  </a:lnTo>
                  <a:close/>
                  <a:moveTo>
                    <a:pt x="1663" y="8113"/>
                  </a:moveTo>
                  <a:cubicBezTo>
                    <a:pt x="1640" y="8113"/>
                    <a:pt x="1625" y="8082"/>
                    <a:pt x="1609" y="8067"/>
                  </a:cubicBezTo>
                  <a:cubicBezTo>
                    <a:pt x="1640" y="8067"/>
                    <a:pt x="1655" y="8075"/>
                    <a:pt x="1663" y="8113"/>
                  </a:cubicBezTo>
                  <a:close/>
                  <a:moveTo>
                    <a:pt x="2521" y="4888"/>
                  </a:moveTo>
                  <a:lnTo>
                    <a:pt x="2529" y="4895"/>
                  </a:lnTo>
                  <a:lnTo>
                    <a:pt x="2490" y="4903"/>
                  </a:lnTo>
                  <a:cubicBezTo>
                    <a:pt x="2490" y="4888"/>
                    <a:pt x="2483" y="4895"/>
                    <a:pt x="2490" y="4865"/>
                  </a:cubicBezTo>
                  <a:close/>
                  <a:moveTo>
                    <a:pt x="1563" y="6244"/>
                  </a:moveTo>
                  <a:cubicBezTo>
                    <a:pt x="1571" y="6221"/>
                    <a:pt x="1525" y="6221"/>
                    <a:pt x="1533" y="6190"/>
                  </a:cubicBezTo>
                  <a:cubicBezTo>
                    <a:pt x="1563" y="6198"/>
                    <a:pt x="1586" y="6236"/>
                    <a:pt x="1563" y="6244"/>
                  </a:cubicBezTo>
                  <a:close/>
                  <a:moveTo>
                    <a:pt x="1464" y="6313"/>
                  </a:moveTo>
                  <a:lnTo>
                    <a:pt x="1456" y="6320"/>
                  </a:lnTo>
                  <a:lnTo>
                    <a:pt x="1471" y="6351"/>
                  </a:lnTo>
                  <a:lnTo>
                    <a:pt x="1433" y="6297"/>
                  </a:lnTo>
                  <a:close/>
                  <a:moveTo>
                    <a:pt x="2176" y="5087"/>
                  </a:moveTo>
                  <a:lnTo>
                    <a:pt x="2130" y="5102"/>
                  </a:lnTo>
                  <a:close/>
                  <a:moveTo>
                    <a:pt x="1724" y="5731"/>
                  </a:moveTo>
                  <a:cubicBezTo>
                    <a:pt x="1701" y="5769"/>
                    <a:pt x="1678" y="5723"/>
                    <a:pt x="1686" y="5700"/>
                  </a:cubicBezTo>
                  <a:close/>
                  <a:moveTo>
                    <a:pt x="1418" y="6282"/>
                  </a:moveTo>
                  <a:lnTo>
                    <a:pt x="1395" y="6313"/>
                  </a:lnTo>
                  <a:lnTo>
                    <a:pt x="1395" y="6274"/>
                  </a:lnTo>
                  <a:close/>
                  <a:moveTo>
                    <a:pt x="1985" y="5324"/>
                  </a:moveTo>
                  <a:lnTo>
                    <a:pt x="1923" y="5294"/>
                  </a:lnTo>
                  <a:lnTo>
                    <a:pt x="1931" y="5279"/>
                  </a:lnTo>
                  <a:close/>
                  <a:moveTo>
                    <a:pt x="2268" y="4926"/>
                  </a:moveTo>
                  <a:lnTo>
                    <a:pt x="2230" y="4926"/>
                  </a:lnTo>
                  <a:close/>
                  <a:moveTo>
                    <a:pt x="1410" y="6236"/>
                  </a:moveTo>
                  <a:cubicBezTo>
                    <a:pt x="1380" y="6236"/>
                    <a:pt x="1364" y="6221"/>
                    <a:pt x="1364" y="6190"/>
                  </a:cubicBezTo>
                  <a:close/>
                  <a:moveTo>
                    <a:pt x="1265" y="7676"/>
                  </a:moveTo>
                  <a:cubicBezTo>
                    <a:pt x="1257" y="7684"/>
                    <a:pt x="1219" y="7653"/>
                    <a:pt x="1226" y="7692"/>
                  </a:cubicBezTo>
                  <a:cubicBezTo>
                    <a:pt x="1272" y="7707"/>
                    <a:pt x="1272" y="7684"/>
                    <a:pt x="1295" y="7692"/>
                  </a:cubicBezTo>
                  <a:lnTo>
                    <a:pt x="1311" y="7738"/>
                  </a:lnTo>
                  <a:cubicBezTo>
                    <a:pt x="1265" y="7745"/>
                    <a:pt x="1226" y="7730"/>
                    <a:pt x="1173" y="7738"/>
                  </a:cubicBezTo>
                  <a:cubicBezTo>
                    <a:pt x="1165" y="7661"/>
                    <a:pt x="1165" y="7653"/>
                    <a:pt x="1134" y="7592"/>
                  </a:cubicBezTo>
                  <a:cubicBezTo>
                    <a:pt x="1180" y="7600"/>
                    <a:pt x="1226" y="7623"/>
                    <a:pt x="1265" y="7676"/>
                  </a:cubicBezTo>
                  <a:close/>
                  <a:moveTo>
                    <a:pt x="2038" y="5210"/>
                  </a:moveTo>
                  <a:lnTo>
                    <a:pt x="2069" y="5240"/>
                  </a:lnTo>
                  <a:cubicBezTo>
                    <a:pt x="2031" y="5263"/>
                    <a:pt x="2069" y="5279"/>
                    <a:pt x="2061" y="5302"/>
                  </a:cubicBezTo>
                  <a:cubicBezTo>
                    <a:pt x="2023" y="5286"/>
                    <a:pt x="2061" y="5317"/>
                    <a:pt x="2031" y="5340"/>
                  </a:cubicBezTo>
                  <a:lnTo>
                    <a:pt x="2023" y="5271"/>
                  </a:lnTo>
                  <a:cubicBezTo>
                    <a:pt x="1985" y="5240"/>
                    <a:pt x="1916" y="5263"/>
                    <a:pt x="1923" y="5225"/>
                  </a:cubicBezTo>
                  <a:cubicBezTo>
                    <a:pt x="1954" y="5248"/>
                    <a:pt x="2031" y="5271"/>
                    <a:pt x="2038" y="5210"/>
                  </a:cubicBezTo>
                  <a:close/>
                  <a:moveTo>
                    <a:pt x="2222" y="5041"/>
                  </a:moveTo>
                  <a:lnTo>
                    <a:pt x="2199" y="5049"/>
                  </a:lnTo>
                  <a:lnTo>
                    <a:pt x="2192" y="5018"/>
                  </a:lnTo>
                  <a:cubicBezTo>
                    <a:pt x="2161" y="5041"/>
                    <a:pt x="2176" y="5056"/>
                    <a:pt x="2161" y="5064"/>
                  </a:cubicBezTo>
                  <a:cubicBezTo>
                    <a:pt x="2153" y="5079"/>
                    <a:pt x="2115" y="5095"/>
                    <a:pt x="2123" y="5064"/>
                  </a:cubicBezTo>
                  <a:lnTo>
                    <a:pt x="2153" y="5041"/>
                  </a:lnTo>
                  <a:cubicBezTo>
                    <a:pt x="2115" y="5026"/>
                    <a:pt x="2153" y="5003"/>
                    <a:pt x="2130" y="4980"/>
                  </a:cubicBezTo>
                  <a:cubicBezTo>
                    <a:pt x="2161" y="4964"/>
                    <a:pt x="2161" y="4949"/>
                    <a:pt x="2161" y="4934"/>
                  </a:cubicBezTo>
                  <a:lnTo>
                    <a:pt x="2130" y="4941"/>
                  </a:lnTo>
                  <a:cubicBezTo>
                    <a:pt x="2161" y="4895"/>
                    <a:pt x="2192" y="4911"/>
                    <a:pt x="2238" y="4934"/>
                  </a:cubicBezTo>
                  <a:lnTo>
                    <a:pt x="2207" y="4941"/>
                  </a:lnTo>
                  <a:lnTo>
                    <a:pt x="2207" y="4964"/>
                  </a:lnTo>
                  <a:lnTo>
                    <a:pt x="2238" y="4941"/>
                  </a:lnTo>
                  <a:cubicBezTo>
                    <a:pt x="2261" y="4949"/>
                    <a:pt x="2238" y="4972"/>
                    <a:pt x="2268" y="4964"/>
                  </a:cubicBezTo>
                  <a:lnTo>
                    <a:pt x="2245" y="5003"/>
                  </a:lnTo>
                  <a:lnTo>
                    <a:pt x="2230" y="4987"/>
                  </a:lnTo>
                  <a:close/>
                  <a:moveTo>
                    <a:pt x="1349" y="6091"/>
                  </a:moveTo>
                  <a:cubicBezTo>
                    <a:pt x="1372" y="6121"/>
                    <a:pt x="1372" y="6152"/>
                    <a:pt x="1372" y="6183"/>
                  </a:cubicBezTo>
                  <a:cubicBezTo>
                    <a:pt x="1341" y="6167"/>
                    <a:pt x="1303" y="6106"/>
                    <a:pt x="1349" y="6091"/>
                  </a:cubicBezTo>
                  <a:close/>
                  <a:moveTo>
                    <a:pt x="1778" y="5355"/>
                  </a:moveTo>
                  <a:lnTo>
                    <a:pt x="1793" y="5302"/>
                  </a:lnTo>
                  <a:close/>
                  <a:moveTo>
                    <a:pt x="1050" y="7462"/>
                  </a:moveTo>
                  <a:lnTo>
                    <a:pt x="1012" y="7416"/>
                  </a:lnTo>
                  <a:cubicBezTo>
                    <a:pt x="1035" y="7408"/>
                    <a:pt x="1065" y="7431"/>
                    <a:pt x="1050" y="7462"/>
                  </a:cubicBezTo>
                  <a:close/>
                  <a:moveTo>
                    <a:pt x="1870" y="5187"/>
                  </a:moveTo>
                  <a:lnTo>
                    <a:pt x="1847" y="5125"/>
                  </a:lnTo>
                  <a:cubicBezTo>
                    <a:pt x="1885" y="5148"/>
                    <a:pt x="1870" y="5164"/>
                    <a:pt x="1870" y="5187"/>
                  </a:cubicBezTo>
                  <a:close/>
                  <a:moveTo>
                    <a:pt x="1303" y="5968"/>
                  </a:moveTo>
                  <a:cubicBezTo>
                    <a:pt x="1303" y="5937"/>
                    <a:pt x="1272" y="5953"/>
                    <a:pt x="1272" y="5922"/>
                  </a:cubicBezTo>
                  <a:cubicBezTo>
                    <a:pt x="1311" y="5922"/>
                    <a:pt x="1334" y="5960"/>
                    <a:pt x="1303" y="5968"/>
                  </a:cubicBezTo>
                  <a:close/>
                  <a:moveTo>
                    <a:pt x="2046" y="4880"/>
                  </a:moveTo>
                  <a:lnTo>
                    <a:pt x="2100" y="4865"/>
                  </a:lnTo>
                  <a:lnTo>
                    <a:pt x="2061" y="4895"/>
                  </a:lnTo>
                  <a:lnTo>
                    <a:pt x="2031" y="4880"/>
                  </a:lnTo>
                  <a:lnTo>
                    <a:pt x="2061" y="4850"/>
                  </a:lnTo>
                  <a:close/>
                  <a:moveTo>
                    <a:pt x="1870" y="5041"/>
                  </a:moveTo>
                  <a:lnTo>
                    <a:pt x="1893" y="5056"/>
                  </a:lnTo>
                  <a:lnTo>
                    <a:pt x="1855" y="5079"/>
                  </a:lnTo>
                  <a:close/>
                  <a:moveTo>
                    <a:pt x="1992" y="4903"/>
                  </a:moveTo>
                  <a:cubicBezTo>
                    <a:pt x="1969" y="4934"/>
                    <a:pt x="2000" y="4957"/>
                    <a:pt x="1985" y="4980"/>
                  </a:cubicBezTo>
                  <a:cubicBezTo>
                    <a:pt x="1985" y="4957"/>
                    <a:pt x="1931" y="4934"/>
                    <a:pt x="1962" y="4903"/>
                  </a:cubicBezTo>
                  <a:close/>
                  <a:moveTo>
                    <a:pt x="1648" y="5340"/>
                  </a:moveTo>
                  <a:lnTo>
                    <a:pt x="1617" y="5355"/>
                  </a:lnTo>
                  <a:cubicBezTo>
                    <a:pt x="1609" y="5340"/>
                    <a:pt x="1586" y="5309"/>
                    <a:pt x="1609" y="5279"/>
                  </a:cubicBezTo>
                  <a:cubicBezTo>
                    <a:pt x="1648" y="5302"/>
                    <a:pt x="1609" y="5324"/>
                    <a:pt x="1648" y="5340"/>
                  </a:cubicBezTo>
                  <a:close/>
                  <a:moveTo>
                    <a:pt x="2038" y="4819"/>
                  </a:moveTo>
                  <a:lnTo>
                    <a:pt x="2008" y="4842"/>
                  </a:lnTo>
                  <a:lnTo>
                    <a:pt x="2008" y="4811"/>
                  </a:lnTo>
                  <a:close/>
                  <a:moveTo>
                    <a:pt x="882" y="7155"/>
                  </a:moveTo>
                  <a:cubicBezTo>
                    <a:pt x="851" y="7148"/>
                    <a:pt x="836" y="7140"/>
                    <a:pt x="836" y="7109"/>
                  </a:cubicBezTo>
                  <a:cubicBezTo>
                    <a:pt x="859" y="7109"/>
                    <a:pt x="874" y="7140"/>
                    <a:pt x="882" y="7155"/>
                  </a:cubicBezTo>
                  <a:close/>
                  <a:moveTo>
                    <a:pt x="1992" y="4857"/>
                  </a:moveTo>
                  <a:lnTo>
                    <a:pt x="1954" y="4865"/>
                  </a:lnTo>
                  <a:lnTo>
                    <a:pt x="1954" y="4827"/>
                  </a:lnTo>
                  <a:close/>
                  <a:moveTo>
                    <a:pt x="1234" y="5761"/>
                  </a:moveTo>
                  <a:lnTo>
                    <a:pt x="1226" y="5692"/>
                  </a:lnTo>
                  <a:close/>
                  <a:moveTo>
                    <a:pt x="1265" y="5731"/>
                  </a:moveTo>
                  <a:lnTo>
                    <a:pt x="1280" y="5761"/>
                  </a:lnTo>
                  <a:lnTo>
                    <a:pt x="1265" y="5799"/>
                  </a:lnTo>
                  <a:cubicBezTo>
                    <a:pt x="1303" y="5822"/>
                    <a:pt x="1280" y="5845"/>
                    <a:pt x="1311" y="5884"/>
                  </a:cubicBezTo>
                  <a:lnTo>
                    <a:pt x="1272" y="5884"/>
                  </a:lnTo>
                  <a:cubicBezTo>
                    <a:pt x="1280" y="5853"/>
                    <a:pt x="1265" y="5838"/>
                    <a:pt x="1249" y="5807"/>
                  </a:cubicBezTo>
                  <a:lnTo>
                    <a:pt x="1196" y="5807"/>
                  </a:lnTo>
                  <a:lnTo>
                    <a:pt x="1203" y="5738"/>
                  </a:lnTo>
                  <a:cubicBezTo>
                    <a:pt x="1234" y="5746"/>
                    <a:pt x="1226" y="5776"/>
                    <a:pt x="1249" y="5784"/>
                  </a:cubicBezTo>
                  <a:close/>
                  <a:moveTo>
                    <a:pt x="2031" y="4735"/>
                  </a:moveTo>
                  <a:lnTo>
                    <a:pt x="2008" y="4765"/>
                  </a:lnTo>
                  <a:cubicBezTo>
                    <a:pt x="1992" y="4750"/>
                    <a:pt x="2008" y="4712"/>
                    <a:pt x="2031" y="4735"/>
                  </a:cubicBezTo>
                  <a:close/>
                  <a:moveTo>
                    <a:pt x="1832" y="4934"/>
                  </a:moveTo>
                  <a:cubicBezTo>
                    <a:pt x="1801" y="4926"/>
                    <a:pt x="1778" y="4926"/>
                    <a:pt x="1801" y="4888"/>
                  </a:cubicBezTo>
                  <a:cubicBezTo>
                    <a:pt x="1801" y="4926"/>
                    <a:pt x="1839" y="4895"/>
                    <a:pt x="1832" y="4934"/>
                  </a:cubicBezTo>
                  <a:close/>
                  <a:moveTo>
                    <a:pt x="2192" y="4666"/>
                  </a:moveTo>
                  <a:lnTo>
                    <a:pt x="1893" y="4673"/>
                  </a:lnTo>
                  <a:lnTo>
                    <a:pt x="1893" y="4712"/>
                  </a:lnTo>
                  <a:lnTo>
                    <a:pt x="2100" y="4712"/>
                  </a:lnTo>
                  <a:cubicBezTo>
                    <a:pt x="2146" y="4735"/>
                    <a:pt x="2123" y="4750"/>
                    <a:pt x="2138" y="4773"/>
                  </a:cubicBezTo>
                  <a:cubicBezTo>
                    <a:pt x="2100" y="4788"/>
                    <a:pt x="2100" y="4811"/>
                    <a:pt x="2084" y="4842"/>
                  </a:cubicBezTo>
                  <a:cubicBezTo>
                    <a:pt x="2061" y="4827"/>
                    <a:pt x="2077" y="4773"/>
                    <a:pt x="2084" y="4742"/>
                  </a:cubicBezTo>
                  <a:lnTo>
                    <a:pt x="2061" y="4750"/>
                  </a:lnTo>
                  <a:cubicBezTo>
                    <a:pt x="2061" y="4719"/>
                    <a:pt x="2069" y="4712"/>
                    <a:pt x="2084" y="4719"/>
                  </a:cubicBezTo>
                  <a:cubicBezTo>
                    <a:pt x="2077" y="4704"/>
                    <a:pt x="2199" y="4620"/>
                    <a:pt x="2199" y="4620"/>
                  </a:cubicBezTo>
                  <a:lnTo>
                    <a:pt x="2199" y="4666"/>
                  </a:lnTo>
                  <a:close/>
                  <a:moveTo>
                    <a:pt x="851" y="6780"/>
                  </a:moveTo>
                  <a:cubicBezTo>
                    <a:pt x="813" y="6757"/>
                    <a:pt x="820" y="6703"/>
                    <a:pt x="797" y="6665"/>
                  </a:cubicBezTo>
                  <a:cubicBezTo>
                    <a:pt x="843" y="6665"/>
                    <a:pt x="843" y="6742"/>
                    <a:pt x="851" y="6780"/>
                  </a:cubicBezTo>
                  <a:close/>
                  <a:moveTo>
                    <a:pt x="1946" y="4773"/>
                  </a:moveTo>
                  <a:lnTo>
                    <a:pt x="1962" y="4727"/>
                  </a:lnTo>
                  <a:close/>
                  <a:moveTo>
                    <a:pt x="1234" y="5654"/>
                  </a:moveTo>
                  <a:lnTo>
                    <a:pt x="1203" y="5631"/>
                  </a:lnTo>
                  <a:cubicBezTo>
                    <a:pt x="1226" y="5616"/>
                    <a:pt x="1226" y="5593"/>
                    <a:pt x="1196" y="5585"/>
                  </a:cubicBezTo>
                  <a:lnTo>
                    <a:pt x="1203" y="5570"/>
                  </a:lnTo>
                  <a:cubicBezTo>
                    <a:pt x="1242" y="5585"/>
                    <a:pt x="1234" y="5616"/>
                    <a:pt x="1234" y="5654"/>
                  </a:cubicBezTo>
                  <a:close/>
                  <a:moveTo>
                    <a:pt x="1992" y="4666"/>
                  </a:moveTo>
                  <a:lnTo>
                    <a:pt x="1985" y="4735"/>
                  </a:lnTo>
                  <a:cubicBezTo>
                    <a:pt x="1954" y="4712"/>
                    <a:pt x="1962" y="4704"/>
                    <a:pt x="1962" y="4673"/>
                  </a:cubicBezTo>
                  <a:close/>
                  <a:moveTo>
                    <a:pt x="1893" y="5072"/>
                  </a:moveTo>
                  <a:cubicBezTo>
                    <a:pt x="1579" y="5049"/>
                    <a:pt x="1579" y="5018"/>
                    <a:pt x="1602" y="4995"/>
                  </a:cubicBezTo>
                  <a:close/>
                  <a:moveTo>
                    <a:pt x="1755" y="4903"/>
                  </a:moveTo>
                  <a:lnTo>
                    <a:pt x="1732" y="4926"/>
                  </a:lnTo>
                  <a:lnTo>
                    <a:pt x="1770" y="4926"/>
                  </a:lnTo>
                  <a:lnTo>
                    <a:pt x="1755" y="4941"/>
                  </a:lnTo>
                  <a:lnTo>
                    <a:pt x="1724" y="4941"/>
                  </a:lnTo>
                  <a:lnTo>
                    <a:pt x="1701" y="4903"/>
                  </a:lnTo>
                  <a:lnTo>
                    <a:pt x="1724" y="4903"/>
                  </a:lnTo>
                  <a:lnTo>
                    <a:pt x="1686" y="4888"/>
                  </a:lnTo>
                  <a:close/>
                  <a:moveTo>
                    <a:pt x="1755" y="4865"/>
                  </a:moveTo>
                  <a:cubicBezTo>
                    <a:pt x="1793" y="4857"/>
                    <a:pt x="1755" y="4827"/>
                    <a:pt x="1770" y="4811"/>
                  </a:cubicBezTo>
                  <a:cubicBezTo>
                    <a:pt x="1832" y="4819"/>
                    <a:pt x="1801" y="4880"/>
                    <a:pt x="1755" y="4865"/>
                  </a:cubicBezTo>
                  <a:close/>
                  <a:moveTo>
                    <a:pt x="1985" y="4597"/>
                  </a:moveTo>
                  <a:lnTo>
                    <a:pt x="2038" y="4612"/>
                  </a:lnTo>
                  <a:lnTo>
                    <a:pt x="2031" y="4635"/>
                  </a:lnTo>
                  <a:cubicBezTo>
                    <a:pt x="1992" y="4597"/>
                    <a:pt x="2008" y="4666"/>
                    <a:pt x="1969" y="4658"/>
                  </a:cubicBezTo>
                  <a:cubicBezTo>
                    <a:pt x="1992" y="4635"/>
                    <a:pt x="1954" y="4597"/>
                    <a:pt x="2000" y="4589"/>
                  </a:cubicBezTo>
                  <a:close/>
                  <a:moveTo>
                    <a:pt x="1839" y="4773"/>
                  </a:moveTo>
                  <a:lnTo>
                    <a:pt x="1809" y="4781"/>
                  </a:lnTo>
                  <a:lnTo>
                    <a:pt x="1778" y="4750"/>
                  </a:lnTo>
                  <a:lnTo>
                    <a:pt x="1809" y="4704"/>
                  </a:lnTo>
                  <a:close/>
                  <a:moveTo>
                    <a:pt x="1969" y="4589"/>
                  </a:moveTo>
                  <a:lnTo>
                    <a:pt x="1954" y="4574"/>
                  </a:lnTo>
                  <a:lnTo>
                    <a:pt x="1985" y="4558"/>
                  </a:lnTo>
                  <a:cubicBezTo>
                    <a:pt x="1962" y="4574"/>
                    <a:pt x="2000" y="4574"/>
                    <a:pt x="1969" y="4589"/>
                  </a:cubicBezTo>
                  <a:close/>
                  <a:moveTo>
                    <a:pt x="728" y="6420"/>
                  </a:moveTo>
                  <a:cubicBezTo>
                    <a:pt x="682" y="6420"/>
                    <a:pt x="698" y="6320"/>
                    <a:pt x="705" y="6351"/>
                  </a:cubicBezTo>
                  <a:cubicBezTo>
                    <a:pt x="705" y="6382"/>
                    <a:pt x="736" y="6389"/>
                    <a:pt x="728" y="6420"/>
                  </a:cubicBezTo>
                  <a:close/>
                  <a:moveTo>
                    <a:pt x="514" y="6918"/>
                  </a:moveTo>
                  <a:lnTo>
                    <a:pt x="476" y="6872"/>
                  </a:lnTo>
                  <a:cubicBezTo>
                    <a:pt x="499" y="6887"/>
                    <a:pt x="537" y="6887"/>
                    <a:pt x="514" y="6918"/>
                  </a:cubicBezTo>
                  <a:close/>
                  <a:moveTo>
                    <a:pt x="1755" y="4620"/>
                  </a:moveTo>
                  <a:lnTo>
                    <a:pt x="1793" y="4620"/>
                  </a:lnTo>
                  <a:cubicBezTo>
                    <a:pt x="1763" y="4627"/>
                    <a:pt x="1801" y="4635"/>
                    <a:pt x="1778" y="4650"/>
                  </a:cubicBezTo>
                  <a:lnTo>
                    <a:pt x="1724" y="4620"/>
                  </a:lnTo>
                  <a:lnTo>
                    <a:pt x="1740" y="4597"/>
                  </a:lnTo>
                  <a:close/>
                  <a:moveTo>
                    <a:pt x="1142" y="5508"/>
                  </a:moveTo>
                  <a:cubicBezTo>
                    <a:pt x="1165" y="5501"/>
                    <a:pt x="1150" y="5478"/>
                    <a:pt x="1119" y="5470"/>
                  </a:cubicBezTo>
                  <a:lnTo>
                    <a:pt x="1142" y="5439"/>
                  </a:lnTo>
                  <a:cubicBezTo>
                    <a:pt x="1104" y="5401"/>
                    <a:pt x="1142" y="5355"/>
                    <a:pt x="1104" y="5317"/>
                  </a:cubicBezTo>
                  <a:cubicBezTo>
                    <a:pt x="1111" y="5294"/>
                    <a:pt x="1150" y="5309"/>
                    <a:pt x="1111" y="5279"/>
                  </a:cubicBezTo>
                  <a:cubicBezTo>
                    <a:pt x="1119" y="5248"/>
                    <a:pt x="1165" y="5248"/>
                    <a:pt x="1157" y="5286"/>
                  </a:cubicBezTo>
                  <a:lnTo>
                    <a:pt x="1134" y="5286"/>
                  </a:lnTo>
                  <a:cubicBezTo>
                    <a:pt x="1203" y="5279"/>
                    <a:pt x="1196" y="5355"/>
                    <a:pt x="1226" y="5393"/>
                  </a:cubicBezTo>
                  <a:lnTo>
                    <a:pt x="1196" y="5432"/>
                  </a:lnTo>
                  <a:cubicBezTo>
                    <a:pt x="1203" y="5462"/>
                    <a:pt x="1242" y="5470"/>
                    <a:pt x="1226" y="5501"/>
                  </a:cubicBezTo>
                  <a:cubicBezTo>
                    <a:pt x="1188" y="5501"/>
                    <a:pt x="1165" y="5439"/>
                    <a:pt x="1165" y="5401"/>
                  </a:cubicBezTo>
                  <a:lnTo>
                    <a:pt x="1157" y="5393"/>
                  </a:lnTo>
                  <a:lnTo>
                    <a:pt x="1150" y="5462"/>
                  </a:lnTo>
                  <a:cubicBezTo>
                    <a:pt x="1188" y="5485"/>
                    <a:pt x="1226" y="5508"/>
                    <a:pt x="1196" y="5547"/>
                  </a:cubicBezTo>
                  <a:cubicBezTo>
                    <a:pt x="1188" y="5508"/>
                    <a:pt x="1157" y="5531"/>
                    <a:pt x="1142" y="5508"/>
                  </a:cubicBezTo>
                  <a:close/>
                  <a:moveTo>
                    <a:pt x="1969" y="4428"/>
                  </a:moveTo>
                  <a:cubicBezTo>
                    <a:pt x="2008" y="4421"/>
                    <a:pt x="2046" y="4466"/>
                    <a:pt x="2023" y="4474"/>
                  </a:cubicBezTo>
                  <a:lnTo>
                    <a:pt x="1985" y="4443"/>
                  </a:lnTo>
                  <a:cubicBezTo>
                    <a:pt x="2008" y="4459"/>
                    <a:pt x="2000" y="4436"/>
                    <a:pt x="1969" y="4428"/>
                  </a:cubicBezTo>
                  <a:close/>
                  <a:moveTo>
                    <a:pt x="1732" y="4597"/>
                  </a:moveTo>
                  <a:lnTo>
                    <a:pt x="1717" y="4551"/>
                  </a:lnTo>
                  <a:close/>
                  <a:moveTo>
                    <a:pt x="2100" y="4359"/>
                  </a:moveTo>
                  <a:cubicBezTo>
                    <a:pt x="2069" y="4344"/>
                    <a:pt x="2123" y="4344"/>
                    <a:pt x="2100" y="4321"/>
                  </a:cubicBezTo>
                  <a:lnTo>
                    <a:pt x="2146" y="4313"/>
                  </a:lnTo>
                  <a:cubicBezTo>
                    <a:pt x="2184" y="4344"/>
                    <a:pt x="2107" y="4344"/>
                    <a:pt x="2100" y="4359"/>
                  </a:cubicBezTo>
                  <a:close/>
                  <a:moveTo>
                    <a:pt x="1242" y="4972"/>
                  </a:moveTo>
                  <a:lnTo>
                    <a:pt x="1226" y="5003"/>
                  </a:lnTo>
                  <a:lnTo>
                    <a:pt x="1203" y="4964"/>
                  </a:lnTo>
                  <a:close/>
                  <a:moveTo>
                    <a:pt x="613" y="5968"/>
                  </a:moveTo>
                  <a:cubicBezTo>
                    <a:pt x="583" y="5976"/>
                    <a:pt x="583" y="5930"/>
                    <a:pt x="575" y="5914"/>
                  </a:cubicBezTo>
                  <a:close/>
                  <a:moveTo>
                    <a:pt x="1180" y="5110"/>
                  </a:moveTo>
                  <a:cubicBezTo>
                    <a:pt x="1157" y="5148"/>
                    <a:pt x="1219" y="5194"/>
                    <a:pt x="1165" y="5225"/>
                  </a:cubicBezTo>
                  <a:cubicBezTo>
                    <a:pt x="1203" y="5225"/>
                    <a:pt x="1203" y="5263"/>
                    <a:pt x="1196" y="5286"/>
                  </a:cubicBezTo>
                  <a:cubicBezTo>
                    <a:pt x="1180" y="5233"/>
                    <a:pt x="1142" y="5248"/>
                    <a:pt x="1104" y="5194"/>
                  </a:cubicBezTo>
                  <a:cubicBezTo>
                    <a:pt x="1150" y="5164"/>
                    <a:pt x="1088" y="5171"/>
                    <a:pt x="1127" y="5156"/>
                  </a:cubicBezTo>
                  <a:cubicBezTo>
                    <a:pt x="1119" y="5125"/>
                    <a:pt x="1081" y="5056"/>
                    <a:pt x="1111" y="5049"/>
                  </a:cubicBezTo>
                  <a:lnTo>
                    <a:pt x="1127" y="5064"/>
                  </a:lnTo>
                  <a:lnTo>
                    <a:pt x="1142" y="5003"/>
                  </a:lnTo>
                  <a:lnTo>
                    <a:pt x="1127" y="5049"/>
                  </a:lnTo>
                  <a:cubicBezTo>
                    <a:pt x="1150" y="5079"/>
                    <a:pt x="1142" y="5118"/>
                    <a:pt x="1180" y="5110"/>
                  </a:cubicBezTo>
                  <a:close/>
                  <a:moveTo>
                    <a:pt x="2184" y="4237"/>
                  </a:moveTo>
                  <a:cubicBezTo>
                    <a:pt x="2222" y="4237"/>
                    <a:pt x="2184" y="4214"/>
                    <a:pt x="2199" y="4206"/>
                  </a:cubicBezTo>
                  <a:cubicBezTo>
                    <a:pt x="2238" y="4214"/>
                    <a:pt x="2215" y="4275"/>
                    <a:pt x="2184" y="4237"/>
                  </a:cubicBezTo>
                  <a:close/>
                  <a:moveTo>
                    <a:pt x="1770" y="4436"/>
                  </a:moveTo>
                  <a:lnTo>
                    <a:pt x="1755" y="4421"/>
                  </a:lnTo>
                  <a:lnTo>
                    <a:pt x="1770" y="4405"/>
                  </a:lnTo>
                  <a:close/>
                  <a:moveTo>
                    <a:pt x="1150" y="4972"/>
                  </a:moveTo>
                  <a:lnTo>
                    <a:pt x="1165" y="5010"/>
                  </a:lnTo>
                  <a:cubicBezTo>
                    <a:pt x="1150" y="4980"/>
                    <a:pt x="1088" y="5010"/>
                    <a:pt x="1104" y="4964"/>
                  </a:cubicBezTo>
                  <a:cubicBezTo>
                    <a:pt x="1127" y="4957"/>
                    <a:pt x="1127" y="5003"/>
                    <a:pt x="1150" y="4972"/>
                  </a:cubicBezTo>
                  <a:close/>
                  <a:moveTo>
                    <a:pt x="1778" y="4290"/>
                  </a:moveTo>
                  <a:cubicBezTo>
                    <a:pt x="1778" y="4275"/>
                    <a:pt x="1763" y="4252"/>
                    <a:pt x="1793" y="4244"/>
                  </a:cubicBezTo>
                  <a:close/>
                  <a:moveTo>
                    <a:pt x="1870" y="4214"/>
                  </a:moveTo>
                  <a:cubicBezTo>
                    <a:pt x="1832" y="4214"/>
                    <a:pt x="1855" y="4229"/>
                    <a:pt x="1839" y="4244"/>
                  </a:cubicBezTo>
                  <a:lnTo>
                    <a:pt x="1809" y="4244"/>
                  </a:lnTo>
                  <a:lnTo>
                    <a:pt x="1816" y="4206"/>
                  </a:lnTo>
                  <a:lnTo>
                    <a:pt x="1839" y="4198"/>
                  </a:lnTo>
                  <a:close/>
                  <a:moveTo>
                    <a:pt x="1855" y="4191"/>
                  </a:moveTo>
                  <a:cubicBezTo>
                    <a:pt x="1878" y="4191"/>
                    <a:pt x="1855" y="4152"/>
                    <a:pt x="1885" y="4168"/>
                  </a:cubicBezTo>
                  <a:cubicBezTo>
                    <a:pt x="1885" y="4175"/>
                    <a:pt x="1893" y="4206"/>
                    <a:pt x="1855" y="4191"/>
                  </a:cubicBezTo>
                  <a:close/>
                  <a:moveTo>
                    <a:pt x="859" y="5033"/>
                  </a:moveTo>
                  <a:lnTo>
                    <a:pt x="851" y="4964"/>
                  </a:lnTo>
                  <a:cubicBezTo>
                    <a:pt x="882" y="4980"/>
                    <a:pt x="897" y="5041"/>
                    <a:pt x="859" y="5033"/>
                  </a:cubicBezTo>
                  <a:close/>
                  <a:moveTo>
                    <a:pt x="261" y="6144"/>
                  </a:moveTo>
                  <a:cubicBezTo>
                    <a:pt x="230" y="6144"/>
                    <a:pt x="215" y="6091"/>
                    <a:pt x="230" y="6052"/>
                  </a:cubicBezTo>
                  <a:cubicBezTo>
                    <a:pt x="261" y="6075"/>
                    <a:pt x="261" y="6106"/>
                    <a:pt x="261" y="6144"/>
                  </a:cubicBezTo>
                  <a:close/>
                  <a:moveTo>
                    <a:pt x="1755" y="4160"/>
                  </a:moveTo>
                  <a:cubicBezTo>
                    <a:pt x="1740" y="4191"/>
                    <a:pt x="1755" y="4229"/>
                    <a:pt x="1732" y="4252"/>
                  </a:cubicBezTo>
                  <a:cubicBezTo>
                    <a:pt x="1701" y="4229"/>
                    <a:pt x="1732" y="4168"/>
                    <a:pt x="1755" y="4160"/>
                  </a:cubicBezTo>
                  <a:close/>
                  <a:moveTo>
                    <a:pt x="506" y="5401"/>
                  </a:moveTo>
                  <a:cubicBezTo>
                    <a:pt x="491" y="5386"/>
                    <a:pt x="491" y="5317"/>
                    <a:pt x="514" y="5317"/>
                  </a:cubicBezTo>
                  <a:cubicBezTo>
                    <a:pt x="506" y="5347"/>
                    <a:pt x="537" y="5363"/>
                    <a:pt x="506" y="5401"/>
                  </a:cubicBezTo>
                  <a:close/>
                  <a:moveTo>
                    <a:pt x="476" y="5194"/>
                  </a:moveTo>
                  <a:lnTo>
                    <a:pt x="468" y="5118"/>
                  </a:lnTo>
                  <a:close/>
                  <a:moveTo>
                    <a:pt x="682" y="4198"/>
                  </a:moveTo>
                  <a:lnTo>
                    <a:pt x="690" y="4137"/>
                  </a:lnTo>
                  <a:cubicBezTo>
                    <a:pt x="721" y="4175"/>
                    <a:pt x="690" y="4198"/>
                    <a:pt x="682" y="4198"/>
                  </a:cubicBezTo>
                  <a:close/>
                  <a:moveTo>
                    <a:pt x="1142" y="3310"/>
                  </a:moveTo>
                  <a:lnTo>
                    <a:pt x="1127" y="3279"/>
                  </a:lnTo>
                  <a:cubicBezTo>
                    <a:pt x="1180" y="3279"/>
                    <a:pt x="1127" y="3225"/>
                    <a:pt x="1180" y="3225"/>
                  </a:cubicBezTo>
                  <a:cubicBezTo>
                    <a:pt x="1196" y="3264"/>
                    <a:pt x="1157" y="3317"/>
                    <a:pt x="1142" y="3310"/>
                  </a:cubicBezTo>
                  <a:close/>
                  <a:moveTo>
                    <a:pt x="1265" y="4918"/>
                  </a:moveTo>
                  <a:lnTo>
                    <a:pt x="1234" y="4880"/>
                  </a:lnTo>
                  <a:close/>
                  <a:moveTo>
                    <a:pt x="1303" y="5508"/>
                  </a:moveTo>
                  <a:lnTo>
                    <a:pt x="1303" y="5439"/>
                  </a:lnTo>
                  <a:cubicBezTo>
                    <a:pt x="1311" y="5462"/>
                    <a:pt x="1334" y="5508"/>
                    <a:pt x="1303" y="5508"/>
                  </a:cubicBezTo>
                  <a:close/>
                  <a:moveTo>
                    <a:pt x="1740" y="6612"/>
                  </a:moveTo>
                  <a:cubicBezTo>
                    <a:pt x="1717" y="6566"/>
                    <a:pt x="1701" y="6543"/>
                    <a:pt x="1686" y="6497"/>
                  </a:cubicBezTo>
                  <a:cubicBezTo>
                    <a:pt x="1724" y="6527"/>
                    <a:pt x="1732" y="6566"/>
                    <a:pt x="1740" y="6612"/>
                  </a:cubicBezTo>
                  <a:close/>
                  <a:moveTo>
                    <a:pt x="2222" y="4160"/>
                  </a:moveTo>
                  <a:lnTo>
                    <a:pt x="2253" y="4175"/>
                  </a:lnTo>
                  <a:lnTo>
                    <a:pt x="2230" y="4191"/>
                  </a:lnTo>
                  <a:close/>
                  <a:moveTo>
                    <a:pt x="2222" y="5685"/>
                  </a:moveTo>
                  <a:cubicBezTo>
                    <a:pt x="2192" y="5692"/>
                    <a:pt x="2176" y="5608"/>
                    <a:pt x="2222" y="5608"/>
                  </a:cubicBezTo>
                  <a:cubicBezTo>
                    <a:pt x="2192" y="5646"/>
                    <a:pt x="2238" y="5654"/>
                    <a:pt x="2222" y="5685"/>
                  </a:cubicBezTo>
                  <a:close/>
                  <a:moveTo>
                    <a:pt x="2490" y="5202"/>
                  </a:moveTo>
                  <a:lnTo>
                    <a:pt x="2498" y="5148"/>
                  </a:lnTo>
                  <a:cubicBezTo>
                    <a:pt x="2498" y="5164"/>
                    <a:pt x="2529" y="5194"/>
                    <a:pt x="2490" y="5202"/>
                  </a:cubicBezTo>
                  <a:close/>
                  <a:moveTo>
                    <a:pt x="5547" y="3907"/>
                  </a:moveTo>
                  <a:cubicBezTo>
                    <a:pt x="5555" y="3900"/>
                    <a:pt x="5524" y="3892"/>
                    <a:pt x="5555" y="3869"/>
                  </a:cubicBezTo>
                  <a:close/>
                  <a:moveTo>
                    <a:pt x="5302" y="3026"/>
                  </a:moveTo>
                  <a:lnTo>
                    <a:pt x="5287" y="3072"/>
                  </a:lnTo>
                  <a:cubicBezTo>
                    <a:pt x="5294" y="3049"/>
                    <a:pt x="5264" y="3042"/>
                    <a:pt x="5302" y="3026"/>
                  </a:cubicBezTo>
                  <a:close/>
                  <a:moveTo>
                    <a:pt x="4053" y="2260"/>
                  </a:moveTo>
                  <a:lnTo>
                    <a:pt x="4099" y="2283"/>
                  </a:lnTo>
                  <a:close/>
                  <a:moveTo>
                    <a:pt x="1418" y="2796"/>
                  </a:moveTo>
                  <a:cubicBezTo>
                    <a:pt x="1410" y="2827"/>
                    <a:pt x="1410" y="2835"/>
                    <a:pt x="1418" y="2873"/>
                  </a:cubicBezTo>
                  <a:lnTo>
                    <a:pt x="1395" y="2896"/>
                  </a:lnTo>
                  <a:cubicBezTo>
                    <a:pt x="1372" y="2888"/>
                    <a:pt x="1372" y="2888"/>
                    <a:pt x="1341" y="2865"/>
                  </a:cubicBezTo>
                  <a:cubicBezTo>
                    <a:pt x="1341" y="2896"/>
                    <a:pt x="1372" y="2904"/>
                    <a:pt x="1387" y="2927"/>
                  </a:cubicBezTo>
                  <a:cubicBezTo>
                    <a:pt x="1349" y="2934"/>
                    <a:pt x="1318" y="2896"/>
                    <a:pt x="1311" y="2858"/>
                  </a:cubicBezTo>
                  <a:cubicBezTo>
                    <a:pt x="1357" y="2865"/>
                    <a:pt x="1334" y="2789"/>
                    <a:pt x="1372" y="2789"/>
                  </a:cubicBezTo>
                  <a:cubicBezTo>
                    <a:pt x="1395" y="2796"/>
                    <a:pt x="1372" y="2812"/>
                    <a:pt x="1387" y="2819"/>
                  </a:cubicBezTo>
                  <a:close/>
                  <a:moveTo>
                    <a:pt x="996" y="2306"/>
                  </a:moveTo>
                  <a:cubicBezTo>
                    <a:pt x="996" y="2337"/>
                    <a:pt x="1012" y="2352"/>
                    <a:pt x="974" y="2352"/>
                  </a:cubicBezTo>
                  <a:close/>
                  <a:moveTo>
                    <a:pt x="1456" y="7891"/>
                  </a:moveTo>
                  <a:cubicBezTo>
                    <a:pt x="1418" y="7891"/>
                    <a:pt x="1387" y="7837"/>
                    <a:pt x="1387" y="7891"/>
                  </a:cubicBezTo>
                  <a:cubicBezTo>
                    <a:pt x="1341" y="7876"/>
                    <a:pt x="1311" y="7830"/>
                    <a:pt x="1295" y="7776"/>
                  </a:cubicBezTo>
                  <a:cubicBezTo>
                    <a:pt x="1334" y="7776"/>
                    <a:pt x="1318" y="7799"/>
                    <a:pt x="1357" y="7791"/>
                  </a:cubicBezTo>
                  <a:lnTo>
                    <a:pt x="1380" y="7837"/>
                  </a:lnTo>
                  <a:lnTo>
                    <a:pt x="1395" y="7814"/>
                  </a:lnTo>
                  <a:cubicBezTo>
                    <a:pt x="1418" y="7845"/>
                    <a:pt x="1464" y="7845"/>
                    <a:pt x="1456" y="7891"/>
                  </a:cubicBezTo>
                  <a:close/>
                  <a:moveTo>
                    <a:pt x="514" y="5692"/>
                  </a:moveTo>
                  <a:cubicBezTo>
                    <a:pt x="544" y="5708"/>
                    <a:pt x="529" y="5746"/>
                    <a:pt x="529" y="5769"/>
                  </a:cubicBezTo>
                  <a:cubicBezTo>
                    <a:pt x="506" y="5746"/>
                    <a:pt x="506" y="5723"/>
                    <a:pt x="514" y="5692"/>
                  </a:cubicBezTo>
                  <a:close/>
                  <a:moveTo>
                    <a:pt x="1196" y="3049"/>
                  </a:moveTo>
                  <a:lnTo>
                    <a:pt x="1219" y="3065"/>
                  </a:lnTo>
                  <a:lnTo>
                    <a:pt x="1188" y="3087"/>
                  </a:lnTo>
                  <a:cubicBezTo>
                    <a:pt x="1188" y="3118"/>
                    <a:pt x="1196" y="3118"/>
                    <a:pt x="1196" y="3141"/>
                  </a:cubicBezTo>
                  <a:cubicBezTo>
                    <a:pt x="1165" y="3179"/>
                    <a:pt x="1142" y="3210"/>
                    <a:pt x="1142" y="3256"/>
                  </a:cubicBezTo>
                  <a:cubicBezTo>
                    <a:pt x="1065" y="3264"/>
                    <a:pt x="1081" y="3340"/>
                    <a:pt x="1042" y="3379"/>
                  </a:cubicBezTo>
                  <a:cubicBezTo>
                    <a:pt x="1004" y="3356"/>
                    <a:pt x="1065" y="3302"/>
                    <a:pt x="1035" y="3279"/>
                  </a:cubicBezTo>
                  <a:cubicBezTo>
                    <a:pt x="1012" y="3356"/>
                    <a:pt x="951" y="3379"/>
                    <a:pt x="958" y="3478"/>
                  </a:cubicBezTo>
                  <a:cubicBezTo>
                    <a:pt x="928" y="3486"/>
                    <a:pt x="897" y="3486"/>
                    <a:pt x="920" y="3532"/>
                  </a:cubicBezTo>
                  <a:cubicBezTo>
                    <a:pt x="889" y="3547"/>
                    <a:pt x="859" y="3524"/>
                    <a:pt x="874" y="3486"/>
                  </a:cubicBezTo>
                  <a:lnTo>
                    <a:pt x="851" y="3517"/>
                  </a:lnTo>
                  <a:cubicBezTo>
                    <a:pt x="882" y="3509"/>
                    <a:pt x="882" y="3562"/>
                    <a:pt x="912" y="3547"/>
                  </a:cubicBezTo>
                  <a:cubicBezTo>
                    <a:pt x="859" y="3585"/>
                    <a:pt x="889" y="3639"/>
                    <a:pt x="859" y="3693"/>
                  </a:cubicBezTo>
                  <a:cubicBezTo>
                    <a:pt x="859" y="3624"/>
                    <a:pt x="851" y="3562"/>
                    <a:pt x="851" y="3555"/>
                  </a:cubicBezTo>
                  <a:cubicBezTo>
                    <a:pt x="805" y="3555"/>
                    <a:pt x="836" y="3662"/>
                    <a:pt x="820" y="3708"/>
                  </a:cubicBezTo>
                  <a:cubicBezTo>
                    <a:pt x="797" y="3700"/>
                    <a:pt x="782" y="3754"/>
                    <a:pt x="782" y="3777"/>
                  </a:cubicBezTo>
                  <a:lnTo>
                    <a:pt x="721" y="3785"/>
                  </a:lnTo>
                  <a:lnTo>
                    <a:pt x="721" y="3800"/>
                  </a:lnTo>
                  <a:lnTo>
                    <a:pt x="774" y="3800"/>
                  </a:lnTo>
                  <a:cubicBezTo>
                    <a:pt x="759" y="3861"/>
                    <a:pt x="767" y="3930"/>
                    <a:pt x="759" y="3984"/>
                  </a:cubicBezTo>
                  <a:lnTo>
                    <a:pt x="736" y="3984"/>
                  </a:lnTo>
                  <a:cubicBezTo>
                    <a:pt x="736" y="3915"/>
                    <a:pt x="728" y="3892"/>
                    <a:pt x="728" y="3831"/>
                  </a:cubicBezTo>
                  <a:cubicBezTo>
                    <a:pt x="690" y="3869"/>
                    <a:pt x="698" y="3930"/>
                    <a:pt x="667" y="3976"/>
                  </a:cubicBezTo>
                  <a:lnTo>
                    <a:pt x="698" y="3953"/>
                  </a:lnTo>
                  <a:lnTo>
                    <a:pt x="705" y="3999"/>
                  </a:lnTo>
                  <a:cubicBezTo>
                    <a:pt x="682" y="4022"/>
                    <a:pt x="659" y="3999"/>
                    <a:pt x="652" y="4022"/>
                  </a:cubicBezTo>
                  <a:lnTo>
                    <a:pt x="682" y="4053"/>
                  </a:lnTo>
                  <a:lnTo>
                    <a:pt x="682" y="4037"/>
                  </a:lnTo>
                  <a:cubicBezTo>
                    <a:pt x="698" y="4022"/>
                    <a:pt x="744" y="4037"/>
                    <a:pt x="705" y="4014"/>
                  </a:cubicBezTo>
                  <a:cubicBezTo>
                    <a:pt x="744" y="3976"/>
                    <a:pt x="759" y="4037"/>
                    <a:pt x="744" y="4060"/>
                  </a:cubicBezTo>
                  <a:cubicBezTo>
                    <a:pt x="736" y="4022"/>
                    <a:pt x="721" y="4099"/>
                    <a:pt x="698" y="4060"/>
                  </a:cubicBezTo>
                  <a:lnTo>
                    <a:pt x="705" y="4122"/>
                  </a:lnTo>
                  <a:lnTo>
                    <a:pt x="682" y="4060"/>
                  </a:lnTo>
                  <a:lnTo>
                    <a:pt x="629" y="4053"/>
                  </a:lnTo>
                  <a:lnTo>
                    <a:pt x="613" y="4129"/>
                  </a:lnTo>
                  <a:lnTo>
                    <a:pt x="575" y="4076"/>
                  </a:lnTo>
                  <a:cubicBezTo>
                    <a:pt x="537" y="4091"/>
                    <a:pt x="575" y="4129"/>
                    <a:pt x="544" y="4152"/>
                  </a:cubicBezTo>
                  <a:cubicBezTo>
                    <a:pt x="567" y="4168"/>
                    <a:pt x="567" y="4122"/>
                    <a:pt x="583" y="4114"/>
                  </a:cubicBezTo>
                  <a:lnTo>
                    <a:pt x="567" y="4175"/>
                  </a:lnTo>
                  <a:cubicBezTo>
                    <a:pt x="590" y="4152"/>
                    <a:pt x="606" y="4168"/>
                    <a:pt x="629" y="4175"/>
                  </a:cubicBezTo>
                  <a:lnTo>
                    <a:pt x="629" y="4198"/>
                  </a:lnTo>
                  <a:cubicBezTo>
                    <a:pt x="613" y="4229"/>
                    <a:pt x="613" y="4175"/>
                    <a:pt x="590" y="4206"/>
                  </a:cubicBezTo>
                  <a:cubicBezTo>
                    <a:pt x="621" y="4244"/>
                    <a:pt x="583" y="4405"/>
                    <a:pt x="537" y="4398"/>
                  </a:cubicBezTo>
                  <a:lnTo>
                    <a:pt x="567" y="4443"/>
                  </a:lnTo>
                  <a:cubicBezTo>
                    <a:pt x="544" y="4482"/>
                    <a:pt x="529" y="4459"/>
                    <a:pt x="506" y="4474"/>
                  </a:cubicBezTo>
                  <a:cubicBezTo>
                    <a:pt x="514" y="4436"/>
                    <a:pt x="499" y="4398"/>
                    <a:pt x="506" y="4359"/>
                  </a:cubicBezTo>
                  <a:cubicBezTo>
                    <a:pt x="476" y="4382"/>
                    <a:pt x="468" y="4466"/>
                    <a:pt x="476" y="4512"/>
                  </a:cubicBezTo>
                  <a:lnTo>
                    <a:pt x="437" y="4520"/>
                  </a:lnTo>
                  <a:cubicBezTo>
                    <a:pt x="460" y="4551"/>
                    <a:pt x="476" y="4589"/>
                    <a:pt x="437" y="4635"/>
                  </a:cubicBezTo>
                  <a:cubicBezTo>
                    <a:pt x="468" y="4650"/>
                    <a:pt x="468" y="4673"/>
                    <a:pt x="499" y="4658"/>
                  </a:cubicBezTo>
                  <a:cubicBezTo>
                    <a:pt x="468" y="4673"/>
                    <a:pt x="506" y="4704"/>
                    <a:pt x="491" y="4742"/>
                  </a:cubicBezTo>
                  <a:cubicBezTo>
                    <a:pt x="537" y="4727"/>
                    <a:pt x="506" y="4804"/>
                    <a:pt x="537" y="4804"/>
                  </a:cubicBezTo>
                  <a:cubicBezTo>
                    <a:pt x="514" y="4857"/>
                    <a:pt x="499" y="4773"/>
                    <a:pt x="476" y="4811"/>
                  </a:cubicBezTo>
                  <a:lnTo>
                    <a:pt x="499" y="4880"/>
                  </a:lnTo>
                  <a:lnTo>
                    <a:pt x="460" y="4865"/>
                  </a:lnTo>
                  <a:cubicBezTo>
                    <a:pt x="437" y="4788"/>
                    <a:pt x="460" y="4712"/>
                    <a:pt x="430" y="4658"/>
                  </a:cubicBezTo>
                  <a:cubicBezTo>
                    <a:pt x="414" y="4673"/>
                    <a:pt x="437" y="4696"/>
                    <a:pt x="414" y="4704"/>
                  </a:cubicBezTo>
                  <a:cubicBezTo>
                    <a:pt x="476" y="4804"/>
                    <a:pt x="384" y="4895"/>
                    <a:pt x="437" y="4995"/>
                  </a:cubicBezTo>
                  <a:cubicBezTo>
                    <a:pt x="384" y="5087"/>
                    <a:pt x="468" y="5248"/>
                    <a:pt x="414" y="5302"/>
                  </a:cubicBezTo>
                  <a:lnTo>
                    <a:pt x="414" y="5386"/>
                  </a:lnTo>
                  <a:cubicBezTo>
                    <a:pt x="460" y="5393"/>
                    <a:pt x="437" y="5455"/>
                    <a:pt x="453" y="5478"/>
                  </a:cubicBezTo>
                  <a:lnTo>
                    <a:pt x="422" y="5493"/>
                  </a:lnTo>
                  <a:cubicBezTo>
                    <a:pt x="453" y="5493"/>
                    <a:pt x="460" y="5539"/>
                    <a:pt x="437" y="5539"/>
                  </a:cubicBezTo>
                  <a:cubicBezTo>
                    <a:pt x="491" y="5616"/>
                    <a:pt x="460" y="5700"/>
                    <a:pt x="499" y="5776"/>
                  </a:cubicBezTo>
                  <a:cubicBezTo>
                    <a:pt x="506" y="5746"/>
                    <a:pt x="529" y="5784"/>
                    <a:pt x="537" y="5799"/>
                  </a:cubicBezTo>
                  <a:lnTo>
                    <a:pt x="491" y="5784"/>
                  </a:lnTo>
                  <a:cubicBezTo>
                    <a:pt x="476" y="5861"/>
                    <a:pt x="537" y="5922"/>
                    <a:pt x="552" y="5991"/>
                  </a:cubicBezTo>
                  <a:cubicBezTo>
                    <a:pt x="506" y="5999"/>
                    <a:pt x="537" y="6083"/>
                    <a:pt x="567" y="6083"/>
                  </a:cubicBezTo>
                  <a:lnTo>
                    <a:pt x="552" y="6129"/>
                  </a:lnTo>
                  <a:cubicBezTo>
                    <a:pt x="629" y="6152"/>
                    <a:pt x="590" y="6320"/>
                    <a:pt x="682" y="6382"/>
                  </a:cubicBezTo>
                  <a:cubicBezTo>
                    <a:pt x="644" y="6466"/>
                    <a:pt x="797" y="6543"/>
                    <a:pt x="759" y="6612"/>
                  </a:cubicBezTo>
                  <a:lnTo>
                    <a:pt x="721" y="6550"/>
                  </a:lnTo>
                  <a:cubicBezTo>
                    <a:pt x="698" y="6581"/>
                    <a:pt x="767" y="6627"/>
                    <a:pt x="782" y="6696"/>
                  </a:cubicBezTo>
                  <a:cubicBezTo>
                    <a:pt x="797" y="6726"/>
                    <a:pt x="682" y="6803"/>
                    <a:pt x="682" y="6803"/>
                  </a:cubicBezTo>
                  <a:lnTo>
                    <a:pt x="682" y="6849"/>
                  </a:lnTo>
                  <a:cubicBezTo>
                    <a:pt x="682" y="6849"/>
                    <a:pt x="889" y="6949"/>
                    <a:pt x="951" y="6972"/>
                  </a:cubicBezTo>
                  <a:cubicBezTo>
                    <a:pt x="958" y="7041"/>
                    <a:pt x="1042" y="7155"/>
                    <a:pt x="1104" y="7240"/>
                  </a:cubicBezTo>
                  <a:cubicBezTo>
                    <a:pt x="1456" y="7814"/>
                    <a:pt x="2046" y="8335"/>
                    <a:pt x="2804" y="8565"/>
                  </a:cubicBezTo>
                  <a:cubicBezTo>
                    <a:pt x="3180" y="8680"/>
                    <a:pt x="3601" y="8726"/>
                    <a:pt x="4023" y="8657"/>
                  </a:cubicBezTo>
                  <a:cubicBezTo>
                    <a:pt x="4452" y="8596"/>
                    <a:pt x="4827" y="8427"/>
                    <a:pt x="5133" y="8251"/>
                  </a:cubicBezTo>
                  <a:cubicBezTo>
                    <a:pt x="5448" y="8059"/>
                    <a:pt x="5700" y="7853"/>
                    <a:pt x="5938" y="7615"/>
                  </a:cubicBezTo>
                  <a:cubicBezTo>
                    <a:pt x="6175" y="7385"/>
                    <a:pt x="6390" y="7125"/>
                    <a:pt x="6566" y="6857"/>
                  </a:cubicBezTo>
                  <a:cubicBezTo>
                    <a:pt x="6941" y="6313"/>
                    <a:pt x="7202" y="5700"/>
                    <a:pt x="7347" y="5056"/>
                  </a:cubicBezTo>
                  <a:lnTo>
                    <a:pt x="7386" y="5079"/>
                  </a:lnTo>
                  <a:cubicBezTo>
                    <a:pt x="7294" y="5263"/>
                    <a:pt x="7301" y="5470"/>
                    <a:pt x="7202" y="5654"/>
                  </a:cubicBezTo>
                  <a:cubicBezTo>
                    <a:pt x="7217" y="5669"/>
                    <a:pt x="7210" y="5685"/>
                    <a:pt x="7210" y="5723"/>
                  </a:cubicBezTo>
                  <a:lnTo>
                    <a:pt x="7202" y="5692"/>
                  </a:lnTo>
                  <a:cubicBezTo>
                    <a:pt x="7171" y="5708"/>
                    <a:pt x="7202" y="5754"/>
                    <a:pt x="7164" y="5776"/>
                  </a:cubicBezTo>
                  <a:cubicBezTo>
                    <a:pt x="7171" y="5807"/>
                    <a:pt x="7194" y="5784"/>
                    <a:pt x="7202" y="5815"/>
                  </a:cubicBezTo>
                  <a:cubicBezTo>
                    <a:pt x="7110" y="5868"/>
                    <a:pt x="7072" y="5999"/>
                    <a:pt x="7056" y="6114"/>
                  </a:cubicBezTo>
                  <a:cubicBezTo>
                    <a:pt x="7010" y="6190"/>
                    <a:pt x="6949" y="6251"/>
                    <a:pt x="6941" y="6351"/>
                  </a:cubicBezTo>
                  <a:lnTo>
                    <a:pt x="6926" y="6351"/>
                  </a:lnTo>
                  <a:cubicBezTo>
                    <a:pt x="6888" y="6497"/>
                    <a:pt x="6750" y="6635"/>
                    <a:pt x="6735" y="6734"/>
                  </a:cubicBezTo>
                  <a:lnTo>
                    <a:pt x="6696" y="6742"/>
                  </a:lnTo>
                  <a:lnTo>
                    <a:pt x="6719" y="6742"/>
                  </a:lnTo>
                  <a:cubicBezTo>
                    <a:pt x="6589" y="6872"/>
                    <a:pt x="6566" y="7033"/>
                    <a:pt x="6413" y="7148"/>
                  </a:cubicBezTo>
                  <a:cubicBezTo>
                    <a:pt x="6436" y="7186"/>
                    <a:pt x="6351" y="7232"/>
                    <a:pt x="6321" y="7263"/>
                  </a:cubicBezTo>
                  <a:cubicBezTo>
                    <a:pt x="6275" y="7316"/>
                    <a:pt x="6260" y="7385"/>
                    <a:pt x="6221" y="7385"/>
                  </a:cubicBezTo>
                  <a:cubicBezTo>
                    <a:pt x="6198" y="7454"/>
                    <a:pt x="6160" y="7500"/>
                    <a:pt x="6091" y="7516"/>
                  </a:cubicBezTo>
                  <a:cubicBezTo>
                    <a:pt x="6068" y="7546"/>
                    <a:pt x="6122" y="7516"/>
                    <a:pt x="6099" y="7554"/>
                  </a:cubicBezTo>
                  <a:lnTo>
                    <a:pt x="6060" y="7554"/>
                  </a:lnTo>
                  <a:cubicBezTo>
                    <a:pt x="6053" y="7615"/>
                    <a:pt x="6007" y="7615"/>
                    <a:pt x="5984" y="7661"/>
                  </a:cubicBezTo>
                  <a:lnTo>
                    <a:pt x="5968" y="7646"/>
                  </a:lnTo>
                  <a:cubicBezTo>
                    <a:pt x="5945" y="7707"/>
                    <a:pt x="5892" y="7730"/>
                    <a:pt x="5861" y="7776"/>
                  </a:cubicBezTo>
                  <a:cubicBezTo>
                    <a:pt x="5831" y="7745"/>
                    <a:pt x="5854" y="7776"/>
                    <a:pt x="5815" y="7784"/>
                  </a:cubicBezTo>
                  <a:lnTo>
                    <a:pt x="5800" y="7837"/>
                  </a:lnTo>
                  <a:lnTo>
                    <a:pt x="5762" y="7830"/>
                  </a:lnTo>
                  <a:cubicBezTo>
                    <a:pt x="5762" y="7883"/>
                    <a:pt x="5670" y="7883"/>
                    <a:pt x="5639" y="7968"/>
                  </a:cubicBezTo>
                  <a:lnTo>
                    <a:pt x="5608" y="7952"/>
                  </a:lnTo>
                  <a:cubicBezTo>
                    <a:pt x="5547" y="8021"/>
                    <a:pt x="5356" y="8144"/>
                    <a:pt x="5356" y="8182"/>
                  </a:cubicBezTo>
                  <a:cubicBezTo>
                    <a:pt x="5317" y="8220"/>
                    <a:pt x="5248" y="8213"/>
                    <a:pt x="5225" y="8274"/>
                  </a:cubicBezTo>
                  <a:cubicBezTo>
                    <a:pt x="5172" y="8274"/>
                    <a:pt x="5095" y="8305"/>
                    <a:pt x="5087" y="8343"/>
                  </a:cubicBezTo>
                  <a:cubicBezTo>
                    <a:pt x="4789" y="8488"/>
                    <a:pt x="4490" y="8649"/>
                    <a:pt x="4092" y="8711"/>
                  </a:cubicBezTo>
                  <a:lnTo>
                    <a:pt x="4069" y="8734"/>
                  </a:lnTo>
                  <a:cubicBezTo>
                    <a:pt x="4030" y="8726"/>
                    <a:pt x="4023" y="8734"/>
                    <a:pt x="3977" y="8718"/>
                  </a:cubicBezTo>
                  <a:cubicBezTo>
                    <a:pt x="3754" y="8787"/>
                    <a:pt x="3463" y="8718"/>
                    <a:pt x="3226" y="8749"/>
                  </a:cubicBezTo>
                  <a:lnTo>
                    <a:pt x="3211" y="8718"/>
                  </a:lnTo>
                  <a:cubicBezTo>
                    <a:pt x="3111" y="8711"/>
                    <a:pt x="3027" y="8711"/>
                    <a:pt x="2942" y="8680"/>
                  </a:cubicBezTo>
                  <a:cubicBezTo>
                    <a:pt x="2942" y="8695"/>
                    <a:pt x="2950" y="8757"/>
                    <a:pt x="2866" y="8749"/>
                  </a:cubicBezTo>
                  <a:cubicBezTo>
                    <a:pt x="2843" y="8718"/>
                    <a:pt x="2873" y="8711"/>
                    <a:pt x="2827" y="8688"/>
                  </a:cubicBezTo>
                  <a:cubicBezTo>
                    <a:pt x="2812" y="8672"/>
                    <a:pt x="2881" y="8657"/>
                    <a:pt x="2889" y="8688"/>
                  </a:cubicBezTo>
                  <a:cubicBezTo>
                    <a:pt x="2927" y="8672"/>
                    <a:pt x="2843" y="8634"/>
                    <a:pt x="2843" y="8657"/>
                  </a:cubicBezTo>
                  <a:cubicBezTo>
                    <a:pt x="2736" y="8580"/>
                    <a:pt x="2605" y="8611"/>
                    <a:pt x="2513" y="8519"/>
                  </a:cubicBezTo>
                  <a:cubicBezTo>
                    <a:pt x="2475" y="8542"/>
                    <a:pt x="2414" y="8496"/>
                    <a:pt x="2375" y="8450"/>
                  </a:cubicBezTo>
                  <a:lnTo>
                    <a:pt x="2368" y="8465"/>
                  </a:lnTo>
                  <a:cubicBezTo>
                    <a:pt x="2276" y="8412"/>
                    <a:pt x="2184" y="8374"/>
                    <a:pt x="2107" y="8305"/>
                  </a:cubicBezTo>
                  <a:lnTo>
                    <a:pt x="2077" y="8328"/>
                  </a:lnTo>
                  <a:cubicBezTo>
                    <a:pt x="1962" y="8236"/>
                    <a:pt x="1770" y="8151"/>
                    <a:pt x="1724" y="8036"/>
                  </a:cubicBezTo>
                  <a:lnTo>
                    <a:pt x="1717" y="8059"/>
                  </a:lnTo>
                  <a:cubicBezTo>
                    <a:pt x="1602" y="7952"/>
                    <a:pt x="1464" y="7853"/>
                    <a:pt x="1380" y="7722"/>
                  </a:cubicBezTo>
                  <a:cubicBezTo>
                    <a:pt x="1280" y="7661"/>
                    <a:pt x="1180" y="7508"/>
                    <a:pt x="1104" y="7401"/>
                  </a:cubicBezTo>
                  <a:cubicBezTo>
                    <a:pt x="1073" y="7385"/>
                    <a:pt x="1081" y="7424"/>
                    <a:pt x="1050" y="7401"/>
                  </a:cubicBezTo>
                  <a:lnTo>
                    <a:pt x="1035" y="7378"/>
                  </a:lnTo>
                  <a:cubicBezTo>
                    <a:pt x="1111" y="7362"/>
                    <a:pt x="996" y="7270"/>
                    <a:pt x="981" y="7232"/>
                  </a:cubicBezTo>
                  <a:cubicBezTo>
                    <a:pt x="943" y="7240"/>
                    <a:pt x="1004" y="7270"/>
                    <a:pt x="996" y="7286"/>
                  </a:cubicBezTo>
                  <a:lnTo>
                    <a:pt x="943" y="7263"/>
                  </a:lnTo>
                  <a:cubicBezTo>
                    <a:pt x="974" y="7171"/>
                    <a:pt x="882" y="7109"/>
                    <a:pt x="866" y="7018"/>
                  </a:cubicBezTo>
                  <a:cubicBezTo>
                    <a:pt x="843" y="7002"/>
                    <a:pt x="851" y="7041"/>
                    <a:pt x="820" y="7018"/>
                  </a:cubicBezTo>
                  <a:lnTo>
                    <a:pt x="805" y="6995"/>
                  </a:lnTo>
                  <a:lnTo>
                    <a:pt x="843" y="7002"/>
                  </a:lnTo>
                  <a:cubicBezTo>
                    <a:pt x="843" y="6972"/>
                    <a:pt x="836" y="6956"/>
                    <a:pt x="805" y="6941"/>
                  </a:cubicBezTo>
                  <a:lnTo>
                    <a:pt x="774" y="6964"/>
                  </a:lnTo>
                  <a:lnTo>
                    <a:pt x="782" y="7010"/>
                  </a:lnTo>
                  <a:cubicBezTo>
                    <a:pt x="744" y="7002"/>
                    <a:pt x="767" y="6964"/>
                    <a:pt x="728" y="6956"/>
                  </a:cubicBezTo>
                  <a:cubicBezTo>
                    <a:pt x="744" y="6918"/>
                    <a:pt x="721" y="6895"/>
                    <a:pt x="705" y="6864"/>
                  </a:cubicBezTo>
                  <a:cubicBezTo>
                    <a:pt x="728" y="6849"/>
                    <a:pt x="728" y="6918"/>
                    <a:pt x="751" y="6926"/>
                  </a:cubicBezTo>
                  <a:cubicBezTo>
                    <a:pt x="767" y="6857"/>
                    <a:pt x="782" y="6933"/>
                    <a:pt x="805" y="6941"/>
                  </a:cubicBezTo>
                  <a:cubicBezTo>
                    <a:pt x="805" y="6857"/>
                    <a:pt x="767" y="6887"/>
                    <a:pt x="751" y="6811"/>
                  </a:cubicBezTo>
                  <a:lnTo>
                    <a:pt x="728" y="6841"/>
                  </a:lnTo>
                  <a:lnTo>
                    <a:pt x="721" y="6818"/>
                  </a:lnTo>
                  <a:lnTo>
                    <a:pt x="705" y="6849"/>
                  </a:lnTo>
                  <a:cubicBezTo>
                    <a:pt x="659" y="6826"/>
                    <a:pt x="652" y="6788"/>
                    <a:pt x="606" y="6765"/>
                  </a:cubicBezTo>
                  <a:cubicBezTo>
                    <a:pt x="606" y="6734"/>
                    <a:pt x="606" y="6726"/>
                    <a:pt x="621" y="6711"/>
                  </a:cubicBezTo>
                  <a:cubicBezTo>
                    <a:pt x="606" y="6688"/>
                    <a:pt x="544" y="6673"/>
                    <a:pt x="544" y="6627"/>
                  </a:cubicBezTo>
                  <a:lnTo>
                    <a:pt x="590" y="6650"/>
                  </a:lnTo>
                  <a:cubicBezTo>
                    <a:pt x="590" y="6619"/>
                    <a:pt x="567" y="6612"/>
                    <a:pt x="544" y="6619"/>
                  </a:cubicBezTo>
                  <a:cubicBezTo>
                    <a:pt x="514" y="6596"/>
                    <a:pt x="544" y="6558"/>
                    <a:pt x="529" y="6550"/>
                  </a:cubicBezTo>
                  <a:cubicBezTo>
                    <a:pt x="537" y="6543"/>
                    <a:pt x="552" y="6558"/>
                    <a:pt x="552" y="6520"/>
                  </a:cubicBezTo>
                  <a:cubicBezTo>
                    <a:pt x="499" y="6504"/>
                    <a:pt x="437" y="6397"/>
                    <a:pt x="491" y="6382"/>
                  </a:cubicBezTo>
                  <a:cubicBezTo>
                    <a:pt x="468" y="6351"/>
                    <a:pt x="476" y="6313"/>
                    <a:pt x="437" y="6290"/>
                  </a:cubicBezTo>
                  <a:cubicBezTo>
                    <a:pt x="468" y="6236"/>
                    <a:pt x="391" y="6198"/>
                    <a:pt x="430" y="6160"/>
                  </a:cubicBezTo>
                  <a:cubicBezTo>
                    <a:pt x="345" y="6137"/>
                    <a:pt x="422" y="6014"/>
                    <a:pt x="353" y="5968"/>
                  </a:cubicBezTo>
                  <a:cubicBezTo>
                    <a:pt x="353" y="5899"/>
                    <a:pt x="315" y="5845"/>
                    <a:pt x="322" y="5776"/>
                  </a:cubicBezTo>
                  <a:cubicBezTo>
                    <a:pt x="338" y="5746"/>
                    <a:pt x="338" y="5815"/>
                    <a:pt x="345" y="5769"/>
                  </a:cubicBezTo>
                  <a:cubicBezTo>
                    <a:pt x="269" y="5677"/>
                    <a:pt x="322" y="5562"/>
                    <a:pt x="269" y="5470"/>
                  </a:cubicBezTo>
                  <a:lnTo>
                    <a:pt x="261" y="5508"/>
                  </a:lnTo>
                  <a:lnTo>
                    <a:pt x="230" y="5508"/>
                  </a:lnTo>
                  <a:cubicBezTo>
                    <a:pt x="230" y="5462"/>
                    <a:pt x="246" y="5409"/>
                    <a:pt x="238" y="5363"/>
                  </a:cubicBezTo>
                  <a:lnTo>
                    <a:pt x="223" y="5393"/>
                  </a:lnTo>
                  <a:cubicBezTo>
                    <a:pt x="200" y="5409"/>
                    <a:pt x="223" y="5355"/>
                    <a:pt x="192" y="5355"/>
                  </a:cubicBezTo>
                  <a:lnTo>
                    <a:pt x="207" y="5324"/>
                  </a:lnTo>
                  <a:cubicBezTo>
                    <a:pt x="131" y="5294"/>
                    <a:pt x="223" y="5202"/>
                    <a:pt x="161" y="5141"/>
                  </a:cubicBezTo>
                  <a:cubicBezTo>
                    <a:pt x="169" y="5118"/>
                    <a:pt x="192" y="5118"/>
                    <a:pt x="207" y="5141"/>
                  </a:cubicBezTo>
                  <a:lnTo>
                    <a:pt x="223" y="5087"/>
                  </a:lnTo>
                  <a:lnTo>
                    <a:pt x="192" y="5118"/>
                  </a:lnTo>
                  <a:cubicBezTo>
                    <a:pt x="161" y="5095"/>
                    <a:pt x="169" y="5079"/>
                    <a:pt x="161" y="5056"/>
                  </a:cubicBezTo>
                  <a:lnTo>
                    <a:pt x="200" y="5064"/>
                  </a:lnTo>
                  <a:cubicBezTo>
                    <a:pt x="169" y="5018"/>
                    <a:pt x="192" y="4964"/>
                    <a:pt x="184" y="4903"/>
                  </a:cubicBezTo>
                  <a:cubicBezTo>
                    <a:pt x="192" y="4895"/>
                    <a:pt x="207" y="4926"/>
                    <a:pt x="223" y="4888"/>
                  </a:cubicBezTo>
                  <a:cubicBezTo>
                    <a:pt x="154" y="4857"/>
                    <a:pt x="192" y="4696"/>
                    <a:pt x="161" y="4635"/>
                  </a:cubicBezTo>
                  <a:cubicBezTo>
                    <a:pt x="192" y="4620"/>
                    <a:pt x="184" y="4558"/>
                    <a:pt x="207" y="4604"/>
                  </a:cubicBezTo>
                  <a:cubicBezTo>
                    <a:pt x="223" y="4581"/>
                    <a:pt x="200" y="4566"/>
                    <a:pt x="184" y="4566"/>
                  </a:cubicBezTo>
                  <a:cubicBezTo>
                    <a:pt x="184" y="4528"/>
                    <a:pt x="238" y="4528"/>
                    <a:pt x="207" y="4482"/>
                  </a:cubicBezTo>
                  <a:lnTo>
                    <a:pt x="200" y="4528"/>
                  </a:lnTo>
                  <a:lnTo>
                    <a:pt x="184" y="4520"/>
                  </a:lnTo>
                  <a:cubicBezTo>
                    <a:pt x="192" y="4443"/>
                    <a:pt x="230" y="4367"/>
                    <a:pt x="184" y="4283"/>
                  </a:cubicBezTo>
                  <a:cubicBezTo>
                    <a:pt x="207" y="4290"/>
                    <a:pt x="207" y="4283"/>
                    <a:pt x="246" y="4252"/>
                  </a:cubicBezTo>
                  <a:cubicBezTo>
                    <a:pt x="230" y="4221"/>
                    <a:pt x="207" y="4252"/>
                    <a:pt x="192" y="4275"/>
                  </a:cubicBezTo>
                  <a:cubicBezTo>
                    <a:pt x="146" y="4221"/>
                    <a:pt x="230" y="4183"/>
                    <a:pt x="192" y="4137"/>
                  </a:cubicBezTo>
                  <a:cubicBezTo>
                    <a:pt x="223" y="4091"/>
                    <a:pt x="230" y="4168"/>
                    <a:pt x="261" y="4137"/>
                  </a:cubicBezTo>
                  <a:cubicBezTo>
                    <a:pt x="238" y="4106"/>
                    <a:pt x="223" y="4122"/>
                    <a:pt x="200" y="4099"/>
                  </a:cubicBezTo>
                  <a:cubicBezTo>
                    <a:pt x="184" y="4060"/>
                    <a:pt x="230" y="4068"/>
                    <a:pt x="223" y="4053"/>
                  </a:cubicBezTo>
                  <a:lnTo>
                    <a:pt x="246" y="4083"/>
                  </a:lnTo>
                  <a:cubicBezTo>
                    <a:pt x="261" y="4053"/>
                    <a:pt x="246" y="4007"/>
                    <a:pt x="230" y="4014"/>
                  </a:cubicBezTo>
                  <a:cubicBezTo>
                    <a:pt x="276" y="3969"/>
                    <a:pt x="238" y="3953"/>
                    <a:pt x="299" y="3930"/>
                  </a:cubicBezTo>
                  <a:cubicBezTo>
                    <a:pt x="284" y="3869"/>
                    <a:pt x="299" y="3869"/>
                    <a:pt x="322" y="3815"/>
                  </a:cubicBezTo>
                  <a:cubicBezTo>
                    <a:pt x="315" y="3800"/>
                    <a:pt x="284" y="3831"/>
                    <a:pt x="284" y="3785"/>
                  </a:cubicBezTo>
                  <a:lnTo>
                    <a:pt x="246" y="3815"/>
                  </a:lnTo>
                  <a:cubicBezTo>
                    <a:pt x="238" y="3838"/>
                    <a:pt x="276" y="3831"/>
                    <a:pt x="238" y="3861"/>
                  </a:cubicBezTo>
                  <a:lnTo>
                    <a:pt x="261" y="3869"/>
                  </a:lnTo>
                  <a:cubicBezTo>
                    <a:pt x="246" y="3915"/>
                    <a:pt x="230" y="4083"/>
                    <a:pt x="184" y="4045"/>
                  </a:cubicBezTo>
                  <a:lnTo>
                    <a:pt x="200" y="4099"/>
                  </a:lnTo>
                  <a:cubicBezTo>
                    <a:pt x="169" y="4129"/>
                    <a:pt x="154" y="4099"/>
                    <a:pt x="154" y="4060"/>
                  </a:cubicBezTo>
                  <a:cubicBezTo>
                    <a:pt x="146" y="4083"/>
                    <a:pt x="131" y="4168"/>
                    <a:pt x="169" y="4129"/>
                  </a:cubicBezTo>
                  <a:cubicBezTo>
                    <a:pt x="169" y="4168"/>
                    <a:pt x="146" y="4198"/>
                    <a:pt x="184" y="4237"/>
                  </a:cubicBezTo>
                  <a:lnTo>
                    <a:pt x="146" y="4206"/>
                  </a:lnTo>
                  <a:cubicBezTo>
                    <a:pt x="115" y="4237"/>
                    <a:pt x="154" y="4321"/>
                    <a:pt x="108" y="4290"/>
                  </a:cubicBezTo>
                  <a:lnTo>
                    <a:pt x="123" y="4313"/>
                  </a:lnTo>
                  <a:cubicBezTo>
                    <a:pt x="123" y="4336"/>
                    <a:pt x="123" y="4367"/>
                    <a:pt x="93" y="4398"/>
                  </a:cubicBezTo>
                  <a:lnTo>
                    <a:pt x="123" y="4405"/>
                  </a:lnTo>
                  <a:lnTo>
                    <a:pt x="123" y="4466"/>
                  </a:lnTo>
                  <a:lnTo>
                    <a:pt x="93" y="4451"/>
                  </a:lnTo>
                  <a:cubicBezTo>
                    <a:pt x="115" y="4528"/>
                    <a:pt x="115" y="4597"/>
                    <a:pt x="108" y="4666"/>
                  </a:cubicBezTo>
                  <a:lnTo>
                    <a:pt x="77" y="4635"/>
                  </a:lnTo>
                  <a:cubicBezTo>
                    <a:pt x="54" y="4666"/>
                    <a:pt x="85" y="4681"/>
                    <a:pt x="54" y="4712"/>
                  </a:cubicBezTo>
                  <a:cubicBezTo>
                    <a:pt x="47" y="4681"/>
                    <a:pt x="39" y="4643"/>
                    <a:pt x="70" y="4620"/>
                  </a:cubicBezTo>
                  <a:cubicBezTo>
                    <a:pt x="16" y="4589"/>
                    <a:pt x="77" y="4505"/>
                    <a:pt x="47" y="4451"/>
                  </a:cubicBezTo>
                  <a:cubicBezTo>
                    <a:pt x="31" y="4558"/>
                    <a:pt x="39" y="4666"/>
                    <a:pt x="31" y="4750"/>
                  </a:cubicBezTo>
                  <a:lnTo>
                    <a:pt x="47" y="4719"/>
                  </a:lnTo>
                  <a:cubicBezTo>
                    <a:pt x="85" y="4773"/>
                    <a:pt x="1" y="4781"/>
                    <a:pt x="31" y="4827"/>
                  </a:cubicBezTo>
                  <a:lnTo>
                    <a:pt x="39" y="4781"/>
                  </a:lnTo>
                  <a:cubicBezTo>
                    <a:pt x="70" y="4796"/>
                    <a:pt x="31" y="4819"/>
                    <a:pt x="70" y="4850"/>
                  </a:cubicBezTo>
                  <a:lnTo>
                    <a:pt x="39" y="4834"/>
                  </a:lnTo>
                  <a:lnTo>
                    <a:pt x="39" y="4873"/>
                  </a:lnTo>
                  <a:cubicBezTo>
                    <a:pt x="77" y="4888"/>
                    <a:pt x="70" y="5026"/>
                    <a:pt x="54" y="5087"/>
                  </a:cubicBezTo>
                  <a:cubicBezTo>
                    <a:pt x="31" y="5102"/>
                    <a:pt x="70" y="5049"/>
                    <a:pt x="39" y="5041"/>
                  </a:cubicBezTo>
                  <a:cubicBezTo>
                    <a:pt x="54" y="5141"/>
                    <a:pt x="70" y="5248"/>
                    <a:pt x="70" y="5363"/>
                  </a:cubicBezTo>
                  <a:lnTo>
                    <a:pt x="39" y="5347"/>
                  </a:lnTo>
                  <a:cubicBezTo>
                    <a:pt x="8" y="5386"/>
                    <a:pt x="54" y="5401"/>
                    <a:pt x="77" y="5393"/>
                  </a:cubicBezTo>
                  <a:cubicBezTo>
                    <a:pt x="85" y="5439"/>
                    <a:pt x="39" y="5393"/>
                    <a:pt x="39" y="5439"/>
                  </a:cubicBezTo>
                  <a:cubicBezTo>
                    <a:pt x="54" y="5478"/>
                    <a:pt x="54" y="5401"/>
                    <a:pt x="77" y="5432"/>
                  </a:cubicBezTo>
                  <a:cubicBezTo>
                    <a:pt x="85" y="5501"/>
                    <a:pt x="131" y="5554"/>
                    <a:pt x="108" y="5623"/>
                  </a:cubicBezTo>
                  <a:cubicBezTo>
                    <a:pt x="154" y="5639"/>
                    <a:pt x="131" y="5669"/>
                    <a:pt x="161" y="5708"/>
                  </a:cubicBezTo>
                  <a:cubicBezTo>
                    <a:pt x="154" y="5738"/>
                    <a:pt x="146" y="5715"/>
                    <a:pt x="131" y="5746"/>
                  </a:cubicBezTo>
                  <a:cubicBezTo>
                    <a:pt x="169" y="5792"/>
                    <a:pt x="169" y="5845"/>
                    <a:pt x="192" y="5891"/>
                  </a:cubicBezTo>
                  <a:lnTo>
                    <a:pt x="161" y="5845"/>
                  </a:lnTo>
                  <a:cubicBezTo>
                    <a:pt x="146" y="5884"/>
                    <a:pt x="169" y="5937"/>
                    <a:pt x="207" y="5968"/>
                  </a:cubicBezTo>
                  <a:cubicBezTo>
                    <a:pt x="207" y="5999"/>
                    <a:pt x="184" y="5968"/>
                    <a:pt x="169" y="5999"/>
                  </a:cubicBezTo>
                  <a:lnTo>
                    <a:pt x="123" y="5945"/>
                  </a:lnTo>
                  <a:cubicBezTo>
                    <a:pt x="154" y="6045"/>
                    <a:pt x="184" y="6114"/>
                    <a:pt x="246" y="6190"/>
                  </a:cubicBezTo>
                  <a:cubicBezTo>
                    <a:pt x="246" y="6236"/>
                    <a:pt x="200" y="6167"/>
                    <a:pt x="200" y="6206"/>
                  </a:cubicBezTo>
                  <a:cubicBezTo>
                    <a:pt x="230" y="6290"/>
                    <a:pt x="269" y="6366"/>
                    <a:pt x="269" y="6466"/>
                  </a:cubicBezTo>
                  <a:cubicBezTo>
                    <a:pt x="322" y="6497"/>
                    <a:pt x="307" y="6535"/>
                    <a:pt x="307" y="6558"/>
                  </a:cubicBezTo>
                  <a:lnTo>
                    <a:pt x="345" y="6558"/>
                  </a:lnTo>
                  <a:cubicBezTo>
                    <a:pt x="322" y="6635"/>
                    <a:pt x="460" y="6742"/>
                    <a:pt x="414" y="6780"/>
                  </a:cubicBezTo>
                  <a:cubicBezTo>
                    <a:pt x="460" y="6880"/>
                    <a:pt x="499" y="7018"/>
                    <a:pt x="567" y="7071"/>
                  </a:cubicBezTo>
                  <a:cubicBezTo>
                    <a:pt x="552" y="7132"/>
                    <a:pt x="621" y="7163"/>
                    <a:pt x="613" y="7232"/>
                  </a:cubicBezTo>
                  <a:cubicBezTo>
                    <a:pt x="659" y="7247"/>
                    <a:pt x="652" y="7286"/>
                    <a:pt x="705" y="7309"/>
                  </a:cubicBezTo>
                  <a:cubicBezTo>
                    <a:pt x="721" y="7339"/>
                    <a:pt x="690" y="7324"/>
                    <a:pt x="698" y="7355"/>
                  </a:cubicBezTo>
                  <a:cubicBezTo>
                    <a:pt x="813" y="7531"/>
                    <a:pt x="951" y="7684"/>
                    <a:pt x="1065" y="7860"/>
                  </a:cubicBezTo>
                  <a:cubicBezTo>
                    <a:pt x="1081" y="7853"/>
                    <a:pt x="1104" y="7860"/>
                    <a:pt x="1081" y="7837"/>
                  </a:cubicBezTo>
                  <a:cubicBezTo>
                    <a:pt x="1188" y="7975"/>
                    <a:pt x="1303" y="8121"/>
                    <a:pt x="1464" y="8220"/>
                  </a:cubicBezTo>
                  <a:cubicBezTo>
                    <a:pt x="1510" y="8236"/>
                    <a:pt x="1510" y="8297"/>
                    <a:pt x="1548" y="8320"/>
                  </a:cubicBezTo>
                  <a:lnTo>
                    <a:pt x="1571" y="8305"/>
                  </a:lnTo>
                  <a:cubicBezTo>
                    <a:pt x="1609" y="8351"/>
                    <a:pt x="1655" y="8397"/>
                    <a:pt x="1740" y="8427"/>
                  </a:cubicBezTo>
                  <a:lnTo>
                    <a:pt x="1770" y="8488"/>
                  </a:lnTo>
                  <a:cubicBezTo>
                    <a:pt x="1962" y="8573"/>
                    <a:pt x="2123" y="8688"/>
                    <a:pt x="2307" y="8780"/>
                  </a:cubicBezTo>
                  <a:lnTo>
                    <a:pt x="2329" y="8772"/>
                  </a:lnTo>
                  <a:cubicBezTo>
                    <a:pt x="2644" y="8948"/>
                    <a:pt x="3019" y="9009"/>
                    <a:pt x="3402" y="9063"/>
                  </a:cubicBezTo>
                  <a:cubicBezTo>
                    <a:pt x="3463" y="9032"/>
                    <a:pt x="3724" y="9071"/>
                    <a:pt x="3908" y="9048"/>
                  </a:cubicBezTo>
                  <a:cubicBezTo>
                    <a:pt x="4000" y="9040"/>
                    <a:pt x="4076" y="9009"/>
                    <a:pt x="4145" y="9025"/>
                  </a:cubicBezTo>
                  <a:lnTo>
                    <a:pt x="4191" y="8994"/>
                  </a:lnTo>
                  <a:cubicBezTo>
                    <a:pt x="4245" y="9032"/>
                    <a:pt x="4337" y="8948"/>
                    <a:pt x="4421" y="8963"/>
                  </a:cubicBezTo>
                  <a:cubicBezTo>
                    <a:pt x="4597" y="8879"/>
                    <a:pt x="4858" y="8841"/>
                    <a:pt x="5026" y="8718"/>
                  </a:cubicBezTo>
                  <a:lnTo>
                    <a:pt x="5072" y="8726"/>
                  </a:lnTo>
                  <a:cubicBezTo>
                    <a:pt x="5287" y="8573"/>
                    <a:pt x="5516" y="8496"/>
                    <a:pt x="5677" y="8320"/>
                  </a:cubicBezTo>
                  <a:cubicBezTo>
                    <a:pt x="5785" y="8297"/>
                    <a:pt x="5823" y="8190"/>
                    <a:pt x="5915" y="8159"/>
                  </a:cubicBezTo>
                  <a:cubicBezTo>
                    <a:pt x="5938" y="8090"/>
                    <a:pt x="6014" y="8090"/>
                    <a:pt x="6030" y="8036"/>
                  </a:cubicBezTo>
                  <a:cubicBezTo>
                    <a:pt x="6168" y="7952"/>
                    <a:pt x="6275" y="7837"/>
                    <a:pt x="6374" y="7707"/>
                  </a:cubicBezTo>
                  <a:cubicBezTo>
                    <a:pt x="6627" y="7470"/>
                    <a:pt x="6819" y="7171"/>
                    <a:pt x="7018" y="6895"/>
                  </a:cubicBezTo>
                  <a:lnTo>
                    <a:pt x="7018" y="6857"/>
                  </a:lnTo>
                  <a:lnTo>
                    <a:pt x="7041" y="6857"/>
                  </a:lnTo>
                  <a:cubicBezTo>
                    <a:pt x="7125" y="6696"/>
                    <a:pt x="7194" y="6581"/>
                    <a:pt x="7255" y="6405"/>
                  </a:cubicBezTo>
                  <a:lnTo>
                    <a:pt x="7294" y="6389"/>
                  </a:lnTo>
                  <a:cubicBezTo>
                    <a:pt x="7309" y="6359"/>
                    <a:pt x="7271" y="6359"/>
                    <a:pt x="7309" y="6320"/>
                  </a:cubicBezTo>
                  <a:lnTo>
                    <a:pt x="7309" y="6351"/>
                  </a:lnTo>
                  <a:lnTo>
                    <a:pt x="7317" y="6290"/>
                  </a:lnTo>
                  <a:cubicBezTo>
                    <a:pt x="7616" y="5677"/>
                    <a:pt x="7776" y="5026"/>
                    <a:pt x="7807" y="4336"/>
                  </a:cubicBezTo>
                  <a:cubicBezTo>
                    <a:pt x="7822" y="3647"/>
                    <a:pt x="7707" y="2911"/>
                    <a:pt x="7324" y="2191"/>
                  </a:cubicBezTo>
                  <a:lnTo>
                    <a:pt x="7294" y="2176"/>
                  </a:lnTo>
                  <a:cubicBezTo>
                    <a:pt x="7210" y="1977"/>
                    <a:pt x="7041" y="1808"/>
                    <a:pt x="6918" y="1617"/>
                  </a:cubicBezTo>
                  <a:cubicBezTo>
                    <a:pt x="6895" y="1594"/>
                    <a:pt x="6834" y="1594"/>
                    <a:pt x="6865" y="1563"/>
                  </a:cubicBezTo>
                  <a:cubicBezTo>
                    <a:pt x="6834" y="1555"/>
                    <a:pt x="6773" y="1494"/>
                    <a:pt x="6742" y="1440"/>
                  </a:cubicBezTo>
                  <a:lnTo>
                    <a:pt x="6689" y="1425"/>
                  </a:lnTo>
                  <a:cubicBezTo>
                    <a:pt x="6643" y="1371"/>
                    <a:pt x="6604" y="1325"/>
                    <a:pt x="6528" y="1287"/>
                  </a:cubicBezTo>
                  <a:cubicBezTo>
                    <a:pt x="6306" y="1034"/>
                    <a:pt x="6022" y="927"/>
                    <a:pt x="5815" y="720"/>
                  </a:cubicBezTo>
                  <a:lnTo>
                    <a:pt x="5769" y="720"/>
                  </a:lnTo>
                  <a:cubicBezTo>
                    <a:pt x="5746" y="674"/>
                    <a:pt x="5670" y="636"/>
                    <a:pt x="5631" y="644"/>
                  </a:cubicBezTo>
                  <a:lnTo>
                    <a:pt x="5631" y="605"/>
                  </a:lnTo>
                  <a:cubicBezTo>
                    <a:pt x="5593" y="636"/>
                    <a:pt x="5578" y="598"/>
                    <a:pt x="5562" y="575"/>
                  </a:cubicBezTo>
                  <a:cubicBezTo>
                    <a:pt x="5478" y="575"/>
                    <a:pt x="5402" y="521"/>
                    <a:pt x="5317" y="467"/>
                  </a:cubicBezTo>
                  <a:lnTo>
                    <a:pt x="5325" y="444"/>
                  </a:lnTo>
                  <a:cubicBezTo>
                    <a:pt x="5302" y="421"/>
                    <a:pt x="5279" y="467"/>
                    <a:pt x="5248" y="421"/>
                  </a:cubicBezTo>
                  <a:lnTo>
                    <a:pt x="5248" y="444"/>
                  </a:lnTo>
                  <a:cubicBezTo>
                    <a:pt x="5218" y="444"/>
                    <a:pt x="5210" y="414"/>
                    <a:pt x="5179" y="421"/>
                  </a:cubicBezTo>
                  <a:lnTo>
                    <a:pt x="5187" y="406"/>
                  </a:lnTo>
                  <a:cubicBezTo>
                    <a:pt x="5156" y="406"/>
                    <a:pt x="5103" y="406"/>
                    <a:pt x="5057" y="376"/>
                  </a:cubicBezTo>
                  <a:cubicBezTo>
                    <a:pt x="5049" y="337"/>
                    <a:pt x="5087" y="376"/>
                    <a:pt x="5110" y="368"/>
                  </a:cubicBezTo>
                  <a:cubicBezTo>
                    <a:pt x="5003" y="353"/>
                    <a:pt x="4919" y="330"/>
                    <a:pt x="4827" y="307"/>
                  </a:cubicBezTo>
                  <a:lnTo>
                    <a:pt x="4796" y="268"/>
                  </a:lnTo>
                  <a:cubicBezTo>
                    <a:pt x="4812" y="253"/>
                    <a:pt x="4766" y="276"/>
                    <a:pt x="4796" y="299"/>
                  </a:cubicBezTo>
                  <a:cubicBezTo>
                    <a:pt x="4750" y="307"/>
                    <a:pt x="4712" y="291"/>
                    <a:pt x="4643" y="291"/>
                  </a:cubicBezTo>
                  <a:cubicBezTo>
                    <a:pt x="4643" y="261"/>
                    <a:pt x="4589" y="253"/>
                    <a:pt x="4620" y="238"/>
                  </a:cubicBezTo>
                  <a:cubicBezTo>
                    <a:pt x="4605" y="222"/>
                    <a:pt x="4582" y="268"/>
                    <a:pt x="4551" y="215"/>
                  </a:cubicBezTo>
                  <a:cubicBezTo>
                    <a:pt x="4498" y="222"/>
                    <a:pt x="4559" y="238"/>
                    <a:pt x="4566" y="238"/>
                  </a:cubicBezTo>
                  <a:cubicBezTo>
                    <a:pt x="4498" y="253"/>
                    <a:pt x="4459" y="215"/>
                    <a:pt x="4398" y="222"/>
                  </a:cubicBezTo>
                  <a:lnTo>
                    <a:pt x="4413" y="199"/>
                  </a:lnTo>
                  <a:cubicBezTo>
                    <a:pt x="4406" y="192"/>
                    <a:pt x="4375" y="199"/>
                    <a:pt x="4375" y="176"/>
                  </a:cubicBezTo>
                  <a:cubicBezTo>
                    <a:pt x="4375" y="215"/>
                    <a:pt x="4344" y="176"/>
                    <a:pt x="4306" y="192"/>
                  </a:cubicBezTo>
                  <a:cubicBezTo>
                    <a:pt x="4191" y="107"/>
                    <a:pt x="4015" y="192"/>
                    <a:pt x="3908" y="107"/>
                  </a:cubicBezTo>
                  <a:cubicBezTo>
                    <a:pt x="3869" y="153"/>
                    <a:pt x="3793" y="123"/>
                    <a:pt x="3739" y="123"/>
                  </a:cubicBezTo>
                  <a:cubicBezTo>
                    <a:pt x="3754" y="84"/>
                    <a:pt x="3808" y="123"/>
                    <a:pt x="3846" y="107"/>
                  </a:cubicBezTo>
                  <a:lnTo>
                    <a:pt x="3808" y="77"/>
                  </a:lnTo>
                  <a:cubicBezTo>
                    <a:pt x="3854" y="69"/>
                    <a:pt x="3908" y="46"/>
                    <a:pt x="3954" y="46"/>
                  </a:cubicBezTo>
                  <a:cubicBezTo>
                    <a:pt x="3931" y="107"/>
                    <a:pt x="4069" y="77"/>
                    <a:pt x="4099" y="77"/>
                  </a:cubicBezTo>
                  <a:cubicBezTo>
                    <a:pt x="4007" y="31"/>
                    <a:pt x="3854" y="8"/>
                    <a:pt x="3770" y="46"/>
                  </a:cubicBezTo>
                  <a:lnTo>
                    <a:pt x="3800" y="23"/>
                  </a:lnTo>
                  <a:cubicBezTo>
                    <a:pt x="3754" y="23"/>
                    <a:pt x="3647" y="0"/>
                    <a:pt x="3640" y="61"/>
                  </a:cubicBezTo>
                  <a:cubicBezTo>
                    <a:pt x="3609" y="69"/>
                    <a:pt x="3617" y="31"/>
                    <a:pt x="3609" y="23"/>
                  </a:cubicBezTo>
                  <a:cubicBezTo>
                    <a:pt x="3509" y="46"/>
                    <a:pt x="3456" y="38"/>
                    <a:pt x="3348" y="69"/>
                  </a:cubicBezTo>
                  <a:cubicBezTo>
                    <a:pt x="3233" y="61"/>
                    <a:pt x="3111" y="46"/>
                    <a:pt x="2988" y="107"/>
                  </a:cubicBezTo>
                  <a:cubicBezTo>
                    <a:pt x="2919" y="100"/>
                    <a:pt x="2804" y="123"/>
                    <a:pt x="2759" y="161"/>
                  </a:cubicBezTo>
                  <a:cubicBezTo>
                    <a:pt x="2605" y="146"/>
                    <a:pt x="2352" y="307"/>
                    <a:pt x="2153" y="261"/>
                  </a:cubicBezTo>
                  <a:cubicBezTo>
                    <a:pt x="2207" y="330"/>
                    <a:pt x="2046" y="314"/>
                    <a:pt x="2069" y="383"/>
                  </a:cubicBezTo>
                  <a:cubicBezTo>
                    <a:pt x="2031" y="383"/>
                    <a:pt x="2000" y="460"/>
                    <a:pt x="1954" y="429"/>
                  </a:cubicBezTo>
                  <a:cubicBezTo>
                    <a:pt x="1809" y="529"/>
                    <a:pt x="1663" y="575"/>
                    <a:pt x="1494" y="575"/>
                  </a:cubicBezTo>
                  <a:lnTo>
                    <a:pt x="1479" y="644"/>
                  </a:lnTo>
                  <a:cubicBezTo>
                    <a:pt x="1464" y="659"/>
                    <a:pt x="1433" y="651"/>
                    <a:pt x="1403" y="644"/>
                  </a:cubicBezTo>
                  <a:cubicBezTo>
                    <a:pt x="1395" y="674"/>
                    <a:pt x="1364" y="674"/>
                    <a:pt x="1349" y="682"/>
                  </a:cubicBezTo>
                  <a:cubicBezTo>
                    <a:pt x="1349" y="720"/>
                    <a:pt x="1326" y="720"/>
                    <a:pt x="1326" y="759"/>
                  </a:cubicBezTo>
                  <a:lnTo>
                    <a:pt x="1364" y="736"/>
                  </a:lnTo>
                  <a:cubicBezTo>
                    <a:pt x="1288" y="812"/>
                    <a:pt x="1150" y="873"/>
                    <a:pt x="1019" y="873"/>
                  </a:cubicBezTo>
                  <a:cubicBezTo>
                    <a:pt x="1035" y="919"/>
                    <a:pt x="996" y="942"/>
                    <a:pt x="943" y="958"/>
                  </a:cubicBezTo>
                  <a:cubicBezTo>
                    <a:pt x="905" y="1080"/>
                    <a:pt x="828" y="1180"/>
                    <a:pt x="751" y="1264"/>
                  </a:cubicBezTo>
                  <a:lnTo>
                    <a:pt x="698" y="1257"/>
                  </a:lnTo>
                  <a:cubicBezTo>
                    <a:pt x="728" y="1287"/>
                    <a:pt x="659" y="1310"/>
                    <a:pt x="652" y="1348"/>
                  </a:cubicBezTo>
                  <a:lnTo>
                    <a:pt x="644" y="1333"/>
                  </a:lnTo>
                  <a:cubicBezTo>
                    <a:pt x="567" y="1410"/>
                    <a:pt x="499" y="1463"/>
                    <a:pt x="468" y="1563"/>
                  </a:cubicBezTo>
                  <a:cubicBezTo>
                    <a:pt x="391" y="1640"/>
                    <a:pt x="307" y="1747"/>
                    <a:pt x="284" y="1846"/>
                  </a:cubicBezTo>
                  <a:cubicBezTo>
                    <a:pt x="230" y="1885"/>
                    <a:pt x="192" y="2030"/>
                    <a:pt x="184" y="2092"/>
                  </a:cubicBezTo>
                  <a:cubicBezTo>
                    <a:pt x="154" y="2184"/>
                    <a:pt x="131" y="2268"/>
                    <a:pt x="146" y="2367"/>
                  </a:cubicBezTo>
                  <a:lnTo>
                    <a:pt x="192" y="2367"/>
                  </a:lnTo>
                  <a:lnTo>
                    <a:pt x="184" y="2421"/>
                  </a:lnTo>
                  <a:cubicBezTo>
                    <a:pt x="207" y="2406"/>
                    <a:pt x="200" y="2383"/>
                    <a:pt x="230" y="2383"/>
                  </a:cubicBezTo>
                  <a:cubicBezTo>
                    <a:pt x="223" y="2337"/>
                    <a:pt x="299" y="2337"/>
                    <a:pt x="269" y="2298"/>
                  </a:cubicBezTo>
                  <a:lnTo>
                    <a:pt x="315" y="2291"/>
                  </a:lnTo>
                  <a:cubicBezTo>
                    <a:pt x="338" y="2252"/>
                    <a:pt x="361" y="2222"/>
                    <a:pt x="384" y="2191"/>
                  </a:cubicBezTo>
                  <a:cubicBezTo>
                    <a:pt x="384" y="2245"/>
                    <a:pt x="361" y="2252"/>
                    <a:pt x="376" y="2321"/>
                  </a:cubicBezTo>
                  <a:cubicBezTo>
                    <a:pt x="460" y="2206"/>
                    <a:pt x="583" y="2061"/>
                    <a:pt x="667" y="1885"/>
                  </a:cubicBezTo>
                  <a:lnTo>
                    <a:pt x="721" y="1869"/>
                  </a:lnTo>
                  <a:lnTo>
                    <a:pt x="698" y="1846"/>
                  </a:lnTo>
                  <a:lnTo>
                    <a:pt x="736" y="1800"/>
                  </a:lnTo>
                  <a:cubicBezTo>
                    <a:pt x="797" y="1831"/>
                    <a:pt x="797" y="1716"/>
                    <a:pt x="805" y="1670"/>
                  </a:cubicBezTo>
                  <a:lnTo>
                    <a:pt x="813" y="1732"/>
                  </a:lnTo>
                  <a:lnTo>
                    <a:pt x="874" y="1732"/>
                  </a:lnTo>
                  <a:cubicBezTo>
                    <a:pt x="859" y="1770"/>
                    <a:pt x="843" y="1754"/>
                    <a:pt x="851" y="1800"/>
                  </a:cubicBezTo>
                  <a:cubicBezTo>
                    <a:pt x="874" y="1808"/>
                    <a:pt x="851" y="1754"/>
                    <a:pt x="882" y="1770"/>
                  </a:cubicBezTo>
                  <a:lnTo>
                    <a:pt x="882" y="1724"/>
                  </a:lnTo>
                  <a:lnTo>
                    <a:pt x="897" y="1716"/>
                  </a:lnTo>
                  <a:lnTo>
                    <a:pt x="912" y="1785"/>
                  </a:lnTo>
                  <a:lnTo>
                    <a:pt x="897" y="1800"/>
                  </a:lnTo>
                  <a:cubicBezTo>
                    <a:pt x="889" y="1762"/>
                    <a:pt x="859" y="1823"/>
                    <a:pt x="851" y="1839"/>
                  </a:cubicBezTo>
                  <a:lnTo>
                    <a:pt x="820" y="1823"/>
                  </a:lnTo>
                  <a:cubicBezTo>
                    <a:pt x="782" y="1869"/>
                    <a:pt x="820" y="1923"/>
                    <a:pt x="782" y="1961"/>
                  </a:cubicBezTo>
                  <a:cubicBezTo>
                    <a:pt x="767" y="1946"/>
                    <a:pt x="790" y="1908"/>
                    <a:pt x="782" y="1877"/>
                  </a:cubicBezTo>
                  <a:cubicBezTo>
                    <a:pt x="767" y="1885"/>
                    <a:pt x="736" y="1923"/>
                    <a:pt x="767" y="1946"/>
                  </a:cubicBezTo>
                  <a:cubicBezTo>
                    <a:pt x="705" y="1961"/>
                    <a:pt x="690" y="2038"/>
                    <a:pt x="667" y="2099"/>
                  </a:cubicBezTo>
                  <a:cubicBezTo>
                    <a:pt x="705" y="2092"/>
                    <a:pt x="705" y="2030"/>
                    <a:pt x="728" y="1992"/>
                  </a:cubicBezTo>
                  <a:cubicBezTo>
                    <a:pt x="744" y="2053"/>
                    <a:pt x="705" y="2107"/>
                    <a:pt x="652" y="2107"/>
                  </a:cubicBezTo>
                  <a:cubicBezTo>
                    <a:pt x="644" y="2168"/>
                    <a:pt x="621" y="2214"/>
                    <a:pt x="575" y="2222"/>
                  </a:cubicBezTo>
                  <a:cubicBezTo>
                    <a:pt x="537" y="2375"/>
                    <a:pt x="422" y="2459"/>
                    <a:pt x="391" y="2605"/>
                  </a:cubicBezTo>
                  <a:cubicBezTo>
                    <a:pt x="430" y="2597"/>
                    <a:pt x="430" y="2567"/>
                    <a:pt x="483" y="2567"/>
                  </a:cubicBezTo>
                  <a:cubicBezTo>
                    <a:pt x="499" y="2536"/>
                    <a:pt x="514" y="2513"/>
                    <a:pt x="560" y="2513"/>
                  </a:cubicBezTo>
                  <a:lnTo>
                    <a:pt x="552" y="2482"/>
                  </a:lnTo>
                  <a:cubicBezTo>
                    <a:pt x="598" y="2490"/>
                    <a:pt x="590" y="2444"/>
                    <a:pt x="621" y="2444"/>
                  </a:cubicBezTo>
                  <a:lnTo>
                    <a:pt x="644" y="2482"/>
                  </a:lnTo>
                  <a:cubicBezTo>
                    <a:pt x="682" y="2482"/>
                    <a:pt x="682" y="2436"/>
                    <a:pt x="705" y="2421"/>
                  </a:cubicBezTo>
                  <a:lnTo>
                    <a:pt x="736" y="2452"/>
                  </a:lnTo>
                  <a:cubicBezTo>
                    <a:pt x="774" y="2436"/>
                    <a:pt x="767" y="2383"/>
                    <a:pt x="790" y="2344"/>
                  </a:cubicBezTo>
                  <a:cubicBezTo>
                    <a:pt x="820" y="2367"/>
                    <a:pt x="805" y="2413"/>
                    <a:pt x="805" y="2444"/>
                  </a:cubicBezTo>
                  <a:lnTo>
                    <a:pt x="828" y="2444"/>
                  </a:lnTo>
                  <a:lnTo>
                    <a:pt x="813" y="2436"/>
                  </a:lnTo>
                  <a:cubicBezTo>
                    <a:pt x="820" y="2406"/>
                    <a:pt x="843" y="2421"/>
                    <a:pt x="828" y="2383"/>
                  </a:cubicBezTo>
                  <a:lnTo>
                    <a:pt x="859" y="2398"/>
                  </a:lnTo>
                  <a:cubicBezTo>
                    <a:pt x="866" y="2360"/>
                    <a:pt x="897" y="2337"/>
                    <a:pt x="935" y="2321"/>
                  </a:cubicBezTo>
                  <a:lnTo>
                    <a:pt x="905" y="2283"/>
                  </a:lnTo>
                  <a:lnTo>
                    <a:pt x="920" y="2245"/>
                  </a:lnTo>
                  <a:lnTo>
                    <a:pt x="974" y="2291"/>
                  </a:lnTo>
                  <a:cubicBezTo>
                    <a:pt x="943" y="2321"/>
                    <a:pt x="928" y="2398"/>
                    <a:pt x="958" y="2444"/>
                  </a:cubicBezTo>
                  <a:cubicBezTo>
                    <a:pt x="920" y="2490"/>
                    <a:pt x="889" y="2551"/>
                    <a:pt x="828" y="2574"/>
                  </a:cubicBezTo>
                  <a:cubicBezTo>
                    <a:pt x="882" y="2597"/>
                    <a:pt x="828" y="2628"/>
                    <a:pt x="813" y="2636"/>
                  </a:cubicBezTo>
                  <a:lnTo>
                    <a:pt x="820" y="2597"/>
                  </a:lnTo>
                  <a:cubicBezTo>
                    <a:pt x="782" y="2597"/>
                    <a:pt x="805" y="2651"/>
                    <a:pt x="790" y="2674"/>
                  </a:cubicBezTo>
                  <a:lnTo>
                    <a:pt x="767" y="2666"/>
                  </a:lnTo>
                  <a:cubicBezTo>
                    <a:pt x="790" y="2689"/>
                    <a:pt x="744" y="2750"/>
                    <a:pt x="713" y="2766"/>
                  </a:cubicBezTo>
                  <a:cubicBezTo>
                    <a:pt x="728" y="2819"/>
                    <a:pt x="698" y="2835"/>
                    <a:pt x="690" y="2873"/>
                  </a:cubicBezTo>
                  <a:cubicBezTo>
                    <a:pt x="713" y="2904"/>
                    <a:pt x="713" y="2858"/>
                    <a:pt x="728" y="2842"/>
                  </a:cubicBezTo>
                  <a:cubicBezTo>
                    <a:pt x="728" y="2881"/>
                    <a:pt x="713" y="2973"/>
                    <a:pt x="652" y="2996"/>
                  </a:cubicBezTo>
                  <a:cubicBezTo>
                    <a:pt x="667" y="3057"/>
                    <a:pt x="552" y="3141"/>
                    <a:pt x="652" y="3210"/>
                  </a:cubicBezTo>
                  <a:cubicBezTo>
                    <a:pt x="621" y="3225"/>
                    <a:pt x="659" y="3264"/>
                    <a:pt x="629" y="3279"/>
                  </a:cubicBezTo>
                  <a:lnTo>
                    <a:pt x="598" y="3248"/>
                  </a:lnTo>
                  <a:cubicBezTo>
                    <a:pt x="613" y="3333"/>
                    <a:pt x="636" y="3417"/>
                    <a:pt x="705" y="3448"/>
                  </a:cubicBezTo>
                  <a:lnTo>
                    <a:pt x="782" y="3448"/>
                  </a:lnTo>
                  <a:cubicBezTo>
                    <a:pt x="820" y="3432"/>
                    <a:pt x="843" y="3379"/>
                    <a:pt x="905" y="3409"/>
                  </a:cubicBezTo>
                  <a:cubicBezTo>
                    <a:pt x="889" y="3379"/>
                    <a:pt x="905" y="3363"/>
                    <a:pt x="882" y="3340"/>
                  </a:cubicBezTo>
                  <a:lnTo>
                    <a:pt x="882" y="3363"/>
                  </a:lnTo>
                  <a:lnTo>
                    <a:pt x="859" y="3333"/>
                  </a:lnTo>
                  <a:lnTo>
                    <a:pt x="897" y="3325"/>
                  </a:lnTo>
                  <a:lnTo>
                    <a:pt x="935" y="3356"/>
                  </a:lnTo>
                  <a:lnTo>
                    <a:pt x="928" y="3325"/>
                  </a:lnTo>
                  <a:cubicBezTo>
                    <a:pt x="974" y="3325"/>
                    <a:pt x="974" y="3256"/>
                    <a:pt x="974" y="3218"/>
                  </a:cubicBezTo>
                  <a:cubicBezTo>
                    <a:pt x="1042" y="3210"/>
                    <a:pt x="1004" y="3133"/>
                    <a:pt x="1004" y="3072"/>
                  </a:cubicBezTo>
                  <a:cubicBezTo>
                    <a:pt x="1058" y="3133"/>
                    <a:pt x="1035" y="3172"/>
                    <a:pt x="1050" y="3210"/>
                  </a:cubicBezTo>
                  <a:lnTo>
                    <a:pt x="1088" y="3210"/>
                  </a:lnTo>
                  <a:cubicBezTo>
                    <a:pt x="1073" y="3110"/>
                    <a:pt x="1119" y="3095"/>
                    <a:pt x="1127" y="3019"/>
                  </a:cubicBezTo>
                  <a:lnTo>
                    <a:pt x="1150" y="3026"/>
                  </a:lnTo>
                  <a:cubicBezTo>
                    <a:pt x="1142" y="3049"/>
                    <a:pt x="1142" y="3095"/>
                    <a:pt x="1150" y="3126"/>
                  </a:cubicBezTo>
                  <a:lnTo>
                    <a:pt x="966" y="3110"/>
                  </a:lnTo>
                  <a:lnTo>
                    <a:pt x="966" y="3087"/>
                  </a:lnTo>
                  <a:lnTo>
                    <a:pt x="1134" y="3057"/>
                  </a:lnTo>
                  <a:cubicBezTo>
                    <a:pt x="1165" y="3049"/>
                    <a:pt x="1173" y="2996"/>
                    <a:pt x="1134" y="2973"/>
                  </a:cubicBezTo>
                  <a:lnTo>
                    <a:pt x="1165" y="2973"/>
                  </a:lnTo>
                  <a:lnTo>
                    <a:pt x="1188" y="2996"/>
                  </a:lnTo>
                  <a:lnTo>
                    <a:pt x="1157" y="2942"/>
                  </a:lnTo>
                  <a:lnTo>
                    <a:pt x="1203" y="2957"/>
                  </a:lnTo>
                  <a:cubicBezTo>
                    <a:pt x="1203" y="2934"/>
                    <a:pt x="1188" y="2934"/>
                    <a:pt x="1188" y="2911"/>
                  </a:cubicBezTo>
                  <a:lnTo>
                    <a:pt x="1203" y="2919"/>
                  </a:lnTo>
                  <a:lnTo>
                    <a:pt x="1196" y="2881"/>
                  </a:lnTo>
                  <a:lnTo>
                    <a:pt x="1265" y="2896"/>
                  </a:lnTo>
                  <a:lnTo>
                    <a:pt x="1265" y="2934"/>
                  </a:lnTo>
                  <a:cubicBezTo>
                    <a:pt x="1265" y="2934"/>
                    <a:pt x="1242" y="2896"/>
                    <a:pt x="1226" y="2873"/>
                  </a:cubicBezTo>
                  <a:cubicBezTo>
                    <a:pt x="1242" y="2842"/>
                    <a:pt x="1265" y="2835"/>
                    <a:pt x="1242" y="2781"/>
                  </a:cubicBezTo>
                  <a:cubicBezTo>
                    <a:pt x="1272" y="2781"/>
                    <a:pt x="1265" y="2804"/>
                    <a:pt x="1280" y="2804"/>
                  </a:cubicBezTo>
                  <a:lnTo>
                    <a:pt x="1265" y="2858"/>
                  </a:lnTo>
                  <a:cubicBezTo>
                    <a:pt x="1295" y="2865"/>
                    <a:pt x="1311" y="2881"/>
                    <a:pt x="1311" y="2911"/>
                  </a:cubicBezTo>
                  <a:lnTo>
                    <a:pt x="1311" y="2881"/>
                  </a:lnTo>
                  <a:lnTo>
                    <a:pt x="1349" y="2896"/>
                  </a:lnTo>
                  <a:cubicBezTo>
                    <a:pt x="1349" y="2858"/>
                    <a:pt x="1357" y="2842"/>
                    <a:pt x="1380" y="2819"/>
                  </a:cubicBezTo>
                  <a:lnTo>
                    <a:pt x="1357" y="2835"/>
                  </a:lnTo>
                  <a:cubicBezTo>
                    <a:pt x="1395" y="2865"/>
                    <a:pt x="1387" y="2835"/>
                    <a:pt x="1395" y="2819"/>
                  </a:cubicBezTo>
                  <a:lnTo>
                    <a:pt x="1448" y="2865"/>
                  </a:lnTo>
                  <a:lnTo>
                    <a:pt x="1448" y="2827"/>
                  </a:lnTo>
                  <a:lnTo>
                    <a:pt x="1487" y="2842"/>
                  </a:lnTo>
                  <a:lnTo>
                    <a:pt x="1471" y="2819"/>
                  </a:lnTo>
                  <a:lnTo>
                    <a:pt x="1510" y="2835"/>
                  </a:lnTo>
                  <a:lnTo>
                    <a:pt x="1563" y="2789"/>
                  </a:lnTo>
                  <a:cubicBezTo>
                    <a:pt x="1586" y="2804"/>
                    <a:pt x="1563" y="2804"/>
                    <a:pt x="1571" y="2835"/>
                  </a:cubicBezTo>
                  <a:lnTo>
                    <a:pt x="1602" y="2827"/>
                  </a:lnTo>
                  <a:lnTo>
                    <a:pt x="1586" y="2796"/>
                  </a:lnTo>
                  <a:cubicBezTo>
                    <a:pt x="1648" y="2789"/>
                    <a:pt x="1663" y="2712"/>
                    <a:pt x="1724" y="2689"/>
                  </a:cubicBezTo>
                  <a:lnTo>
                    <a:pt x="1701" y="2674"/>
                  </a:lnTo>
                  <a:lnTo>
                    <a:pt x="1717" y="2636"/>
                  </a:lnTo>
                  <a:cubicBezTo>
                    <a:pt x="1770" y="2712"/>
                    <a:pt x="1770" y="2574"/>
                    <a:pt x="1809" y="2574"/>
                  </a:cubicBezTo>
                  <a:cubicBezTo>
                    <a:pt x="1839" y="2651"/>
                    <a:pt x="1793" y="2651"/>
                    <a:pt x="1778" y="2704"/>
                  </a:cubicBezTo>
                  <a:cubicBezTo>
                    <a:pt x="1809" y="2712"/>
                    <a:pt x="1801" y="2666"/>
                    <a:pt x="1832" y="2704"/>
                  </a:cubicBezTo>
                  <a:lnTo>
                    <a:pt x="1832" y="2666"/>
                  </a:lnTo>
                  <a:lnTo>
                    <a:pt x="1855" y="2681"/>
                  </a:lnTo>
                  <a:lnTo>
                    <a:pt x="1839" y="2704"/>
                  </a:lnTo>
                  <a:lnTo>
                    <a:pt x="1847" y="2743"/>
                  </a:lnTo>
                  <a:cubicBezTo>
                    <a:pt x="1885" y="2781"/>
                    <a:pt x="1847" y="2674"/>
                    <a:pt x="1839" y="2712"/>
                  </a:cubicBezTo>
                  <a:lnTo>
                    <a:pt x="1839" y="2597"/>
                  </a:lnTo>
                  <a:lnTo>
                    <a:pt x="1908" y="2643"/>
                  </a:lnTo>
                  <a:lnTo>
                    <a:pt x="1946" y="2643"/>
                  </a:lnTo>
                  <a:lnTo>
                    <a:pt x="1931" y="2597"/>
                  </a:lnTo>
                  <a:lnTo>
                    <a:pt x="1908" y="2597"/>
                  </a:lnTo>
                  <a:lnTo>
                    <a:pt x="1946" y="2574"/>
                  </a:lnTo>
                  <a:lnTo>
                    <a:pt x="1954" y="2513"/>
                  </a:lnTo>
                  <a:cubicBezTo>
                    <a:pt x="1969" y="2536"/>
                    <a:pt x="1954" y="2536"/>
                    <a:pt x="1985" y="2528"/>
                  </a:cubicBezTo>
                  <a:lnTo>
                    <a:pt x="2008" y="2567"/>
                  </a:lnTo>
                  <a:cubicBezTo>
                    <a:pt x="1992" y="2513"/>
                    <a:pt x="2023" y="2521"/>
                    <a:pt x="2031" y="2475"/>
                  </a:cubicBezTo>
                  <a:cubicBezTo>
                    <a:pt x="2061" y="2475"/>
                    <a:pt x="2077" y="2459"/>
                    <a:pt x="2107" y="2475"/>
                  </a:cubicBezTo>
                  <a:cubicBezTo>
                    <a:pt x="2107" y="2413"/>
                    <a:pt x="2123" y="2398"/>
                    <a:pt x="2146" y="2360"/>
                  </a:cubicBezTo>
                  <a:lnTo>
                    <a:pt x="2153" y="2406"/>
                  </a:lnTo>
                  <a:cubicBezTo>
                    <a:pt x="2184" y="2383"/>
                    <a:pt x="2199" y="2298"/>
                    <a:pt x="2199" y="2260"/>
                  </a:cubicBezTo>
                  <a:cubicBezTo>
                    <a:pt x="2161" y="2260"/>
                    <a:pt x="2176" y="2337"/>
                    <a:pt x="2153" y="2360"/>
                  </a:cubicBezTo>
                  <a:lnTo>
                    <a:pt x="2146" y="2329"/>
                  </a:lnTo>
                  <a:lnTo>
                    <a:pt x="2138" y="2367"/>
                  </a:lnTo>
                  <a:cubicBezTo>
                    <a:pt x="2084" y="2329"/>
                    <a:pt x="2069" y="2482"/>
                    <a:pt x="2008" y="2444"/>
                  </a:cubicBezTo>
                  <a:cubicBezTo>
                    <a:pt x="2008" y="2367"/>
                    <a:pt x="2069" y="2337"/>
                    <a:pt x="2115" y="2337"/>
                  </a:cubicBezTo>
                  <a:cubicBezTo>
                    <a:pt x="2115" y="2252"/>
                    <a:pt x="2176" y="2245"/>
                    <a:pt x="2230" y="2222"/>
                  </a:cubicBezTo>
                  <a:cubicBezTo>
                    <a:pt x="2222" y="2260"/>
                    <a:pt x="2222" y="2291"/>
                    <a:pt x="2230" y="2329"/>
                  </a:cubicBezTo>
                  <a:cubicBezTo>
                    <a:pt x="2230" y="2298"/>
                    <a:pt x="2253" y="2306"/>
                    <a:pt x="2253" y="2291"/>
                  </a:cubicBezTo>
                  <a:cubicBezTo>
                    <a:pt x="2299" y="2344"/>
                    <a:pt x="2291" y="2245"/>
                    <a:pt x="2337" y="2291"/>
                  </a:cubicBezTo>
                  <a:cubicBezTo>
                    <a:pt x="2368" y="2252"/>
                    <a:pt x="2352" y="2260"/>
                    <a:pt x="2391" y="2245"/>
                  </a:cubicBezTo>
                  <a:lnTo>
                    <a:pt x="2383" y="2214"/>
                  </a:lnTo>
                  <a:lnTo>
                    <a:pt x="2414" y="2184"/>
                  </a:lnTo>
                  <a:lnTo>
                    <a:pt x="2406" y="2222"/>
                  </a:lnTo>
                  <a:lnTo>
                    <a:pt x="2452" y="2184"/>
                  </a:lnTo>
                  <a:cubicBezTo>
                    <a:pt x="2467" y="2184"/>
                    <a:pt x="2483" y="2153"/>
                    <a:pt x="2506" y="2191"/>
                  </a:cubicBezTo>
                  <a:cubicBezTo>
                    <a:pt x="2536" y="2191"/>
                    <a:pt x="2544" y="2130"/>
                    <a:pt x="2575" y="2145"/>
                  </a:cubicBezTo>
                  <a:cubicBezTo>
                    <a:pt x="2598" y="2176"/>
                    <a:pt x="2575" y="2214"/>
                    <a:pt x="2567" y="2252"/>
                  </a:cubicBezTo>
                  <a:cubicBezTo>
                    <a:pt x="2598" y="2245"/>
                    <a:pt x="2605" y="2191"/>
                    <a:pt x="2644" y="2206"/>
                  </a:cubicBezTo>
                  <a:lnTo>
                    <a:pt x="2674" y="2222"/>
                  </a:lnTo>
                  <a:lnTo>
                    <a:pt x="2651" y="2191"/>
                  </a:lnTo>
                  <a:lnTo>
                    <a:pt x="2613" y="2206"/>
                  </a:lnTo>
                  <a:cubicBezTo>
                    <a:pt x="2605" y="2176"/>
                    <a:pt x="2613" y="2176"/>
                    <a:pt x="2582" y="2184"/>
                  </a:cubicBezTo>
                  <a:lnTo>
                    <a:pt x="2598" y="2153"/>
                  </a:lnTo>
                  <a:lnTo>
                    <a:pt x="2636" y="2176"/>
                  </a:lnTo>
                  <a:lnTo>
                    <a:pt x="2636" y="2145"/>
                  </a:lnTo>
                  <a:lnTo>
                    <a:pt x="2682" y="2145"/>
                  </a:lnTo>
                  <a:lnTo>
                    <a:pt x="2674" y="2176"/>
                  </a:lnTo>
                  <a:lnTo>
                    <a:pt x="2659" y="2153"/>
                  </a:lnTo>
                  <a:lnTo>
                    <a:pt x="2674" y="2214"/>
                  </a:lnTo>
                  <a:cubicBezTo>
                    <a:pt x="2720" y="2107"/>
                    <a:pt x="2789" y="2115"/>
                    <a:pt x="2843" y="2069"/>
                  </a:cubicBezTo>
                  <a:lnTo>
                    <a:pt x="2850" y="2099"/>
                  </a:lnTo>
                  <a:cubicBezTo>
                    <a:pt x="2850" y="2076"/>
                    <a:pt x="2904" y="2053"/>
                    <a:pt x="2942" y="2038"/>
                  </a:cubicBezTo>
                  <a:cubicBezTo>
                    <a:pt x="2942" y="2069"/>
                    <a:pt x="2889" y="2092"/>
                    <a:pt x="2889" y="2107"/>
                  </a:cubicBezTo>
                  <a:cubicBezTo>
                    <a:pt x="2881" y="2076"/>
                    <a:pt x="2873" y="2099"/>
                    <a:pt x="2889" y="2115"/>
                  </a:cubicBezTo>
                  <a:cubicBezTo>
                    <a:pt x="2942" y="2092"/>
                    <a:pt x="2988" y="2076"/>
                    <a:pt x="3034" y="2076"/>
                  </a:cubicBezTo>
                  <a:cubicBezTo>
                    <a:pt x="3042" y="2115"/>
                    <a:pt x="2988" y="2099"/>
                    <a:pt x="2988" y="2145"/>
                  </a:cubicBezTo>
                  <a:cubicBezTo>
                    <a:pt x="3004" y="2145"/>
                    <a:pt x="3004" y="2153"/>
                    <a:pt x="3019" y="2130"/>
                  </a:cubicBezTo>
                  <a:cubicBezTo>
                    <a:pt x="3073" y="2168"/>
                    <a:pt x="3188" y="2076"/>
                    <a:pt x="3256" y="2076"/>
                  </a:cubicBezTo>
                  <a:lnTo>
                    <a:pt x="3233" y="2130"/>
                  </a:lnTo>
                  <a:cubicBezTo>
                    <a:pt x="3249" y="2099"/>
                    <a:pt x="3272" y="2092"/>
                    <a:pt x="3295" y="2076"/>
                  </a:cubicBezTo>
                  <a:lnTo>
                    <a:pt x="3256" y="2069"/>
                  </a:lnTo>
                  <a:lnTo>
                    <a:pt x="3256" y="2053"/>
                  </a:lnTo>
                  <a:cubicBezTo>
                    <a:pt x="3287" y="2030"/>
                    <a:pt x="3302" y="2076"/>
                    <a:pt x="3341" y="2038"/>
                  </a:cubicBezTo>
                  <a:lnTo>
                    <a:pt x="3348" y="2069"/>
                  </a:lnTo>
                  <a:cubicBezTo>
                    <a:pt x="3379" y="2053"/>
                    <a:pt x="3402" y="2069"/>
                    <a:pt x="3417" y="2061"/>
                  </a:cubicBezTo>
                  <a:lnTo>
                    <a:pt x="3417" y="2092"/>
                  </a:lnTo>
                  <a:lnTo>
                    <a:pt x="3448" y="2099"/>
                  </a:lnTo>
                  <a:lnTo>
                    <a:pt x="3456" y="2076"/>
                  </a:lnTo>
                  <a:cubicBezTo>
                    <a:pt x="3540" y="2107"/>
                    <a:pt x="3601" y="2107"/>
                    <a:pt x="3685" y="2115"/>
                  </a:cubicBezTo>
                  <a:lnTo>
                    <a:pt x="3670" y="2145"/>
                  </a:lnTo>
                  <a:lnTo>
                    <a:pt x="3708" y="2153"/>
                  </a:lnTo>
                  <a:cubicBezTo>
                    <a:pt x="3731" y="2145"/>
                    <a:pt x="3708" y="2115"/>
                    <a:pt x="3724" y="2115"/>
                  </a:cubicBezTo>
                  <a:cubicBezTo>
                    <a:pt x="3731" y="2145"/>
                    <a:pt x="3762" y="2145"/>
                    <a:pt x="3793" y="2130"/>
                  </a:cubicBezTo>
                  <a:lnTo>
                    <a:pt x="3800" y="2168"/>
                  </a:lnTo>
                  <a:lnTo>
                    <a:pt x="3823" y="2130"/>
                  </a:lnTo>
                  <a:cubicBezTo>
                    <a:pt x="3839" y="2168"/>
                    <a:pt x="3839" y="2130"/>
                    <a:pt x="3877" y="2138"/>
                  </a:cubicBezTo>
                  <a:lnTo>
                    <a:pt x="3885" y="2176"/>
                  </a:lnTo>
                  <a:lnTo>
                    <a:pt x="3900" y="2145"/>
                  </a:lnTo>
                  <a:cubicBezTo>
                    <a:pt x="3938" y="2138"/>
                    <a:pt x="3984" y="2206"/>
                    <a:pt x="3961" y="2245"/>
                  </a:cubicBezTo>
                  <a:cubicBezTo>
                    <a:pt x="4015" y="2245"/>
                    <a:pt x="3946" y="2191"/>
                    <a:pt x="3984" y="2176"/>
                  </a:cubicBezTo>
                  <a:lnTo>
                    <a:pt x="4000" y="2214"/>
                  </a:lnTo>
                  <a:cubicBezTo>
                    <a:pt x="4030" y="2206"/>
                    <a:pt x="4053" y="2229"/>
                    <a:pt x="4076" y="2191"/>
                  </a:cubicBezTo>
                  <a:cubicBezTo>
                    <a:pt x="4099" y="2206"/>
                    <a:pt x="4130" y="2206"/>
                    <a:pt x="4114" y="2245"/>
                  </a:cubicBezTo>
                  <a:lnTo>
                    <a:pt x="4153" y="2222"/>
                  </a:lnTo>
                  <a:cubicBezTo>
                    <a:pt x="4153" y="2184"/>
                    <a:pt x="4137" y="2245"/>
                    <a:pt x="4137" y="2206"/>
                  </a:cubicBezTo>
                  <a:cubicBezTo>
                    <a:pt x="4168" y="2168"/>
                    <a:pt x="4222" y="2229"/>
                    <a:pt x="4268" y="2222"/>
                  </a:cubicBezTo>
                  <a:lnTo>
                    <a:pt x="4222" y="2260"/>
                  </a:lnTo>
                  <a:cubicBezTo>
                    <a:pt x="4245" y="2306"/>
                    <a:pt x="4283" y="2229"/>
                    <a:pt x="4306" y="2252"/>
                  </a:cubicBezTo>
                  <a:cubicBezTo>
                    <a:pt x="4306" y="2298"/>
                    <a:pt x="4344" y="2283"/>
                    <a:pt x="4375" y="2268"/>
                  </a:cubicBezTo>
                  <a:cubicBezTo>
                    <a:pt x="4383" y="2306"/>
                    <a:pt x="4413" y="2306"/>
                    <a:pt x="4444" y="2321"/>
                  </a:cubicBezTo>
                  <a:cubicBezTo>
                    <a:pt x="4436" y="2344"/>
                    <a:pt x="4413" y="2306"/>
                    <a:pt x="4398" y="2329"/>
                  </a:cubicBezTo>
                  <a:lnTo>
                    <a:pt x="4367" y="2375"/>
                  </a:lnTo>
                  <a:cubicBezTo>
                    <a:pt x="4406" y="2360"/>
                    <a:pt x="4444" y="2375"/>
                    <a:pt x="4482" y="2344"/>
                  </a:cubicBezTo>
                  <a:lnTo>
                    <a:pt x="4513" y="2375"/>
                  </a:lnTo>
                  <a:cubicBezTo>
                    <a:pt x="4498" y="2413"/>
                    <a:pt x="4452" y="2344"/>
                    <a:pt x="4475" y="2406"/>
                  </a:cubicBezTo>
                  <a:lnTo>
                    <a:pt x="4421" y="2398"/>
                  </a:lnTo>
                  <a:cubicBezTo>
                    <a:pt x="4421" y="2421"/>
                    <a:pt x="4482" y="2406"/>
                    <a:pt x="4459" y="2444"/>
                  </a:cubicBezTo>
                  <a:cubicBezTo>
                    <a:pt x="4490" y="2436"/>
                    <a:pt x="4498" y="2452"/>
                    <a:pt x="4528" y="2444"/>
                  </a:cubicBezTo>
                  <a:cubicBezTo>
                    <a:pt x="4498" y="2482"/>
                    <a:pt x="4551" y="2459"/>
                    <a:pt x="4559" y="2498"/>
                  </a:cubicBezTo>
                  <a:cubicBezTo>
                    <a:pt x="4605" y="2490"/>
                    <a:pt x="4628" y="2513"/>
                    <a:pt x="4651" y="2513"/>
                  </a:cubicBezTo>
                  <a:lnTo>
                    <a:pt x="4635" y="2475"/>
                  </a:lnTo>
                  <a:cubicBezTo>
                    <a:pt x="4666" y="2444"/>
                    <a:pt x="4681" y="2482"/>
                    <a:pt x="4704" y="2490"/>
                  </a:cubicBezTo>
                  <a:lnTo>
                    <a:pt x="4666" y="2521"/>
                  </a:lnTo>
                  <a:lnTo>
                    <a:pt x="4651" y="2567"/>
                  </a:lnTo>
                  <a:cubicBezTo>
                    <a:pt x="4681" y="2521"/>
                    <a:pt x="4681" y="2567"/>
                    <a:pt x="4727" y="2559"/>
                  </a:cubicBezTo>
                  <a:cubicBezTo>
                    <a:pt x="4743" y="2528"/>
                    <a:pt x="4712" y="2551"/>
                    <a:pt x="4712" y="2521"/>
                  </a:cubicBezTo>
                  <a:cubicBezTo>
                    <a:pt x="4727" y="2528"/>
                    <a:pt x="4750" y="2521"/>
                    <a:pt x="4750" y="2551"/>
                  </a:cubicBezTo>
                  <a:lnTo>
                    <a:pt x="4727" y="2559"/>
                  </a:lnTo>
                  <a:lnTo>
                    <a:pt x="4727" y="2574"/>
                  </a:lnTo>
                  <a:cubicBezTo>
                    <a:pt x="4727" y="2605"/>
                    <a:pt x="4758" y="2551"/>
                    <a:pt x="4750" y="2590"/>
                  </a:cubicBezTo>
                  <a:lnTo>
                    <a:pt x="4789" y="2536"/>
                  </a:lnTo>
                  <a:lnTo>
                    <a:pt x="4781" y="2574"/>
                  </a:lnTo>
                  <a:lnTo>
                    <a:pt x="4804" y="2551"/>
                  </a:lnTo>
                  <a:lnTo>
                    <a:pt x="4827" y="2559"/>
                  </a:lnTo>
                  <a:cubicBezTo>
                    <a:pt x="4835" y="2597"/>
                    <a:pt x="4789" y="2590"/>
                    <a:pt x="4781" y="2628"/>
                  </a:cubicBezTo>
                  <a:lnTo>
                    <a:pt x="4819" y="2597"/>
                  </a:lnTo>
                  <a:cubicBezTo>
                    <a:pt x="4842" y="2590"/>
                    <a:pt x="4827" y="2636"/>
                    <a:pt x="4865" y="2613"/>
                  </a:cubicBezTo>
                  <a:lnTo>
                    <a:pt x="4858" y="2666"/>
                  </a:lnTo>
                  <a:cubicBezTo>
                    <a:pt x="4881" y="2651"/>
                    <a:pt x="4896" y="2681"/>
                    <a:pt x="4904" y="2704"/>
                  </a:cubicBezTo>
                  <a:cubicBezTo>
                    <a:pt x="4942" y="2674"/>
                    <a:pt x="4957" y="2712"/>
                    <a:pt x="4973" y="2720"/>
                  </a:cubicBezTo>
                  <a:lnTo>
                    <a:pt x="4942" y="2750"/>
                  </a:lnTo>
                  <a:cubicBezTo>
                    <a:pt x="4980" y="2727"/>
                    <a:pt x="4988" y="2766"/>
                    <a:pt x="5011" y="2781"/>
                  </a:cubicBezTo>
                  <a:lnTo>
                    <a:pt x="5034" y="2750"/>
                  </a:lnTo>
                  <a:lnTo>
                    <a:pt x="5018" y="2804"/>
                  </a:lnTo>
                  <a:lnTo>
                    <a:pt x="5049" y="2796"/>
                  </a:lnTo>
                  <a:cubicBezTo>
                    <a:pt x="5026" y="2873"/>
                    <a:pt x="5133" y="2835"/>
                    <a:pt x="5126" y="2896"/>
                  </a:cubicBezTo>
                  <a:cubicBezTo>
                    <a:pt x="5164" y="2873"/>
                    <a:pt x="5164" y="2881"/>
                    <a:pt x="5202" y="2896"/>
                  </a:cubicBezTo>
                  <a:lnTo>
                    <a:pt x="5202" y="2919"/>
                  </a:lnTo>
                  <a:lnTo>
                    <a:pt x="5149" y="2919"/>
                  </a:lnTo>
                  <a:cubicBezTo>
                    <a:pt x="5149" y="2950"/>
                    <a:pt x="5179" y="2950"/>
                    <a:pt x="5210" y="2950"/>
                  </a:cubicBezTo>
                  <a:lnTo>
                    <a:pt x="5179" y="2996"/>
                  </a:lnTo>
                  <a:cubicBezTo>
                    <a:pt x="5202" y="3011"/>
                    <a:pt x="5179" y="3019"/>
                    <a:pt x="5218" y="3011"/>
                  </a:cubicBezTo>
                  <a:lnTo>
                    <a:pt x="5210" y="3034"/>
                  </a:lnTo>
                  <a:cubicBezTo>
                    <a:pt x="5225" y="3011"/>
                    <a:pt x="5256" y="3034"/>
                    <a:pt x="5241" y="3072"/>
                  </a:cubicBezTo>
                  <a:cubicBezTo>
                    <a:pt x="5279" y="3057"/>
                    <a:pt x="5264" y="3072"/>
                    <a:pt x="5264" y="3095"/>
                  </a:cubicBezTo>
                  <a:lnTo>
                    <a:pt x="5287" y="3072"/>
                  </a:lnTo>
                  <a:lnTo>
                    <a:pt x="5302" y="3095"/>
                  </a:lnTo>
                  <a:lnTo>
                    <a:pt x="5264" y="3110"/>
                  </a:lnTo>
                  <a:cubicBezTo>
                    <a:pt x="5279" y="3126"/>
                    <a:pt x="5279" y="3141"/>
                    <a:pt x="5248" y="3172"/>
                  </a:cubicBezTo>
                  <a:cubicBezTo>
                    <a:pt x="5218" y="3179"/>
                    <a:pt x="5241" y="3202"/>
                    <a:pt x="5248" y="3210"/>
                  </a:cubicBezTo>
                  <a:cubicBezTo>
                    <a:pt x="5248" y="3172"/>
                    <a:pt x="5287" y="3149"/>
                    <a:pt x="5279" y="3126"/>
                  </a:cubicBezTo>
                  <a:cubicBezTo>
                    <a:pt x="5333" y="3126"/>
                    <a:pt x="5256" y="3172"/>
                    <a:pt x="5279" y="3187"/>
                  </a:cubicBezTo>
                  <a:lnTo>
                    <a:pt x="5333" y="3133"/>
                  </a:lnTo>
                  <a:lnTo>
                    <a:pt x="5302" y="3187"/>
                  </a:lnTo>
                  <a:cubicBezTo>
                    <a:pt x="5333" y="3187"/>
                    <a:pt x="5356" y="3179"/>
                    <a:pt x="5379" y="3172"/>
                  </a:cubicBezTo>
                  <a:cubicBezTo>
                    <a:pt x="5340" y="3179"/>
                    <a:pt x="5356" y="3202"/>
                    <a:pt x="5333" y="3218"/>
                  </a:cubicBezTo>
                  <a:lnTo>
                    <a:pt x="5287" y="3241"/>
                  </a:lnTo>
                  <a:lnTo>
                    <a:pt x="5333" y="3225"/>
                  </a:lnTo>
                  <a:cubicBezTo>
                    <a:pt x="5333" y="3241"/>
                    <a:pt x="5325" y="3256"/>
                    <a:pt x="5356" y="3241"/>
                  </a:cubicBezTo>
                  <a:lnTo>
                    <a:pt x="5333" y="3279"/>
                  </a:lnTo>
                  <a:cubicBezTo>
                    <a:pt x="5317" y="3287"/>
                    <a:pt x="5325" y="3248"/>
                    <a:pt x="5287" y="3264"/>
                  </a:cubicBezTo>
                  <a:cubicBezTo>
                    <a:pt x="5317" y="3279"/>
                    <a:pt x="5394" y="3340"/>
                    <a:pt x="5317" y="3356"/>
                  </a:cubicBezTo>
                  <a:lnTo>
                    <a:pt x="5325" y="3379"/>
                  </a:lnTo>
                  <a:cubicBezTo>
                    <a:pt x="5379" y="3379"/>
                    <a:pt x="5356" y="3432"/>
                    <a:pt x="5409" y="3448"/>
                  </a:cubicBezTo>
                  <a:cubicBezTo>
                    <a:pt x="5371" y="3471"/>
                    <a:pt x="5402" y="3486"/>
                    <a:pt x="5363" y="3478"/>
                  </a:cubicBezTo>
                  <a:lnTo>
                    <a:pt x="5409" y="3494"/>
                  </a:lnTo>
                  <a:cubicBezTo>
                    <a:pt x="5409" y="3524"/>
                    <a:pt x="5402" y="3562"/>
                    <a:pt x="5440" y="3593"/>
                  </a:cubicBezTo>
                  <a:cubicBezTo>
                    <a:pt x="5409" y="3601"/>
                    <a:pt x="5417" y="3631"/>
                    <a:pt x="5440" y="3631"/>
                  </a:cubicBezTo>
                  <a:cubicBezTo>
                    <a:pt x="5409" y="3647"/>
                    <a:pt x="5432" y="3662"/>
                    <a:pt x="5409" y="3670"/>
                  </a:cubicBezTo>
                  <a:cubicBezTo>
                    <a:pt x="5432" y="3662"/>
                    <a:pt x="5432" y="3662"/>
                    <a:pt x="5455" y="3647"/>
                  </a:cubicBezTo>
                  <a:lnTo>
                    <a:pt x="5432" y="3700"/>
                  </a:lnTo>
                  <a:cubicBezTo>
                    <a:pt x="5432" y="3716"/>
                    <a:pt x="5470" y="3708"/>
                    <a:pt x="5432" y="3739"/>
                  </a:cubicBezTo>
                  <a:lnTo>
                    <a:pt x="5455" y="3739"/>
                  </a:lnTo>
                  <a:lnTo>
                    <a:pt x="5478" y="3677"/>
                  </a:lnTo>
                  <a:lnTo>
                    <a:pt x="5478" y="3777"/>
                  </a:lnTo>
                  <a:lnTo>
                    <a:pt x="5455" y="3785"/>
                  </a:lnTo>
                  <a:cubicBezTo>
                    <a:pt x="5448" y="3777"/>
                    <a:pt x="5470" y="3746"/>
                    <a:pt x="5432" y="3746"/>
                  </a:cubicBezTo>
                  <a:cubicBezTo>
                    <a:pt x="5409" y="3762"/>
                    <a:pt x="5455" y="3785"/>
                    <a:pt x="5417" y="3823"/>
                  </a:cubicBezTo>
                  <a:lnTo>
                    <a:pt x="5432" y="3838"/>
                  </a:lnTo>
                  <a:lnTo>
                    <a:pt x="5455" y="3831"/>
                  </a:lnTo>
                  <a:lnTo>
                    <a:pt x="5478" y="3892"/>
                  </a:lnTo>
                  <a:lnTo>
                    <a:pt x="5440" y="3907"/>
                  </a:lnTo>
                  <a:lnTo>
                    <a:pt x="5470" y="3915"/>
                  </a:lnTo>
                  <a:lnTo>
                    <a:pt x="5440" y="3930"/>
                  </a:lnTo>
                  <a:lnTo>
                    <a:pt x="5470" y="3938"/>
                  </a:lnTo>
                  <a:cubicBezTo>
                    <a:pt x="5394" y="4007"/>
                    <a:pt x="5455" y="4091"/>
                    <a:pt x="5417" y="4145"/>
                  </a:cubicBezTo>
                  <a:lnTo>
                    <a:pt x="5379" y="4137"/>
                  </a:lnTo>
                  <a:cubicBezTo>
                    <a:pt x="5371" y="4160"/>
                    <a:pt x="5417" y="4198"/>
                    <a:pt x="5363" y="4237"/>
                  </a:cubicBezTo>
                  <a:lnTo>
                    <a:pt x="5394" y="4237"/>
                  </a:lnTo>
                  <a:lnTo>
                    <a:pt x="5409" y="4244"/>
                  </a:lnTo>
                  <a:lnTo>
                    <a:pt x="5379" y="4237"/>
                  </a:lnTo>
                  <a:lnTo>
                    <a:pt x="5371" y="4275"/>
                  </a:lnTo>
                  <a:lnTo>
                    <a:pt x="5402" y="4260"/>
                  </a:lnTo>
                  <a:lnTo>
                    <a:pt x="5409" y="4290"/>
                  </a:lnTo>
                  <a:lnTo>
                    <a:pt x="5379" y="4290"/>
                  </a:lnTo>
                  <a:lnTo>
                    <a:pt x="5402" y="4313"/>
                  </a:lnTo>
                  <a:lnTo>
                    <a:pt x="5363" y="4321"/>
                  </a:lnTo>
                  <a:cubicBezTo>
                    <a:pt x="5363" y="4367"/>
                    <a:pt x="5363" y="4413"/>
                    <a:pt x="5340" y="4451"/>
                  </a:cubicBezTo>
                  <a:lnTo>
                    <a:pt x="5363" y="4443"/>
                  </a:lnTo>
                  <a:lnTo>
                    <a:pt x="5363" y="4482"/>
                  </a:lnTo>
                  <a:lnTo>
                    <a:pt x="5333" y="4474"/>
                  </a:lnTo>
                  <a:lnTo>
                    <a:pt x="5333" y="4566"/>
                  </a:lnTo>
                  <a:lnTo>
                    <a:pt x="5317" y="4597"/>
                  </a:lnTo>
                  <a:cubicBezTo>
                    <a:pt x="5340" y="4581"/>
                    <a:pt x="5333" y="4597"/>
                    <a:pt x="5340" y="4620"/>
                  </a:cubicBezTo>
                  <a:cubicBezTo>
                    <a:pt x="5340" y="4566"/>
                    <a:pt x="5379" y="4558"/>
                    <a:pt x="5379" y="4512"/>
                  </a:cubicBezTo>
                  <a:lnTo>
                    <a:pt x="5363" y="4520"/>
                  </a:lnTo>
                  <a:lnTo>
                    <a:pt x="5363" y="4489"/>
                  </a:lnTo>
                  <a:cubicBezTo>
                    <a:pt x="5394" y="4482"/>
                    <a:pt x="5394" y="4482"/>
                    <a:pt x="5417" y="4466"/>
                  </a:cubicBezTo>
                  <a:cubicBezTo>
                    <a:pt x="5379" y="4512"/>
                    <a:pt x="5409" y="4597"/>
                    <a:pt x="5363" y="4627"/>
                  </a:cubicBezTo>
                  <a:lnTo>
                    <a:pt x="5379" y="4635"/>
                  </a:lnTo>
                  <a:lnTo>
                    <a:pt x="5356" y="4643"/>
                  </a:lnTo>
                  <a:cubicBezTo>
                    <a:pt x="5394" y="4681"/>
                    <a:pt x="5356" y="4704"/>
                    <a:pt x="5333" y="4735"/>
                  </a:cubicBezTo>
                  <a:cubicBezTo>
                    <a:pt x="5363" y="4750"/>
                    <a:pt x="5356" y="4773"/>
                    <a:pt x="5340" y="4788"/>
                  </a:cubicBezTo>
                  <a:cubicBezTo>
                    <a:pt x="5325" y="4773"/>
                    <a:pt x="5302" y="4750"/>
                    <a:pt x="5279" y="4758"/>
                  </a:cubicBezTo>
                  <a:lnTo>
                    <a:pt x="5264" y="4712"/>
                  </a:lnTo>
                  <a:lnTo>
                    <a:pt x="5241" y="4735"/>
                  </a:lnTo>
                  <a:lnTo>
                    <a:pt x="5264" y="4773"/>
                  </a:lnTo>
                  <a:lnTo>
                    <a:pt x="5256" y="4819"/>
                  </a:lnTo>
                  <a:cubicBezTo>
                    <a:pt x="5210" y="4819"/>
                    <a:pt x="5218" y="4865"/>
                    <a:pt x="5218" y="4903"/>
                  </a:cubicBezTo>
                  <a:cubicBezTo>
                    <a:pt x="5179" y="4895"/>
                    <a:pt x="5179" y="4903"/>
                    <a:pt x="5202" y="4941"/>
                  </a:cubicBezTo>
                  <a:lnTo>
                    <a:pt x="5172" y="4926"/>
                  </a:lnTo>
                  <a:cubicBezTo>
                    <a:pt x="5141" y="4941"/>
                    <a:pt x="5172" y="4987"/>
                    <a:pt x="5141" y="5010"/>
                  </a:cubicBezTo>
                  <a:lnTo>
                    <a:pt x="5172" y="5026"/>
                  </a:lnTo>
                  <a:lnTo>
                    <a:pt x="5164" y="5056"/>
                  </a:lnTo>
                  <a:lnTo>
                    <a:pt x="5133" y="5049"/>
                  </a:lnTo>
                  <a:lnTo>
                    <a:pt x="5141" y="5079"/>
                  </a:lnTo>
                  <a:lnTo>
                    <a:pt x="5103" y="5064"/>
                  </a:lnTo>
                  <a:cubicBezTo>
                    <a:pt x="5110" y="5095"/>
                    <a:pt x="5095" y="5118"/>
                    <a:pt x="5095" y="5118"/>
                  </a:cubicBezTo>
                  <a:lnTo>
                    <a:pt x="5057" y="5118"/>
                  </a:lnTo>
                  <a:lnTo>
                    <a:pt x="5049" y="5171"/>
                  </a:lnTo>
                  <a:cubicBezTo>
                    <a:pt x="5034" y="5202"/>
                    <a:pt x="5072" y="5240"/>
                    <a:pt x="5018" y="5248"/>
                  </a:cubicBezTo>
                  <a:cubicBezTo>
                    <a:pt x="5049" y="5271"/>
                    <a:pt x="5011" y="5294"/>
                    <a:pt x="5011" y="5317"/>
                  </a:cubicBezTo>
                  <a:lnTo>
                    <a:pt x="4980" y="5309"/>
                  </a:lnTo>
                  <a:cubicBezTo>
                    <a:pt x="5011" y="5332"/>
                    <a:pt x="4957" y="5332"/>
                    <a:pt x="4980" y="5386"/>
                  </a:cubicBezTo>
                  <a:lnTo>
                    <a:pt x="5011" y="5363"/>
                  </a:lnTo>
                  <a:lnTo>
                    <a:pt x="5018" y="5401"/>
                  </a:lnTo>
                  <a:lnTo>
                    <a:pt x="5049" y="5386"/>
                  </a:lnTo>
                  <a:lnTo>
                    <a:pt x="5064" y="5409"/>
                  </a:lnTo>
                  <a:cubicBezTo>
                    <a:pt x="5064" y="5424"/>
                    <a:pt x="5018" y="5409"/>
                    <a:pt x="5034" y="5447"/>
                  </a:cubicBezTo>
                  <a:lnTo>
                    <a:pt x="4988" y="5439"/>
                  </a:lnTo>
                  <a:cubicBezTo>
                    <a:pt x="4957" y="5439"/>
                    <a:pt x="4980" y="5478"/>
                    <a:pt x="4942" y="5478"/>
                  </a:cubicBezTo>
                  <a:lnTo>
                    <a:pt x="4957" y="5516"/>
                  </a:lnTo>
                  <a:cubicBezTo>
                    <a:pt x="4934" y="5485"/>
                    <a:pt x="4919" y="5439"/>
                    <a:pt x="4919" y="5393"/>
                  </a:cubicBezTo>
                  <a:lnTo>
                    <a:pt x="4873" y="5424"/>
                  </a:lnTo>
                  <a:lnTo>
                    <a:pt x="4873" y="5447"/>
                  </a:lnTo>
                  <a:lnTo>
                    <a:pt x="4896" y="5470"/>
                  </a:lnTo>
                  <a:lnTo>
                    <a:pt x="4842" y="5478"/>
                  </a:lnTo>
                  <a:cubicBezTo>
                    <a:pt x="4896" y="5508"/>
                    <a:pt x="4842" y="5577"/>
                    <a:pt x="4796" y="5554"/>
                  </a:cubicBezTo>
                  <a:cubicBezTo>
                    <a:pt x="4827" y="5577"/>
                    <a:pt x="4789" y="5577"/>
                    <a:pt x="4796" y="5600"/>
                  </a:cubicBezTo>
                  <a:cubicBezTo>
                    <a:pt x="4827" y="5600"/>
                    <a:pt x="4804" y="5577"/>
                    <a:pt x="4835" y="5577"/>
                  </a:cubicBezTo>
                  <a:lnTo>
                    <a:pt x="4796" y="5623"/>
                  </a:lnTo>
                  <a:lnTo>
                    <a:pt x="4819" y="5662"/>
                  </a:lnTo>
                  <a:lnTo>
                    <a:pt x="4796" y="5639"/>
                  </a:lnTo>
                  <a:lnTo>
                    <a:pt x="4827" y="5669"/>
                  </a:lnTo>
                  <a:lnTo>
                    <a:pt x="4835" y="5631"/>
                  </a:lnTo>
                  <a:lnTo>
                    <a:pt x="4873" y="5639"/>
                  </a:lnTo>
                  <a:cubicBezTo>
                    <a:pt x="4873" y="5669"/>
                    <a:pt x="4835" y="5669"/>
                    <a:pt x="4835" y="5700"/>
                  </a:cubicBezTo>
                  <a:lnTo>
                    <a:pt x="4781" y="5654"/>
                  </a:lnTo>
                  <a:cubicBezTo>
                    <a:pt x="4804" y="5669"/>
                    <a:pt x="4789" y="5669"/>
                    <a:pt x="4789" y="5692"/>
                  </a:cubicBezTo>
                  <a:cubicBezTo>
                    <a:pt x="4758" y="5669"/>
                    <a:pt x="4789" y="5669"/>
                    <a:pt x="4750" y="5677"/>
                  </a:cubicBezTo>
                  <a:lnTo>
                    <a:pt x="4766" y="5731"/>
                  </a:lnTo>
                  <a:cubicBezTo>
                    <a:pt x="4727" y="5708"/>
                    <a:pt x="4758" y="5769"/>
                    <a:pt x="4712" y="5754"/>
                  </a:cubicBezTo>
                  <a:cubicBezTo>
                    <a:pt x="4743" y="5708"/>
                    <a:pt x="4743" y="5654"/>
                    <a:pt x="4796" y="5616"/>
                  </a:cubicBezTo>
                  <a:cubicBezTo>
                    <a:pt x="4750" y="5600"/>
                    <a:pt x="4804" y="5562"/>
                    <a:pt x="4766" y="5547"/>
                  </a:cubicBezTo>
                  <a:lnTo>
                    <a:pt x="4743" y="5554"/>
                  </a:lnTo>
                  <a:cubicBezTo>
                    <a:pt x="4766" y="5585"/>
                    <a:pt x="4720" y="5600"/>
                    <a:pt x="4704" y="5593"/>
                  </a:cubicBezTo>
                  <a:cubicBezTo>
                    <a:pt x="4743" y="5600"/>
                    <a:pt x="4712" y="5631"/>
                    <a:pt x="4750" y="5639"/>
                  </a:cubicBezTo>
                  <a:lnTo>
                    <a:pt x="4727" y="5669"/>
                  </a:lnTo>
                  <a:cubicBezTo>
                    <a:pt x="4712" y="5669"/>
                    <a:pt x="4758" y="5639"/>
                    <a:pt x="4712" y="5654"/>
                  </a:cubicBezTo>
                  <a:lnTo>
                    <a:pt x="4720" y="5623"/>
                  </a:lnTo>
                  <a:lnTo>
                    <a:pt x="4689" y="5616"/>
                  </a:lnTo>
                  <a:cubicBezTo>
                    <a:pt x="4712" y="5662"/>
                    <a:pt x="4674" y="5639"/>
                    <a:pt x="4651" y="5631"/>
                  </a:cubicBezTo>
                  <a:cubicBezTo>
                    <a:pt x="4689" y="5662"/>
                    <a:pt x="4628" y="5692"/>
                    <a:pt x="4628" y="5715"/>
                  </a:cubicBezTo>
                  <a:lnTo>
                    <a:pt x="4651" y="5731"/>
                  </a:lnTo>
                  <a:cubicBezTo>
                    <a:pt x="4666" y="5776"/>
                    <a:pt x="4605" y="5792"/>
                    <a:pt x="4612" y="5822"/>
                  </a:cubicBezTo>
                  <a:lnTo>
                    <a:pt x="4574" y="5792"/>
                  </a:lnTo>
                  <a:lnTo>
                    <a:pt x="4628" y="5738"/>
                  </a:lnTo>
                  <a:lnTo>
                    <a:pt x="4589" y="5708"/>
                  </a:lnTo>
                  <a:lnTo>
                    <a:pt x="4574" y="5715"/>
                  </a:lnTo>
                  <a:lnTo>
                    <a:pt x="4597" y="5738"/>
                  </a:lnTo>
                  <a:cubicBezTo>
                    <a:pt x="4551" y="5738"/>
                    <a:pt x="4528" y="5807"/>
                    <a:pt x="4551" y="5845"/>
                  </a:cubicBezTo>
                  <a:cubicBezTo>
                    <a:pt x="4513" y="5792"/>
                    <a:pt x="4498" y="5845"/>
                    <a:pt x="4459" y="5822"/>
                  </a:cubicBezTo>
                  <a:lnTo>
                    <a:pt x="4452" y="5845"/>
                  </a:lnTo>
                  <a:cubicBezTo>
                    <a:pt x="4475" y="5868"/>
                    <a:pt x="4475" y="5830"/>
                    <a:pt x="4490" y="5845"/>
                  </a:cubicBezTo>
                  <a:cubicBezTo>
                    <a:pt x="4521" y="5853"/>
                    <a:pt x="4513" y="5884"/>
                    <a:pt x="4521" y="5930"/>
                  </a:cubicBezTo>
                  <a:cubicBezTo>
                    <a:pt x="4482" y="5922"/>
                    <a:pt x="4513" y="5891"/>
                    <a:pt x="4490" y="5868"/>
                  </a:cubicBezTo>
                  <a:cubicBezTo>
                    <a:pt x="4459" y="5868"/>
                    <a:pt x="4482" y="5891"/>
                    <a:pt x="4475" y="5907"/>
                  </a:cubicBezTo>
                  <a:lnTo>
                    <a:pt x="4498" y="5937"/>
                  </a:lnTo>
                  <a:lnTo>
                    <a:pt x="4482" y="5968"/>
                  </a:lnTo>
                  <a:cubicBezTo>
                    <a:pt x="4513" y="5968"/>
                    <a:pt x="4490" y="5922"/>
                    <a:pt x="4536" y="5937"/>
                  </a:cubicBezTo>
                  <a:cubicBezTo>
                    <a:pt x="4536" y="5899"/>
                    <a:pt x="4536" y="5868"/>
                    <a:pt x="4559" y="5861"/>
                  </a:cubicBezTo>
                  <a:lnTo>
                    <a:pt x="4551" y="5891"/>
                  </a:lnTo>
                  <a:lnTo>
                    <a:pt x="4559" y="5884"/>
                  </a:lnTo>
                  <a:cubicBezTo>
                    <a:pt x="4643" y="5960"/>
                    <a:pt x="4482" y="5983"/>
                    <a:pt x="4452" y="6060"/>
                  </a:cubicBezTo>
                  <a:lnTo>
                    <a:pt x="4475" y="6075"/>
                  </a:lnTo>
                  <a:lnTo>
                    <a:pt x="4498" y="6052"/>
                  </a:lnTo>
                  <a:cubicBezTo>
                    <a:pt x="4513" y="6060"/>
                    <a:pt x="4498" y="6098"/>
                    <a:pt x="4475" y="6091"/>
                  </a:cubicBezTo>
                  <a:cubicBezTo>
                    <a:pt x="4498" y="6098"/>
                    <a:pt x="4490" y="6160"/>
                    <a:pt x="4459" y="6152"/>
                  </a:cubicBezTo>
                  <a:lnTo>
                    <a:pt x="4482" y="6114"/>
                  </a:lnTo>
                  <a:cubicBezTo>
                    <a:pt x="4452" y="6091"/>
                    <a:pt x="4459" y="6083"/>
                    <a:pt x="4444" y="6052"/>
                  </a:cubicBezTo>
                  <a:lnTo>
                    <a:pt x="4398" y="6052"/>
                  </a:lnTo>
                  <a:cubicBezTo>
                    <a:pt x="4413" y="6022"/>
                    <a:pt x="4444" y="6022"/>
                    <a:pt x="4444" y="5968"/>
                  </a:cubicBezTo>
                  <a:cubicBezTo>
                    <a:pt x="4406" y="5960"/>
                    <a:pt x="4421" y="5945"/>
                    <a:pt x="4383" y="5945"/>
                  </a:cubicBezTo>
                  <a:cubicBezTo>
                    <a:pt x="4406" y="5960"/>
                    <a:pt x="4421" y="5968"/>
                    <a:pt x="4421" y="5999"/>
                  </a:cubicBezTo>
                  <a:cubicBezTo>
                    <a:pt x="4406" y="6014"/>
                    <a:pt x="4367" y="6022"/>
                    <a:pt x="4360" y="6052"/>
                  </a:cubicBezTo>
                  <a:lnTo>
                    <a:pt x="4383" y="6075"/>
                  </a:lnTo>
                  <a:lnTo>
                    <a:pt x="4421" y="6052"/>
                  </a:lnTo>
                  <a:lnTo>
                    <a:pt x="4421" y="6098"/>
                  </a:lnTo>
                  <a:lnTo>
                    <a:pt x="4406" y="6083"/>
                  </a:lnTo>
                  <a:cubicBezTo>
                    <a:pt x="4375" y="6091"/>
                    <a:pt x="4421" y="6114"/>
                    <a:pt x="4398" y="6121"/>
                  </a:cubicBezTo>
                  <a:lnTo>
                    <a:pt x="4367" y="6075"/>
                  </a:lnTo>
                  <a:cubicBezTo>
                    <a:pt x="4375" y="6129"/>
                    <a:pt x="4291" y="6129"/>
                    <a:pt x="4298" y="6190"/>
                  </a:cubicBezTo>
                  <a:lnTo>
                    <a:pt x="4260" y="6160"/>
                  </a:lnTo>
                  <a:cubicBezTo>
                    <a:pt x="4252" y="6175"/>
                    <a:pt x="4229" y="6175"/>
                    <a:pt x="4245" y="6213"/>
                  </a:cubicBezTo>
                  <a:lnTo>
                    <a:pt x="4283" y="6236"/>
                  </a:lnTo>
                  <a:cubicBezTo>
                    <a:pt x="4268" y="6267"/>
                    <a:pt x="4252" y="6267"/>
                    <a:pt x="4245" y="6290"/>
                  </a:cubicBezTo>
                  <a:cubicBezTo>
                    <a:pt x="4222" y="6282"/>
                    <a:pt x="4214" y="6228"/>
                    <a:pt x="4252" y="6244"/>
                  </a:cubicBezTo>
                  <a:lnTo>
                    <a:pt x="4214" y="6206"/>
                  </a:lnTo>
                  <a:cubicBezTo>
                    <a:pt x="4222" y="6251"/>
                    <a:pt x="4191" y="6251"/>
                    <a:pt x="4183" y="6290"/>
                  </a:cubicBezTo>
                  <a:lnTo>
                    <a:pt x="4214" y="6282"/>
                  </a:lnTo>
                  <a:cubicBezTo>
                    <a:pt x="4229" y="6313"/>
                    <a:pt x="4191" y="6305"/>
                    <a:pt x="4191" y="6328"/>
                  </a:cubicBezTo>
                  <a:lnTo>
                    <a:pt x="4168" y="6313"/>
                  </a:lnTo>
                  <a:cubicBezTo>
                    <a:pt x="4191" y="6366"/>
                    <a:pt x="4114" y="6343"/>
                    <a:pt x="4114" y="6382"/>
                  </a:cubicBezTo>
                  <a:cubicBezTo>
                    <a:pt x="4076" y="6351"/>
                    <a:pt x="4130" y="6328"/>
                    <a:pt x="4114" y="6313"/>
                  </a:cubicBezTo>
                  <a:lnTo>
                    <a:pt x="4107" y="6320"/>
                  </a:lnTo>
                  <a:lnTo>
                    <a:pt x="4076" y="6290"/>
                  </a:lnTo>
                  <a:lnTo>
                    <a:pt x="4069" y="6328"/>
                  </a:lnTo>
                  <a:cubicBezTo>
                    <a:pt x="4069" y="6359"/>
                    <a:pt x="4038" y="6343"/>
                    <a:pt x="4030" y="6351"/>
                  </a:cubicBezTo>
                  <a:lnTo>
                    <a:pt x="4030" y="6320"/>
                  </a:lnTo>
                  <a:cubicBezTo>
                    <a:pt x="4000" y="6290"/>
                    <a:pt x="4000" y="6382"/>
                    <a:pt x="3977" y="6328"/>
                  </a:cubicBezTo>
                  <a:lnTo>
                    <a:pt x="3977" y="6366"/>
                  </a:lnTo>
                  <a:lnTo>
                    <a:pt x="4000" y="6389"/>
                  </a:lnTo>
                  <a:lnTo>
                    <a:pt x="3977" y="6382"/>
                  </a:lnTo>
                  <a:cubicBezTo>
                    <a:pt x="3977" y="6428"/>
                    <a:pt x="3938" y="6405"/>
                    <a:pt x="3885" y="6397"/>
                  </a:cubicBezTo>
                  <a:cubicBezTo>
                    <a:pt x="3885" y="6435"/>
                    <a:pt x="3823" y="6405"/>
                    <a:pt x="3800" y="6443"/>
                  </a:cubicBezTo>
                  <a:lnTo>
                    <a:pt x="3831" y="6458"/>
                  </a:lnTo>
                  <a:cubicBezTo>
                    <a:pt x="3839" y="6481"/>
                    <a:pt x="3800" y="6497"/>
                    <a:pt x="3793" y="6497"/>
                  </a:cubicBezTo>
                  <a:lnTo>
                    <a:pt x="3793" y="6466"/>
                  </a:lnTo>
                  <a:lnTo>
                    <a:pt x="3762" y="6435"/>
                  </a:lnTo>
                  <a:lnTo>
                    <a:pt x="3762" y="6512"/>
                  </a:lnTo>
                  <a:lnTo>
                    <a:pt x="3724" y="6474"/>
                  </a:lnTo>
                  <a:cubicBezTo>
                    <a:pt x="3716" y="6474"/>
                    <a:pt x="3708" y="6512"/>
                    <a:pt x="3693" y="6474"/>
                  </a:cubicBezTo>
                  <a:cubicBezTo>
                    <a:pt x="3685" y="6512"/>
                    <a:pt x="3670" y="6504"/>
                    <a:pt x="3647" y="6504"/>
                  </a:cubicBezTo>
                  <a:lnTo>
                    <a:pt x="3632" y="6458"/>
                  </a:lnTo>
                  <a:lnTo>
                    <a:pt x="3640" y="6512"/>
                  </a:lnTo>
                  <a:lnTo>
                    <a:pt x="3609" y="6466"/>
                  </a:lnTo>
                  <a:lnTo>
                    <a:pt x="3594" y="6466"/>
                  </a:lnTo>
                  <a:lnTo>
                    <a:pt x="3571" y="6420"/>
                  </a:lnTo>
                  <a:lnTo>
                    <a:pt x="3571" y="6435"/>
                  </a:lnTo>
                  <a:lnTo>
                    <a:pt x="3578" y="6282"/>
                  </a:lnTo>
                  <a:lnTo>
                    <a:pt x="3563" y="6282"/>
                  </a:lnTo>
                  <a:lnTo>
                    <a:pt x="3571" y="6474"/>
                  </a:lnTo>
                  <a:lnTo>
                    <a:pt x="3571" y="6512"/>
                  </a:lnTo>
                  <a:cubicBezTo>
                    <a:pt x="3563" y="6512"/>
                    <a:pt x="3563" y="6497"/>
                    <a:pt x="3563" y="6520"/>
                  </a:cubicBezTo>
                  <a:cubicBezTo>
                    <a:pt x="3548" y="6497"/>
                    <a:pt x="3563" y="6504"/>
                    <a:pt x="3563" y="6481"/>
                  </a:cubicBezTo>
                  <a:lnTo>
                    <a:pt x="3548" y="6512"/>
                  </a:lnTo>
                  <a:lnTo>
                    <a:pt x="3525" y="6512"/>
                  </a:lnTo>
                  <a:lnTo>
                    <a:pt x="3525" y="6458"/>
                  </a:lnTo>
                  <a:lnTo>
                    <a:pt x="3494" y="6420"/>
                  </a:lnTo>
                  <a:cubicBezTo>
                    <a:pt x="3486" y="6382"/>
                    <a:pt x="3486" y="6359"/>
                    <a:pt x="3463" y="6351"/>
                  </a:cubicBezTo>
                  <a:lnTo>
                    <a:pt x="3471" y="6389"/>
                  </a:lnTo>
                  <a:lnTo>
                    <a:pt x="3456" y="6389"/>
                  </a:lnTo>
                  <a:lnTo>
                    <a:pt x="3448" y="6428"/>
                  </a:lnTo>
                  <a:cubicBezTo>
                    <a:pt x="3456" y="6428"/>
                    <a:pt x="3463" y="6466"/>
                    <a:pt x="3471" y="6428"/>
                  </a:cubicBezTo>
                  <a:lnTo>
                    <a:pt x="3471" y="6466"/>
                  </a:lnTo>
                  <a:cubicBezTo>
                    <a:pt x="3463" y="6466"/>
                    <a:pt x="3471" y="6428"/>
                    <a:pt x="3456" y="6466"/>
                  </a:cubicBezTo>
                  <a:lnTo>
                    <a:pt x="3456" y="6428"/>
                  </a:lnTo>
                  <a:cubicBezTo>
                    <a:pt x="3456" y="6466"/>
                    <a:pt x="3448" y="6458"/>
                    <a:pt x="3433" y="6435"/>
                  </a:cubicBezTo>
                  <a:lnTo>
                    <a:pt x="3448" y="6466"/>
                  </a:lnTo>
                  <a:lnTo>
                    <a:pt x="3433" y="6481"/>
                  </a:lnTo>
                  <a:lnTo>
                    <a:pt x="3425" y="6435"/>
                  </a:lnTo>
                  <a:cubicBezTo>
                    <a:pt x="3425" y="6435"/>
                    <a:pt x="3402" y="6466"/>
                    <a:pt x="3410" y="6428"/>
                  </a:cubicBezTo>
                  <a:lnTo>
                    <a:pt x="3379" y="6458"/>
                  </a:lnTo>
                  <a:lnTo>
                    <a:pt x="3387" y="6428"/>
                  </a:lnTo>
                  <a:cubicBezTo>
                    <a:pt x="3379" y="6420"/>
                    <a:pt x="3356" y="6382"/>
                    <a:pt x="3348" y="6420"/>
                  </a:cubicBezTo>
                  <a:lnTo>
                    <a:pt x="3348" y="6389"/>
                  </a:lnTo>
                  <a:cubicBezTo>
                    <a:pt x="3333" y="6389"/>
                    <a:pt x="3295" y="6420"/>
                    <a:pt x="3264" y="6474"/>
                  </a:cubicBezTo>
                  <a:lnTo>
                    <a:pt x="3241" y="6474"/>
                  </a:lnTo>
                  <a:lnTo>
                    <a:pt x="3256" y="6420"/>
                  </a:lnTo>
                  <a:lnTo>
                    <a:pt x="3272" y="6428"/>
                  </a:lnTo>
                  <a:lnTo>
                    <a:pt x="3295" y="6366"/>
                  </a:lnTo>
                  <a:lnTo>
                    <a:pt x="3295" y="6389"/>
                  </a:lnTo>
                  <a:lnTo>
                    <a:pt x="3264" y="6389"/>
                  </a:lnTo>
                  <a:lnTo>
                    <a:pt x="3279" y="6366"/>
                  </a:lnTo>
                  <a:cubicBezTo>
                    <a:pt x="3279" y="6343"/>
                    <a:pt x="3264" y="6382"/>
                    <a:pt x="3264" y="6351"/>
                  </a:cubicBezTo>
                  <a:cubicBezTo>
                    <a:pt x="3241" y="6405"/>
                    <a:pt x="3226" y="6351"/>
                    <a:pt x="3218" y="6313"/>
                  </a:cubicBezTo>
                  <a:lnTo>
                    <a:pt x="3195" y="6382"/>
                  </a:lnTo>
                  <a:cubicBezTo>
                    <a:pt x="3203" y="6351"/>
                    <a:pt x="3203" y="6359"/>
                    <a:pt x="3218" y="6382"/>
                  </a:cubicBezTo>
                  <a:lnTo>
                    <a:pt x="3203" y="6382"/>
                  </a:lnTo>
                  <a:cubicBezTo>
                    <a:pt x="3195" y="6405"/>
                    <a:pt x="3233" y="6397"/>
                    <a:pt x="3241" y="6420"/>
                  </a:cubicBezTo>
                  <a:cubicBezTo>
                    <a:pt x="3188" y="6435"/>
                    <a:pt x="3126" y="6366"/>
                    <a:pt x="3073" y="6359"/>
                  </a:cubicBezTo>
                  <a:lnTo>
                    <a:pt x="3088" y="6343"/>
                  </a:lnTo>
                  <a:lnTo>
                    <a:pt x="3065" y="6343"/>
                  </a:lnTo>
                  <a:cubicBezTo>
                    <a:pt x="3080" y="6305"/>
                    <a:pt x="3057" y="6328"/>
                    <a:pt x="3057" y="6305"/>
                  </a:cubicBezTo>
                  <a:lnTo>
                    <a:pt x="3073" y="6267"/>
                  </a:lnTo>
                  <a:cubicBezTo>
                    <a:pt x="3042" y="6290"/>
                    <a:pt x="3057" y="6274"/>
                    <a:pt x="3034" y="6244"/>
                  </a:cubicBezTo>
                  <a:cubicBezTo>
                    <a:pt x="3019" y="6267"/>
                    <a:pt x="2988" y="6274"/>
                    <a:pt x="2996" y="6236"/>
                  </a:cubicBezTo>
                  <a:lnTo>
                    <a:pt x="2950" y="6244"/>
                  </a:lnTo>
                  <a:cubicBezTo>
                    <a:pt x="2973" y="6160"/>
                    <a:pt x="2889" y="6167"/>
                    <a:pt x="2873" y="6091"/>
                  </a:cubicBezTo>
                  <a:cubicBezTo>
                    <a:pt x="2850" y="6114"/>
                    <a:pt x="2835" y="6121"/>
                    <a:pt x="2850" y="6083"/>
                  </a:cubicBezTo>
                  <a:lnTo>
                    <a:pt x="2812" y="6098"/>
                  </a:lnTo>
                  <a:lnTo>
                    <a:pt x="2804" y="6091"/>
                  </a:lnTo>
                  <a:lnTo>
                    <a:pt x="2850" y="6060"/>
                  </a:lnTo>
                  <a:cubicBezTo>
                    <a:pt x="2850" y="6037"/>
                    <a:pt x="2812" y="6091"/>
                    <a:pt x="2827" y="6052"/>
                  </a:cubicBezTo>
                  <a:cubicBezTo>
                    <a:pt x="2781" y="6083"/>
                    <a:pt x="2797" y="6060"/>
                    <a:pt x="2781" y="6052"/>
                  </a:cubicBezTo>
                  <a:lnTo>
                    <a:pt x="2827" y="6037"/>
                  </a:lnTo>
                  <a:cubicBezTo>
                    <a:pt x="2774" y="6037"/>
                    <a:pt x="2766" y="5976"/>
                    <a:pt x="2697" y="5999"/>
                  </a:cubicBezTo>
                  <a:lnTo>
                    <a:pt x="2690" y="5968"/>
                  </a:lnTo>
                  <a:lnTo>
                    <a:pt x="2728" y="5930"/>
                  </a:lnTo>
                  <a:lnTo>
                    <a:pt x="2690" y="5960"/>
                  </a:lnTo>
                  <a:lnTo>
                    <a:pt x="2651" y="5945"/>
                  </a:lnTo>
                  <a:cubicBezTo>
                    <a:pt x="2674" y="5922"/>
                    <a:pt x="2720" y="5922"/>
                    <a:pt x="2728" y="5930"/>
                  </a:cubicBezTo>
                  <a:lnTo>
                    <a:pt x="2736" y="5922"/>
                  </a:lnTo>
                  <a:cubicBezTo>
                    <a:pt x="2743" y="5884"/>
                    <a:pt x="2766" y="5822"/>
                    <a:pt x="2690" y="5830"/>
                  </a:cubicBezTo>
                  <a:lnTo>
                    <a:pt x="2728" y="5807"/>
                  </a:lnTo>
                  <a:cubicBezTo>
                    <a:pt x="2690" y="5815"/>
                    <a:pt x="2705" y="5769"/>
                    <a:pt x="2690" y="5746"/>
                  </a:cubicBezTo>
                  <a:lnTo>
                    <a:pt x="2659" y="5754"/>
                  </a:lnTo>
                  <a:lnTo>
                    <a:pt x="2682" y="5669"/>
                  </a:lnTo>
                  <a:lnTo>
                    <a:pt x="2651" y="5669"/>
                  </a:lnTo>
                  <a:lnTo>
                    <a:pt x="2674" y="5731"/>
                  </a:lnTo>
                  <a:cubicBezTo>
                    <a:pt x="2682" y="5700"/>
                    <a:pt x="2659" y="5700"/>
                    <a:pt x="2636" y="5715"/>
                  </a:cubicBezTo>
                  <a:lnTo>
                    <a:pt x="2636" y="5708"/>
                  </a:lnTo>
                  <a:lnTo>
                    <a:pt x="2659" y="5700"/>
                  </a:lnTo>
                  <a:cubicBezTo>
                    <a:pt x="2644" y="5669"/>
                    <a:pt x="2659" y="5593"/>
                    <a:pt x="2613" y="5593"/>
                  </a:cubicBezTo>
                  <a:cubicBezTo>
                    <a:pt x="2621" y="5547"/>
                    <a:pt x="2590" y="5577"/>
                    <a:pt x="2605" y="5547"/>
                  </a:cubicBezTo>
                  <a:cubicBezTo>
                    <a:pt x="2559" y="5547"/>
                    <a:pt x="2559" y="5539"/>
                    <a:pt x="2513" y="5516"/>
                  </a:cubicBezTo>
                  <a:lnTo>
                    <a:pt x="2506" y="5547"/>
                  </a:lnTo>
                  <a:lnTo>
                    <a:pt x="2490" y="5516"/>
                  </a:lnTo>
                  <a:lnTo>
                    <a:pt x="2352" y="5516"/>
                  </a:lnTo>
                  <a:lnTo>
                    <a:pt x="2352" y="5432"/>
                  </a:lnTo>
                  <a:lnTo>
                    <a:pt x="2536" y="5432"/>
                  </a:lnTo>
                  <a:lnTo>
                    <a:pt x="2513" y="5401"/>
                  </a:lnTo>
                  <a:cubicBezTo>
                    <a:pt x="2452" y="5409"/>
                    <a:pt x="2506" y="5309"/>
                    <a:pt x="2460" y="5286"/>
                  </a:cubicBezTo>
                  <a:cubicBezTo>
                    <a:pt x="2467" y="5332"/>
                    <a:pt x="2467" y="5386"/>
                    <a:pt x="2483" y="5432"/>
                  </a:cubicBezTo>
                  <a:lnTo>
                    <a:pt x="2460" y="5386"/>
                  </a:lnTo>
                  <a:cubicBezTo>
                    <a:pt x="2429" y="5386"/>
                    <a:pt x="2460" y="5401"/>
                    <a:pt x="2452" y="5409"/>
                  </a:cubicBezTo>
                  <a:lnTo>
                    <a:pt x="2414" y="5401"/>
                  </a:lnTo>
                  <a:lnTo>
                    <a:pt x="2444" y="5386"/>
                  </a:lnTo>
                  <a:cubicBezTo>
                    <a:pt x="2414" y="5355"/>
                    <a:pt x="2368" y="5370"/>
                    <a:pt x="2375" y="5324"/>
                  </a:cubicBezTo>
                  <a:lnTo>
                    <a:pt x="2421" y="5347"/>
                  </a:lnTo>
                  <a:lnTo>
                    <a:pt x="2460" y="5324"/>
                  </a:lnTo>
                  <a:cubicBezTo>
                    <a:pt x="2452" y="5324"/>
                    <a:pt x="2375" y="5324"/>
                    <a:pt x="2391" y="5286"/>
                  </a:cubicBezTo>
                  <a:lnTo>
                    <a:pt x="2429" y="5286"/>
                  </a:lnTo>
                  <a:cubicBezTo>
                    <a:pt x="2452" y="5271"/>
                    <a:pt x="2375" y="5271"/>
                    <a:pt x="2383" y="5240"/>
                  </a:cubicBezTo>
                  <a:lnTo>
                    <a:pt x="2429" y="5217"/>
                  </a:lnTo>
                  <a:cubicBezTo>
                    <a:pt x="2406" y="5233"/>
                    <a:pt x="2414" y="5202"/>
                    <a:pt x="2383" y="5217"/>
                  </a:cubicBezTo>
                  <a:cubicBezTo>
                    <a:pt x="2383" y="5210"/>
                    <a:pt x="2383" y="5179"/>
                    <a:pt x="2352" y="5202"/>
                  </a:cubicBezTo>
                  <a:lnTo>
                    <a:pt x="2352" y="5171"/>
                  </a:lnTo>
                  <a:lnTo>
                    <a:pt x="2421" y="5171"/>
                  </a:lnTo>
                  <a:lnTo>
                    <a:pt x="2383" y="5141"/>
                  </a:lnTo>
                  <a:lnTo>
                    <a:pt x="2414" y="5118"/>
                  </a:lnTo>
                  <a:lnTo>
                    <a:pt x="2391" y="5041"/>
                  </a:lnTo>
                  <a:lnTo>
                    <a:pt x="2421" y="5049"/>
                  </a:lnTo>
                  <a:cubicBezTo>
                    <a:pt x="2429" y="5010"/>
                    <a:pt x="2352" y="5026"/>
                    <a:pt x="2391" y="4980"/>
                  </a:cubicBezTo>
                  <a:lnTo>
                    <a:pt x="2368" y="4964"/>
                  </a:lnTo>
                  <a:lnTo>
                    <a:pt x="2345" y="4980"/>
                  </a:lnTo>
                  <a:lnTo>
                    <a:pt x="2322" y="4972"/>
                  </a:lnTo>
                  <a:cubicBezTo>
                    <a:pt x="2345" y="4941"/>
                    <a:pt x="2314" y="4926"/>
                    <a:pt x="2337" y="4895"/>
                  </a:cubicBezTo>
                  <a:cubicBezTo>
                    <a:pt x="2360" y="4888"/>
                    <a:pt x="2375" y="4926"/>
                    <a:pt x="2345" y="4941"/>
                  </a:cubicBezTo>
                  <a:lnTo>
                    <a:pt x="2375" y="4972"/>
                  </a:lnTo>
                  <a:cubicBezTo>
                    <a:pt x="2375" y="4964"/>
                    <a:pt x="2414" y="4926"/>
                    <a:pt x="2360" y="4903"/>
                  </a:cubicBezTo>
                  <a:lnTo>
                    <a:pt x="2414" y="4888"/>
                  </a:lnTo>
                  <a:cubicBezTo>
                    <a:pt x="2360" y="4873"/>
                    <a:pt x="2360" y="4827"/>
                    <a:pt x="2352" y="4788"/>
                  </a:cubicBezTo>
                  <a:lnTo>
                    <a:pt x="2383" y="4796"/>
                  </a:lnTo>
                  <a:lnTo>
                    <a:pt x="2414" y="4773"/>
                  </a:lnTo>
                  <a:lnTo>
                    <a:pt x="2383" y="4712"/>
                  </a:lnTo>
                  <a:cubicBezTo>
                    <a:pt x="2421" y="4681"/>
                    <a:pt x="2375" y="4681"/>
                    <a:pt x="2337" y="4643"/>
                  </a:cubicBezTo>
                  <a:lnTo>
                    <a:pt x="2345" y="4696"/>
                  </a:lnTo>
                  <a:lnTo>
                    <a:pt x="2375" y="4696"/>
                  </a:lnTo>
                  <a:lnTo>
                    <a:pt x="2375" y="4719"/>
                  </a:lnTo>
                  <a:lnTo>
                    <a:pt x="2360" y="4704"/>
                  </a:lnTo>
                  <a:cubicBezTo>
                    <a:pt x="2345" y="4712"/>
                    <a:pt x="2299" y="4758"/>
                    <a:pt x="2337" y="4773"/>
                  </a:cubicBezTo>
                  <a:cubicBezTo>
                    <a:pt x="2299" y="4788"/>
                    <a:pt x="2307" y="4834"/>
                    <a:pt x="2322" y="4865"/>
                  </a:cubicBezTo>
                  <a:cubicBezTo>
                    <a:pt x="2307" y="4873"/>
                    <a:pt x="2299" y="4873"/>
                    <a:pt x="2322" y="4888"/>
                  </a:cubicBezTo>
                  <a:cubicBezTo>
                    <a:pt x="2299" y="4934"/>
                    <a:pt x="2299" y="4980"/>
                    <a:pt x="2314" y="5018"/>
                  </a:cubicBezTo>
                  <a:cubicBezTo>
                    <a:pt x="2276" y="5026"/>
                    <a:pt x="2314" y="5064"/>
                    <a:pt x="2276" y="5064"/>
                  </a:cubicBezTo>
                  <a:lnTo>
                    <a:pt x="2307" y="5095"/>
                  </a:lnTo>
                  <a:lnTo>
                    <a:pt x="2314" y="5064"/>
                  </a:lnTo>
                  <a:lnTo>
                    <a:pt x="2337" y="5087"/>
                  </a:lnTo>
                  <a:lnTo>
                    <a:pt x="2307" y="5087"/>
                  </a:lnTo>
                  <a:lnTo>
                    <a:pt x="2284" y="5125"/>
                  </a:lnTo>
                  <a:lnTo>
                    <a:pt x="2314" y="5125"/>
                  </a:lnTo>
                  <a:cubicBezTo>
                    <a:pt x="2299" y="5133"/>
                    <a:pt x="2284" y="5156"/>
                    <a:pt x="2314" y="5156"/>
                  </a:cubicBezTo>
                  <a:lnTo>
                    <a:pt x="2307" y="5179"/>
                  </a:lnTo>
                  <a:lnTo>
                    <a:pt x="2268" y="5194"/>
                  </a:lnTo>
                  <a:cubicBezTo>
                    <a:pt x="2314" y="5194"/>
                    <a:pt x="2314" y="5271"/>
                    <a:pt x="2284" y="5294"/>
                  </a:cubicBezTo>
                  <a:lnTo>
                    <a:pt x="2314" y="5309"/>
                  </a:lnTo>
                  <a:lnTo>
                    <a:pt x="2322" y="5317"/>
                  </a:lnTo>
                  <a:lnTo>
                    <a:pt x="2299" y="5355"/>
                  </a:lnTo>
                  <a:cubicBezTo>
                    <a:pt x="2345" y="5363"/>
                    <a:pt x="2322" y="5432"/>
                    <a:pt x="2337" y="5478"/>
                  </a:cubicBezTo>
                  <a:lnTo>
                    <a:pt x="2375" y="5501"/>
                  </a:lnTo>
                  <a:cubicBezTo>
                    <a:pt x="2391" y="5470"/>
                    <a:pt x="2345" y="5485"/>
                    <a:pt x="2352" y="5462"/>
                  </a:cubicBezTo>
                  <a:lnTo>
                    <a:pt x="2391" y="5439"/>
                  </a:lnTo>
                  <a:cubicBezTo>
                    <a:pt x="2444" y="5447"/>
                    <a:pt x="2429" y="5478"/>
                    <a:pt x="2398" y="5501"/>
                  </a:cubicBezTo>
                  <a:cubicBezTo>
                    <a:pt x="2383" y="5501"/>
                    <a:pt x="2421" y="5470"/>
                    <a:pt x="2391" y="5470"/>
                  </a:cubicBezTo>
                  <a:lnTo>
                    <a:pt x="2345" y="5501"/>
                  </a:lnTo>
                  <a:lnTo>
                    <a:pt x="2352" y="5585"/>
                  </a:lnTo>
                  <a:cubicBezTo>
                    <a:pt x="2322" y="5593"/>
                    <a:pt x="2337" y="5585"/>
                    <a:pt x="2322" y="5616"/>
                  </a:cubicBezTo>
                  <a:lnTo>
                    <a:pt x="2322" y="5562"/>
                  </a:lnTo>
                  <a:lnTo>
                    <a:pt x="2299" y="5585"/>
                  </a:lnTo>
                  <a:lnTo>
                    <a:pt x="2307" y="5631"/>
                  </a:lnTo>
                  <a:lnTo>
                    <a:pt x="2345" y="5593"/>
                  </a:lnTo>
                  <a:cubicBezTo>
                    <a:pt x="2368" y="5616"/>
                    <a:pt x="2352" y="5639"/>
                    <a:pt x="2391" y="5654"/>
                  </a:cubicBezTo>
                  <a:lnTo>
                    <a:pt x="2429" y="5631"/>
                  </a:lnTo>
                  <a:lnTo>
                    <a:pt x="2406" y="5669"/>
                  </a:lnTo>
                  <a:lnTo>
                    <a:pt x="2383" y="5669"/>
                  </a:lnTo>
                  <a:cubicBezTo>
                    <a:pt x="2352" y="5708"/>
                    <a:pt x="2406" y="5746"/>
                    <a:pt x="2383" y="5792"/>
                  </a:cubicBezTo>
                  <a:cubicBezTo>
                    <a:pt x="2429" y="5807"/>
                    <a:pt x="2429" y="5853"/>
                    <a:pt x="2444" y="5884"/>
                  </a:cubicBezTo>
                  <a:cubicBezTo>
                    <a:pt x="2421" y="5907"/>
                    <a:pt x="2398" y="5868"/>
                    <a:pt x="2375" y="5891"/>
                  </a:cubicBezTo>
                  <a:cubicBezTo>
                    <a:pt x="2368" y="5930"/>
                    <a:pt x="2421" y="5899"/>
                    <a:pt x="2375" y="5937"/>
                  </a:cubicBezTo>
                  <a:lnTo>
                    <a:pt x="2421" y="5907"/>
                  </a:lnTo>
                  <a:cubicBezTo>
                    <a:pt x="2452" y="5930"/>
                    <a:pt x="2460" y="5960"/>
                    <a:pt x="2460" y="5983"/>
                  </a:cubicBezTo>
                  <a:cubicBezTo>
                    <a:pt x="2498" y="5968"/>
                    <a:pt x="2506" y="6006"/>
                    <a:pt x="2506" y="6022"/>
                  </a:cubicBezTo>
                  <a:lnTo>
                    <a:pt x="2483" y="6037"/>
                  </a:lnTo>
                  <a:lnTo>
                    <a:pt x="2483" y="6006"/>
                  </a:lnTo>
                  <a:lnTo>
                    <a:pt x="2460" y="6014"/>
                  </a:lnTo>
                  <a:cubicBezTo>
                    <a:pt x="2444" y="6037"/>
                    <a:pt x="2483" y="6022"/>
                    <a:pt x="2460" y="6060"/>
                  </a:cubicBezTo>
                  <a:lnTo>
                    <a:pt x="2444" y="6045"/>
                  </a:lnTo>
                  <a:cubicBezTo>
                    <a:pt x="2414" y="6052"/>
                    <a:pt x="2444" y="6075"/>
                    <a:pt x="2444" y="6083"/>
                  </a:cubicBezTo>
                  <a:cubicBezTo>
                    <a:pt x="2383" y="6091"/>
                    <a:pt x="2452" y="6121"/>
                    <a:pt x="2452" y="6152"/>
                  </a:cubicBezTo>
                  <a:lnTo>
                    <a:pt x="2506" y="6129"/>
                  </a:lnTo>
                  <a:cubicBezTo>
                    <a:pt x="2475" y="6137"/>
                    <a:pt x="2490" y="6160"/>
                    <a:pt x="2460" y="6175"/>
                  </a:cubicBezTo>
                  <a:lnTo>
                    <a:pt x="2467" y="6190"/>
                  </a:lnTo>
                  <a:cubicBezTo>
                    <a:pt x="2490" y="6160"/>
                    <a:pt x="2506" y="6190"/>
                    <a:pt x="2529" y="6167"/>
                  </a:cubicBezTo>
                  <a:cubicBezTo>
                    <a:pt x="2529" y="6175"/>
                    <a:pt x="2529" y="6228"/>
                    <a:pt x="2567" y="6228"/>
                  </a:cubicBezTo>
                  <a:lnTo>
                    <a:pt x="2529" y="6251"/>
                  </a:lnTo>
                  <a:cubicBezTo>
                    <a:pt x="2529" y="6282"/>
                    <a:pt x="2544" y="6305"/>
                    <a:pt x="2536" y="6320"/>
                  </a:cubicBezTo>
                  <a:lnTo>
                    <a:pt x="2567" y="6320"/>
                  </a:lnTo>
                  <a:lnTo>
                    <a:pt x="2575" y="6290"/>
                  </a:lnTo>
                  <a:cubicBezTo>
                    <a:pt x="2536" y="6305"/>
                    <a:pt x="2552" y="6267"/>
                    <a:pt x="2544" y="6251"/>
                  </a:cubicBezTo>
                  <a:cubicBezTo>
                    <a:pt x="2575" y="6251"/>
                    <a:pt x="2567" y="6290"/>
                    <a:pt x="2590" y="6290"/>
                  </a:cubicBezTo>
                  <a:cubicBezTo>
                    <a:pt x="2544" y="6343"/>
                    <a:pt x="2605" y="6351"/>
                    <a:pt x="2605" y="6397"/>
                  </a:cubicBezTo>
                  <a:lnTo>
                    <a:pt x="2582" y="6366"/>
                  </a:lnTo>
                  <a:lnTo>
                    <a:pt x="2605" y="6420"/>
                  </a:lnTo>
                  <a:lnTo>
                    <a:pt x="2644" y="6389"/>
                  </a:lnTo>
                  <a:lnTo>
                    <a:pt x="2628" y="6435"/>
                  </a:lnTo>
                  <a:lnTo>
                    <a:pt x="2644" y="6443"/>
                  </a:lnTo>
                  <a:cubicBezTo>
                    <a:pt x="2667" y="6420"/>
                    <a:pt x="2682" y="6428"/>
                    <a:pt x="2667" y="6474"/>
                  </a:cubicBezTo>
                  <a:cubicBezTo>
                    <a:pt x="2690" y="6435"/>
                    <a:pt x="2682" y="6466"/>
                    <a:pt x="2720" y="6458"/>
                  </a:cubicBezTo>
                  <a:cubicBezTo>
                    <a:pt x="2720" y="6497"/>
                    <a:pt x="2682" y="6458"/>
                    <a:pt x="2682" y="6504"/>
                  </a:cubicBezTo>
                  <a:cubicBezTo>
                    <a:pt x="2705" y="6474"/>
                    <a:pt x="2720" y="6497"/>
                    <a:pt x="2736" y="6474"/>
                  </a:cubicBezTo>
                  <a:cubicBezTo>
                    <a:pt x="2736" y="6512"/>
                    <a:pt x="2697" y="6481"/>
                    <a:pt x="2697" y="6504"/>
                  </a:cubicBezTo>
                  <a:cubicBezTo>
                    <a:pt x="2705" y="6512"/>
                    <a:pt x="2720" y="6520"/>
                    <a:pt x="2743" y="6504"/>
                  </a:cubicBezTo>
                  <a:cubicBezTo>
                    <a:pt x="2743" y="6535"/>
                    <a:pt x="2728" y="6504"/>
                    <a:pt x="2720" y="6535"/>
                  </a:cubicBezTo>
                  <a:cubicBezTo>
                    <a:pt x="2720" y="6589"/>
                    <a:pt x="2759" y="6550"/>
                    <a:pt x="2797" y="6558"/>
                  </a:cubicBezTo>
                  <a:lnTo>
                    <a:pt x="2781" y="6612"/>
                  </a:lnTo>
                  <a:cubicBezTo>
                    <a:pt x="2812" y="6596"/>
                    <a:pt x="2812" y="6627"/>
                    <a:pt x="2843" y="6619"/>
                  </a:cubicBezTo>
                  <a:lnTo>
                    <a:pt x="2812" y="6658"/>
                  </a:lnTo>
                  <a:lnTo>
                    <a:pt x="2797" y="6658"/>
                  </a:lnTo>
                  <a:lnTo>
                    <a:pt x="2812" y="6627"/>
                  </a:lnTo>
                  <a:lnTo>
                    <a:pt x="2759" y="6612"/>
                  </a:lnTo>
                  <a:lnTo>
                    <a:pt x="2797" y="6658"/>
                  </a:lnTo>
                  <a:lnTo>
                    <a:pt x="2774" y="6673"/>
                  </a:lnTo>
                  <a:lnTo>
                    <a:pt x="2736" y="6627"/>
                  </a:lnTo>
                  <a:lnTo>
                    <a:pt x="2628" y="6650"/>
                  </a:lnTo>
                  <a:lnTo>
                    <a:pt x="2628" y="6612"/>
                  </a:lnTo>
                  <a:lnTo>
                    <a:pt x="2697" y="6596"/>
                  </a:lnTo>
                  <a:cubicBezTo>
                    <a:pt x="2651" y="6658"/>
                    <a:pt x="2682" y="6558"/>
                    <a:pt x="2628" y="6581"/>
                  </a:cubicBezTo>
                  <a:lnTo>
                    <a:pt x="2644" y="6543"/>
                  </a:lnTo>
                  <a:lnTo>
                    <a:pt x="2590" y="6589"/>
                  </a:lnTo>
                  <a:lnTo>
                    <a:pt x="2613" y="6619"/>
                  </a:lnTo>
                  <a:lnTo>
                    <a:pt x="2621" y="6589"/>
                  </a:lnTo>
                  <a:lnTo>
                    <a:pt x="2651" y="6619"/>
                  </a:lnTo>
                  <a:lnTo>
                    <a:pt x="2613" y="6635"/>
                  </a:lnTo>
                  <a:lnTo>
                    <a:pt x="2567" y="6612"/>
                  </a:lnTo>
                  <a:lnTo>
                    <a:pt x="2575" y="6573"/>
                  </a:lnTo>
                  <a:cubicBezTo>
                    <a:pt x="2498" y="6619"/>
                    <a:pt x="2460" y="6504"/>
                    <a:pt x="2421" y="6466"/>
                  </a:cubicBezTo>
                  <a:lnTo>
                    <a:pt x="2460" y="6435"/>
                  </a:lnTo>
                  <a:cubicBezTo>
                    <a:pt x="2490" y="6474"/>
                    <a:pt x="2513" y="6543"/>
                    <a:pt x="2552" y="6573"/>
                  </a:cubicBezTo>
                  <a:lnTo>
                    <a:pt x="2536" y="6550"/>
                  </a:lnTo>
                  <a:cubicBezTo>
                    <a:pt x="2536" y="6520"/>
                    <a:pt x="2529" y="6512"/>
                    <a:pt x="2552" y="6512"/>
                  </a:cubicBezTo>
                  <a:lnTo>
                    <a:pt x="2513" y="6497"/>
                  </a:lnTo>
                  <a:lnTo>
                    <a:pt x="2544" y="6458"/>
                  </a:lnTo>
                  <a:cubicBezTo>
                    <a:pt x="2513" y="6474"/>
                    <a:pt x="2513" y="6458"/>
                    <a:pt x="2506" y="6435"/>
                  </a:cubicBezTo>
                  <a:lnTo>
                    <a:pt x="2529" y="6397"/>
                  </a:lnTo>
                  <a:cubicBezTo>
                    <a:pt x="2506" y="6366"/>
                    <a:pt x="2467" y="6351"/>
                    <a:pt x="2437" y="6359"/>
                  </a:cubicBezTo>
                  <a:lnTo>
                    <a:pt x="2460" y="6343"/>
                  </a:lnTo>
                  <a:cubicBezTo>
                    <a:pt x="2475" y="6343"/>
                    <a:pt x="2437" y="6359"/>
                    <a:pt x="2467" y="6351"/>
                  </a:cubicBezTo>
                  <a:cubicBezTo>
                    <a:pt x="2467" y="6313"/>
                    <a:pt x="2437" y="6313"/>
                    <a:pt x="2437" y="6274"/>
                  </a:cubicBezTo>
                  <a:lnTo>
                    <a:pt x="2391" y="6274"/>
                  </a:lnTo>
                  <a:lnTo>
                    <a:pt x="2414" y="6228"/>
                  </a:lnTo>
                  <a:cubicBezTo>
                    <a:pt x="2375" y="6236"/>
                    <a:pt x="2383" y="6267"/>
                    <a:pt x="2375" y="6274"/>
                  </a:cubicBezTo>
                  <a:cubicBezTo>
                    <a:pt x="2345" y="6274"/>
                    <a:pt x="2383" y="6228"/>
                    <a:pt x="2345" y="6228"/>
                  </a:cubicBezTo>
                  <a:cubicBezTo>
                    <a:pt x="2352" y="6198"/>
                    <a:pt x="2391" y="6206"/>
                    <a:pt x="2391" y="6175"/>
                  </a:cubicBezTo>
                  <a:lnTo>
                    <a:pt x="2383" y="6198"/>
                  </a:lnTo>
                  <a:cubicBezTo>
                    <a:pt x="2345" y="6190"/>
                    <a:pt x="2345" y="6137"/>
                    <a:pt x="2322" y="6114"/>
                  </a:cubicBezTo>
                  <a:cubicBezTo>
                    <a:pt x="2299" y="6114"/>
                    <a:pt x="2284" y="6152"/>
                    <a:pt x="2299" y="6160"/>
                  </a:cubicBezTo>
                  <a:cubicBezTo>
                    <a:pt x="2276" y="6152"/>
                    <a:pt x="2222" y="6167"/>
                    <a:pt x="2230" y="6137"/>
                  </a:cubicBezTo>
                  <a:lnTo>
                    <a:pt x="2261" y="6129"/>
                  </a:lnTo>
                  <a:lnTo>
                    <a:pt x="2245" y="6098"/>
                  </a:lnTo>
                  <a:lnTo>
                    <a:pt x="2199" y="6098"/>
                  </a:lnTo>
                  <a:lnTo>
                    <a:pt x="2230" y="6083"/>
                  </a:lnTo>
                  <a:cubicBezTo>
                    <a:pt x="2238" y="6045"/>
                    <a:pt x="2184" y="6091"/>
                    <a:pt x="2184" y="6052"/>
                  </a:cubicBezTo>
                  <a:cubicBezTo>
                    <a:pt x="2192" y="6037"/>
                    <a:pt x="2230" y="6052"/>
                    <a:pt x="2230" y="6022"/>
                  </a:cubicBezTo>
                  <a:lnTo>
                    <a:pt x="2184" y="6022"/>
                  </a:lnTo>
                  <a:lnTo>
                    <a:pt x="2169" y="6006"/>
                  </a:lnTo>
                  <a:lnTo>
                    <a:pt x="2222" y="5999"/>
                  </a:lnTo>
                  <a:cubicBezTo>
                    <a:pt x="2207" y="5976"/>
                    <a:pt x="2230" y="5968"/>
                    <a:pt x="2238" y="5937"/>
                  </a:cubicBezTo>
                  <a:cubicBezTo>
                    <a:pt x="2238" y="5891"/>
                    <a:pt x="2192" y="5861"/>
                    <a:pt x="2169" y="5845"/>
                  </a:cubicBezTo>
                  <a:cubicBezTo>
                    <a:pt x="2222" y="5845"/>
                    <a:pt x="2161" y="5769"/>
                    <a:pt x="2161" y="5731"/>
                  </a:cubicBezTo>
                  <a:cubicBezTo>
                    <a:pt x="2192" y="5715"/>
                    <a:pt x="2169" y="5769"/>
                    <a:pt x="2207" y="5769"/>
                  </a:cubicBezTo>
                  <a:cubicBezTo>
                    <a:pt x="2222" y="5715"/>
                    <a:pt x="2153" y="5715"/>
                    <a:pt x="2184" y="5677"/>
                  </a:cubicBezTo>
                  <a:lnTo>
                    <a:pt x="2161" y="5700"/>
                  </a:lnTo>
                  <a:cubicBezTo>
                    <a:pt x="2130" y="5700"/>
                    <a:pt x="2153" y="5677"/>
                    <a:pt x="2123" y="5677"/>
                  </a:cubicBezTo>
                  <a:cubicBezTo>
                    <a:pt x="2161" y="5623"/>
                    <a:pt x="2092" y="5600"/>
                    <a:pt x="2130" y="5562"/>
                  </a:cubicBezTo>
                  <a:cubicBezTo>
                    <a:pt x="2092" y="5539"/>
                    <a:pt x="2115" y="5501"/>
                    <a:pt x="2069" y="5478"/>
                  </a:cubicBezTo>
                  <a:lnTo>
                    <a:pt x="2046" y="5508"/>
                  </a:lnTo>
                  <a:cubicBezTo>
                    <a:pt x="2000" y="5470"/>
                    <a:pt x="2054" y="5432"/>
                    <a:pt x="2092" y="5409"/>
                  </a:cubicBezTo>
                  <a:lnTo>
                    <a:pt x="2000" y="5424"/>
                  </a:lnTo>
                  <a:lnTo>
                    <a:pt x="2000" y="5355"/>
                  </a:lnTo>
                  <a:lnTo>
                    <a:pt x="2069" y="5370"/>
                  </a:lnTo>
                  <a:lnTo>
                    <a:pt x="2054" y="5286"/>
                  </a:lnTo>
                  <a:lnTo>
                    <a:pt x="2077" y="5279"/>
                  </a:lnTo>
                  <a:cubicBezTo>
                    <a:pt x="2107" y="5271"/>
                    <a:pt x="2077" y="5256"/>
                    <a:pt x="2069" y="5248"/>
                  </a:cubicBezTo>
                  <a:lnTo>
                    <a:pt x="2046" y="5271"/>
                  </a:lnTo>
                  <a:cubicBezTo>
                    <a:pt x="2038" y="5233"/>
                    <a:pt x="2092" y="5156"/>
                    <a:pt x="2046" y="5118"/>
                  </a:cubicBezTo>
                  <a:lnTo>
                    <a:pt x="2077" y="5087"/>
                  </a:lnTo>
                  <a:lnTo>
                    <a:pt x="2054" y="5064"/>
                  </a:lnTo>
                  <a:cubicBezTo>
                    <a:pt x="2115" y="5018"/>
                    <a:pt x="2046" y="4987"/>
                    <a:pt x="2092" y="4941"/>
                  </a:cubicBezTo>
                  <a:cubicBezTo>
                    <a:pt x="2054" y="4903"/>
                    <a:pt x="2077" y="4865"/>
                    <a:pt x="2115" y="4819"/>
                  </a:cubicBezTo>
                  <a:lnTo>
                    <a:pt x="2161" y="4857"/>
                  </a:lnTo>
                  <a:cubicBezTo>
                    <a:pt x="2153" y="4811"/>
                    <a:pt x="2115" y="4773"/>
                    <a:pt x="2146" y="4750"/>
                  </a:cubicBezTo>
                  <a:cubicBezTo>
                    <a:pt x="2092" y="4758"/>
                    <a:pt x="2069" y="4735"/>
                    <a:pt x="2008" y="4750"/>
                  </a:cubicBezTo>
                  <a:lnTo>
                    <a:pt x="2038" y="4681"/>
                  </a:lnTo>
                  <a:cubicBezTo>
                    <a:pt x="1977" y="4696"/>
                    <a:pt x="2015" y="4773"/>
                    <a:pt x="1962" y="4773"/>
                  </a:cubicBezTo>
                  <a:lnTo>
                    <a:pt x="1977" y="4742"/>
                  </a:lnTo>
                  <a:cubicBezTo>
                    <a:pt x="1939" y="4742"/>
                    <a:pt x="1977" y="4704"/>
                    <a:pt x="1939" y="4696"/>
                  </a:cubicBezTo>
                  <a:lnTo>
                    <a:pt x="2000" y="4673"/>
                  </a:lnTo>
                  <a:cubicBezTo>
                    <a:pt x="1969" y="4673"/>
                    <a:pt x="1962" y="4666"/>
                    <a:pt x="1939" y="4643"/>
                  </a:cubicBezTo>
                  <a:cubicBezTo>
                    <a:pt x="1962" y="4627"/>
                    <a:pt x="1992" y="4604"/>
                    <a:pt x="1962" y="4604"/>
                  </a:cubicBezTo>
                  <a:lnTo>
                    <a:pt x="2000" y="4581"/>
                  </a:lnTo>
                  <a:lnTo>
                    <a:pt x="2031" y="4589"/>
                  </a:lnTo>
                  <a:lnTo>
                    <a:pt x="2015" y="4482"/>
                  </a:lnTo>
                  <a:lnTo>
                    <a:pt x="2077" y="4482"/>
                  </a:lnTo>
                  <a:cubicBezTo>
                    <a:pt x="2069" y="4520"/>
                    <a:pt x="2015" y="4520"/>
                    <a:pt x="2046" y="4505"/>
                  </a:cubicBezTo>
                  <a:lnTo>
                    <a:pt x="2008" y="4505"/>
                  </a:lnTo>
                  <a:cubicBezTo>
                    <a:pt x="2000" y="4482"/>
                    <a:pt x="2000" y="4482"/>
                    <a:pt x="1969" y="4474"/>
                  </a:cubicBezTo>
                  <a:lnTo>
                    <a:pt x="1977" y="4443"/>
                  </a:lnTo>
                  <a:lnTo>
                    <a:pt x="1939" y="4466"/>
                  </a:lnTo>
                  <a:lnTo>
                    <a:pt x="1939" y="4428"/>
                  </a:lnTo>
                  <a:lnTo>
                    <a:pt x="1992" y="4428"/>
                  </a:lnTo>
                  <a:lnTo>
                    <a:pt x="2000" y="4405"/>
                  </a:lnTo>
                  <a:cubicBezTo>
                    <a:pt x="1954" y="4375"/>
                    <a:pt x="1977" y="4336"/>
                    <a:pt x="2031" y="4313"/>
                  </a:cubicBezTo>
                  <a:lnTo>
                    <a:pt x="1992" y="4290"/>
                  </a:lnTo>
                  <a:lnTo>
                    <a:pt x="1954" y="4313"/>
                  </a:lnTo>
                  <a:lnTo>
                    <a:pt x="1977" y="4313"/>
                  </a:lnTo>
                  <a:cubicBezTo>
                    <a:pt x="1992" y="4336"/>
                    <a:pt x="1939" y="4375"/>
                    <a:pt x="1931" y="4405"/>
                  </a:cubicBezTo>
                  <a:cubicBezTo>
                    <a:pt x="1916" y="4375"/>
                    <a:pt x="1962" y="4352"/>
                    <a:pt x="1939" y="4321"/>
                  </a:cubicBezTo>
                  <a:lnTo>
                    <a:pt x="1900" y="4359"/>
                  </a:lnTo>
                  <a:cubicBezTo>
                    <a:pt x="1893" y="4336"/>
                    <a:pt x="1923" y="4329"/>
                    <a:pt x="1885" y="4313"/>
                  </a:cubicBezTo>
                  <a:lnTo>
                    <a:pt x="1931" y="4313"/>
                  </a:lnTo>
                  <a:lnTo>
                    <a:pt x="1916" y="4290"/>
                  </a:lnTo>
                  <a:lnTo>
                    <a:pt x="1939" y="4298"/>
                  </a:lnTo>
                  <a:lnTo>
                    <a:pt x="1962" y="4283"/>
                  </a:lnTo>
                  <a:cubicBezTo>
                    <a:pt x="1923" y="4275"/>
                    <a:pt x="1954" y="4252"/>
                    <a:pt x="1923" y="4244"/>
                  </a:cubicBezTo>
                  <a:lnTo>
                    <a:pt x="1977" y="4237"/>
                  </a:lnTo>
                  <a:lnTo>
                    <a:pt x="2015" y="4183"/>
                  </a:lnTo>
                  <a:lnTo>
                    <a:pt x="2031" y="4145"/>
                  </a:lnTo>
                  <a:lnTo>
                    <a:pt x="2046" y="4168"/>
                  </a:lnTo>
                  <a:cubicBezTo>
                    <a:pt x="2077" y="4145"/>
                    <a:pt x="2054" y="4129"/>
                    <a:pt x="2077" y="4106"/>
                  </a:cubicBezTo>
                  <a:cubicBezTo>
                    <a:pt x="2054" y="4099"/>
                    <a:pt x="2054" y="4099"/>
                    <a:pt x="2031" y="4091"/>
                  </a:cubicBezTo>
                  <a:cubicBezTo>
                    <a:pt x="2038" y="4083"/>
                    <a:pt x="2031" y="4053"/>
                    <a:pt x="2000" y="4053"/>
                  </a:cubicBezTo>
                  <a:lnTo>
                    <a:pt x="2038" y="4053"/>
                  </a:lnTo>
                  <a:lnTo>
                    <a:pt x="2054" y="4022"/>
                  </a:lnTo>
                  <a:lnTo>
                    <a:pt x="2038" y="4007"/>
                  </a:lnTo>
                  <a:lnTo>
                    <a:pt x="2092" y="4030"/>
                  </a:lnTo>
                  <a:cubicBezTo>
                    <a:pt x="2115" y="4045"/>
                    <a:pt x="2054" y="4030"/>
                    <a:pt x="2084" y="4053"/>
                  </a:cubicBezTo>
                  <a:cubicBezTo>
                    <a:pt x="2115" y="4053"/>
                    <a:pt x="2115" y="4030"/>
                    <a:pt x="2107" y="4014"/>
                  </a:cubicBezTo>
                  <a:lnTo>
                    <a:pt x="2146" y="4014"/>
                  </a:lnTo>
                  <a:cubicBezTo>
                    <a:pt x="2123" y="3991"/>
                    <a:pt x="2115" y="3953"/>
                    <a:pt x="2146" y="3969"/>
                  </a:cubicBezTo>
                  <a:lnTo>
                    <a:pt x="2123" y="3953"/>
                  </a:lnTo>
                  <a:cubicBezTo>
                    <a:pt x="2123" y="3946"/>
                    <a:pt x="2123" y="3930"/>
                    <a:pt x="2153" y="3938"/>
                  </a:cubicBezTo>
                  <a:lnTo>
                    <a:pt x="2130" y="3907"/>
                  </a:lnTo>
                  <a:lnTo>
                    <a:pt x="2115" y="3938"/>
                  </a:lnTo>
                  <a:cubicBezTo>
                    <a:pt x="2084" y="3938"/>
                    <a:pt x="2077" y="3915"/>
                    <a:pt x="2046" y="3938"/>
                  </a:cubicBezTo>
                  <a:cubicBezTo>
                    <a:pt x="2015" y="3907"/>
                    <a:pt x="2054" y="3915"/>
                    <a:pt x="2069" y="3907"/>
                  </a:cubicBezTo>
                  <a:lnTo>
                    <a:pt x="2015" y="3900"/>
                  </a:lnTo>
                  <a:lnTo>
                    <a:pt x="2008" y="3915"/>
                  </a:lnTo>
                  <a:lnTo>
                    <a:pt x="2031" y="3946"/>
                  </a:lnTo>
                  <a:cubicBezTo>
                    <a:pt x="2046" y="3938"/>
                    <a:pt x="2038" y="3930"/>
                    <a:pt x="2069" y="3938"/>
                  </a:cubicBezTo>
                  <a:lnTo>
                    <a:pt x="2046" y="3953"/>
                  </a:lnTo>
                  <a:lnTo>
                    <a:pt x="2000" y="3953"/>
                  </a:lnTo>
                  <a:cubicBezTo>
                    <a:pt x="2038" y="3969"/>
                    <a:pt x="1992" y="3969"/>
                    <a:pt x="1992" y="3984"/>
                  </a:cubicBezTo>
                  <a:lnTo>
                    <a:pt x="1962" y="3969"/>
                  </a:lnTo>
                  <a:lnTo>
                    <a:pt x="1923" y="4007"/>
                  </a:lnTo>
                  <a:cubicBezTo>
                    <a:pt x="1862" y="4007"/>
                    <a:pt x="1893" y="4030"/>
                    <a:pt x="1847" y="4030"/>
                  </a:cubicBezTo>
                  <a:lnTo>
                    <a:pt x="1878" y="4083"/>
                  </a:lnTo>
                  <a:lnTo>
                    <a:pt x="1847" y="4060"/>
                  </a:lnTo>
                  <a:cubicBezTo>
                    <a:pt x="1809" y="4068"/>
                    <a:pt x="1816" y="4091"/>
                    <a:pt x="1809" y="4106"/>
                  </a:cubicBezTo>
                  <a:lnTo>
                    <a:pt x="1839" y="4106"/>
                  </a:lnTo>
                  <a:cubicBezTo>
                    <a:pt x="1862" y="4129"/>
                    <a:pt x="1824" y="4137"/>
                    <a:pt x="1855" y="4137"/>
                  </a:cubicBezTo>
                  <a:lnTo>
                    <a:pt x="1824" y="4145"/>
                  </a:lnTo>
                  <a:lnTo>
                    <a:pt x="1801" y="4129"/>
                  </a:lnTo>
                  <a:cubicBezTo>
                    <a:pt x="1770" y="4145"/>
                    <a:pt x="1801" y="4175"/>
                    <a:pt x="1747" y="4183"/>
                  </a:cubicBezTo>
                  <a:cubicBezTo>
                    <a:pt x="1809" y="4206"/>
                    <a:pt x="1709" y="4214"/>
                    <a:pt x="1770" y="4244"/>
                  </a:cubicBezTo>
                  <a:cubicBezTo>
                    <a:pt x="1732" y="4237"/>
                    <a:pt x="1747" y="4260"/>
                    <a:pt x="1724" y="4260"/>
                  </a:cubicBezTo>
                  <a:cubicBezTo>
                    <a:pt x="1724" y="4244"/>
                    <a:pt x="1709" y="4221"/>
                    <a:pt x="1747" y="4214"/>
                  </a:cubicBezTo>
                  <a:cubicBezTo>
                    <a:pt x="1701" y="4198"/>
                    <a:pt x="1747" y="4160"/>
                    <a:pt x="1778" y="4137"/>
                  </a:cubicBezTo>
                  <a:lnTo>
                    <a:pt x="1732" y="4106"/>
                  </a:lnTo>
                  <a:cubicBezTo>
                    <a:pt x="1778" y="4160"/>
                    <a:pt x="1625" y="4221"/>
                    <a:pt x="1724" y="4275"/>
                  </a:cubicBezTo>
                  <a:cubicBezTo>
                    <a:pt x="1709" y="4298"/>
                    <a:pt x="1724" y="4329"/>
                    <a:pt x="1694" y="4359"/>
                  </a:cubicBezTo>
                  <a:lnTo>
                    <a:pt x="1724" y="4352"/>
                  </a:lnTo>
                  <a:lnTo>
                    <a:pt x="1747" y="4375"/>
                  </a:lnTo>
                  <a:lnTo>
                    <a:pt x="1740" y="4405"/>
                  </a:lnTo>
                  <a:cubicBezTo>
                    <a:pt x="1724" y="4390"/>
                    <a:pt x="1740" y="4375"/>
                    <a:pt x="1709" y="4367"/>
                  </a:cubicBezTo>
                  <a:lnTo>
                    <a:pt x="1686" y="4405"/>
                  </a:lnTo>
                  <a:lnTo>
                    <a:pt x="1701" y="4428"/>
                  </a:lnTo>
                  <a:lnTo>
                    <a:pt x="1694" y="4443"/>
                  </a:lnTo>
                  <a:lnTo>
                    <a:pt x="1655" y="4428"/>
                  </a:lnTo>
                  <a:cubicBezTo>
                    <a:pt x="1648" y="4466"/>
                    <a:pt x="1709" y="4443"/>
                    <a:pt x="1686" y="4482"/>
                  </a:cubicBezTo>
                  <a:lnTo>
                    <a:pt x="1709" y="4482"/>
                  </a:lnTo>
                  <a:lnTo>
                    <a:pt x="1724" y="4512"/>
                  </a:lnTo>
                  <a:cubicBezTo>
                    <a:pt x="1671" y="4489"/>
                    <a:pt x="1655" y="4566"/>
                    <a:pt x="1632" y="4597"/>
                  </a:cubicBezTo>
                  <a:cubicBezTo>
                    <a:pt x="1617" y="4566"/>
                    <a:pt x="1655" y="4505"/>
                    <a:pt x="1617" y="4505"/>
                  </a:cubicBezTo>
                  <a:cubicBezTo>
                    <a:pt x="1617" y="4474"/>
                    <a:pt x="1632" y="4443"/>
                    <a:pt x="1632" y="4413"/>
                  </a:cubicBezTo>
                  <a:cubicBezTo>
                    <a:pt x="1594" y="4413"/>
                    <a:pt x="1625" y="4451"/>
                    <a:pt x="1609" y="4466"/>
                  </a:cubicBezTo>
                  <a:cubicBezTo>
                    <a:pt x="1586" y="4443"/>
                    <a:pt x="1609" y="4443"/>
                    <a:pt x="1571" y="4428"/>
                  </a:cubicBezTo>
                  <a:cubicBezTo>
                    <a:pt x="1625" y="4413"/>
                    <a:pt x="1579" y="4398"/>
                    <a:pt x="1632" y="4390"/>
                  </a:cubicBezTo>
                  <a:lnTo>
                    <a:pt x="1571" y="4375"/>
                  </a:lnTo>
                  <a:lnTo>
                    <a:pt x="1609" y="4352"/>
                  </a:lnTo>
                  <a:lnTo>
                    <a:pt x="1579" y="4313"/>
                  </a:lnTo>
                  <a:lnTo>
                    <a:pt x="1617" y="4290"/>
                  </a:lnTo>
                  <a:lnTo>
                    <a:pt x="1625" y="4260"/>
                  </a:lnTo>
                  <a:lnTo>
                    <a:pt x="1617" y="4198"/>
                  </a:lnTo>
                  <a:lnTo>
                    <a:pt x="1655" y="4198"/>
                  </a:lnTo>
                  <a:cubicBezTo>
                    <a:pt x="1663" y="4214"/>
                    <a:pt x="1625" y="4252"/>
                    <a:pt x="1671" y="4252"/>
                  </a:cubicBezTo>
                  <a:lnTo>
                    <a:pt x="1655" y="4214"/>
                  </a:lnTo>
                  <a:lnTo>
                    <a:pt x="1686" y="4206"/>
                  </a:lnTo>
                  <a:lnTo>
                    <a:pt x="1686" y="4168"/>
                  </a:lnTo>
                  <a:cubicBezTo>
                    <a:pt x="1663" y="4137"/>
                    <a:pt x="1632" y="4168"/>
                    <a:pt x="1625" y="4137"/>
                  </a:cubicBezTo>
                  <a:lnTo>
                    <a:pt x="1625" y="4122"/>
                  </a:lnTo>
                  <a:lnTo>
                    <a:pt x="1671" y="4129"/>
                  </a:lnTo>
                  <a:cubicBezTo>
                    <a:pt x="1701" y="4122"/>
                    <a:pt x="1686" y="4106"/>
                    <a:pt x="1701" y="4099"/>
                  </a:cubicBezTo>
                  <a:lnTo>
                    <a:pt x="1686" y="4099"/>
                  </a:lnTo>
                  <a:cubicBezTo>
                    <a:pt x="1671" y="4068"/>
                    <a:pt x="1740" y="4060"/>
                    <a:pt x="1694" y="4022"/>
                  </a:cubicBezTo>
                  <a:cubicBezTo>
                    <a:pt x="1724" y="3984"/>
                    <a:pt x="1709" y="3938"/>
                    <a:pt x="1763" y="3915"/>
                  </a:cubicBezTo>
                  <a:lnTo>
                    <a:pt x="1763" y="3877"/>
                  </a:lnTo>
                  <a:lnTo>
                    <a:pt x="1709" y="3854"/>
                  </a:lnTo>
                  <a:lnTo>
                    <a:pt x="1655" y="3869"/>
                  </a:lnTo>
                  <a:lnTo>
                    <a:pt x="1694" y="3900"/>
                  </a:lnTo>
                  <a:cubicBezTo>
                    <a:pt x="1694" y="3915"/>
                    <a:pt x="1663" y="3930"/>
                    <a:pt x="1694" y="3953"/>
                  </a:cubicBezTo>
                  <a:lnTo>
                    <a:pt x="1632" y="3915"/>
                  </a:lnTo>
                  <a:cubicBezTo>
                    <a:pt x="1617" y="3930"/>
                    <a:pt x="1625" y="3969"/>
                    <a:pt x="1594" y="3946"/>
                  </a:cubicBezTo>
                  <a:cubicBezTo>
                    <a:pt x="1579" y="3976"/>
                    <a:pt x="1617" y="4014"/>
                    <a:pt x="1556" y="4030"/>
                  </a:cubicBezTo>
                  <a:lnTo>
                    <a:pt x="1548" y="3976"/>
                  </a:lnTo>
                  <a:cubicBezTo>
                    <a:pt x="1540" y="3984"/>
                    <a:pt x="1540" y="4007"/>
                    <a:pt x="1517" y="4007"/>
                  </a:cubicBezTo>
                  <a:cubicBezTo>
                    <a:pt x="1540" y="4014"/>
                    <a:pt x="1540" y="4022"/>
                    <a:pt x="1510" y="4022"/>
                  </a:cubicBezTo>
                  <a:cubicBezTo>
                    <a:pt x="1548" y="4068"/>
                    <a:pt x="1471" y="4091"/>
                    <a:pt x="1479" y="4129"/>
                  </a:cubicBezTo>
                  <a:lnTo>
                    <a:pt x="1441" y="4106"/>
                  </a:lnTo>
                  <a:lnTo>
                    <a:pt x="1426" y="4145"/>
                  </a:lnTo>
                  <a:cubicBezTo>
                    <a:pt x="1441" y="4137"/>
                    <a:pt x="1471" y="4145"/>
                    <a:pt x="1494" y="4129"/>
                  </a:cubicBezTo>
                  <a:lnTo>
                    <a:pt x="1517" y="4137"/>
                  </a:lnTo>
                  <a:lnTo>
                    <a:pt x="1510" y="4168"/>
                  </a:lnTo>
                  <a:lnTo>
                    <a:pt x="1471" y="4168"/>
                  </a:lnTo>
                  <a:lnTo>
                    <a:pt x="1502" y="4183"/>
                  </a:lnTo>
                  <a:lnTo>
                    <a:pt x="1502" y="4206"/>
                  </a:lnTo>
                  <a:cubicBezTo>
                    <a:pt x="1471" y="4214"/>
                    <a:pt x="1494" y="4198"/>
                    <a:pt x="1464" y="4183"/>
                  </a:cubicBezTo>
                  <a:lnTo>
                    <a:pt x="1464" y="4137"/>
                  </a:lnTo>
                  <a:cubicBezTo>
                    <a:pt x="1403" y="4283"/>
                    <a:pt x="1395" y="4443"/>
                    <a:pt x="1357" y="4620"/>
                  </a:cubicBezTo>
                  <a:cubicBezTo>
                    <a:pt x="1403" y="4627"/>
                    <a:pt x="1387" y="4681"/>
                    <a:pt x="1349" y="4696"/>
                  </a:cubicBezTo>
                  <a:lnTo>
                    <a:pt x="1426" y="4696"/>
                  </a:lnTo>
                  <a:cubicBezTo>
                    <a:pt x="1433" y="4719"/>
                    <a:pt x="1387" y="4719"/>
                    <a:pt x="1403" y="4750"/>
                  </a:cubicBezTo>
                  <a:lnTo>
                    <a:pt x="1380" y="4742"/>
                  </a:lnTo>
                  <a:cubicBezTo>
                    <a:pt x="1364" y="4773"/>
                    <a:pt x="1403" y="4788"/>
                    <a:pt x="1387" y="4819"/>
                  </a:cubicBezTo>
                  <a:cubicBezTo>
                    <a:pt x="1318" y="4788"/>
                    <a:pt x="1357" y="4888"/>
                    <a:pt x="1311" y="4934"/>
                  </a:cubicBezTo>
                  <a:lnTo>
                    <a:pt x="1349" y="4911"/>
                  </a:lnTo>
                  <a:cubicBezTo>
                    <a:pt x="1349" y="4964"/>
                    <a:pt x="1341" y="4941"/>
                    <a:pt x="1326" y="4980"/>
                  </a:cubicBezTo>
                  <a:lnTo>
                    <a:pt x="1357" y="4972"/>
                  </a:lnTo>
                  <a:lnTo>
                    <a:pt x="1349" y="5010"/>
                  </a:lnTo>
                  <a:lnTo>
                    <a:pt x="1387" y="5026"/>
                  </a:lnTo>
                  <a:cubicBezTo>
                    <a:pt x="1403" y="5049"/>
                    <a:pt x="1357" y="5049"/>
                    <a:pt x="1395" y="5079"/>
                  </a:cubicBezTo>
                  <a:lnTo>
                    <a:pt x="1357" y="5064"/>
                  </a:lnTo>
                  <a:cubicBezTo>
                    <a:pt x="1349" y="5133"/>
                    <a:pt x="1364" y="5056"/>
                    <a:pt x="1364" y="5056"/>
                  </a:cubicBezTo>
                  <a:lnTo>
                    <a:pt x="1341" y="5056"/>
                  </a:lnTo>
                  <a:cubicBezTo>
                    <a:pt x="1341" y="5056"/>
                    <a:pt x="1357" y="5317"/>
                    <a:pt x="1395" y="5355"/>
                  </a:cubicBezTo>
                  <a:lnTo>
                    <a:pt x="1380" y="5363"/>
                  </a:lnTo>
                  <a:cubicBezTo>
                    <a:pt x="1380" y="5386"/>
                    <a:pt x="1403" y="5401"/>
                    <a:pt x="1433" y="5409"/>
                  </a:cubicBezTo>
                  <a:lnTo>
                    <a:pt x="1395" y="5424"/>
                  </a:lnTo>
                  <a:cubicBezTo>
                    <a:pt x="1426" y="5478"/>
                    <a:pt x="1380" y="5562"/>
                    <a:pt x="1464" y="5616"/>
                  </a:cubicBezTo>
                  <a:lnTo>
                    <a:pt x="1426" y="5639"/>
                  </a:lnTo>
                  <a:lnTo>
                    <a:pt x="1403" y="5616"/>
                  </a:lnTo>
                  <a:cubicBezTo>
                    <a:pt x="1433" y="5662"/>
                    <a:pt x="1479" y="5708"/>
                    <a:pt x="1479" y="5784"/>
                  </a:cubicBezTo>
                  <a:cubicBezTo>
                    <a:pt x="1510" y="5784"/>
                    <a:pt x="1479" y="5738"/>
                    <a:pt x="1517" y="5754"/>
                  </a:cubicBezTo>
                  <a:cubicBezTo>
                    <a:pt x="1510" y="5792"/>
                    <a:pt x="1502" y="5822"/>
                    <a:pt x="1510" y="5845"/>
                  </a:cubicBezTo>
                  <a:cubicBezTo>
                    <a:pt x="1548" y="5845"/>
                    <a:pt x="1502" y="5822"/>
                    <a:pt x="1510" y="5792"/>
                  </a:cubicBezTo>
                  <a:cubicBezTo>
                    <a:pt x="1540" y="5807"/>
                    <a:pt x="1540" y="5830"/>
                    <a:pt x="1548" y="5845"/>
                  </a:cubicBezTo>
                  <a:lnTo>
                    <a:pt x="1494" y="5853"/>
                  </a:lnTo>
                  <a:cubicBezTo>
                    <a:pt x="1517" y="5899"/>
                    <a:pt x="1579" y="5922"/>
                    <a:pt x="1586" y="5999"/>
                  </a:cubicBezTo>
                  <a:lnTo>
                    <a:pt x="1571" y="6006"/>
                  </a:lnTo>
                  <a:lnTo>
                    <a:pt x="1571" y="6045"/>
                  </a:lnTo>
                  <a:cubicBezTo>
                    <a:pt x="1594" y="6052"/>
                    <a:pt x="1594" y="6045"/>
                    <a:pt x="1617" y="6060"/>
                  </a:cubicBezTo>
                  <a:lnTo>
                    <a:pt x="1594" y="6098"/>
                  </a:lnTo>
                  <a:lnTo>
                    <a:pt x="1648" y="6175"/>
                  </a:lnTo>
                  <a:lnTo>
                    <a:pt x="1625" y="6160"/>
                  </a:lnTo>
                  <a:cubicBezTo>
                    <a:pt x="1609" y="6198"/>
                    <a:pt x="1663" y="6213"/>
                    <a:pt x="1701" y="6213"/>
                  </a:cubicBezTo>
                  <a:cubicBezTo>
                    <a:pt x="1701" y="6244"/>
                    <a:pt x="1671" y="6236"/>
                    <a:pt x="1655" y="6228"/>
                  </a:cubicBezTo>
                  <a:cubicBezTo>
                    <a:pt x="1671" y="6267"/>
                    <a:pt x="1740" y="6274"/>
                    <a:pt x="1740" y="6313"/>
                  </a:cubicBezTo>
                  <a:lnTo>
                    <a:pt x="1671" y="6305"/>
                  </a:lnTo>
                  <a:lnTo>
                    <a:pt x="1671" y="6366"/>
                  </a:lnTo>
                  <a:cubicBezTo>
                    <a:pt x="1701" y="6359"/>
                    <a:pt x="1694" y="6343"/>
                    <a:pt x="1686" y="6366"/>
                  </a:cubicBezTo>
                  <a:cubicBezTo>
                    <a:pt x="1671" y="6359"/>
                    <a:pt x="1686" y="6343"/>
                    <a:pt x="1655" y="6351"/>
                  </a:cubicBezTo>
                  <a:cubicBezTo>
                    <a:pt x="1648" y="6382"/>
                    <a:pt x="1671" y="6382"/>
                    <a:pt x="1671" y="6405"/>
                  </a:cubicBezTo>
                  <a:lnTo>
                    <a:pt x="1709" y="6420"/>
                  </a:lnTo>
                  <a:lnTo>
                    <a:pt x="1724" y="6389"/>
                  </a:lnTo>
                  <a:cubicBezTo>
                    <a:pt x="1740" y="6397"/>
                    <a:pt x="1763" y="6420"/>
                    <a:pt x="1801" y="6420"/>
                  </a:cubicBezTo>
                  <a:cubicBezTo>
                    <a:pt x="1801" y="6443"/>
                    <a:pt x="1770" y="6428"/>
                    <a:pt x="1770" y="6458"/>
                  </a:cubicBezTo>
                  <a:lnTo>
                    <a:pt x="1839" y="6466"/>
                  </a:lnTo>
                  <a:cubicBezTo>
                    <a:pt x="1855" y="6512"/>
                    <a:pt x="1885" y="6558"/>
                    <a:pt x="1916" y="6581"/>
                  </a:cubicBezTo>
                  <a:lnTo>
                    <a:pt x="1954" y="6573"/>
                  </a:lnTo>
                  <a:cubicBezTo>
                    <a:pt x="1931" y="6612"/>
                    <a:pt x="1900" y="6589"/>
                    <a:pt x="1923" y="6635"/>
                  </a:cubicBezTo>
                  <a:cubicBezTo>
                    <a:pt x="1893" y="6635"/>
                    <a:pt x="1893" y="6619"/>
                    <a:pt x="1885" y="6612"/>
                  </a:cubicBezTo>
                  <a:lnTo>
                    <a:pt x="1923" y="6673"/>
                  </a:lnTo>
                  <a:lnTo>
                    <a:pt x="1954" y="6658"/>
                  </a:lnTo>
                  <a:cubicBezTo>
                    <a:pt x="1954" y="6673"/>
                    <a:pt x="1969" y="6688"/>
                    <a:pt x="1954" y="6711"/>
                  </a:cubicBezTo>
                  <a:lnTo>
                    <a:pt x="2000" y="6703"/>
                  </a:lnTo>
                  <a:cubicBezTo>
                    <a:pt x="2008" y="6711"/>
                    <a:pt x="1977" y="6765"/>
                    <a:pt x="2038" y="6749"/>
                  </a:cubicBezTo>
                  <a:lnTo>
                    <a:pt x="2031" y="6788"/>
                  </a:lnTo>
                  <a:lnTo>
                    <a:pt x="2000" y="6765"/>
                  </a:lnTo>
                  <a:cubicBezTo>
                    <a:pt x="2015" y="6864"/>
                    <a:pt x="2153" y="6926"/>
                    <a:pt x="2230" y="7002"/>
                  </a:cubicBezTo>
                  <a:lnTo>
                    <a:pt x="2184" y="7018"/>
                  </a:lnTo>
                  <a:cubicBezTo>
                    <a:pt x="2192" y="7041"/>
                    <a:pt x="2222" y="7041"/>
                    <a:pt x="2230" y="7071"/>
                  </a:cubicBezTo>
                  <a:lnTo>
                    <a:pt x="2261" y="7041"/>
                  </a:lnTo>
                  <a:cubicBezTo>
                    <a:pt x="2299" y="7071"/>
                    <a:pt x="2345" y="7171"/>
                    <a:pt x="2429" y="7132"/>
                  </a:cubicBezTo>
                  <a:cubicBezTo>
                    <a:pt x="2429" y="7163"/>
                    <a:pt x="2398" y="7148"/>
                    <a:pt x="2391" y="7163"/>
                  </a:cubicBezTo>
                  <a:cubicBezTo>
                    <a:pt x="2421" y="7186"/>
                    <a:pt x="2429" y="7186"/>
                    <a:pt x="2460" y="7209"/>
                  </a:cubicBezTo>
                  <a:lnTo>
                    <a:pt x="2475" y="7194"/>
                  </a:lnTo>
                  <a:cubicBezTo>
                    <a:pt x="2513" y="7201"/>
                    <a:pt x="2536" y="7301"/>
                    <a:pt x="2582" y="7263"/>
                  </a:cubicBezTo>
                  <a:lnTo>
                    <a:pt x="2590" y="7309"/>
                  </a:lnTo>
                  <a:cubicBezTo>
                    <a:pt x="2613" y="7309"/>
                    <a:pt x="2644" y="7286"/>
                    <a:pt x="2644" y="7324"/>
                  </a:cubicBezTo>
                  <a:cubicBezTo>
                    <a:pt x="2690" y="7278"/>
                    <a:pt x="2728" y="7385"/>
                    <a:pt x="2781" y="7355"/>
                  </a:cubicBezTo>
                  <a:lnTo>
                    <a:pt x="2781" y="7393"/>
                  </a:lnTo>
                  <a:cubicBezTo>
                    <a:pt x="2812" y="7393"/>
                    <a:pt x="2850" y="7385"/>
                    <a:pt x="2873" y="7431"/>
                  </a:cubicBezTo>
                  <a:lnTo>
                    <a:pt x="2912" y="7424"/>
                  </a:lnTo>
                  <a:lnTo>
                    <a:pt x="2912" y="7454"/>
                  </a:lnTo>
                  <a:lnTo>
                    <a:pt x="2927" y="7462"/>
                  </a:lnTo>
                  <a:cubicBezTo>
                    <a:pt x="2950" y="7454"/>
                    <a:pt x="2973" y="7462"/>
                    <a:pt x="3011" y="7477"/>
                  </a:cubicBezTo>
                  <a:cubicBezTo>
                    <a:pt x="3011" y="7454"/>
                    <a:pt x="3034" y="7454"/>
                    <a:pt x="3050" y="7462"/>
                  </a:cubicBezTo>
                  <a:lnTo>
                    <a:pt x="3034" y="7477"/>
                  </a:lnTo>
                  <a:cubicBezTo>
                    <a:pt x="3065" y="7500"/>
                    <a:pt x="3088" y="7493"/>
                    <a:pt x="3119" y="7508"/>
                  </a:cubicBezTo>
                  <a:cubicBezTo>
                    <a:pt x="3088" y="7539"/>
                    <a:pt x="3088" y="7500"/>
                    <a:pt x="3073" y="7531"/>
                  </a:cubicBezTo>
                  <a:lnTo>
                    <a:pt x="3126" y="7546"/>
                  </a:lnTo>
                  <a:lnTo>
                    <a:pt x="3103" y="7577"/>
                  </a:lnTo>
                  <a:cubicBezTo>
                    <a:pt x="3080" y="7577"/>
                    <a:pt x="3065" y="7531"/>
                    <a:pt x="3034" y="7554"/>
                  </a:cubicBezTo>
                  <a:cubicBezTo>
                    <a:pt x="3065" y="7554"/>
                    <a:pt x="3042" y="7607"/>
                    <a:pt x="3073" y="7592"/>
                  </a:cubicBezTo>
                  <a:cubicBezTo>
                    <a:pt x="3073" y="7623"/>
                    <a:pt x="3050" y="7623"/>
                    <a:pt x="3027" y="7623"/>
                  </a:cubicBezTo>
                  <a:lnTo>
                    <a:pt x="3042" y="7584"/>
                  </a:lnTo>
                  <a:lnTo>
                    <a:pt x="2996" y="7607"/>
                  </a:lnTo>
                  <a:cubicBezTo>
                    <a:pt x="2973" y="7592"/>
                    <a:pt x="2950" y="7607"/>
                    <a:pt x="2935" y="7577"/>
                  </a:cubicBezTo>
                  <a:cubicBezTo>
                    <a:pt x="2988" y="7592"/>
                    <a:pt x="2988" y="7546"/>
                    <a:pt x="3011" y="7569"/>
                  </a:cubicBezTo>
                  <a:cubicBezTo>
                    <a:pt x="3034" y="7546"/>
                    <a:pt x="2973" y="7546"/>
                    <a:pt x="3027" y="7531"/>
                  </a:cubicBezTo>
                  <a:cubicBezTo>
                    <a:pt x="3050" y="7516"/>
                    <a:pt x="3011" y="7569"/>
                    <a:pt x="3034" y="7546"/>
                  </a:cubicBezTo>
                  <a:cubicBezTo>
                    <a:pt x="3073" y="7531"/>
                    <a:pt x="3042" y="7539"/>
                    <a:pt x="3034" y="7508"/>
                  </a:cubicBezTo>
                  <a:lnTo>
                    <a:pt x="3065" y="7516"/>
                  </a:lnTo>
                  <a:cubicBezTo>
                    <a:pt x="3042" y="7493"/>
                    <a:pt x="2958" y="7508"/>
                    <a:pt x="2919" y="7470"/>
                  </a:cubicBezTo>
                  <a:cubicBezTo>
                    <a:pt x="2919" y="7508"/>
                    <a:pt x="2889" y="7470"/>
                    <a:pt x="2881" y="7500"/>
                  </a:cubicBezTo>
                  <a:cubicBezTo>
                    <a:pt x="2912" y="7508"/>
                    <a:pt x="2935" y="7508"/>
                    <a:pt x="2965" y="7500"/>
                  </a:cubicBezTo>
                  <a:cubicBezTo>
                    <a:pt x="2958" y="7584"/>
                    <a:pt x="2873" y="7531"/>
                    <a:pt x="2835" y="7539"/>
                  </a:cubicBezTo>
                  <a:cubicBezTo>
                    <a:pt x="2797" y="7493"/>
                    <a:pt x="2850" y="7477"/>
                    <a:pt x="2835" y="7439"/>
                  </a:cubicBezTo>
                  <a:cubicBezTo>
                    <a:pt x="2812" y="7477"/>
                    <a:pt x="2797" y="7424"/>
                    <a:pt x="2766" y="7439"/>
                  </a:cubicBezTo>
                  <a:cubicBezTo>
                    <a:pt x="2781" y="7439"/>
                    <a:pt x="2835" y="7470"/>
                    <a:pt x="2804" y="7500"/>
                  </a:cubicBezTo>
                  <a:cubicBezTo>
                    <a:pt x="2781" y="7454"/>
                    <a:pt x="2766" y="7508"/>
                    <a:pt x="2728" y="7462"/>
                  </a:cubicBezTo>
                  <a:lnTo>
                    <a:pt x="2728" y="7401"/>
                  </a:lnTo>
                  <a:lnTo>
                    <a:pt x="2690" y="7424"/>
                  </a:lnTo>
                  <a:lnTo>
                    <a:pt x="2690" y="7454"/>
                  </a:lnTo>
                  <a:cubicBezTo>
                    <a:pt x="2621" y="7462"/>
                    <a:pt x="2575" y="7424"/>
                    <a:pt x="2513" y="7401"/>
                  </a:cubicBezTo>
                  <a:cubicBezTo>
                    <a:pt x="2513" y="7439"/>
                    <a:pt x="2544" y="7424"/>
                    <a:pt x="2567" y="7439"/>
                  </a:cubicBezTo>
                  <a:cubicBezTo>
                    <a:pt x="2529" y="7439"/>
                    <a:pt x="2460" y="7431"/>
                    <a:pt x="2467" y="7385"/>
                  </a:cubicBezTo>
                  <a:lnTo>
                    <a:pt x="2529" y="7385"/>
                  </a:lnTo>
                  <a:lnTo>
                    <a:pt x="2529" y="7347"/>
                  </a:lnTo>
                  <a:cubicBezTo>
                    <a:pt x="2490" y="7339"/>
                    <a:pt x="2437" y="7355"/>
                    <a:pt x="2437" y="7301"/>
                  </a:cubicBezTo>
                  <a:lnTo>
                    <a:pt x="2398" y="7278"/>
                  </a:lnTo>
                  <a:lnTo>
                    <a:pt x="2383" y="7301"/>
                  </a:lnTo>
                  <a:cubicBezTo>
                    <a:pt x="2352" y="7263"/>
                    <a:pt x="2268" y="7247"/>
                    <a:pt x="2268" y="7194"/>
                  </a:cubicBezTo>
                  <a:lnTo>
                    <a:pt x="2192" y="7163"/>
                  </a:lnTo>
                  <a:lnTo>
                    <a:pt x="2207" y="7148"/>
                  </a:lnTo>
                  <a:lnTo>
                    <a:pt x="2161" y="7155"/>
                  </a:lnTo>
                  <a:cubicBezTo>
                    <a:pt x="2153" y="7125"/>
                    <a:pt x="2184" y="7117"/>
                    <a:pt x="2199" y="7109"/>
                  </a:cubicBezTo>
                  <a:cubicBezTo>
                    <a:pt x="2192" y="7079"/>
                    <a:pt x="2153" y="7071"/>
                    <a:pt x="2169" y="7033"/>
                  </a:cubicBezTo>
                  <a:cubicBezTo>
                    <a:pt x="2153" y="7041"/>
                    <a:pt x="2153" y="7079"/>
                    <a:pt x="2115" y="7079"/>
                  </a:cubicBezTo>
                  <a:cubicBezTo>
                    <a:pt x="2130" y="7117"/>
                    <a:pt x="2161" y="7048"/>
                    <a:pt x="2169" y="7094"/>
                  </a:cubicBezTo>
                  <a:lnTo>
                    <a:pt x="2123" y="7117"/>
                  </a:lnTo>
                  <a:cubicBezTo>
                    <a:pt x="2077" y="7094"/>
                    <a:pt x="2084" y="7018"/>
                    <a:pt x="2038" y="7002"/>
                  </a:cubicBezTo>
                  <a:cubicBezTo>
                    <a:pt x="2046" y="6964"/>
                    <a:pt x="2069" y="7002"/>
                    <a:pt x="2084" y="7002"/>
                  </a:cubicBezTo>
                  <a:lnTo>
                    <a:pt x="2038" y="6972"/>
                  </a:lnTo>
                  <a:lnTo>
                    <a:pt x="2031" y="7002"/>
                  </a:lnTo>
                  <a:lnTo>
                    <a:pt x="2000" y="6995"/>
                  </a:lnTo>
                  <a:cubicBezTo>
                    <a:pt x="1992" y="6956"/>
                    <a:pt x="1923" y="6972"/>
                    <a:pt x="1939" y="6903"/>
                  </a:cubicBezTo>
                  <a:lnTo>
                    <a:pt x="1900" y="6857"/>
                  </a:lnTo>
                  <a:cubicBezTo>
                    <a:pt x="1855" y="6880"/>
                    <a:pt x="1816" y="6826"/>
                    <a:pt x="1809" y="6788"/>
                  </a:cubicBezTo>
                  <a:lnTo>
                    <a:pt x="1778" y="6803"/>
                  </a:lnTo>
                  <a:cubicBezTo>
                    <a:pt x="1770" y="6765"/>
                    <a:pt x="1740" y="6742"/>
                    <a:pt x="1770" y="6726"/>
                  </a:cubicBezTo>
                  <a:lnTo>
                    <a:pt x="1709" y="6711"/>
                  </a:lnTo>
                  <a:cubicBezTo>
                    <a:pt x="1701" y="6665"/>
                    <a:pt x="1747" y="6696"/>
                    <a:pt x="1747" y="6665"/>
                  </a:cubicBezTo>
                  <a:cubicBezTo>
                    <a:pt x="1709" y="6658"/>
                    <a:pt x="1701" y="6635"/>
                    <a:pt x="1701" y="6612"/>
                  </a:cubicBezTo>
                  <a:lnTo>
                    <a:pt x="1632" y="6612"/>
                  </a:lnTo>
                  <a:cubicBezTo>
                    <a:pt x="1648" y="6581"/>
                    <a:pt x="1694" y="6612"/>
                    <a:pt x="1694" y="6573"/>
                  </a:cubicBezTo>
                  <a:cubicBezTo>
                    <a:pt x="1648" y="6612"/>
                    <a:pt x="1609" y="6535"/>
                    <a:pt x="1609" y="6497"/>
                  </a:cubicBezTo>
                  <a:cubicBezTo>
                    <a:pt x="1579" y="6474"/>
                    <a:pt x="1548" y="6497"/>
                    <a:pt x="1540" y="6466"/>
                  </a:cubicBezTo>
                  <a:cubicBezTo>
                    <a:pt x="1556" y="6458"/>
                    <a:pt x="1586" y="6466"/>
                    <a:pt x="1571" y="6435"/>
                  </a:cubicBezTo>
                  <a:lnTo>
                    <a:pt x="1625" y="6435"/>
                  </a:lnTo>
                  <a:lnTo>
                    <a:pt x="1625" y="6405"/>
                  </a:lnTo>
                  <a:lnTo>
                    <a:pt x="1571" y="6405"/>
                  </a:lnTo>
                  <a:cubicBezTo>
                    <a:pt x="1540" y="6389"/>
                    <a:pt x="1579" y="6366"/>
                    <a:pt x="1579" y="6328"/>
                  </a:cubicBezTo>
                  <a:cubicBezTo>
                    <a:pt x="1548" y="6320"/>
                    <a:pt x="1571" y="6290"/>
                    <a:pt x="1540" y="6274"/>
                  </a:cubicBezTo>
                  <a:cubicBezTo>
                    <a:pt x="1517" y="6313"/>
                    <a:pt x="1540" y="6328"/>
                    <a:pt x="1571" y="6343"/>
                  </a:cubicBezTo>
                  <a:lnTo>
                    <a:pt x="1548" y="6389"/>
                  </a:lnTo>
                  <a:cubicBezTo>
                    <a:pt x="1540" y="6359"/>
                    <a:pt x="1517" y="6382"/>
                    <a:pt x="1533" y="6343"/>
                  </a:cubicBezTo>
                  <a:lnTo>
                    <a:pt x="1494" y="6351"/>
                  </a:lnTo>
                  <a:cubicBezTo>
                    <a:pt x="1502" y="6313"/>
                    <a:pt x="1471" y="6267"/>
                    <a:pt x="1456" y="6228"/>
                  </a:cubicBezTo>
                  <a:lnTo>
                    <a:pt x="1464" y="6274"/>
                  </a:lnTo>
                  <a:cubicBezTo>
                    <a:pt x="1426" y="6305"/>
                    <a:pt x="1403" y="6244"/>
                    <a:pt x="1395" y="6213"/>
                  </a:cubicBezTo>
                  <a:cubicBezTo>
                    <a:pt x="1418" y="6190"/>
                    <a:pt x="1418" y="6251"/>
                    <a:pt x="1426" y="6228"/>
                  </a:cubicBezTo>
                  <a:cubicBezTo>
                    <a:pt x="1433" y="6190"/>
                    <a:pt x="1395" y="6213"/>
                    <a:pt x="1395" y="6175"/>
                  </a:cubicBezTo>
                  <a:cubicBezTo>
                    <a:pt x="1464" y="6190"/>
                    <a:pt x="1349" y="6098"/>
                    <a:pt x="1387" y="6037"/>
                  </a:cubicBezTo>
                  <a:cubicBezTo>
                    <a:pt x="1357" y="6037"/>
                    <a:pt x="1326" y="5999"/>
                    <a:pt x="1288" y="5976"/>
                  </a:cubicBezTo>
                  <a:cubicBezTo>
                    <a:pt x="1341" y="5960"/>
                    <a:pt x="1265" y="5884"/>
                    <a:pt x="1242" y="5884"/>
                  </a:cubicBezTo>
                  <a:lnTo>
                    <a:pt x="1265" y="5861"/>
                  </a:lnTo>
                  <a:cubicBezTo>
                    <a:pt x="1242" y="5861"/>
                    <a:pt x="1249" y="5830"/>
                    <a:pt x="1211" y="5815"/>
                  </a:cubicBezTo>
                  <a:cubicBezTo>
                    <a:pt x="1249" y="5784"/>
                    <a:pt x="1203" y="5776"/>
                    <a:pt x="1173" y="5738"/>
                  </a:cubicBezTo>
                  <a:cubicBezTo>
                    <a:pt x="1188" y="5731"/>
                    <a:pt x="1203" y="5738"/>
                    <a:pt x="1211" y="5708"/>
                  </a:cubicBezTo>
                  <a:cubicBezTo>
                    <a:pt x="1157" y="5654"/>
                    <a:pt x="1173" y="5593"/>
                    <a:pt x="1134" y="5524"/>
                  </a:cubicBezTo>
                  <a:lnTo>
                    <a:pt x="1165" y="5501"/>
                  </a:lnTo>
                  <a:cubicBezTo>
                    <a:pt x="1119" y="5508"/>
                    <a:pt x="1134" y="5462"/>
                    <a:pt x="1165" y="5439"/>
                  </a:cubicBezTo>
                  <a:cubicBezTo>
                    <a:pt x="1134" y="5462"/>
                    <a:pt x="1096" y="5432"/>
                    <a:pt x="1111" y="5393"/>
                  </a:cubicBezTo>
                  <a:cubicBezTo>
                    <a:pt x="1134" y="5370"/>
                    <a:pt x="1119" y="5432"/>
                    <a:pt x="1150" y="5409"/>
                  </a:cubicBezTo>
                  <a:lnTo>
                    <a:pt x="1157" y="5386"/>
                  </a:lnTo>
                  <a:lnTo>
                    <a:pt x="1127" y="5370"/>
                  </a:lnTo>
                  <a:lnTo>
                    <a:pt x="1157" y="5370"/>
                  </a:lnTo>
                  <a:cubicBezTo>
                    <a:pt x="1165" y="5332"/>
                    <a:pt x="1150" y="5324"/>
                    <a:pt x="1119" y="5332"/>
                  </a:cubicBezTo>
                  <a:cubicBezTo>
                    <a:pt x="1096" y="5309"/>
                    <a:pt x="1157" y="5324"/>
                    <a:pt x="1134" y="5294"/>
                  </a:cubicBezTo>
                  <a:cubicBezTo>
                    <a:pt x="1111" y="5309"/>
                    <a:pt x="1096" y="5286"/>
                    <a:pt x="1081" y="5256"/>
                  </a:cubicBezTo>
                  <a:cubicBezTo>
                    <a:pt x="1111" y="5240"/>
                    <a:pt x="1081" y="5240"/>
                    <a:pt x="1096" y="5210"/>
                  </a:cubicBezTo>
                  <a:lnTo>
                    <a:pt x="1081" y="5164"/>
                  </a:lnTo>
                  <a:lnTo>
                    <a:pt x="1111" y="5164"/>
                  </a:lnTo>
                  <a:cubicBezTo>
                    <a:pt x="1073" y="5164"/>
                    <a:pt x="1096" y="5056"/>
                    <a:pt x="1042" y="5079"/>
                  </a:cubicBezTo>
                  <a:lnTo>
                    <a:pt x="1012" y="5010"/>
                  </a:lnTo>
                  <a:cubicBezTo>
                    <a:pt x="1042" y="4987"/>
                    <a:pt x="1035" y="5026"/>
                    <a:pt x="1058" y="5041"/>
                  </a:cubicBezTo>
                  <a:lnTo>
                    <a:pt x="1058" y="4972"/>
                  </a:lnTo>
                  <a:cubicBezTo>
                    <a:pt x="981" y="4972"/>
                    <a:pt x="1012" y="4888"/>
                    <a:pt x="996" y="4865"/>
                  </a:cubicBezTo>
                  <a:lnTo>
                    <a:pt x="1042" y="4903"/>
                  </a:lnTo>
                  <a:lnTo>
                    <a:pt x="1019" y="4903"/>
                  </a:lnTo>
                  <a:cubicBezTo>
                    <a:pt x="1012" y="4934"/>
                    <a:pt x="1042" y="4926"/>
                    <a:pt x="1050" y="4949"/>
                  </a:cubicBezTo>
                  <a:cubicBezTo>
                    <a:pt x="1050" y="4911"/>
                    <a:pt x="1042" y="4903"/>
                    <a:pt x="1088" y="4865"/>
                  </a:cubicBezTo>
                  <a:lnTo>
                    <a:pt x="1050" y="4865"/>
                  </a:lnTo>
                  <a:cubicBezTo>
                    <a:pt x="1088" y="4827"/>
                    <a:pt x="1035" y="4696"/>
                    <a:pt x="1050" y="4635"/>
                  </a:cubicBezTo>
                  <a:lnTo>
                    <a:pt x="1012" y="4604"/>
                  </a:lnTo>
                  <a:cubicBezTo>
                    <a:pt x="981" y="4581"/>
                    <a:pt x="1042" y="4551"/>
                    <a:pt x="981" y="4466"/>
                  </a:cubicBezTo>
                  <a:lnTo>
                    <a:pt x="1035" y="4466"/>
                  </a:lnTo>
                  <a:lnTo>
                    <a:pt x="1012" y="4566"/>
                  </a:lnTo>
                  <a:cubicBezTo>
                    <a:pt x="1035" y="4589"/>
                    <a:pt x="1050" y="4551"/>
                    <a:pt x="1058" y="4589"/>
                  </a:cubicBezTo>
                  <a:cubicBezTo>
                    <a:pt x="1058" y="4558"/>
                    <a:pt x="1042" y="4551"/>
                    <a:pt x="1019" y="4520"/>
                  </a:cubicBezTo>
                  <a:lnTo>
                    <a:pt x="1050" y="4512"/>
                  </a:lnTo>
                  <a:cubicBezTo>
                    <a:pt x="1035" y="4489"/>
                    <a:pt x="1035" y="4520"/>
                    <a:pt x="1012" y="4520"/>
                  </a:cubicBezTo>
                  <a:cubicBezTo>
                    <a:pt x="1004" y="4505"/>
                    <a:pt x="1019" y="4482"/>
                    <a:pt x="996" y="4466"/>
                  </a:cubicBezTo>
                  <a:cubicBezTo>
                    <a:pt x="966" y="4558"/>
                    <a:pt x="966" y="4643"/>
                    <a:pt x="966" y="4742"/>
                  </a:cubicBezTo>
                  <a:cubicBezTo>
                    <a:pt x="958" y="4773"/>
                    <a:pt x="935" y="4735"/>
                    <a:pt x="928" y="4750"/>
                  </a:cubicBezTo>
                  <a:lnTo>
                    <a:pt x="958" y="4781"/>
                  </a:lnTo>
                  <a:lnTo>
                    <a:pt x="882" y="4750"/>
                  </a:lnTo>
                  <a:cubicBezTo>
                    <a:pt x="882" y="4696"/>
                    <a:pt x="928" y="4635"/>
                    <a:pt x="889" y="4566"/>
                  </a:cubicBezTo>
                  <a:lnTo>
                    <a:pt x="905" y="4512"/>
                  </a:lnTo>
                  <a:cubicBezTo>
                    <a:pt x="882" y="4528"/>
                    <a:pt x="889" y="4520"/>
                    <a:pt x="897" y="4482"/>
                  </a:cubicBezTo>
                  <a:lnTo>
                    <a:pt x="859" y="4474"/>
                  </a:lnTo>
                  <a:cubicBezTo>
                    <a:pt x="905" y="4428"/>
                    <a:pt x="866" y="4413"/>
                    <a:pt x="882" y="4375"/>
                  </a:cubicBezTo>
                  <a:lnTo>
                    <a:pt x="920" y="4359"/>
                  </a:lnTo>
                  <a:lnTo>
                    <a:pt x="889" y="4313"/>
                  </a:lnTo>
                  <a:cubicBezTo>
                    <a:pt x="897" y="4290"/>
                    <a:pt x="905" y="4336"/>
                    <a:pt x="928" y="4313"/>
                  </a:cubicBezTo>
                  <a:lnTo>
                    <a:pt x="928" y="4283"/>
                  </a:lnTo>
                  <a:lnTo>
                    <a:pt x="897" y="4260"/>
                  </a:lnTo>
                  <a:cubicBezTo>
                    <a:pt x="920" y="4214"/>
                    <a:pt x="928" y="4183"/>
                    <a:pt x="958" y="4145"/>
                  </a:cubicBezTo>
                  <a:cubicBezTo>
                    <a:pt x="905" y="4129"/>
                    <a:pt x="974" y="4106"/>
                    <a:pt x="943" y="4083"/>
                  </a:cubicBezTo>
                  <a:lnTo>
                    <a:pt x="974" y="4122"/>
                  </a:lnTo>
                  <a:lnTo>
                    <a:pt x="996" y="4053"/>
                  </a:lnTo>
                  <a:lnTo>
                    <a:pt x="974" y="4014"/>
                  </a:lnTo>
                  <a:cubicBezTo>
                    <a:pt x="943" y="4014"/>
                    <a:pt x="943" y="4014"/>
                    <a:pt x="928" y="3976"/>
                  </a:cubicBezTo>
                  <a:cubicBezTo>
                    <a:pt x="928" y="4022"/>
                    <a:pt x="882" y="4030"/>
                    <a:pt x="897" y="4083"/>
                  </a:cubicBezTo>
                  <a:cubicBezTo>
                    <a:pt x="866" y="4099"/>
                    <a:pt x="882" y="4060"/>
                    <a:pt x="859" y="4083"/>
                  </a:cubicBezTo>
                  <a:cubicBezTo>
                    <a:pt x="866" y="4106"/>
                    <a:pt x="889" y="4106"/>
                    <a:pt x="905" y="4106"/>
                  </a:cubicBezTo>
                  <a:lnTo>
                    <a:pt x="920" y="4160"/>
                  </a:lnTo>
                  <a:cubicBezTo>
                    <a:pt x="882" y="4160"/>
                    <a:pt x="889" y="4198"/>
                    <a:pt x="897" y="4214"/>
                  </a:cubicBezTo>
                  <a:cubicBezTo>
                    <a:pt x="866" y="4221"/>
                    <a:pt x="882" y="4183"/>
                    <a:pt x="851" y="4175"/>
                  </a:cubicBezTo>
                  <a:lnTo>
                    <a:pt x="866" y="4214"/>
                  </a:lnTo>
                  <a:cubicBezTo>
                    <a:pt x="859" y="4221"/>
                    <a:pt x="828" y="4237"/>
                    <a:pt x="828" y="4275"/>
                  </a:cubicBezTo>
                  <a:lnTo>
                    <a:pt x="882" y="4313"/>
                  </a:lnTo>
                  <a:lnTo>
                    <a:pt x="820" y="4329"/>
                  </a:lnTo>
                  <a:lnTo>
                    <a:pt x="820" y="4375"/>
                  </a:lnTo>
                  <a:lnTo>
                    <a:pt x="782" y="4375"/>
                  </a:lnTo>
                  <a:cubicBezTo>
                    <a:pt x="790" y="4443"/>
                    <a:pt x="782" y="4512"/>
                    <a:pt x="767" y="4589"/>
                  </a:cubicBezTo>
                  <a:cubicBezTo>
                    <a:pt x="805" y="4627"/>
                    <a:pt x="751" y="4666"/>
                    <a:pt x="782" y="4704"/>
                  </a:cubicBezTo>
                  <a:cubicBezTo>
                    <a:pt x="728" y="4773"/>
                    <a:pt x="828" y="4865"/>
                    <a:pt x="751" y="4926"/>
                  </a:cubicBezTo>
                  <a:lnTo>
                    <a:pt x="782" y="4964"/>
                  </a:lnTo>
                  <a:lnTo>
                    <a:pt x="751" y="5018"/>
                  </a:lnTo>
                  <a:cubicBezTo>
                    <a:pt x="736" y="4987"/>
                    <a:pt x="751" y="4972"/>
                    <a:pt x="713" y="4964"/>
                  </a:cubicBezTo>
                  <a:cubicBezTo>
                    <a:pt x="744" y="4972"/>
                    <a:pt x="728" y="4941"/>
                    <a:pt x="736" y="4926"/>
                  </a:cubicBezTo>
                  <a:cubicBezTo>
                    <a:pt x="705" y="4911"/>
                    <a:pt x="713" y="4934"/>
                    <a:pt x="713" y="4949"/>
                  </a:cubicBezTo>
                  <a:cubicBezTo>
                    <a:pt x="690" y="4926"/>
                    <a:pt x="698" y="4895"/>
                    <a:pt x="698" y="4865"/>
                  </a:cubicBezTo>
                  <a:lnTo>
                    <a:pt x="713" y="4903"/>
                  </a:lnTo>
                  <a:cubicBezTo>
                    <a:pt x="744" y="4895"/>
                    <a:pt x="705" y="4827"/>
                    <a:pt x="713" y="4788"/>
                  </a:cubicBezTo>
                  <a:lnTo>
                    <a:pt x="698" y="4834"/>
                  </a:lnTo>
                  <a:cubicBezTo>
                    <a:pt x="698" y="4781"/>
                    <a:pt x="667" y="4750"/>
                    <a:pt x="659" y="4704"/>
                  </a:cubicBezTo>
                  <a:cubicBezTo>
                    <a:pt x="667" y="4681"/>
                    <a:pt x="690" y="4742"/>
                    <a:pt x="698" y="4712"/>
                  </a:cubicBezTo>
                  <a:lnTo>
                    <a:pt x="667" y="4681"/>
                  </a:lnTo>
                  <a:cubicBezTo>
                    <a:pt x="690" y="4627"/>
                    <a:pt x="667" y="4558"/>
                    <a:pt x="652" y="4520"/>
                  </a:cubicBezTo>
                  <a:cubicBezTo>
                    <a:pt x="675" y="4558"/>
                    <a:pt x="675" y="4489"/>
                    <a:pt x="675" y="4466"/>
                  </a:cubicBezTo>
                  <a:cubicBezTo>
                    <a:pt x="659" y="4466"/>
                    <a:pt x="652" y="4443"/>
                    <a:pt x="652" y="4474"/>
                  </a:cubicBezTo>
                  <a:cubicBezTo>
                    <a:pt x="598" y="4428"/>
                    <a:pt x="675" y="4428"/>
                    <a:pt x="636" y="4375"/>
                  </a:cubicBezTo>
                  <a:lnTo>
                    <a:pt x="698" y="4375"/>
                  </a:lnTo>
                  <a:lnTo>
                    <a:pt x="659" y="4329"/>
                  </a:lnTo>
                  <a:cubicBezTo>
                    <a:pt x="652" y="4298"/>
                    <a:pt x="705" y="4252"/>
                    <a:pt x="659" y="4244"/>
                  </a:cubicBezTo>
                  <a:lnTo>
                    <a:pt x="698" y="4198"/>
                  </a:lnTo>
                  <a:cubicBezTo>
                    <a:pt x="667" y="4168"/>
                    <a:pt x="675" y="4091"/>
                    <a:pt x="705" y="4030"/>
                  </a:cubicBezTo>
                  <a:cubicBezTo>
                    <a:pt x="713" y="4068"/>
                    <a:pt x="705" y="4060"/>
                    <a:pt x="736" y="4099"/>
                  </a:cubicBezTo>
                  <a:lnTo>
                    <a:pt x="782" y="4045"/>
                  </a:lnTo>
                  <a:lnTo>
                    <a:pt x="751" y="4030"/>
                  </a:lnTo>
                  <a:cubicBezTo>
                    <a:pt x="728" y="4014"/>
                    <a:pt x="751" y="4060"/>
                    <a:pt x="744" y="4068"/>
                  </a:cubicBezTo>
                  <a:cubicBezTo>
                    <a:pt x="705" y="4068"/>
                    <a:pt x="690" y="3984"/>
                    <a:pt x="744" y="3969"/>
                  </a:cubicBezTo>
                  <a:cubicBezTo>
                    <a:pt x="751" y="3930"/>
                    <a:pt x="690" y="3861"/>
                    <a:pt x="736" y="3823"/>
                  </a:cubicBezTo>
                  <a:lnTo>
                    <a:pt x="713" y="3792"/>
                  </a:lnTo>
                  <a:lnTo>
                    <a:pt x="751" y="3800"/>
                  </a:lnTo>
                  <a:cubicBezTo>
                    <a:pt x="774" y="3785"/>
                    <a:pt x="736" y="3739"/>
                    <a:pt x="767" y="3716"/>
                  </a:cubicBezTo>
                  <a:lnTo>
                    <a:pt x="782" y="3754"/>
                  </a:lnTo>
                  <a:cubicBezTo>
                    <a:pt x="782" y="3677"/>
                    <a:pt x="782" y="3601"/>
                    <a:pt x="851" y="3570"/>
                  </a:cubicBezTo>
                  <a:cubicBezTo>
                    <a:pt x="859" y="3555"/>
                    <a:pt x="866" y="3532"/>
                    <a:pt x="851" y="3509"/>
                  </a:cubicBezTo>
                  <a:lnTo>
                    <a:pt x="820" y="3494"/>
                  </a:lnTo>
                  <a:cubicBezTo>
                    <a:pt x="859" y="3486"/>
                    <a:pt x="851" y="3402"/>
                    <a:pt x="905" y="3371"/>
                  </a:cubicBezTo>
                  <a:lnTo>
                    <a:pt x="905" y="3417"/>
                  </a:lnTo>
                  <a:cubicBezTo>
                    <a:pt x="935" y="3417"/>
                    <a:pt x="966" y="3356"/>
                    <a:pt x="981" y="3325"/>
                  </a:cubicBezTo>
                  <a:cubicBezTo>
                    <a:pt x="974" y="3287"/>
                    <a:pt x="974" y="3340"/>
                    <a:pt x="943" y="3340"/>
                  </a:cubicBezTo>
                  <a:cubicBezTo>
                    <a:pt x="935" y="3317"/>
                    <a:pt x="966" y="3302"/>
                    <a:pt x="958" y="3279"/>
                  </a:cubicBezTo>
                  <a:lnTo>
                    <a:pt x="935" y="3256"/>
                  </a:lnTo>
                  <a:lnTo>
                    <a:pt x="897" y="3264"/>
                  </a:lnTo>
                  <a:lnTo>
                    <a:pt x="897" y="3241"/>
                  </a:lnTo>
                  <a:cubicBezTo>
                    <a:pt x="958" y="3225"/>
                    <a:pt x="943" y="3218"/>
                    <a:pt x="981" y="3187"/>
                  </a:cubicBezTo>
                  <a:cubicBezTo>
                    <a:pt x="996" y="3225"/>
                    <a:pt x="943" y="3218"/>
                    <a:pt x="966" y="3256"/>
                  </a:cubicBezTo>
                  <a:cubicBezTo>
                    <a:pt x="996" y="3256"/>
                    <a:pt x="981" y="3225"/>
                    <a:pt x="1012" y="3225"/>
                  </a:cubicBezTo>
                  <a:cubicBezTo>
                    <a:pt x="981" y="3225"/>
                    <a:pt x="1004" y="3164"/>
                    <a:pt x="1012" y="3141"/>
                  </a:cubicBezTo>
                  <a:lnTo>
                    <a:pt x="1019" y="3172"/>
                  </a:lnTo>
                  <a:cubicBezTo>
                    <a:pt x="1058" y="3172"/>
                    <a:pt x="1042" y="3141"/>
                    <a:pt x="1073" y="3141"/>
                  </a:cubicBezTo>
                  <a:lnTo>
                    <a:pt x="1035" y="3133"/>
                  </a:lnTo>
                  <a:cubicBezTo>
                    <a:pt x="1042" y="3087"/>
                    <a:pt x="1088" y="3057"/>
                    <a:pt x="1111" y="3011"/>
                  </a:cubicBezTo>
                  <a:lnTo>
                    <a:pt x="1073" y="3049"/>
                  </a:lnTo>
                  <a:lnTo>
                    <a:pt x="1050" y="3049"/>
                  </a:lnTo>
                  <a:cubicBezTo>
                    <a:pt x="1081" y="3026"/>
                    <a:pt x="1073" y="2996"/>
                    <a:pt x="1081" y="2957"/>
                  </a:cubicBezTo>
                  <a:cubicBezTo>
                    <a:pt x="1050" y="2942"/>
                    <a:pt x="1042" y="2980"/>
                    <a:pt x="1058" y="3011"/>
                  </a:cubicBezTo>
                  <a:cubicBezTo>
                    <a:pt x="1035" y="3026"/>
                    <a:pt x="1050" y="2957"/>
                    <a:pt x="1019" y="2996"/>
                  </a:cubicBezTo>
                  <a:cubicBezTo>
                    <a:pt x="1219" y="3072"/>
                    <a:pt x="1234" y="3042"/>
                    <a:pt x="1196" y="304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1"/>
            <p:cNvSpPr/>
            <p:nvPr/>
          </p:nvSpPr>
          <p:spPr>
            <a:xfrm rot="6393637">
              <a:off x="7092367" y="-1084071"/>
              <a:ext cx="1773543" cy="2816864"/>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rot="-5400000">
              <a:off x="-427455" y="3942626"/>
              <a:ext cx="2025160" cy="1254201"/>
            </a:xfrm>
            <a:custGeom>
              <a:rect b="b" l="l" r="r" t="t"/>
              <a:pathLst>
                <a:path extrusionOk="0" h="11032" w="17813">
                  <a:moveTo>
                    <a:pt x="2237" y="0"/>
                  </a:moveTo>
                  <a:cubicBezTo>
                    <a:pt x="1617" y="452"/>
                    <a:pt x="1119" y="1096"/>
                    <a:pt x="797" y="1785"/>
                  </a:cubicBezTo>
                  <a:cubicBezTo>
                    <a:pt x="284" y="2858"/>
                    <a:pt x="123" y="4061"/>
                    <a:pt x="46" y="5248"/>
                  </a:cubicBezTo>
                  <a:cubicBezTo>
                    <a:pt x="8" y="5846"/>
                    <a:pt x="0" y="6466"/>
                    <a:pt x="299" y="6972"/>
                  </a:cubicBezTo>
                  <a:cubicBezTo>
                    <a:pt x="583" y="7462"/>
                    <a:pt x="1119" y="7761"/>
                    <a:pt x="1655" y="7968"/>
                  </a:cubicBezTo>
                  <a:cubicBezTo>
                    <a:pt x="3517" y="8718"/>
                    <a:pt x="5547" y="8864"/>
                    <a:pt x="7501" y="9301"/>
                  </a:cubicBezTo>
                  <a:cubicBezTo>
                    <a:pt x="7631" y="9331"/>
                    <a:pt x="7792" y="9377"/>
                    <a:pt x="7853" y="9500"/>
                  </a:cubicBezTo>
                  <a:cubicBezTo>
                    <a:pt x="7891" y="9599"/>
                    <a:pt x="7868" y="9714"/>
                    <a:pt x="7868" y="9822"/>
                  </a:cubicBezTo>
                  <a:cubicBezTo>
                    <a:pt x="7861" y="10289"/>
                    <a:pt x="8213" y="10703"/>
                    <a:pt x="8634" y="10879"/>
                  </a:cubicBezTo>
                  <a:cubicBezTo>
                    <a:pt x="8898" y="10990"/>
                    <a:pt x="9176" y="11031"/>
                    <a:pt x="9456" y="11031"/>
                  </a:cubicBezTo>
                  <a:cubicBezTo>
                    <a:pt x="9639" y="11031"/>
                    <a:pt x="9824" y="11013"/>
                    <a:pt x="10006" y="10986"/>
                  </a:cubicBezTo>
                  <a:cubicBezTo>
                    <a:pt x="11392" y="10795"/>
                    <a:pt x="12679" y="10166"/>
                    <a:pt x="13897" y="9477"/>
                  </a:cubicBezTo>
                  <a:cubicBezTo>
                    <a:pt x="14641" y="9055"/>
                    <a:pt x="15391" y="8580"/>
                    <a:pt x="15966" y="7952"/>
                  </a:cubicBezTo>
                  <a:cubicBezTo>
                    <a:pt x="16533" y="7339"/>
                    <a:pt x="16916" y="6589"/>
                    <a:pt x="17268" y="5846"/>
                  </a:cubicBezTo>
                  <a:cubicBezTo>
                    <a:pt x="17544" y="5271"/>
                    <a:pt x="17812" y="4650"/>
                    <a:pt x="17667" y="4022"/>
                  </a:cubicBezTo>
                  <a:cubicBezTo>
                    <a:pt x="17544" y="3402"/>
                    <a:pt x="17054" y="2927"/>
                    <a:pt x="16617" y="2452"/>
                  </a:cubicBezTo>
                  <a:cubicBezTo>
                    <a:pt x="16180" y="1984"/>
                    <a:pt x="15751" y="1402"/>
                    <a:pt x="15828" y="766"/>
                  </a:cubicBezTo>
                  <a:cubicBezTo>
                    <a:pt x="15851" y="628"/>
                    <a:pt x="15889" y="491"/>
                    <a:pt x="15889" y="345"/>
                  </a:cubicBezTo>
                  <a:cubicBezTo>
                    <a:pt x="15889" y="222"/>
                    <a:pt x="15859" y="107"/>
                    <a:pt x="157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 name="Google Shape;217;p11"/>
          <p:cNvGrpSpPr/>
          <p:nvPr/>
        </p:nvGrpSpPr>
        <p:grpSpPr>
          <a:xfrm>
            <a:off x="-631655" y="-149274"/>
            <a:ext cx="7957617" cy="4692166"/>
            <a:chOff x="-631655" y="-149274"/>
            <a:chExt cx="7957617" cy="4692166"/>
          </a:xfrm>
        </p:grpSpPr>
        <p:grpSp>
          <p:nvGrpSpPr>
            <p:cNvPr id="218" name="Google Shape;218;p11"/>
            <p:cNvGrpSpPr/>
            <p:nvPr/>
          </p:nvGrpSpPr>
          <p:grpSpPr>
            <a:xfrm rot="6682974">
              <a:off x="-532930" y="629777"/>
              <a:ext cx="1887034" cy="1499707"/>
              <a:chOff x="7896139" y="4503289"/>
              <a:chExt cx="2170379" cy="1724894"/>
            </a:xfrm>
          </p:grpSpPr>
          <p:sp>
            <p:nvSpPr>
              <p:cNvPr id="219" name="Google Shape;219;p11"/>
              <p:cNvSpPr/>
              <p:nvPr/>
            </p:nvSpPr>
            <p:spPr>
              <a:xfrm>
                <a:off x="7896139" y="4503289"/>
                <a:ext cx="2010911" cy="1724894"/>
              </a:xfrm>
              <a:custGeom>
                <a:rect b="b" l="l" r="r" t="t"/>
                <a:pathLst>
                  <a:path extrusionOk="0" h="17079" w="19911">
                    <a:moveTo>
                      <a:pt x="3066" y="1"/>
                    </a:moveTo>
                    <a:cubicBezTo>
                      <a:pt x="3063" y="1"/>
                      <a:pt x="3060" y="1"/>
                      <a:pt x="3057" y="2"/>
                    </a:cubicBezTo>
                    <a:cubicBezTo>
                      <a:pt x="1977" y="285"/>
                      <a:pt x="682" y="684"/>
                      <a:pt x="337" y="1894"/>
                    </a:cubicBezTo>
                    <a:cubicBezTo>
                      <a:pt x="0" y="3051"/>
                      <a:pt x="1057" y="3710"/>
                      <a:pt x="1923" y="4177"/>
                    </a:cubicBezTo>
                    <a:cubicBezTo>
                      <a:pt x="2635" y="4553"/>
                      <a:pt x="3149" y="5035"/>
                      <a:pt x="3011" y="5901"/>
                    </a:cubicBezTo>
                    <a:cubicBezTo>
                      <a:pt x="2919" y="6460"/>
                      <a:pt x="2666" y="6996"/>
                      <a:pt x="2743" y="7571"/>
                    </a:cubicBezTo>
                    <a:cubicBezTo>
                      <a:pt x="2858" y="8506"/>
                      <a:pt x="3823" y="9057"/>
                      <a:pt x="4681" y="9172"/>
                    </a:cubicBezTo>
                    <a:cubicBezTo>
                      <a:pt x="4858" y="9197"/>
                      <a:pt x="5034" y="9207"/>
                      <a:pt x="5209" y="9207"/>
                    </a:cubicBezTo>
                    <a:cubicBezTo>
                      <a:pt x="6258" y="9207"/>
                      <a:pt x="7286" y="8833"/>
                      <a:pt x="8338" y="8833"/>
                    </a:cubicBezTo>
                    <a:cubicBezTo>
                      <a:pt x="8543" y="8833"/>
                      <a:pt x="8749" y="8847"/>
                      <a:pt x="8956" y="8881"/>
                    </a:cubicBezTo>
                    <a:cubicBezTo>
                      <a:pt x="10442" y="9134"/>
                      <a:pt x="11637" y="10222"/>
                      <a:pt x="11652" y="11785"/>
                    </a:cubicBezTo>
                    <a:cubicBezTo>
                      <a:pt x="11652" y="12198"/>
                      <a:pt x="11706" y="12620"/>
                      <a:pt x="12143" y="12757"/>
                    </a:cubicBezTo>
                    <a:cubicBezTo>
                      <a:pt x="12411" y="12849"/>
                      <a:pt x="12717" y="12849"/>
                      <a:pt x="12993" y="12872"/>
                    </a:cubicBezTo>
                    <a:cubicBezTo>
                      <a:pt x="13391" y="12911"/>
                      <a:pt x="13782" y="12964"/>
                      <a:pt x="14173" y="13003"/>
                    </a:cubicBezTo>
                    <a:cubicBezTo>
                      <a:pt x="14847" y="13079"/>
                      <a:pt x="15590" y="13079"/>
                      <a:pt x="16241" y="13317"/>
                    </a:cubicBezTo>
                    <a:cubicBezTo>
                      <a:pt x="16586" y="13439"/>
                      <a:pt x="16892" y="13661"/>
                      <a:pt x="17015" y="14014"/>
                    </a:cubicBezTo>
                    <a:cubicBezTo>
                      <a:pt x="17130" y="14343"/>
                      <a:pt x="17069" y="14703"/>
                      <a:pt x="17007" y="15040"/>
                    </a:cubicBezTo>
                    <a:cubicBezTo>
                      <a:pt x="16931" y="15538"/>
                      <a:pt x="16824" y="16090"/>
                      <a:pt x="17191" y="16504"/>
                    </a:cubicBezTo>
                    <a:cubicBezTo>
                      <a:pt x="17628" y="16994"/>
                      <a:pt x="18432" y="16963"/>
                      <a:pt x="18999" y="17063"/>
                    </a:cubicBezTo>
                    <a:cubicBezTo>
                      <a:pt x="19068" y="17071"/>
                      <a:pt x="19137" y="17071"/>
                      <a:pt x="19198" y="17078"/>
                    </a:cubicBezTo>
                    <a:lnTo>
                      <a:pt x="19911" y="17078"/>
                    </a:lnTo>
                    <a:cubicBezTo>
                      <a:pt x="19528" y="17032"/>
                      <a:pt x="19152" y="16986"/>
                      <a:pt x="18777" y="16940"/>
                    </a:cubicBezTo>
                    <a:cubicBezTo>
                      <a:pt x="18157" y="16864"/>
                      <a:pt x="17260" y="16810"/>
                      <a:pt x="17053" y="16075"/>
                    </a:cubicBezTo>
                    <a:cubicBezTo>
                      <a:pt x="16915" y="15538"/>
                      <a:pt x="17168" y="14971"/>
                      <a:pt x="17168" y="14435"/>
                    </a:cubicBezTo>
                    <a:cubicBezTo>
                      <a:pt x="17168" y="13470"/>
                      <a:pt x="16287" y="13156"/>
                      <a:pt x="15475" y="13049"/>
                    </a:cubicBezTo>
                    <a:cubicBezTo>
                      <a:pt x="14809" y="12964"/>
                      <a:pt x="14135" y="12903"/>
                      <a:pt x="13476" y="12834"/>
                    </a:cubicBezTo>
                    <a:cubicBezTo>
                      <a:pt x="13123" y="12803"/>
                      <a:pt x="12756" y="12773"/>
                      <a:pt x="12403" y="12719"/>
                    </a:cubicBezTo>
                    <a:cubicBezTo>
                      <a:pt x="11898" y="12643"/>
                      <a:pt x="11744" y="12313"/>
                      <a:pt x="11729" y="11830"/>
                    </a:cubicBezTo>
                    <a:cubicBezTo>
                      <a:pt x="11721" y="10819"/>
                      <a:pt x="11285" y="9923"/>
                      <a:pt x="10419" y="9348"/>
                    </a:cubicBezTo>
                    <a:cubicBezTo>
                      <a:pt x="9748" y="8904"/>
                      <a:pt x="8976" y="8742"/>
                      <a:pt x="8197" y="8742"/>
                    </a:cubicBezTo>
                    <a:cubicBezTo>
                      <a:pt x="7820" y="8742"/>
                      <a:pt x="7441" y="8780"/>
                      <a:pt x="7071" y="8843"/>
                    </a:cubicBezTo>
                    <a:cubicBezTo>
                      <a:pt x="6442" y="8951"/>
                      <a:pt x="5766" y="9099"/>
                      <a:pt x="5116" y="9099"/>
                    </a:cubicBezTo>
                    <a:cubicBezTo>
                      <a:pt x="4482" y="9099"/>
                      <a:pt x="3873" y="8959"/>
                      <a:pt x="3356" y="8506"/>
                    </a:cubicBezTo>
                    <a:cubicBezTo>
                      <a:pt x="2858" y="8077"/>
                      <a:pt x="2743" y="7494"/>
                      <a:pt x="2873" y="6859"/>
                    </a:cubicBezTo>
                    <a:cubicBezTo>
                      <a:pt x="2980" y="6384"/>
                      <a:pt x="3179" y="5886"/>
                      <a:pt x="3110" y="5380"/>
                    </a:cubicBezTo>
                    <a:cubicBezTo>
                      <a:pt x="2950" y="4139"/>
                      <a:pt x="1256" y="4024"/>
                      <a:pt x="621" y="3128"/>
                    </a:cubicBezTo>
                    <a:cubicBezTo>
                      <a:pt x="146" y="2446"/>
                      <a:pt x="391" y="1595"/>
                      <a:pt x="958" y="1052"/>
                    </a:cubicBezTo>
                    <a:cubicBezTo>
                      <a:pt x="1502" y="500"/>
                      <a:pt x="2298" y="293"/>
                      <a:pt x="3026" y="102"/>
                    </a:cubicBezTo>
                    <a:lnTo>
                      <a:pt x="3072" y="94"/>
                    </a:lnTo>
                    <a:lnTo>
                      <a:pt x="3103" y="56"/>
                    </a:lnTo>
                    <a:cubicBezTo>
                      <a:pt x="3110" y="28"/>
                      <a:pt x="3092" y="1"/>
                      <a:pt x="3066"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
              <p:cNvSpPr/>
              <p:nvPr/>
            </p:nvSpPr>
            <p:spPr>
              <a:xfrm>
                <a:off x="8206393" y="4517428"/>
                <a:ext cx="1860126" cy="1598549"/>
              </a:xfrm>
              <a:custGeom>
                <a:rect b="b" l="l" r="r" t="t"/>
                <a:pathLst>
                  <a:path extrusionOk="0" h="15828" w="18418">
                    <a:moveTo>
                      <a:pt x="353" y="0"/>
                    </a:moveTo>
                    <a:cubicBezTo>
                      <a:pt x="265" y="0"/>
                      <a:pt x="173" y="10"/>
                      <a:pt x="77" y="30"/>
                    </a:cubicBezTo>
                    <a:lnTo>
                      <a:pt x="31" y="38"/>
                    </a:lnTo>
                    <a:lnTo>
                      <a:pt x="0" y="76"/>
                    </a:lnTo>
                    <a:cubicBezTo>
                      <a:pt x="0" y="103"/>
                      <a:pt x="23" y="124"/>
                      <a:pt x="49" y="124"/>
                    </a:cubicBezTo>
                    <a:cubicBezTo>
                      <a:pt x="53" y="124"/>
                      <a:pt x="57" y="123"/>
                      <a:pt x="61" y="122"/>
                    </a:cubicBezTo>
                    <a:cubicBezTo>
                      <a:pt x="152" y="101"/>
                      <a:pt x="240" y="91"/>
                      <a:pt x="325" y="91"/>
                    </a:cubicBezTo>
                    <a:cubicBezTo>
                      <a:pt x="921" y="91"/>
                      <a:pt x="1390" y="575"/>
                      <a:pt x="1624" y="1111"/>
                    </a:cubicBezTo>
                    <a:cubicBezTo>
                      <a:pt x="1839" y="1609"/>
                      <a:pt x="1908" y="2153"/>
                      <a:pt x="2069" y="2674"/>
                    </a:cubicBezTo>
                    <a:cubicBezTo>
                      <a:pt x="2367" y="3608"/>
                      <a:pt x="2973" y="4114"/>
                      <a:pt x="3907" y="4367"/>
                    </a:cubicBezTo>
                    <a:cubicBezTo>
                      <a:pt x="4819" y="4612"/>
                      <a:pt x="6098" y="4719"/>
                      <a:pt x="6481" y="5746"/>
                    </a:cubicBezTo>
                    <a:cubicBezTo>
                      <a:pt x="6627" y="6144"/>
                      <a:pt x="6612" y="6604"/>
                      <a:pt x="6903" y="6948"/>
                    </a:cubicBezTo>
                    <a:cubicBezTo>
                      <a:pt x="7132" y="7209"/>
                      <a:pt x="7454" y="7347"/>
                      <a:pt x="7768" y="7462"/>
                    </a:cubicBezTo>
                    <a:cubicBezTo>
                      <a:pt x="8151" y="7592"/>
                      <a:pt x="8565" y="7691"/>
                      <a:pt x="8910" y="7921"/>
                    </a:cubicBezTo>
                    <a:cubicBezTo>
                      <a:pt x="9392" y="8243"/>
                      <a:pt x="9392" y="8779"/>
                      <a:pt x="9622" y="9262"/>
                    </a:cubicBezTo>
                    <a:cubicBezTo>
                      <a:pt x="9990" y="10036"/>
                      <a:pt x="10840" y="10411"/>
                      <a:pt x="11599" y="10695"/>
                    </a:cubicBezTo>
                    <a:cubicBezTo>
                      <a:pt x="12104" y="10878"/>
                      <a:pt x="12625" y="11062"/>
                      <a:pt x="13070" y="11346"/>
                    </a:cubicBezTo>
                    <a:cubicBezTo>
                      <a:pt x="13560" y="11660"/>
                      <a:pt x="13797" y="12096"/>
                      <a:pt x="14096" y="12571"/>
                    </a:cubicBezTo>
                    <a:cubicBezTo>
                      <a:pt x="14334" y="12947"/>
                      <a:pt x="14617" y="13069"/>
                      <a:pt x="15008" y="13230"/>
                    </a:cubicBezTo>
                    <a:cubicBezTo>
                      <a:pt x="15728" y="13529"/>
                      <a:pt x="15590" y="14180"/>
                      <a:pt x="15514" y="14816"/>
                    </a:cubicBezTo>
                    <a:cubicBezTo>
                      <a:pt x="15445" y="15391"/>
                      <a:pt x="15927" y="15322"/>
                      <a:pt x="16387" y="15437"/>
                    </a:cubicBezTo>
                    <a:cubicBezTo>
                      <a:pt x="16655" y="15506"/>
                      <a:pt x="16931" y="15582"/>
                      <a:pt x="17214" y="15628"/>
                    </a:cubicBezTo>
                    <a:lnTo>
                      <a:pt x="18417" y="15827"/>
                    </a:lnTo>
                    <a:lnTo>
                      <a:pt x="18417" y="15743"/>
                    </a:lnTo>
                    <a:cubicBezTo>
                      <a:pt x="17927" y="15644"/>
                      <a:pt x="17429" y="15552"/>
                      <a:pt x="16915" y="15444"/>
                    </a:cubicBezTo>
                    <a:cubicBezTo>
                      <a:pt x="16609" y="15391"/>
                      <a:pt x="16310" y="15329"/>
                      <a:pt x="16004" y="15276"/>
                    </a:cubicBezTo>
                    <a:cubicBezTo>
                      <a:pt x="15805" y="15237"/>
                      <a:pt x="15590" y="15146"/>
                      <a:pt x="15567" y="14916"/>
                    </a:cubicBezTo>
                    <a:cubicBezTo>
                      <a:pt x="15552" y="14793"/>
                      <a:pt x="15605" y="14640"/>
                      <a:pt x="15621" y="14510"/>
                    </a:cubicBezTo>
                    <a:cubicBezTo>
                      <a:pt x="15667" y="14150"/>
                      <a:pt x="15697" y="13751"/>
                      <a:pt x="15468" y="13452"/>
                    </a:cubicBezTo>
                    <a:cubicBezTo>
                      <a:pt x="15345" y="13307"/>
                      <a:pt x="15184" y="13223"/>
                      <a:pt x="15008" y="13154"/>
                    </a:cubicBezTo>
                    <a:cubicBezTo>
                      <a:pt x="14671" y="13023"/>
                      <a:pt x="14395" y="12901"/>
                      <a:pt x="14188" y="12579"/>
                    </a:cubicBezTo>
                    <a:cubicBezTo>
                      <a:pt x="13920" y="12188"/>
                      <a:pt x="13744" y="11775"/>
                      <a:pt x="13361" y="11468"/>
                    </a:cubicBezTo>
                    <a:cubicBezTo>
                      <a:pt x="13016" y="11193"/>
                      <a:pt x="12618" y="11009"/>
                      <a:pt x="12212" y="10848"/>
                    </a:cubicBezTo>
                    <a:cubicBezTo>
                      <a:pt x="11277" y="10465"/>
                      <a:pt x="10059" y="10158"/>
                      <a:pt x="9645" y="9116"/>
                    </a:cubicBezTo>
                    <a:cubicBezTo>
                      <a:pt x="9477" y="8695"/>
                      <a:pt x="9438" y="8251"/>
                      <a:pt x="9071" y="7944"/>
                    </a:cubicBezTo>
                    <a:cubicBezTo>
                      <a:pt x="8826" y="7737"/>
                      <a:pt x="8496" y="7623"/>
                      <a:pt x="8190" y="7515"/>
                    </a:cubicBezTo>
                    <a:cubicBezTo>
                      <a:pt x="7791" y="7370"/>
                      <a:pt x="7332" y="7255"/>
                      <a:pt x="7010" y="6948"/>
                    </a:cubicBezTo>
                    <a:cubicBezTo>
                      <a:pt x="6627" y="6558"/>
                      <a:pt x="6726" y="5975"/>
                      <a:pt x="6466" y="5516"/>
                    </a:cubicBezTo>
                    <a:cubicBezTo>
                      <a:pt x="6052" y="4765"/>
                      <a:pt x="5118" y="4558"/>
                      <a:pt x="4352" y="4382"/>
                    </a:cubicBezTo>
                    <a:cubicBezTo>
                      <a:pt x="3754" y="4252"/>
                      <a:pt x="3126" y="4098"/>
                      <a:pt x="2681" y="3639"/>
                    </a:cubicBezTo>
                    <a:cubicBezTo>
                      <a:pt x="2214" y="3141"/>
                      <a:pt x="2099" y="2428"/>
                      <a:pt x="1938" y="1800"/>
                    </a:cubicBezTo>
                    <a:cubicBezTo>
                      <a:pt x="1736" y="1005"/>
                      <a:pt x="1248" y="0"/>
                      <a:pt x="35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1" name="Google Shape;221;p11"/>
            <p:cNvGrpSpPr/>
            <p:nvPr/>
          </p:nvGrpSpPr>
          <p:grpSpPr>
            <a:xfrm rot="-1226228">
              <a:off x="6829745" y="121575"/>
              <a:ext cx="439231" cy="405583"/>
              <a:chOff x="5680050" y="2183725"/>
              <a:chExt cx="59050" cy="54525"/>
            </a:xfrm>
          </p:grpSpPr>
          <p:sp>
            <p:nvSpPr>
              <p:cNvPr id="222" name="Google Shape;222;p11"/>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1"/>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1"/>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 name="Google Shape;231;p11"/>
            <p:cNvGrpSpPr/>
            <p:nvPr/>
          </p:nvGrpSpPr>
          <p:grpSpPr>
            <a:xfrm>
              <a:off x="301012" y="3964319"/>
              <a:ext cx="219171" cy="330585"/>
              <a:chOff x="1095125" y="669925"/>
              <a:chExt cx="26850" cy="40500"/>
            </a:xfrm>
          </p:grpSpPr>
          <p:sp>
            <p:nvSpPr>
              <p:cNvPr id="232" name="Google Shape;232;p11"/>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5" name="Google Shape;235;p11"/>
            <p:cNvSpPr/>
            <p:nvPr/>
          </p:nvSpPr>
          <p:spPr>
            <a:xfrm>
              <a:off x="-473131" y="3744093"/>
              <a:ext cx="836784" cy="798800"/>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6" name="Google Shape;236;p11"/>
            <p:cNvGrpSpPr/>
            <p:nvPr/>
          </p:nvGrpSpPr>
          <p:grpSpPr>
            <a:xfrm>
              <a:off x="573272" y="-149274"/>
              <a:ext cx="283649" cy="376954"/>
              <a:chOff x="1358275" y="708000"/>
              <a:chExt cx="47725" cy="63425"/>
            </a:xfrm>
          </p:grpSpPr>
          <p:sp>
            <p:nvSpPr>
              <p:cNvPr id="237" name="Google Shape;237;p11"/>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1"/>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1"/>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43" name="Google Shape;243;p11"/>
          <p:cNvGrpSpPr/>
          <p:nvPr/>
        </p:nvGrpSpPr>
        <p:grpSpPr>
          <a:xfrm>
            <a:off x="498764" y="157324"/>
            <a:ext cx="8356470" cy="4834823"/>
            <a:chOff x="498764" y="157324"/>
            <a:chExt cx="8356470" cy="4834823"/>
          </a:xfrm>
        </p:grpSpPr>
        <p:sp>
          <p:nvSpPr>
            <p:cNvPr id="244" name="Google Shape;244;p11"/>
            <p:cNvSpPr/>
            <p:nvPr/>
          </p:nvSpPr>
          <p:spPr>
            <a:xfrm>
              <a:off x="2838439" y="157324"/>
              <a:ext cx="172720" cy="305973"/>
            </a:xfrm>
            <a:custGeom>
              <a:rect b="b" l="l" r="r" t="t"/>
              <a:pathLst>
                <a:path extrusionOk="0" h="3543" w="2000">
                  <a:moveTo>
                    <a:pt x="812" y="1"/>
                  </a:moveTo>
                  <a:cubicBezTo>
                    <a:pt x="812" y="1"/>
                    <a:pt x="812" y="1"/>
                    <a:pt x="812" y="3"/>
                  </a:cubicBezTo>
                  <a:cubicBezTo>
                    <a:pt x="820" y="333"/>
                    <a:pt x="782" y="593"/>
                    <a:pt x="743" y="762"/>
                  </a:cubicBezTo>
                  <a:cubicBezTo>
                    <a:pt x="690" y="1030"/>
                    <a:pt x="628" y="1282"/>
                    <a:pt x="422" y="1497"/>
                  </a:cubicBezTo>
                  <a:cubicBezTo>
                    <a:pt x="268" y="1650"/>
                    <a:pt x="100" y="1742"/>
                    <a:pt x="0" y="1780"/>
                  </a:cubicBezTo>
                  <a:cubicBezTo>
                    <a:pt x="130" y="1788"/>
                    <a:pt x="429" y="1826"/>
                    <a:pt x="651" y="2049"/>
                  </a:cubicBezTo>
                  <a:cubicBezTo>
                    <a:pt x="812" y="2202"/>
                    <a:pt x="858" y="2386"/>
                    <a:pt x="935" y="2669"/>
                  </a:cubicBezTo>
                  <a:cubicBezTo>
                    <a:pt x="1057" y="3159"/>
                    <a:pt x="1057" y="3542"/>
                    <a:pt x="1080" y="3542"/>
                  </a:cubicBezTo>
                  <a:cubicBezTo>
                    <a:pt x="1103" y="3542"/>
                    <a:pt x="1126" y="3075"/>
                    <a:pt x="1226" y="2447"/>
                  </a:cubicBezTo>
                  <a:cubicBezTo>
                    <a:pt x="1264" y="2163"/>
                    <a:pt x="1310" y="2049"/>
                    <a:pt x="1387" y="1934"/>
                  </a:cubicBezTo>
                  <a:cubicBezTo>
                    <a:pt x="1571" y="1666"/>
                    <a:pt x="1839" y="1551"/>
                    <a:pt x="2000" y="1497"/>
                  </a:cubicBezTo>
                  <a:cubicBezTo>
                    <a:pt x="1824" y="1482"/>
                    <a:pt x="1555" y="1420"/>
                    <a:pt x="1326" y="1221"/>
                  </a:cubicBezTo>
                  <a:cubicBezTo>
                    <a:pt x="858" y="813"/>
                    <a:pt x="815" y="1"/>
                    <a:pt x="8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a:off x="498764" y="1739424"/>
              <a:ext cx="172720" cy="305973"/>
            </a:xfrm>
            <a:custGeom>
              <a:rect b="b" l="l" r="r" t="t"/>
              <a:pathLst>
                <a:path extrusionOk="0" h="3543" w="2000">
                  <a:moveTo>
                    <a:pt x="812" y="1"/>
                  </a:moveTo>
                  <a:cubicBezTo>
                    <a:pt x="812" y="1"/>
                    <a:pt x="812" y="1"/>
                    <a:pt x="812" y="3"/>
                  </a:cubicBezTo>
                  <a:cubicBezTo>
                    <a:pt x="820" y="333"/>
                    <a:pt x="782" y="593"/>
                    <a:pt x="743" y="762"/>
                  </a:cubicBezTo>
                  <a:cubicBezTo>
                    <a:pt x="690" y="1030"/>
                    <a:pt x="628" y="1282"/>
                    <a:pt x="422" y="1497"/>
                  </a:cubicBezTo>
                  <a:cubicBezTo>
                    <a:pt x="268" y="1650"/>
                    <a:pt x="100" y="1742"/>
                    <a:pt x="0" y="1780"/>
                  </a:cubicBezTo>
                  <a:cubicBezTo>
                    <a:pt x="130" y="1788"/>
                    <a:pt x="429" y="1826"/>
                    <a:pt x="651" y="2049"/>
                  </a:cubicBezTo>
                  <a:cubicBezTo>
                    <a:pt x="812" y="2202"/>
                    <a:pt x="858" y="2386"/>
                    <a:pt x="935" y="2669"/>
                  </a:cubicBezTo>
                  <a:cubicBezTo>
                    <a:pt x="1057" y="3159"/>
                    <a:pt x="1057" y="3542"/>
                    <a:pt x="1080" y="3542"/>
                  </a:cubicBezTo>
                  <a:cubicBezTo>
                    <a:pt x="1103" y="3542"/>
                    <a:pt x="1126" y="3075"/>
                    <a:pt x="1226" y="2447"/>
                  </a:cubicBezTo>
                  <a:cubicBezTo>
                    <a:pt x="1264" y="2163"/>
                    <a:pt x="1310" y="2049"/>
                    <a:pt x="1387" y="1934"/>
                  </a:cubicBezTo>
                  <a:cubicBezTo>
                    <a:pt x="1571" y="1666"/>
                    <a:pt x="1839" y="1551"/>
                    <a:pt x="2000" y="1497"/>
                  </a:cubicBezTo>
                  <a:cubicBezTo>
                    <a:pt x="1824" y="1482"/>
                    <a:pt x="1555" y="1420"/>
                    <a:pt x="1326" y="1221"/>
                  </a:cubicBezTo>
                  <a:cubicBezTo>
                    <a:pt x="858" y="813"/>
                    <a:pt x="815" y="1"/>
                    <a:pt x="8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a:off x="2059039" y="4686174"/>
              <a:ext cx="172720" cy="305973"/>
            </a:xfrm>
            <a:custGeom>
              <a:rect b="b" l="l" r="r" t="t"/>
              <a:pathLst>
                <a:path extrusionOk="0" h="3543" w="2000">
                  <a:moveTo>
                    <a:pt x="812" y="1"/>
                  </a:moveTo>
                  <a:cubicBezTo>
                    <a:pt x="812" y="1"/>
                    <a:pt x="812" y="1"/>
                    <a:pt x="812" y="3"/>
                  </a:cubicBezTo>
                  <a:cubicBezTo>
                    <a:pt x="820" y="333"/>
                    <a:pt x="782" y="593"/>
                    <a:pt x="743" y="762"/>
                  </a:cubicBezTo>
                  <a:cubicBezTo>
                    <a:pt x="690" y="1030"/>
                    <a:pt x="628" y="1282"/>
                    <a:pt x="422" y="1497"/>
                  </a:cubicBezTo>
                  <a:cubicBezTo>
                    <a:pt x="268" y="1650"/>
                    <a:pt x="100" y="1742"/>
                    <a:pt x="0" y="1780"/>
                  </a:cubicBezTo>
                  <a:cubicBezTo>
                    <a:pt x="130" y="1788"/>
                    <a:pt x="429" y="1826"/>
                    <a:pt x="651" y="2049"/>
                  </a:cubicBezTo>
                  <a:cubicBezTo>
                    <a:pt x="812" y="2202"/>
                    <a:pt x="858" y="2386"/>
                    <a:pt x="935" y="2669"/>
                  </a:cubicBezTo>
                  <a:cubicBezTo>
                    <a:pt x="1057" y="3159"/>
                    <a:pt x="1057" y="3542"/>
                    <a:pt x="1080" y="3542"/>
                  </a:cubicBezTo>
                  <a:cubicBezTo>
                    <a:pt x="1103" y="3542"/>
                    <a:pt x="1126" y="3075"/>
                    <a:pt x="1226" y="2447"/>
                  </a:cubicBezTo>
                  <a:cubicBezTo>
                    <a:pt x="1264" y="2163"/>
                    <a:pt x="1310" y="2049"/>
                    <a:pt x="1387" y="1934"/>
                  </a:cubicBezTo>
                  <a:cubicBezTo>
                    <a:pt x="1571" y="1666"/>
                    <a:pt x="1839" y="1551"/>
                    <a:pt x="2000" y="1497"/>
                  </a:cubicBezTo>
                  <a:cubicBezTo>
                    <a:pt x="1824" y="1482"/>
                    <a:pt x="1555" y="1420"/>
                    <a:pt x="1326" y="1221"/>
                  </a:cubicBezTo>
                  <a:cubicBezTo>
                    <a:pt x="858" y="813"/>
                    <a:pt x="815" y="1"/>
                    <a:pt x="81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a:off x="8682514" y="2890799"/>
              <a:ext cx="172720" cy="305973"/>
            </a:xfrm>
            <a:custGeom>
              <a:rect b="b" l="l" r="r" t="t"/>
              <a:pathLst>
                <a:path extrusionOk="0" h="3543" w="2000">
                  <a:moveTo>
                    <a:pt x="812" y="1"/>
                  </a:moveTo>
                  <a:cubicBezTo>
                    <a:pt x="812" y="1"/>
                    <a:pt x="812" y="1"/>
                    <a:pt x="812" y="3"/>
                  </a:cubicBezTo>
                  <a:cubicBezTo>
                    <a:pt x="820" y="333"/>
                    <a:pt x="782" y="593"/>
                    <a:pt x="743" y="762"/>
                  </a:cubicBezTo>
                  <a:cubicBezTo>
                    <a:pt x="690" y="1030"/>
                    <a:pt x="628" y="1282"/>
                    <a:pt x="422" y="1497"/>
                  </a:cubicBezTo>
                  <a:cubicBezTo>
                    <a:pt x="268" y="1650"/>
                    <a:pt x="100" y="1742"/>
                    <a:pt x="0" y="1780"/>
                  </a:cubicBezTo>
                  <a:cubicBezTo>
                    <a:pt x="130" y="1788"/>
                    <a:pt x="429" y="1826"/>
                    <a:pt x="651" y="2049"/>
                  </a:cubicBezTo>
                  <a:cubicBezTo>
                    <a:pt x="812" y="2202"/>
                    <a:pt x="858" y="2386"/>
                    <a:pt x="935" y="2669"/>
                  </a:cubicBezTo>
                  <a:cubicBezTo>
                    <a:pt x="1057" y="3159"/>
                    <a:pt x="1057" y="3542"/>
                    <a:pt x="1080" y="3542"/>
                  </a:cubicBezTo>
                  <a:cubicBezTo>
                    <a:pt x="1103" y="3542"/>
                    <a:pt x="1126" y="3075"/>
                    <a:pt x="1226" y="2447"/>
                  </a:cubicBezTo>
                  <a:cubicBezTo>
                    <a:pt x="1264" y="2163"/>
                    <a:pt x="1310" y="2049"/>
                    <a:pt x="1387" y="1934"/>
                  </a:cubicBezTo>
                  <a:cubicBezTo>
                    <a:pt x="1571" y="1666"/>
                    <a:pt x="1839" y="1551"/>
                    <a:pt x="2000" y="1497"/>
                  </a:cubicBezTo>
                  <a:cubicBezTo>
                    <a:pt x="1824" y="1482"/>
                    <a:pt x="1555" y="1420"/>
                    <a:pt x="1326" y="1221"/>
                  </a:cubicBezTo>
                  <a:cubicBezTo>
                    <a:pt x="858" y="813"/>
                    <a:pt x="815" y="1"/>
                    <a:pt x="8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8" name="Google Shape;248;p11"/>
          <p:cNvSpPr txBox="1"/>
          <p:nvPr>
            <p:ph hasCustomPrompt="1" type="title"/>
          </p:nvPr>
        </p:nvSpPr>
        <p:spPr>
          <a:xfrm>
            <a:off x="1602000" y="1792200"/>
            <a:ext cx="5940000" cy="11727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i="1" sz="76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49" name="Google Shape;249;p11"/>
          <p:cNvSpPr txBox="1"/>
          <p:nvPr>
            <p:ph idx="1" type="subTitle"/>
          </p:nvPr>
        </p:nvSpPr>
        <p:spPr>
          <a:xfrm>
            <a:off x="1602000" y="2964900"/>
            <a:ext cx="5940000" cy="386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0" name="Shape 25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251" name="Shape 251"/>
        <p:cNvGrpSpPr/>
        <p:nvPr/>
      </p:nvGrpSpPr>
      <p:grpSpPr>
        <a:xfrm>
          <a:off x="0" y="0"/>
          <a:ext cx="0" cy="0"/>
          <a:chOff x="0" y="0"/>
          <a:chExt cx="0" cy="0"/>
        </a:xfrm>
      </p:grpSpPr>
      <p:grpSp>
        <p:nvGrpSpPr>
          <p:cNvPr id="252" name="Google Shape;252;p13"/>
          <p:cNvGrpSpPr/>
          <p:nvPr/>
        </p:nvGrpSpPr>
        <p:grpSpPr>
          <a:xfrm>
            <a:off x="-41975" y="-692326"/>
            <a:ext cx="10566975" cy="6274659"/>
            <a:chOff x="-41975" y="-692326"/>
            <a:chExt cx="10566975" cy="6274659"/>
          </a:xfrm>
        </p:grpSpPr>
        <p:sp>
          <p:nvSpPr>
            <p:cNvPr id="253" name="Google Shape;253;p13"/>
            <p:cNvSpPr/>
            <p:nvPr/>
          </p:nvSpPr>
          <p:spPr>
            <a:xfrm rot="6393631">
              <a:off x="8630163" y="-811818"/>
              <a:ext cx="1349880" cy="2143980"/>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3"/>
            <p:cNvSpPr/>
            <p:nvPr/>
          </p:nvSpPr>
          <p:spPr>
            <a:xfrm flipH="1" rot="-5400000">
              <a:off x="-320230" y="4398765"/>
              <a:ext cx="1461824" cy="905314"/>
            </a:xfrm>
            <a:custGeom>
              <a:rect b="b" l="l" r="r" t="t"/>
              <a:pathLst>
                <a:path extrusionOk="0" h="11032" w="17813">
                  <a:moveTo>
                    <a:pt x="2237" y="0"/>
                  </a:moveTo>
                  <a:cubicBezTo>
                    <a:pt x="1617" y="452"/>
                    <a:pt x="1119" y="1096"/>
                    <a:pt x="797" y="1785"/>
                  </a:cubicBezTo>
                  <a:cubicBezTo>
                    <a:pt x="284" y="2858"/>
                    <a:pt x="123" y="4061"/>
                    <a:pt x="46" y="5248"/>
                  </a:cubicBezTo>
                  <a:cubicBezTo>
                    <a:pt x="8" y="5846"/>
                    <a:pt x="0" y="6466"/>
                    <a:pt x="299" y="6972"/>
                  </a:cubicBezTo>
                  <a:cubicBezTo>
                    <a:pt x="583" y="7462"/>
                    <a:pt x="1119" y="7761"/>
                    <a:pt x="1655" y="7968"/>
                  </a:cubicBezTo>
                  <a:cubicBezTo>
                    <a:pt x="3517" y="8718"/>
                    <a:pt x="5547" y="8864"/>
                    <a:pt x="7501" y="9301"/>
                  </a:cubicBezTo>
                  <a:cubicBezTo>
                    <a:pt x="7631" y="9331"/>
                    <a:pt x="7792" y="9377"/>
                    <a:pt x="7853" y="9500"/>
                  </a:cubicBezTo>
                  <a:cubicBezTo>
                    <a:pt x="7891" y="9599"/>
                    <a:pt x="7868" y="9714"/>
                    <a:pt x="7868" y="9822"/>
                  </a:cubicBezTo>
                  <a:cubicBezTo>
                    <a:pt x="7861" y="10289"/>
                    <a:pt x="8213" y="10703"/>
                    <a:pt x="8634" y="10879"/>
                  </a:cubicBezTo>
                  <a:cubicBezTo>
                    <a:pt x="8898" y="10990"/>
                    <a:pt x="9176" y="11031"/>
                    <a:pt x="9456" y="11031"/>
                  </a:cubicBezTo>
                  <a:cubicBezTo>
                    <a:pt x="9639" y="11031"/>
                    <a:pt x="9824" y="11013"/>
                    <a:pt x="10006" y="10986"/>
                  </a:cubicBezTo>
                  <a:cubicBezTo>
                    <a:pt x="11392" y="10795"/>
                    <a:pt x="12679" y="10166"/>
                    <a:pt x="13897" y="9477"/>
                  </a:cubicBezTo>
                  <a:cubicBezTo>
                    <a:pt x="14641" y="9055"/>
                    <a:pt x="15391" y="8580"/>
                    <a:pt x="15966" y="7952"/>
                  </a:cubicBezTo>
                  <a:cubicBezTo>
                    <a:pt x="16533" y="7339"/>
                    <a:pt x="16916" y="6589"/>
                    <a:pt x="17268" y="5846"/>
                  </a:cubicBezTo>
                  <a:cubicBezTo>
                    <a:pt x="17544" y="5271"/>
                    <a:pt x="17812" y="4650"/>
                    <a:pt x="17667" y="4022"/>
                  </a:cubicBezTo>
                  <a:cubicBezTo>
                    <a:pt x="17544" y="3402"/>
                    <a:pt x="17054" y="2927"/>
                    <a:pt x="16617" y="2452"/>
                  </a:cubicBezTo>
                  <a:cubicBezTo>
                    <a:pt x="16180" y="1984"/>
                    <a:pt x="15751" y="1402"/>
                    <a:pt x="15828" y="766"/>
                  </a:cubicBezTo>
                  <a:cubicBezTo>
                    <a:pt x="15851" y="628"/>
                    <a:pt x="15889" y="491"/>
                    <a:pt x="15889" y="345"/>
                  </a:cubicBezTo>
                  <a:cubicBezTo>
                    <a:pt x="15889" y="222"/>
                    <a:pt x="15859" y="107"/>
                    <a:pt x="1579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5" name="Google Shape;255;p13"/>
          <p:cNvGrpSpPr/>
          <p:nvPr/>
        </p:nvGrpSpPr>
        <p:grpSpPr>
          <a:xfrm>
            <a:off x="-473131" y="626029"/>
            <a:ext cx="9651068" cy="3916863"/>
            <a:chOff x="-473131" y="626029"/>
            <a:chExt cx="9651068" cy="3916863"/>
          </a:xfrm>
        </p:grpSpPr>
        <p:grpSp>
          <p:nvGrpSpPr>
            <p:cNvPr id="256" name="Google Shape;256;p13"/>
            <p:cNvGrpSpPr/>
            <p:nvPr/>
          </p:nvGrpSpPr>
          <p:grpSpPr>
            <a:xfrm rot="-1226228">
              <a:off x="8681720" y="689950"/>
              <a:ext cx="439231" cy="405583"/>
              <a:chOff x="5680050" y="2183725"/>
              <a:chExt cx="59050" cy="54525"/>
            </a:xfrm>
          </p:grpSpPr>
          <p:sp>
            <p:nvSpPr>
              <p:cNvPr id="257" name="Google Shape;257;p13"/>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3"/>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3"/>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3"/>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3"/>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3"/>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3"/>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3"/>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3"/>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6" name="Google Shape;266;p13"/>
            <p:cNvGrpSpPr/>
            <p:nvPr/>
          </p:nvGrpSpPr>
          <p:grpSpPr>
            <a:xfrm>
              <a:off x="301012" y="3964319"/>
              <a:ext cx="219171" cy="330585"/>
              <a:chOff x="1095125" y="669925"/>
              <a:chExt cx="26850" cy="40500"/>
            </a:xfrm>
          </p:grpSpPr>
          <p:sp>
            <p:nvSpPr>
              <p:cNvPr id="267" name="Google Shape;267;p13"/>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3"/>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3"/>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0" name="Google Shape;270;p13"/>
            <p:cNvSpPr/>
            <p:nvPr/>
          </p:nvSpPr>
          <p:spPr>
            <a:xfrm>
              <a:off x="-473131" y="3744093"/>
              <a:ext cx="836784" cy="798800"/>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1" name="Google Shape;271;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72" name="Google Shape;272;p13"/>
          <p:cNvSpPr txBox="1"/>
          <p:nvPr>
            <p:ph hasCustomPrompt="1" idx="2" type="title"/>
          </p:nvPr>
        </p:nvSpPr>
        <p:spPr>
          <a:xfrm>
            <a:off x="720000" y="1268975"/>
            <a:ext cx="1134300" cy="6255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i="1" sz="45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3" name="Google Shape;273;p13"/>
          <p:cNvSpPr txBox="1"/>
          <p:nvPr>
            <p:ph hasCustomPrompt="1" idx="3" type="title"/>
          </p:nvPr>
        </p:nvSpPr>
        <p:spPr>
          <a:xfrm>
            <a:off x="720000" y="2965839"/>
            <a:ext cx="1134300" cy="6255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i="1" sz="45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4" name="Google Shape;274;p13"/>
          <p:cNvSpPr txBox="1"/>
          <p:nvPr>
            <p:ph hasCustomPrompt="1" idx="4" type="title"/>
          </p:nvPr>
        </p:nvSpPr>
        <p:spPr>
          <a:xfrm>
            <a:off x="3308850" y="1268975"/>
            <a:ext cx="1134600" cy="6255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i="1" sz="45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5" name="Google Shape;275;p13"/>
          <p:cNvSpPr txBox="1"/>
          <p:nvPr>
            <p:ph hasCustomPrompt="1" idx="5" type="title"/>
          </p:nvPr>
        </p:nvSpPr>
        <p:spPr>
          <a:xfrm>
            <a:off x="3308850" y="2965839"/>
            <a:ext cx="1134600" cy="6255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i="1" sz="45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6" name="Google Shape;276;p13"/>
          <p:cNvSpPr txBox="1"/>
          <p:nvPr>
            <p:ph hasCustomPrompt="1" idx="6" type="title"/>
          </p:nvPr>
        </p:nvSpPr>
        <p:spPr>
          <a:xfrm>
            <a:off x="5897700" y="1268975"/>
            <a:ext cx="1134000" cy="6255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i="1" sz="45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7" name="Google Shape;277;p13"/>
          <p:cNvSpPr txBox="1"/>
          <p:nvPr>
            <p:ph hasCustomPrompt="1" idx="7" type="title"/>
          </p:nvPr>
        </p:nvSpPr>
        <p:spPr>
          <a:xfrm>
            <a:off x="5897700" y="2965839"/>
            <a:ext cx="1134000" cy="6255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i="1" sz="45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8" name="Google Shape;278;p13"/>
          <p:cNvSpPr txBox="1"/>
          <p:nvPr>
            <p:ph idx="1" type="subTitle"/>
          </p:nvPr>
        </p:nvSpPr>
        <p:spPr>
          <a:xfrm>
            <a:off x="720000" y="1894475"/>
            <a:ext cx="2526300" cy="787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Koulen"/>
              <a:buNone/>
              <a:defRPr sz="2300">
                <a:solidFill>
                  <a:schemeClr val="dk1"/>
                </a:solidFill>
                <a:latin typeface="Koulen"/>
                <a:ea typeface="Koulen"/>
                <a:cs typeface="Koulen"/>
                <a:sym typeface="Koulen"/>
              </a:defRPr>
            </a:lvl1pPr>
            <a:lvl2pPr lvl="1" rtl="0">
              <a:lnSpc>
                <a:spcPct val="100000"/>
              </a:lnSpc>
              <a:spcBef>
                <a:spcPts val="0"/>
              </a:spcBef>
              <a:spcAft>
                <a:spcPts val="0"/>
              </a:spcAft>
              <a:buSzPts val="2000"/>
              <a:buFont typeface="Koulen"/>
              <a:buNone/>
              <a:defRPr b="1" sz="2000">
                <a:latin typeface="Koulen"/>
                <a:ea typeface="Koulen"/>
                <a:cs typeface="Koulen"/>
                <a:sym typeface="Koulen"/>
              </a:defRPr>
            </a:lvl2pPr>
            <a:lvl3pPr lvl="2" rtl="0">
              <a:lnSpc>
                <a:spcPct val="100000"/>
              </a:lnSpc>
              <a:spcBef>
                <a:spcPts val="0"/>
              </a:spcBef>
              <a:spcAft>
                <a:spcPts val="0"/>
              </a:spcAft>
              <a:buSzPts val="2000"/>
              <a:buFont typeface="Koulen"/>
              <a:buNone/>
              <a:defRPr b="1" sz="2000">
                <a:latin typeface="Koulen"/>
                <a:ea typeface="Koulen"/>
                <a:cs typeface="Koulen"/>
                <a:sym typeface="Koulen"/>
              </a:defRPr>
            </a:lvl3pPr>
            <a:lvl4pPr lvl="3" rtl="0">
              <a:lnSpc>
                <a:spcPct val="100000"/>
              </a:lnSpc>
              <a:spcBef>
                <a:spcPts val="0"/>
              </a:spcBef>
              <a:spcAft>
                <a:spcPts val="0"/>
              </a:spcAft>
              <a:buSzPts val="2000"/>
              <a:buFont typeface="Koulen"/>
              <a:buNone/>
              <a:defRPr b="1" sz="2000">
                <a:latin typeface="Koulen"/>
                <a:ea typeface="Koulen"/>
                <a:cs typeface="Koulen"/>
                <a:sym typeface="Koulen"/>
              </a:defRPr>
            </a:lvl4pPr>
            <a:lvl5pPr lvl="4" rtl="0">
              <a:lnSpc>
                <a:spcPct val="100000"/>
              </a:lnSpc>
              <a:spcBef>
                <a:spcPts val="0"/>
              </a:spcBef>
              <a:spcAft>
                <a:spcPts val="0"/>
              </a:spcAft>
              <a:buSzPts val="2000"/>
              <a:buFont typeface="Koulen"/>
              <a:buNone/>
              <a:defRPr b="1" sz="2000">
                <a:latin typeface="Koulen"/>
                <a:ea typeface="Koulen"/>
                <a:cs typeface="Koulen"/>
                <a:sym typeface="Koulen"/>
              </a:defRPr>
            </a:lvl5pPr>
            <a:lvl6pPr lvl="5" rtl="0">
              <a:lnSpc>
                <a:spcPct val="100000"/>
              </a:lnSpc>
              <a:spcBef>
                <a:spcPts val="0"/>
              </a:spcBef>
              <a:spcAft>
                <a:spcPts val="0"/>
              </a:spcAft>
              <a:buSzPts val="2000"/>
              <a:buFont typeface="Koulen"/>
              <a:buNone/>
              <a:defRPr b="1" sz="2000">
                <a:latin typeface="Koulen"/>
                <a:ea typeface="Koulen"/>
                <a:cs typeface="Koulen"/>
                <a:sym typeface="Koulen"/>
              </a:defRPr>
            </a:lvl6pPr>
            <a:lvl7pPr lvl="6" rtl="0">
              <a:lnSpc>
                <a:spcPct val="100000"/>
              </a:lnSpc>
              <a:spcBef>
                <a:spcPts val="0"/>
              </a:spcBef>
              <a:spcAft>
                <a:spcPts val="0"/>
              </a:spcAft>
              <a:buSzPts val="2000"/>
              <a:buFont typeface="Koulen"/>
              <a:buNone/>
              <a:defRPr b="1" sz="2000">
                <a:latin typeface="Koulen"/>
                <a:ea typeface="Koulen"/>
                <a:cs typeface="Koulen"/>
                <a:sym typeface="Koulen"/>
              </a:defRPr>
            </a:lvl7pPr>
            <a:lvl8pPr lvl="7" rtl="0">
              <a:lnSpc>
                <a:spcPct val="100000"/>
              </a:lnSpc>
              <a:spcBef>
                <a:spcPts val="0"/>
              </a:spcBef>
              <a:spcAft>
                <a:spcPts val="0"/>
              </a:spcAft>
              <a:buSzPts val="2000"/>
              <a:buFont typeface="Koulen"/>
              <a:buNone/>
              <a:defRPr b="1" sz="2000">
                <a:latin typeface="Koulen"/>
                <a:ea typeface="Koulen"/>
                <a:cs typeface="Koulen"/>
                <a:sym typeface="Koulen"/>
              </a:defRPr>
            </a:lvl8pPr>
            <a:lvl9pPr lvl="8" rtl="0">
              <a:lnSpc>
                <a:spcPct val="100000"/>
              </a:lnSpc>
              <a:spcBef>
                <a:spcPts val="0"/>
              </a:spcBef>
              <a:spcAft>
                <a:spcPts val="0"/>
              </a:spcAft>
              <a:buSzPts val="2000"/>
              <a:buFont typeface="Koulen"/>
              <a:buNone/>
              <a:defRPr b="1" sz="2000">
                <a:latin typeface="Koulen"/>
                <a:ea typeface="Koulen"/>
                <a:cs typeface="Koulen"/>
                <a:sym typeface="Koulen"/>
              </a:defRPr>
            </a:lvl9pPr>
          </a:lstStyle>
          <a:p/>
        </p:txBody>
      </p:sp>
      <p:sp>
        <p:nvSpPr>
          <p:cNvPr id="279" name="Google Shape;279;p13"/>
          <p:cNvSpPr txBox="1"/>
          <p:nvPr>
            <p:ph idx="8" type="subTitle"/>
          </p:nvPr>
        </p:nvSpPr>
        <p:spPr>
          <a:xfrm>
            <a:off x="3308850" y="1894475"/>
            <a:ext cx="2526300" cy="787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Koulen"/>
              <a:buNone/>
              <a:defRPr sz="2300">
                <a:solidFill>
                  <a:schemeClr val="dk1"/>
                </a:solidFill>
                <a:latin typeface="Koulen"/>
                <a:ea typeface="Koulen"/>
                <a:cs typeface="Koulen"/>
                <a:sym typeface="Koulen"/>
              </a:defRPr>
            </a:lvl1pPr>
            <a:lvl2pPr lvl="1" rtl="0">
              <a:lnSpc>
                <a:spcPct val="100000"/>
              </a:lnSpc>
              <a:spcBef>
                <a:spcPts val="0"/>
              </a:spcBef>
              <a:spcAft>
                <a:spcPts val="0"/>
              </a:spcAft>
              <a:buSzPts val="2000"/>
              <a:buFont typeface="Koulen"/>
              <a:buNone/>
              <a:defRPr b="1" sz="2000">
                <a:latin typeface="Koulen"/>
                <a:ea typeface="Koulen"/>
                <a:cs typeface="Koulen"/>
                <a:sym typeface="Koulen"/>
              </a:defRPr>
            </a:lvl2pPr>
            <a:lvl3pPr lvl="2" rtl="0">
              <a:lnSpc>
                <a:spcPct val="100000"/>
              </a:lnSpc>
              <a:spcBef>
                <a:spcPts val="0"/>
              </a:spcBef>
              <a:spcAft>
                <a:spcPts val="0"/>
              </a:spcAft>
              <a:buSzPts val="2000"/>
              <a:buFont typeface="Koulen"/>
              <a:buNone/>
              <a:defRPr b="1" sz="2000">
                <a:latin typeface="Koulen"/>
                <a:ea typeface="Koulen"/>
                <a:cs typeface="Koulen"/>
                <a:sym typeface="Koulen"/>
              </a:defRPr>
            </a:lvl3pPr>
            <a:lvl4pPr lvl="3" rtl="0">
              <a:lnSpc>
                <a:spcPct val="100000"/>
              </a:lnSpc>
              <a:spcBef>
                <a:spcPts val="0"/>
              </a:spcBef>
              <a:spcAft>
                <a:spcPts val="0"/>
              </a:spcAft>
              <a:buSzPts val="2000"/>
              <a:buFont typeface="Koulen"/>
              <a:buNone/>
              <a:defRPr b="1" sz="2000">
                <a:latin typeface="Koulen"/>
                <a:ea typeface="Koulen"/>
                <a:cs typeface="Koulen"/>
                <a:sym typeface="Koulen"/>
              </a:defRPr>
            </a:lvl4pPr>
            <a:lvl5pPr lvl="4" rtl="0">
              <a:lnSpc>
                <a:spcPct val="100000"/>
              </a:lnSpc>
              <a:spcBef>
                <a:spcPts val="0"/>
              </a:spcBef>
              <a:spcAft>
                <a:spcPts val="0"/>
              </a:spcAft>
              <a:buSzPts val="2000"/>
              <a:buFont typeface="Koulen"/>
              <a:buNone/>
              <a:defRPr b="1" sz="2000">
                <a:latin typeface="Koulen"/>
                <a:ea typeface="Koulen"/>
                <a:cs typeface="Koulen"/>
                <a:sym typeface="Koulen"/>
              </a:defRPr>
            </a:lvl5pPr>
            <a:lvl6pPr lvl="5" rtl="0">
              <a:lnSpc>
                <a:spcPct val="100000"/>
              </a:lnSpc>
              <a:spcBef>
                <a:spcPts val="0"/>
              </a:spcBef>
              <a:spcAft>
                <a:spcPts val="0"/>
              </a:spcAft>
              <a:buSzPts val="2000"/>
              <a:buFont typeface="Koulen"/>
              <a:buNone/>
              <a:defRPr b="1" sz="2000">
                <a:latin typeface="Koulen"/>
                <a:ea typeface="Koulen"/>
                <a:cs typeface="Koulen"/>
                <a:sym typeface="Koulen"/>
              </a:defRPr>
            </a:lvl6pPr>
            <a:lvl7pPr lvl="6" rtl="0">
              <a:lnSpc>
                <a:spcPct val="100000"/>
              </a:lnSpc>
              <a:spcBef>
                <a:spcPts val="0"/>
              </a:spcBef>
              <a:spcAft>
                <a:spcPts val="0"/>
              </a:spcAft>
              <a:buSzPts val="2000"/>
              <a:buFont typeface="Koulen"/>
              <a:buNone/>
              <a:defRPr b="1" sz="2000">
                <a:latin typeface="Koulen"/>
                <a:ea typeface="Koulen"/>
                <a:cs typeface="Koulen"/>
                <a:sym typeface="Koulen"/>
              </a:defRPr>
            </a:lvl7pPr>
            <a:lvl8pPr lvl="7" rtl="0">
              <a:lnSpc>
                <a:spcPct val="100000"/>
              </a:lnSpc>
              <a:spcBef>
                <a:spcPts val="0"/>
              </a:spcBef>
              <a:spcAft>
                <a:spcPts val="0"/>
              </a:spcAft>
              <a:buSzPts val="2000"/>
              <a:buFont typeface="Koulen"/>
              <a:buNone/>
              <a:defRPr b="1" sz="2000">
                <a:latin typeface="Koulen"/>
                <a:ea typeface="Koulen"/>
                <a:cs typeface="Koulen"/>
                <a:sym typeface="Koulen"/>
              </a:defRPr>
            </a:lvl8pPr>
            <a:lvl9pPr lvl="8" rtl="0">
              <a:lnSpc>
                <a:spcPct val="100000"/>
              </a:lnSpc>
              <a:spcBef>
                <a:spcPts val="0"/>
              </a:spcBef>
              <a:spcAft>
                <a:spcPts val="0"/>
              </a:spcAft>
              <a:buSzPts val="2000"/>
              <a:buFont typeface="Koulen"/>
              <a:buNone/>
              <a:defRPr b="1" sz="2000">
                <a:latin typeface="Koulen"/>
                <a:ea typeface="Koulen"/>
                <a:cs typeface="Koulen"/>
                <a:sym typeface="Koulen"/>
              </a:defRPr>
            </a:lvl9pPr>
          </a:lstStyle>
          <a:p/>
        </p:txBody>
      </p:sp>
      <p:sp>
        <p:nvSpPr>
          <p:cNvPr id="280" name="Google Shape;280;p13"/>
          <p:cNvSpPr txBox="1"/>
          <p:nvPr>
            <p:ph idx="9" type="subTitle"/>
          </p:nvPr>
        </p:nvSpPr>
        <p:spPr>
          <a:xfrm>
            <a:off x="5897700" y="1894475"/>
            <a:ext cx="2526300" cy="787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Koulen"/>
              <a:buNone/>
              <a:defRPr sz="2300">
                <a:solidFill>
                  <a:schemeClr val="dk1"/>
                </a:solidFill>
                <a:latin typeface="Koulen"/>
                <a:ea typeface="Koulen"/>
                <a:cs typeface="Koulen"/>
                <a:sym typeface="Koulen"/>
              </a:defRPr>
            </a:lvl1pPr>
            <a:lvl2pPr lvl="1" rtl="0">
              <a:lnSpc>
                <a:spcPct val="100000"/>
              </a:lnSpc>
              <a:spcBef>
                <a:spcPts val="0"/>
              </a:spcBef>
              <a:spcAft>
                <a:spcPts val="0"/>
              </a:spcAft>
              <a:buSzPts val="2000"/>
              <a:buFont typeface="Koulen"/>
              <a:buNone/>
              <a:defRPr b="1" sz="2000">
                <a:latin typeface="Koulen"/>
                <a:ea typeface="Koulen"/>
                <a:cs typeface="Koulen"/>
                <a:sym typeface="Koulen"/>
              </a:defRPr>
            </a:lvl2pPr>
            <a:lvl3pPr lvl="2" rtl="0">
              <a:lnSpc>
                <a:spcPct val="100000"/>
              </a:lnSpc>
              <a:spcBef>
                <a:spcPts val="0"/>
              </a:spcBef>
              <a:spcAft>
                <a:spcPts val="0"/>
              </a:spcAft>
              <a:buSzPts val="2000"/>
              <a:buFont typeface="Koulen"/>
              <a:buNone/>
              <a:defRPr b="1" sz="2000">
                <a:latin typeface="Koulen"/>
                <a:ea typeface="Koulen"/>
                <a:cs typeface="Koulen"/>
                <a:sym typeface="Koulen"/>
              </a:defRPr>
            </a:lvl3pPr>
            <a:lvl4pPr lvl="3" rtl="0">
              <a:lnSpc>
                <a:spcPct val="100000"/>
              </a:lnSpc>
              <a:spcBef>
                <a:spcPts val="0"/>
              </a:spcBef>
              <a:spcAft>
                <a:spcPts val="0"/>
              </a:spcAft>
              <a:buSzPts val="2000"/>
              <a:buFont typeface="Koulen"/>
              <a:buNone/>
              <a:defRPr b="1" sz="2000">
                <a:latin typeface="Koulen"/>
                <a:ea typeface="Koulen"/>
                <a:cs typeface="Koulen"/>
                <a:sym typeface="Koulen"/>
              </a:defRPr>
            </a:lvl4pPr>
            <a:lvl5pPr lvl="4" rtl="0">
              <a:lnSpc>
                <a:spcPct val="100000"/>
              </a:lnSpc>
              <a:spcBef>
                <a:spcPts val="0"/>
              </a:spcBef>
              <a:spcAft>
                <a:spcPts val="0"/>
              </a:spcAft>
              <a:buSzPts val="2000"/>
              <a:buFont typeface="Koulen"/>
              <a:buNone/>
              <a:defRPr b="1" sz="2000">
                <a:latin typeface="Koulen"/>
                <a:ea typeface="Koulen"/>
                <a:cs typeface="Koulen"/>
                <a:sym typeface="Koulen"/>
              </a:defRPr>
            </a:lvl5pPr>
            <a:lvl6pPr lvl="5" rtl="0">
              <a:lnSpc>
                <a:spcPct val="100000"/>
              </a:lnSpc>
              <a:spcBef>
                <a:spcPts val="0"/>
              </a:spcBef>
              <a:spcAft>
                <a:spcPts val="0"/>
              </a:spcAft>
              <a:buSzPts val="2000"/>
              <a:buFont typeface="Koulen"/>
              <a:buNone/>
              <a:defRPr b="1" sz="2000">
                <a:latin typeface="Koulen"/>
                <a:ea typeface="Koulen"/>
                <a:cs typeface="Koulen"/>
                <a:sym typeface="Koulen"/>
              </a:defRPr>
            </a:lvl6pPr>
            <a:lvl7pPr lvl="6" rtl="0">
              <a:lnSpc>
                <a:spcPct val="100000"/>
              </a:lnSpc>
              <a:spcBef>
                <a:spcPts val="0"/>
              </a:spcBef>
              <a:spcAft>
                <a:spcPts val="0"/>
              </a:spcAft>
              <a:buSzPts val="2000"/>
              <a:buFont typeface="Koulen"/>
              <a:buNone/>
              <a:defRPr b="1" sz="2000">
                <a:latin typeface="Koulen"/>
                <a:ea typeface="Koulen"/>
                <a:cs typeface="Koulen"/>
                <a:sym typeface="Koulen"/>
              </a:defRPr>
            </a:lvl7pPr>
            <a:lvl8pPr lvl="7" rtl="0">
              <a:lnSpc>
                <a:spcPct val="100000"/>
              </a:lnSpc>
              <a:spcBef>
                <a:spcPts val="0"/>
              </a:spcBef>
              <a:spcAft>
                <a:spcPts val="0"/>
              </a:spcAft>
              <a:buSzPts val="2000"/>
              <a:buFont typeface="Koulen"/>
              <a:buNone/>
              <a:defRPr b="1" sz="2000">
                <a:latin typeface="Koulen"/>
                <a:ea typeface="Koulen"/>
                <a:cs typeface="Koulen"/>
                <a:sym typeface="Koulen"/>
              </a:defRPr>
            </a:lvl8pPr>
            <a:lvl9pPr lvl="8" rtl="0">
              <a:lnSpc>
                <a:spcPct val="100000"/>
              </a:lnSpc>
              <a:spcBef>
                <a:spcPts val="0"/>
              </a:spcBef>
              <a:spcAft>
                <a:spcPts val="0"/>
              </a:spcAft>
              <a:buSzPts val="2000"/>
              <a:buFont typeface="Koulen"/>
              <a:buNone/>
              <a:defRPr b="1" sz="2000">
                <a:latin typeface="Koulen"/>
                <a:ea typeface="Koulen"/>
                <a:cs typeface="Koulen"/>
                <a:sym typeface="Koulen"/>
              </a:defRPr>
            </a:lvl9pPr>
          </a:lstStyle>
          <a:p/>
        </p:txBody>
      </p:sp>
      <p:sp>
        <p:nvSpPr>
          <p:cNvPr id="281" name="Google Shape;281;p13"/>
          <p:cNvSpPr txBox="1"/>
          <p:nvPr>
            <p:ph idx="13" type="subTitle"/>
          </p:nvPr>
        </p:nvSpPr>
        <p:spPr>
          <a:xfrm>
            <a:off x="720000" y="3591250"/>
            <a:ext cx="2526300" cy="787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Koulen"/>
              <a:buNone/>
              <a:defRPr sz="2300">
                <a:solidFill>
                  <a:schemeClr val="dk1"/>
                </a:solidFill>
                <a:latin typeface="Koulen"/>
                <a:ea typeface="Koulen"/>
                <a:cs typeface="Koulen"/>
                <a:sym typeface="Koulen"/>
              </a:defRPr>
            </a:lvl1pPr>
            <a:lvl2pPr lvl="1" rtl="0">
              <a:lnSpc>
                <a:spcPct val="100000"/>
              </a:lnSpc>
              <a:spcBef>
                <a:spcPts val="0"/>
              </a:spcBef>
              <a:spcAft>
                <a:spcPts val="0"/>
              </a:spcAft>
              <a:buSzPts val="2000"/>
              <a:buFont typeface="Koulen"/>
              <a:buNone/>
              <a:defRPr b="1" sz="2000">
                <a:latin typeface="Koulen"/>
                <a:ea typeface="Koulen"/>
                <a:cs typeface="Koulen"/>
                <a:sym typeface="Koulen"/>
              </a:defRPr>
            </a:lvl2pPr>
            <a:lvl3pPr lvl="2" rtl="0">
              <a:lnSpc>
                <a:spcPct val="100000"/>
              </a:lnSpc>
              <a:spcBef>
                <a:spcPts val="0"/>
              </a:spcBef>
              <a:spcAft>
                <a:spcPts val="0"/>
              </a:spcAft>
              <a:buSzPts val="2000"/>
              <a:buFont typeface="Koulen"/>
              <a:buNone/>
              <a:defRPr b="1" sz="2000">
                <a:latin typeface="Koulen"/>
                <a:ea typeface="Koulen"/>
                <a:cs typeface="Koulen"/>
                <a:sym typeface="Koulen"/>
              </a:defRPr>
            </a:lvl3pPr>
            <a:lvl4pPr lvl="3" rtl="0">
              <a:lnSpc>
                <a:spcPct val="100000"/>
              </a:lnSpc>
              <a:spcBef>
                <a:spcPts val="0"/>
              </a:spcBef>
              <a:spcAft>
                <a:spcPts val="0"/>
              </a:spcAft>
              <a:buSzPts val="2000"/>
              <a:buFont typeface="Koulen"/>
              <a:buNone/>
              <a:defRPr b="1" sz="2000">
                <a:latin typeface="Koulen"/>
                <a:ea typeface="Koulen"/>
                <a:cs typeface="Koulen"/>
                <a:sym typeface="Koulen"/>
              </a:defRPr>
            </a:lvl4pPr>
            <a:lvl5pPr lvl="4" rtl="0">
              <a:lnSpc>
                <a:spcPct val="100000"/>
              </a:lnSpc>
              <a:spcBef>
                <a:spcPts val="0"/>
              </a:spcBef>
              <a:spcAft>
                <a:spcPts val="0"/>
              </a:spcAft>
              <a:buSzPts val="2000"/>
              <a:buFont typeface="Koulen"/>
              <a:buNone/>
              <a:defRPr b="1" sz="2000">
                <a:latin typeface="Koulen"/>
                <a:ea typeface="Koulen"/>
                <a:cs typeface="Koulen"/>
                <a:sym typeface="Koulen"/>
              </a:defRPr>
            </a:lvl5pPr>
            <a:lvl6pPr lvl="5" rtl="0">
              <a:lnSpc>
                <a:spcPct val="100000"/>
              </a:lnSpc>
              <a:spcBef>
                <a:spcPts val="0"/>
              </a:spcBef>
              <a:spcAft>
                <a:spcPts val="0"/>
              </a:spcAft>
              <a:buSzPts val="2000"/>
              <a:buFont typeface="Koulen"/>
              <a:buNone/>
              <a:defRPr b="1" sz="2000">
                <a:latin typeface="Koulen"/>
                <a:ea typeface="Koulen"/>
                <a:cs typeface="Koulen"/>
                <a:sym typeface="Koulen"/>
              </a:defRPr>
            </a:lvl6pPr>
            <a:lvl7pPr lvl="6" rtl="0">
              <a:lnSpc>
                <a:spcPct val="100000"/>
              </a:lnSpc>
              <a:spcBef>
                <a:spcPts val="0"/>
              </a:spcBef>
              <a:spcAft>
                <a:spcPts val="0"/>
              </a:spcAft>
              <a:buSzPts val="2000"/>
              <a:buFont typeface="Koulen"/>
              <a:buNone/>
              <a:defRPr b="1" sz="2000">
                <a:latin typeface="Koulen"/>
                <a:ea typeface="Koulen"/>
                <a:cs typeface="Koulen"/>
                <a:sym typeface="Koulen"/>
              </a:defRPr>
            </a:lvl7pPr>
            <a:lvl8pPr lvl="7" rtl="0">
              <a:lnSpc>
                <a:spcPct val="100000"/>
              </a:lnSpc>
              <a:spcBef>
                <a:spcPts val="0"/>
              </a:spcBef>
              <a:spcAft>
                <a:spcPts val="0"/>
              </a:spcAft>
              <a:buSzPts val="2000"/>
              <a:buFont typeface="Koulen"/>
              <a:buNone/>
              <a:defRPr b="1" sz="2000">
                <a:latin typeface="Koulen"/>
                <a:ea typeface="Koulen"/>
                <a:cs typeface="Koulen"/>
                <a:sym typeface="Koulen"/>
              </a:defRPr>
            </a:lvl8pPr>
            <a:lvl9pPr lvl="8" rtl="0">
              <a:lnSpc>
                <a:spcPct val="100000"/>
              </a:lnSpc>
              <a:spcBef>
                <a:spcPts val="0"/>
              </a:spcBef>
              <a:spcAft>
                <a:spcPts val="0"/>
              </a:spcAft>
              <a:buSzPts val="2000"/>
              <a:buFont typeface="Koulen"/>
              <a:buNone/>
              <a:defRPr b="1" sz="2000">
                <a:latin typeface="Koulen"/>
                <a:ea typeface="Koulen"/>
                <a:cs typeface="Koulen"/>
                <a:sym typeface="Koulen"/>
              </a:defRPr>
            </a:lvl9pPr>
          </a:lstStyle>
          <a:p/>
        </p:txBody>
      </p:sp>
      <p:sp>
        <p:nvSpPr>
          <p:cNvPr id="282" name="Google Shape;282;p13"/>
          <p:cNvSpPr txBox="1"/>
          <p:nvPr>
            <p:ph idx="14" type="subTitle"/>
          </p:nvPr>
        </p:nvSpPr>
        <p:spPr>
          <a:xfrm>
            <a:off x="3308850" y="3591250"/>
            <a:ext cx="2526300" cy="787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Koulen"/>
              <a:buNone/>
              <a:defRPr sz="2300">
                <a:solidFill>
                  <a:schemeClr val="dk1"/>
                </a:solidFill>
                <a:latin typeface="Koulen"/>
                <a:ea typeface="Koulen"/>
                <a:cs typeface="Koulen"/>
                <a:sym typeface="Koulen"/>
              </a:defRPr>
            </a:lvl1pPr>
            <a:lvl2pPr lvl="1" rtl="0">
              <a:lnSpc>
                <a:spcPct val="100000"/>
              </a:lnSpc>
              <a:spcBef>
                <a:spcPts val="0"/>
              </a:spcBef>
              <a:spcAft>
                <a:spcPts val="0"/>
              </a:spcAft>
              <a:buSzPts val="2000"/>
              <a:buFont typeface="Koulen"/>
              <a:buNone/>
              <a:defRPr b="1" sz="2000">
                <a:latin typeface="Koulen"/>
                <a:ea typeface="Koulen"/>
                <a:cs typeface="Koulen"/>
                <a:sym typeface="Koulen"/>
              </a:defRPr>
            </a:lvl2pPr>
            <a:lvl3pPr lvl="2" rtl="0">
              <a:lnSpc>
                <a:spcPct val="100000"/>
              </a:lnSpc>
              <a:spcBef>
                <a:spcPts val="0"/>
              </a:spcBef>
              <a:spcAft>
                <a:spcPts val="0"/>
              </a:spcAft>
              <a:buSzPts val="2000"/>
              <a:buFont typeface="Koulen"/>
              <a:buNone/>
              <a:defRPr b="1" sz="2000">
                <a:latin typeface="Koulen"/>
                <a:ea typeface="Koulen"/>
                <a:cs typeface="Koulen"/>
                <a:sym typeface="Koulen"/>
              </a:defRPr>
            </a:lvl3pPr>
            <a:lvl4pPr lvl="3" rtl="0">
              <a:lnSpc>
                <a:spcPct val="100000"/>
              </a:lnSpc>
              <a:spcBef>
                <a:spcPts val="0"/>
              </a:spcBef>
              <a:spcAft>
                <a:spcPts val="0"/>
              </a:spcAft>
              <a:buSzPts val="2000"/>
              <a:buFont typeface="Koulen"/>
              <a:buNone/>
              <a:defRPr b="1" sz="2000">
                <a:latin typeface="Koulen"/>
                <a:ea typeface="Koulen"/>
                <a:cs typeface="Koulen"/>
                <a:sym typeface="Koulen"/>
              </a:defRPr>
            </a:lvl4pPr>
            <a:lvl5pPr lvl="4" rtl="0">
              <a:lnSpc>
                <a:spcPct val="100000"/>
              </a:lnSpc>
              <a:spcBef>
                <a:spcPts val="0"/>
              </a:spcBef>
              <a:spcAft>
                <a:spcPts val="0"/>
              </a:spcAft>
              <a:buSzPts val="2000"/>
              <a:buFont typeface="Koulen"/>
              <a:buNone/>
              <a:defRPr b="1" sz="2000">
                <a:latin typeface="Koulen"/>
                <a:ea typeface="Koulen"/>
                <a:cs typeface="Koulen"/>
                <a:sym typeface="Koulen"/>
              </a:defRPr>
            </a:lvl5pPr>
            <a:lvl6pPr lvl="5" rtl="0">
              <a:lnSpc>
                <a:spcPct val="100000"/>
              </a:lnSpc>
              <a:spcBef>
                <a:spcPts val="0"/>
              </a:spcBef>
              <a:spcAft>
                <a:spcPts val="0"/>
              </a:spcAft>
              <a:buSzPts val="2000"/>
              <a:buFont typeface="Koulen"/>
              <a:buNone/>
              <a:defRPr b="1" sz="2000">
                <a:latin typeface="Koulen"/>
                <a:ea typeface="Koulen"/>
                <a:cs typeface="Koulen"/>
                <a:sym typeface="Koulen"/>
              </a:defRPr>
            </a:lvl6pPr>
            <a:lvl7pPr lvl="6" rtl="0">
              <a:lnSpc>
                <a:spcPct val="100000"/>
              </a:lnSpc>
              <a:spcBef>
                <a:spcPts val="0"/>
              </a:spcBef>
              <a:spcAft>
                <a:spcPts val="0"/>
              </a:spcAft>
              <a:buSzPts val="2000"/>
              <a:buFont typeface="Koulen"/>
              <a:buNone/>
              <a:defRPr b="1" sz="2000">
                <a:latin typeface="Koulen"/>
                <a:ea typeface="Koulen"/>
                <a:cs typeface="Koulen"/>
                <a:sym typeface="Koulen"/>
              </a:defRPr>
            </a:lvl7pPr>
            <a:lvl8pPr lvl="7" rtl="0">
              <a:lnSpc>
                <a:spcPct val="100000"/>
              </a:lnSpc>
              <a:spcBef>
                <a:spcPts val="0"/>
              </a:spcBef>
              <a:spcAft>
                <a:spcPts val="0"/>
              </a:spcAft>
              <a:buSzPts val="2000"/>
              <a:buFont typeface="Koulen"/>
              <a:buNone/>
              <a:defRPr b="1" sz="2000">
                <a:latin typeface="Koulen"/>
                <a:ea typeface="Koulen"/>
                <a:cs typeface="Koulen"/>
                <a:sym typeface="Koulen"/>
              </a:defRPr>
            </a:lvl8pPr>
            <a:lvl9pPr lvl="8" rtl="0">
              <a:lnSpc>
                <a:spcPct val="100000"/>
              </a:lnSpc>
              <a:spcBef>
                <a:spcPts val="0"/>
              </a:spcBef>
              <a:spcAft>
                <a:spcPts val="0"/>
              </a:spcAft>
              <a:buSzPts val="2000"/>
              <a:buFont typeface="Koulen"/>
              <a:buNone/>
              <a:defRPr b="1" sz="2000">
                <a:latin typeface="Koulen"/>
                <a:ea typeface="Koulen"/>
                <a:cs typeface="Koulen"/>
                <a:sym typeface="Koulen"/>
              </a:defRPr>
            </a:lvl9pPr>
          </a:lstStyle>
          <a:p/>
        </p:txBody>
      </p:sp>
      <p:sp>
        <p:nvSpPr>
          <p:cNvPr id="283" name="Google Shape;283;p13"/>
          <p:cNvSpPr txBox="1"/>
          <p:nvPr>
            <p:ph idx="15" type="subTitle"/>
          </p:nvPr>
        </p:nvSpPr>
        <p:spPr>
          <a:xfrm>
            <a:off x="5897700" y="3591250"/>
            <a:ext cx="2526300" cy="787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Koulen"/>
              <a:buNone/>
              <a:defRPr sz="2300">
                <a:solidFill>
                  <a:schemeClr val="dk1"/>
                </a:solidFill>
                <a:latin typeface="Koulen"/>
                <a:ea typeface="Koulen"/>
                <a:cs typeface="Koulen"/>
                <a:sym typeface="Koulen"/>
              </a:defRPr>
            </a:lvl1pPr>
            <a:lvl2pPr lvl="1" rtl="0">
              <a:lnSpc>
                <a:spcPct val="100000"/>
              </a:lnSpc>
              <a:spcBef>
                <a:spcPts val="0"/>
              </a:spcBef>
              <a:spcAft>
                <a:spcPts val="0"/>
              </a:spcAft>
              <a:buSzPts val="2000"/>
              <a:buFont typeface="Koulen"/>
              <a:buNone/>
              <a:defRPr b="1" sz="2000">
                <a:latin typeface="Koulen"/>
                <a:ea typeface="Koulen"/>
                <a:cs typeface="Koulen"/>
                <a:sym typeface="Koulen"/>
              </a:defRPr>
            </a:lvl2pPr>
            <a:lvl3pPr lvl="2" rtl="0">
              <a:lnSpc>
                <a:spcPct val="100000"/>
              </a:lnSpc>
              <a:spcBef>
                <a:spcPts val="0"/>
              </a:spcBef>
              <a:spcAft>
                <a:spcPts val="0"/>
              </a:spcAft>
              <a:buSzPts val="2000"/>
              <a:buFont typeface="Koulen"/>
              <a:buNone/>
              <a:defRPr b="1" sz="2000">
                <a:latin typeface="Koulen"/>
                <a:ea typeface="Koulen"/>
                <a:cs typeface="Koulen"/>
                <a:sym typeface="Koulen"/>
              </a:defRPr>
            </a:lvl3pPr>
            <a:lvl4pPr lvl="3" rtl="0">
              <a:lnSpc>
                <a:spcPct val="100000"/>
              </a:lnSpc>
              <a:spcBef>
                <a:spcPts val="0"/>
              </a:spcBef>
              <a:spcAft>
                <a:spcPts val="0"/>
              </a:spcAft>
              <a:buSzPts val="2000"/>
              <a:buFont typeface="Koulen"/>
              <a:buNone/>
              <a:defRPr b="1" sz="2000">
                <a:latin typeface="Koulen"/>
                <a:ea typeface="Koulen"/>
                <a:cs typeface="Koulen"/>
                <a:sym typeface="Koulen"/>
              </a:defRPr>
            </a:lvl4pPr>
            <a:lvl5pPr lvl="4" rtl="0">
              <a:lnSpc>
                <a:spcPct val="100000"/>
              </a:lnSpc>
              <a:spcBef>
                <a:spcPts val="0"/>
              </a:spcBef>
              <a:spcAft>
                <a:spcPts val="0"/>
              </a:spcAft>
              <a:buSzPts val="2000"/>
              <a:buFont typeface="Koulen"/>
              <a:buNone/>
              <a:defRPr b="1" sz="2000">
                <a:latin typeface="Koulen"/>
                <a:ea typeface="Koulen"/>
                <a:cs typeface="Koulen"/>
                <a:sym typeface="Koulen"/>
              </a:defRPr>
            </a:lvl5pPr>
            <a:lvl6pPr lvl="5" rtl="0">
              <a:lnSpc>
                <a:spcPct val="100000"/>
              </a:lnSpc>
              <a:spcBef>
                <a:spcPts val="0"/>
              </a:spcBef>
              <a:spcAft>
                <a:spcPts val="0"/>
              </a:spcAft>
              <a:buSzPts val="2000"/>
              <a:buFont typeface="Koulen"/>
              <a:buNone/>
              <a:defRPr b="1" sz="2000">
                <a:latin typeface="Koulen"/>
                <a:ea typeface="Koulen"/>
                <a:cs typeface="Koulen"/>
                <a:sym typeface="Koulen"/>
              </a:defRPr>
            </a:lvl6pPr>
            <a:lvl7pPr lvl="6" rtl="0">
              <a:lnSpc>
                <a:spcPct val="100000"/>
              </a:lnSpc>
              <a:spcBef>
                <a:spcPts val="0"/>
              </a:spcBef>
              <a:spcAft>
                <a:spcPts val="0"/>
              </a:spcAft>
              <a:buSzPts val="2000"/>
              <a:buFont typeface="Koulen"/>
              <a:buNone/>
              <a:defRPr b="1" sz="2000">
                <a:latin typeface="Koulen"/>
                <a:ea typeface="Koulen"/>
                <a:cs typeface="Koulen"/>
                <a:sym typeface="Koulen"/>
              </a:defRPr>
            </a:lvl7pPr>
            <a:lvl8pPr lvl="7" rtl="0">
              <a:lnSpc>
                <a:spcPct val="100000"/>
              </a:lnSpc>
              <a:spcBef>
                <a:spcPts val="0"/>
              </a:spcBef>
              <a:spcAft>
                <a:spcPts val="0"/>
              </a:spcAft>
              <a:buSzPts val="2000"/>
              <a:buFont typeface="Koulen"/>
              <a:buNone/>
              <a:defRPr b="1" sz="2000">
                <a:latin typeface="Koulen"/>
                <a:ea typeface="Koulen"/>
                <a:cs typeface="Koulen"/>
                <a:sym typeface="Koulen"/>
              </a:defRPr>
            </a:lvl8pPr>
            <a:lvl9pPr lvl="8" rtl="0">
              <a:lnSpc>
                <a:spcPct val="100000"/>
              </a:lnSpc>
              <a:spcBef>
                <a:spcPts val="0"/>
              </a:spcBef>
              <a:spcAft>
                <a:spcPts val="0"/>
              </a:spcAft>
              <a:buSzPts val="2000"/>
              <a:buFont typeface="Koulen"/>
              <a:buNone/>
              <a:defRPr b="1" sz="2000">
                <a:latin typeface="Koulen"/>
                <a:ea typeface="Koulen"/>
                <a:cs typeface="Koulen"/>
                <a:sym typeface="Koulen"/>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284" name="Shape 284"/>
        <p:cNvGrpSpPr/>
        <p:nvPr/>
      </p:nvGrpSpPr>
      <p:grpSpPr>
        <a:xfrm>
          <a:off x="0" y="0"/>
          <a:ext cx="0" cy="0"/>
          <a:chOff x="0" y="0"/>
          <a:chExt cx="0" cy="0"/>
        </a:xfrm>
      </p:grpSpPr>
      <p:sp>
        <p:nvSpPr>
          <p:cNvPr id="285" name="Google Shape;285;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86" name="Google Shape;286;p14"/>
          <p:cNvGrpSpPr/>
          <p:nvPr/>
        </p:nvGrpSpPr>
        <p:grpSpPr>
          <a:xfrm>
            <a:off x="-703667" y="77595"/>
            <a:ext cx="10017050" cy="5332788"/>
            <a:chOff x="-703667" y="77595"/>
            <a:chExt cx="10017050" cy="5332788"/>
          </a:xfrm>
        </p:grpSpPr>
        <p:sp>
          <p:nvSpPr>
            <p:cNvPr id="287" name="Google Shape;287;p14"/>
            <p:cNvSpPr/>
            <p:nvPr/>
          </p:nvSpPr>
          <p:spPr>
            <a:xfrm rot="-6989510">
              <a:off x="-516644" y="251627"/>
              <a:ext cx="1049626" cy="1067565"/>
            </a:xfrm>
            <a:custGeom>
              <a:rect b="b" l="l" r="r" t="t"/>
              <a:pathLst>
                <a:path extrusionOk="0" h="3211" w="3157">
                  <a:moveTo>
                    <a:pt x="407" y="1"/>
                  </a:moveTo>
                  <a:cubicBezTo>
                    <a:pt x="154" y="338"/>
                    <a:pt x="0" y="951"/>
                    <a:pt x="146" y="1471"/>
                  </a:cubicBezTo>
                  <a:cubicBezTo>
                    <a:pt x="276" y="1954"/>
                    <a:pt x="659" y="2253"/>
                    <a:pt x="544" y="2720"/>
                  </a:cubicBezTo>
                  <a:cubicBezTo>
                    <a:pt x="521" y="2827"/>
                    <a:pt x="452" y="3019"/>
                    <a:pt x="544" y="3134"/>
                  </a:cubicBezTo>
                  <a:cubicBezTo>
                    <a:pt x="622" y="3205"/>
                    <a:pt x="744" y="3211"/>
                    <a:pt x="793" y="3211"/>
                  </a:cubicBezTo>
                  <a:cubicBezTo>
                    <a:pt x="802" y="3211"/>
                    <a:pt x="809" y="3211"/>
                    <a:pt x="813" y="3211"/>
                  </a:cubicBezTo>
                  <a:cubicBezTo>
                    <a:pt x="1291" y="3166"/>
                    <a:pt x="1514" y="2251"/>
                    <a:pt x="1696" y="2251"/>
                  </a:cubicBezTo>
                  <a:cubicBezTo>
                    <a:pt x="1700" y="2251"/>
                    <a:pt x="1705" y="2252"/>
                    <a:pt x="1709" y="2253"/>
                  </a:cubicBezTo>
                  <a:cubicBezTo>
                    <a:pt x="1847" y="2284"/>
                    <a:pt x="1755" y="2850"/>
                    <a:pt x="2008" y="2942"/>
                  </a:cubicBezTo>
                  <a:cubicBezTo>
                    <a:pt x="2033" y="2952"/>
                    <a:pt x="2061" y="2956"/>
                    <a:pt x="2089" y="2956"/>
                  </a:cubicBezTo>
                  <a:cubicBezTo>
                    <a:pt x="2152" y="2956"/>
                    <a:pt x="2216" y="2934"/>
                    <a:pt x="2253" y="2896"/>
                  </a:cubicBezTo>
                  <a:cubicBezTo>
                    <a:pt x="2414" y="2743"/>
                    <a:pt x="2237" y="2429"/>
                    <a:pt x="2368" y="2322"/>
                  </a:cubicBezTo>
                  <a:cubicBezTo>
                    <a:pt x="2394" y="2302"/>
                    <a:pt x="2420" y="2295"/>
                    <a:pt x="2449" y="2295"/>
                  </a:cubicBezTo>
                  <a:cubicBezTo>
                    <a:pt x="2517" y="2295"/>
                    <a:pt x="2595" y="2335"/>
                    <a:pt x="2691" y="2335"/>
                  </a:cubicBezTo>
                  <a:cubicBezTo>
                    <a:pt x="2710" y="2335"/>
                    <a:pt x="2730" y="2333"/>
                    <a:pt x="2751" y="2330"/>
                  </a:cubicBezTo>
                  <a:cubicBezTo>
                    <a:pt x="2896" y="2299"/>
                    <a:pt x="3057" y="2161"/>
                    <a:pt x="3157" y="1985"/>
                  </a:cubicBezTo>
                  <a:cubicBezTo>
                    <a:pt x="3019" y="1893"/>
                    <a:pt x="2873" y="1793"/>
                    <a:pt x="2705" y="1701"/>
                  </a:cubicBezTo>
                  <a:cubicBezTo>
                    <a:pt x="1418" y="859"/>
                    <a:pt x="1219" y="920"/>
                    <a:pt x="805" y="522"/>
                  </a:cubicBezTo>
                  <a:cubicBezTo>
                    <a:pt x="675" y="384"/>
                    <a:pt x="537" y="223"/>
                    <a:pt x="40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4"/>
            <p:cNvSpPr/>
            <p:nvPr/>
          </p:nvSpPr>
          <p:spPr>
            <a:xfrm rot="5400000">
              <a:off x="8129814" y="4226815"/>
              <a:ext cx="1461824" cy="905313"/>
            </a:xfrm>
            <a:custGeom>
              <a:rect b="b" l="l" r="r" t="t"/>
              <a:pathLst>
                <a:path extrusionOk="0" h="11032" w="17813">
                  <a:moveTo>
                    <a:pt x="2237" y="0"/>
                  </a:moveTo>
                  <a:cubicBezTo>
                    <a:pt x="1617" y="452"/>
                    <a:pt x="1119" y="1096"/>
                    <a:pt x="797" y="1785"/>
                  </a:cubicBezTo>
                  <a:cubicBezTo>
                    <a:pt x="284" y="2858"/>
                    <a:pt x="123" y="4061"/>
                    <a:pt x="46" y="5248"/>
                  </a:cubicBezTo>
                  <a:cubicBezTo>
                    <a:pt x="8" y="5846"/>
                    <a:pt x="0" y="6466"/>
                    <a:pt x="299" y="6972"/>
                  </a:cubicBezTo>
                  <a:cubicBezTo>
                    <a:pt x="583" y="7462"/>
                    <a:pt x="1119" y="7761"/>
                    <a:pt x="1655" y="7968"/>
                  </a:cubicBezTo>
                  <a:cubicBezTo>
                    <a:pt x="3517" y="8718"/>
                    <a:pt x="5547" y="8864"/>
                    <a:pt x="7501" y="9301"/>
                  </a:cubicBezTo>
                  <a:cubicBezTo>
                    <a:pt x="7631" y="9331"/>
                    <a:pt x="7792" y="9377"/>
                    <a:pt x="7853" y="9500"/>
                  </a:cubicBezTo>
                  <a:cubicBezTo>
                    <a:pt x="7891" y="9599"/>
                    <a:pt x="7868" y="9714"/>
                    <a:pt x="7868" y="9822"/>
                  </a:cubicBezTo>
                  <a:cubicBezTo>
                    <a:pt x="7861" y="10289"/>
                    <a:pt x="8213" y="10703"/>
                    <a:pt x="8634" y="10879"/>
                  </a:cubicBezTo>
                  <a:cubicBezTo>
                    <a:pt x="8898" y="10990"/>
                    <a:pt x="9176" y="11031"/>
                    <a:pt x="9456" y="11031"/>
                  </a:cubicBezTo>
                  <a:cubicBezTo>
                    <a:pt x="9639" y="11031"/>
                    <a:pt x="9824" y="11013"/>
                    <a:pt x="10006" y="10986"/>
                  </a:cubicBezTo>
                  <a:cubicBezTo>
                    <a:pt x="11392" y="10795"/>
                    <a:pt x="12679" y="10166"/>
                    <a:pt x="13897" y="9477"/>
                  </a:cubicBezTo>
                  <a:cubicBezTo>
                    <a:pt x="14641" y="9055"/>
                    <a:pt x="15391" y="8580"/>
                    <a:pt x="15966" y="7952"/>
                  </a:cubicBezTo>
                  <a:cubicBezTo>
                    <a:pt x="16533" y="7339"/>
                    <a:pt x="16916" y="6589"/>
                    <a:pt x="17268" y="5846"/>
                  </a:cubicBezTo>
                  <a:cubicBezTo>
                    <a:pt x="17544" y="5271"/>
                    <a:pt x="17812" y="4650"/>
                    <a:pt x="17667" y="4022"/>
                  </a:cubicBezTo>
                  <a:cubicBezTo>
                    <a:pt x="17544" y="3402"/>
                    <a:pt x="17054" y="2927"/>
                    <a:pt x="16617" y="2452"/>
                  </a:cubicBezTo>
                  <a:cubicBezTo>
                    <a:pt x="16180" y="1984"/>
                    <a:pt x="15751" y="1402"/>
                    <a:pt x="15828" y="766"/>
                  </a:cubicBezTo>
                  <a:cubicBezTo>
                    <a:pt x="15851" y="628"/>
                    <a:pt x="15889" y="491"/>
                    <a:pt x="15889" y="345"/>
                  </a:cubicBezTo>
                  <a:cubicBezTo>
                    <a:pt x="15889" y="222"/>
                    <a:pt x="15859" y="107"/>
                    <a:pt x="157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9" name="Google Shape;289;p14"/>
          <p:cNvGrpSpPr/>
          <p:nvPr/>
        </p:nvGrpSpPr>
        <p:grpSpPr>
          <a:xfrm>
            <a:off x="74674" y="1088231"/>
            <a:ext cx="8941990" cy="4398761"/>
            <a:chOff x="74674" y="1088231"/>
            <a:chExt cx="8941990" cy="4398761"/>
          </a:xfrm>
        </p:grpSpPr>
        <p:grpSp>
          <p:nvGrpSpPr>
            <p:cNvPr id="290" name="Google Shape;290;p14"/>
            <p:cNvGrpSpPr/>
            <p:nvPr/>
          </p:nvGrpSpPr>
          <p:grpSpPr>
            <a:xfrm flipH="1">
              <a:off x="8751224" y="3792369"/>
              <a:ext cx="219171" cy="330585"/>
              <a:chOff x="1095125" y="669925"/>
              <a:chExt cx="26850" cy="40500"/>
            </a:xfrm>
          </p:grpSpPr>
          <p:sp>
            <p:nvSpPr>
              <p:cNvPr id="291" name="Google Shape;291;p14"/>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4"/>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4"/>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4" name="Google Shape;294;p14"/>
            <p:cNvSpPr/>
            <p:nvPr/>
          </p:nvSpPr>
          <p:spPr>
            <a:xfrm flipH="1">
              <a:off x="8179879" y="4688193"/>
              <a:ext cx="836784" cy="798800"/>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5" name="Google Shape;295;p14"/>
            <p:cNvGrpSpPr/>
            <p:nvPr/>
          </p:nvGrpSpPr>
          <p:grpSpPr>
            <a:xfrm flipH="1">
              <a:off x="74674" y="1088231"/>
              <a:ext cx="219171" cy="330585"/>
              <a:chOff x="1095125" y="669925"/>
              <a:chExt cx="26850" cy="40500"/>
            </a:xfrm>
          </p:grpSpPr>
          <p:sp>
            <p:nvSpPr>
              <p:cNvPr id="296" name="Google Shape;296;p14"/>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4"/>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4"/>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299" name="Shape 299"/>
        <p:cNvGrpSpPr/>
        <p:nvPr/>
      </p:nvGrpSpPr>
      <p:grpSpPr>
        <a:xfrm>
          <a:off x="0" y="0"/>
          <a:ext cx="0" cy="0"/>
          <a:chOff x="0" y="0"/>
          <a:chExt cx="0" cy="0"/>
        </a:xfrm>
      </p:grpSpPr>
      <p:grpSp>
        <p:nvGrpSpPr>
          <p:cNvPr id="300" name="Google Shape;300;p15"/>
          <p:cNvGrpSpPr/>
          <p:nvPr/>
        </p:nvGrpSpPr>
        <p:grpSpPr>
          <a:xfrm>
            <a:off x="-41975" y="-692326"/>
            <a:ext cx="10566975" cy="6274659"/>
            <a:chOff x="-41975" y="-692326"/>
            <a:chExt cx="10566975" cy="6274659"/>
          </a:xfrm>
        </p:grpSpPr>
        <p:sp>
          <p:nvSpPr>
            <p:cNvPr id="301" name="Google Shape;301;p15"/>
            <p:cNvSpPr/>
            <p:nvPr/>
          </p:nvSpPr>
          <p:spPr>
            <a:xfrm rot="6393631">
              <a:off x="8630163" y="-811818"/>
              <a:ext cx="1349880" cy="2143980"/>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flipH="1" rot="-5400000">
              <a:off x="-320230" y="4398765"/>
              <a:ext cx="1461824" cy="905314"/>
            </a:xfrm>
            <a:custGeom>
              <a:rect b="b" l="l" r="r" t="t"/>
              <a:pathLst>
                <a:path extrusionOk="0" h="11032" w="17813">
                  <a:moveTo>
                    <a:pt x="2237" y="0"/>
                  </a:moveTo>
                  <a:cubicBezTo>
                    <a:pt x="1617" y="452"/>
                    <a:pt x="1119" y="1096"/>
                    <a:pt x="797" y="1785"/>
                  </a:cubicBezTo>
                  <a:cubicBezTo>
                    <a:pt x="284" y="2858"/>
                    <a:pt x="123" y="4061"/>
                    <a:pt x="46" y="5248"/>
                  </a:cubicBezTo>
                  <a:cubicBezTo>
                    <a:pt x="8" y="5846"/>
                    <a:pt x="0" y="6466"/>
                    <a:pt x="299" y="6972"/>
                  </a:cubicBezTo>
                  <a:cubicBezTo>
                    <a:pt x="583" y="7462"/>
                    <a:pt x="1119" y="7761"/>
                    <a:pt x="1655" y="7968"/>
                  </a:cubicBezTo>
                  <a:cubicBezTo>
                    <a:pt x="3517" y="8718"/>
                    <a:pt x="5547" y="8864"/>
                    <a:pt x="7501" y="9301"/>
                  </a:cubicBezTo>
                  <a:cubicBezTo>
                    <a:pt x="7631" y="9331"/>
                    <a:pt x="7792" y="9377"/>
                    <a:pt x="7853" y="9500"/>
                  </a:cubicBezTo>
                  <a:cubicBezTo>
                    <a:pt x="7891" y="9599"/>
                    <a:pt x="7868" y="9714"/>
                    <a:pt x="7868" y="9822"/>
                  </a:cubicBezTo>
                  <a:cubicBezTo>
                    <a:pt x="7861" y="10289"/>
                    <a:pt x="8213" y="10703"/>
                    <a:pt x="8634" y="10879"/>
                  </a:cubicBezTo>
                  <a:cubicBezTo>
                    <a:pt x="8898" y="10990"/>
                    <a:pt x="9176" y="11031"/>
                    <a:pt x="9456" y="11031"/>
                  </a:cubicBezTo>
                  <a:cubicBezTo>
                    <a:pt x="9639" y="11031"/>
                    <a:pt x="9824" y="11013"/>
                    <a:pt x="10006" y="10986"/>
                  </a:cubicBezTo>
                  <a:cubicBezTo>
                    <a:pt x="11392" y="10795"/>
                    <a:pt x="12679" y="10166"/>
                    <a:pt x="13897" y="9477"/>
                  </a:cubicBezTo>
                  <a:cubicBezTo>
                    <a:pt x="14641" y="9055"/>
                    <a:pt x="15391" y="8580"/>
                    <a:pt x="15966" y="7952"/>
                  </a:cubicBezTo>
                  <a:cubicBezTo>
                    <a:pt x="16533" y="7339"/>
                    <a:pt x="16916" y="6589"/>
                    <a:pt x="17268" y="5846"/>
                  </a:cubicBezTo>
                  <a:cubicBezTo>
                    <a:pt x="17544" y="5271"/>
                    <a:pt x="17812" y="4650"/>
                    <a:pt x="17667" y="4022"/>
                  </a:cubicBezTo>
                  <a:cubicBezTo>
                    <a:pt x="17544" y="3402"/>
                    <a:pt x="17054" y="2927"/>
                    <a:pt x="16617" y="2452"/>
                  </a:cubicBezTo>
                  <a:cubicBezTo>
                    <a:pt x="16180" y="1984"/>
                    <a:pt x="15751" y="1402"/>
                    <a:pt x="15828" y="766"/>
                  </a:cubicBezTo>
                  <a:cubicBezTo>
                    <a:pt x="15851" y="628"/>
                    <a:pt x="15889" y="491"/>
                    <a:pt x="15889" y="345"/>
                  </a:cubicBezTo>
                  <a:cubicBezTo>
                    <a:pt x="15889" y="222"/>
                    <a:pt x="15859" y="107"/>
                    <a:pt x="1579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3" name="Google Shape;303;p15"/>
          <p:cNvGrpSpPr/>
          <p:nvPr/>
        </p:nvGrpSpPr>
        <p:grpSpPr>
          <a:xfrm>
            <a:off x="-473131" y="626029"/>
            <a:ext cx="9651068" cy="3916863"/>
            <a:chOff x="-473131" y="626029"/>
            <a:chExt cx="9651068" cy="3916863"/>
          </a:xfrm>
        </p:grpSpPr>
        <p:grpSp>
          <p:nvGrpSpPr>
            <p:cNvPr id="304" name="Google Shape;304;p15"/>
            <p:cNvGrpSpPr/>
            <p:nvPr/>
          </p:nvGrpSpPr>
          <p:grpSpPr>
            <a:xfrm rot="-1226228">
              <a:off x="8681720" y="689950"/>
              <a:ext cx="439231" cy="405583"/>
              <a:chOff x="5680050" y="2183725"/>
              <a:chExt cx="59050" cy="54525"/>
            </a:xfrm>
          </p:grpSpPr>
          <p:sp>
            <p:nvSpPr>
              <p:cNvPr id="305" name="Google Shape;305;p15"/>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5"/>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5"/>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5"/>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5"/>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5"/>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4" name="Google Shape;314;p15"/>
            <p:cNvGrpSpPr/>
            <p:nvPr/>
          </p:nvGrpSpPr>
          <p:grpSpPr>
            <a:xfrm>
              <a:off x="301012" y="3964319"/>
              <a:ext cx="219171" cy="330585"/>
              <a:chOff x="1095125" y="669925"/>
              <a:chExt cx="26850" cy="40500"/>
            </a:xfrm>
          </p:grpSpPr>
          <p:sp>
            <p:nvSpPr>
              <p:cNvPr id="315" name="Google Shape;315;p15"/>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5"/>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8" name="Google Shape;318;p15"/>
            <p:cNvSpPr/>
            <p:nvPr/>
          </p:nvSpPr>
          <p:spPr>
            <a:xfrm>
              <a:off x="-473131" y="3744093"/>
              <a:ext cx="836784" cy="798800"/>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9" name="Google Shape;319;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320" name="Shape 320"/>
        <p:cNvGrpSpPr/>
        <p:nvPr/>
      </p:nvGrpSpPr>
      <p:grpSpPr>
        <a:xfrm>
          <a:off x="0" y="0"/>
          <a:ext cx="0" cy="0"/>
          <a:chOff x="0" y="0"/>
          <a:chExt cx="0" cy="0"/>
        </a:xfrm>
      </p:grpSpPr>
      <p:grpSp>
        <p:nvGrpSpPr>
          <p:cNvPr id="321" name="Google Shape;321;p16"/>
          <p:cNvGrpSpPr/>
          <p:nvPr/>
        </p:nvGrpSpPr>
        <p:grpSpPr>
          <a:xfrm>
            <a:off x="-1073533" y="1547019"/>
            <a:ext cx="11705852" cy="4185041"/>
            <a:chOff x="-1073533" y="1547019"/>
            <a:chExt cx="11705852" cy="4185041"/>
          </a:xfrm>
        </p:grpSpPr>
        <p:sp>
          <p:nvSpPr>
            <p:cNvPr id="322" name="Google Shape;322;p16"/>
            <p:cNvSpPr/>
            <p:nvPr/>
          </p:nvSpPr>
          <p:spPr>
            <a:xfrm flipH="1" rot="-2228858">
              <a:off x="-828349" y="1895487"/>
              <a:ext cx="1608646" cy="1352541"/>
            </a:xfrm>
            <a:custGeom>
              <a:rect b="b" l="l" r="r" t="t"/>
              <a:pathLst>
                <a:path extrusionOk="0" h="10964" w="13040">
                  <a:moveTo>
                    <a:pt x="10075" y="2092"/>
                  </a:moveTo>
                  <a:lnTo>
                    <a:pt x="10128" y="2138"/>
                  </a:lnTo>
                  <a:cubicBezTo>
                    <a:pt x="10113" y="2146"/>
                    <a:pt x="10067" y="2123"/>
                    <a:pt x="10075" y="2092"/>
                  </a:cubicBezTo>
                  <a:close/>
                  <a:moveTo>
                    <a:pt x="10465" y="3502"/>
                  </a:moveTo>
                  <a:cubicBezTo>
                    <a:pt x="10473" y="3471"/>
                    <a:pt x="10465" y="3463"/>
                    <a:pt x="10458" y="3471"/>
                  </a:cubicBezTo>
                  <a:cubicBezTo>
                    <a:pt x="10458" y="3433"/>
                    <a:pt x="10511" y="3479"/>
                    <a:pt x="10504" y="3509"/>
                  </a:cubicBezTo>
                  <a:close/>
                  <a:moveTo>
                    <a:pt x="10573" y="3433"/>
                  </a:moveTo>
                  <a:cubicBezTo>
                    <a:pt x="10588" y="3448"/>
                    <a:pt x="10611" y="3463"/>
                    <a:pt x="10603" y="3486"/>
                  </a:cubicBezTo>
                  <a:close/>
                  <a:moveTo>
                    <a:pt x="10626" y="3586"/>
                  </a:moveTo>
                  <a:cubicBezTo>
                    <a:pt x="10665" y="3617"/>
                    <a:pt x="10695" y="3640"/>
                    <a:pt x="10695" y="3693"/>
                  </a:cubicBezTo>
                  <a:cubicBezTo>
                    <a:pt x="10680" y="3655"/>
                    <a:pt x="10626" y="3624"/>
                    <a:pt x="10626" y="3586"/>
                  </a:cubicBezTo>
                  <a:close/>
                  <a:moveTo>
                    <a:pt x="10734" y="3785"/>
                  </a:moveTo>
                  <a:cubicBezTo>
                    <a:pt x="10726" y="3816"/>
                    <a:pt x="10772" y="3816"/>
                    <a:pt x="10749" y="3847"/>
                  </a:cubicBezTo>
                  <a:cubicBezTo>
                    <a:pt x="10726" y="3831"/>
                    <a:pt x="10703" y="3785"/>
                    <a:pt x="10734" y="3785"/>
                  </a:cubicBezTo>
                  <a:close/>
                  <a:moveTo>
                    <a:pt x="11109" y="3249"/>
                  </a:moveTo>
                  <a:lnTo>
                    <a:pt x="11040" y="3234"/>
                  </a:lnTo>
                  <a:cubicBezTo>
                    <a:pt x="11040" y="3195"/>
                    <a:pt x="11063" y="3211"/>
                    <a:pt x="11071" y="3203"/>
                  </a:cubicBezTo>
                  <a:lnTo>
                    <a:pt x="11063" y="3180"/>
                  </a:lnTo>
                  <a:cubicBezTo>
                    <a:pt x="11078" y="3211"/>
                    <a:pt x="11101" y="3249"/>
                    <a:pt x="11124" y="3211"/>
                  </a:cubicBezTo>
                  <a:close/>
                  <a:moveTo>
                    <a:pt x="11415" y="2759"/>
                  </a:moveTo>
                  <a:cubicBezTo>
                    <a:pt x="11415" y="2736"/>
                    <a:pt x="11446" y="2751"/>
                    <a:pt x="11461" y="2743"/>
                  </a:cubicBezTo>
                  <a:lnTo>
                    <a:pt x="11469" y="2797"/>
                  </a:lnTo>
                  <a:cubicBezTo>
                    <a:pt x="11446" y="2789"/>
                    <a:pt x="11446" y="2774"/>
                    <a:pt x="11415" y="2759"/>
                  </a:cubicBezTo>
                  <a:close/>
                  <a:moveTo>
                    <a:pt x="10956" y="4544"/>
                  </a:moveTo>
                  <a:lnTo>
                    <a:pt x="10933" y="4536"/>
                  </a:lnTo>
                  <a:cubicBezTo>
                    <a:pt x="10956" y="4505"/>
                    <a:pt x="10994" y="4521"/>
                    <a:pt x="11009" y="4482"/>
                  </a:cubicBezTo>
                  <a:lnTo>
                    <a:pt x="11032" y="4513"/>
                  </a:lnTo>
                  <a:cubicBezTo>
                    <a:pt x="11025" y="4505"/>
                    <a:pt x="10971" y="4513"/>
                    <a:pt x="10956" y="4544"/>
                  </a:cubicBezTo>
                  <a:close/>
                  <a:moveTo>
                    <a:pt x="11653" y="3280"/>
                  </a:moveTo>
                  <a:cubicBezTo>
                    <a:pt x="11707" y="3326"/>
                    <a:pt x="11752" y="3364"/>
                    <a:pt x="11806" y="3372"/>
                  </a:cubicBezTo>
                  <a:lnTo>
                    <a:pt x="11798" y="3410"/>
                  </a:lnTo>
                  <a:cubicBezTo>
                    <a:pt x="11768" y="3372"/>
                    <a:pt x="11676" y="3364"/>
                    <a:pt x="11653" y="3280"/>
                  </a:cubicBezTo>
                  <a:close/>
                  <a:moveTo>
                    <a:pt x="11147" y="4659"/>
                  </a:moveTo>
                  <a:lnTo>
                    <a:pt x="11186" y="4705"/>
                  </a:lnTo>
                  <a:cubicBezTo>
                    <a:pt x="11155" y="4689"/>
                    <a:pt x="11155" y="4674"/>
                    <a:pt x="11147" y="4659"/>
                  </a:cubicBezTo>
                  <a:close/>
                  <a:moveTo>
                    <a:pt x="11806" y="3463"/>
                  </a:moveTo>
                  <a:lnTo>
                    <a:pt x="11837" y="3433"/>
                  </a:lnTo>
                  <a:cubicBezTo>
                    <a:pt x="11867" y="3471"/>
                    <a:pt x="11913" y="3509"/>
                    <a:pt x="11929" y="3555"/>
                  </a:cubicBezTo>
                  <a:cubicBezTo>
                    <a:pt x="11883" y="3525"/>
                    <a:pt x="11852" y="3486"/>
                    <a:pt x="11806" y="3463"/>
                  </a:cubicBezTo>
                  <a:close/>
                  <a:moveTo>
                    <a:pt x="11913" y="3640"/>
                  </a:moveTo>
                  <a:cubicBezTo>
                    <a:pt x="11921" y="3617"/>
                    <a:pt x="11944" y="3617"/>
                    <a:pt x="11967" y="3632"/>
                  </a:cubicBezTo>
                  <a:cubicBezTo>
                    <a:pt x="11998" y="3663"/>
                    <a:pt x="12028" y="3709"/>
                    <a:pt x="12074" y="3747"/>
                  </a:cubicBezTo>
                  <a:lnTo>
                    <a:pt x="12059" y="3778"/>
                  </a:lnTo>
                  <a:cubicBezTo>
                    <a:pt x="12021" y="3747"/>
                    <a:pt x="11959" y="3678"/>
                    <a:pt x="11913" y="3640"/>
                  </a:cubicBezTo>
                  <a:close/>
                  <a:moveTo>
                    <a:pt x="11040" y="5662"/>
                  </a:moveTo>
                  <a:lnTo>
                    <a:pt x="11048" y="5693"/>
                  </a:lnTo>
                  <a:lnTo>
                    <a:pt x="11032" y="5700"/>
                  </a:lnTo>
                  <a:close/>
                  <a:moveTo>
                    <a:pt x="11048" y="5708"/>
                  </a:moveTo>
                  <a:cubicBezTo>
                    <a:pt x="11040" y="5739"/>
                    <a:pt x="11040" y="5777"/>
                    <a:pt x="11009" y="5800"/>
                  </a:cubicBezTo>
                  <a:cubicBezTo>
                    <a:pt x="10994" y="5762"/>
                    <a:pt x="11009" y="5731"/>
                    <a:pt x="11048" y="5708"/>
                  </a:cubicBezTo>
                  <a:close/>
                  <a:moveTo>
                    <a:pt x="11025" y="5808"/>
                  </a:moveTo>
                  <a:lnTo>
                    <a:pt x="11002" y="5877"/>
                  </a:lnTo>
                  <a:cubicBezTo>
                    <a:pt x="10971" y="5846"/>
                    <a:pt x="10994" y="5800"/>
                    <a:pt x="11025" y="5808"/>
                  </a:cubicBezTo>
                  <a:close/>
                  <a:moveTo>
                    <a:pt x="12794" y="6620"/>
                  </a:moveTo>
                  <a:lnTo>
                    <a:pt x="12810" y="6574"/>
                  </a:lnTo>
                  <a:lnTo>
                    <a:pt x="12817" y="6620"/>
                  </a:lnTo>
                  <a:close/>
                  <a:moveTo>
                    <a:pt x="10105" y="7447"/>
                  </a:moveTo>
                  <a:cubicBezTo>
                    <a:pt x="10075" y="7455"/>
                    <a:pt x="10105" y="7485"/>
                    <a:pt x="10075" y="7493"/>
                  </a:cubicBezTo>
                  <a:cubicBezTo>
                    <a:pt x="10052" y="7485"/>
                    <a:pt x="10075" y="7409"/>
                    <a:pt x="10105" y="7447"/>
                  </a:cubicBezTo>
                  <a:close/>
                  <a:moveTo>
                    <a:pt x="12787" y="6643"/>
                  </a:moveTo>
                  <a:cubicBezTo>
                    <a:pt x="12810" y="6620"/>
                    <a:pt x="12825" y="6650"/>
                    <a:pt x="12840" y="6650"/>
                  </a:cubicBezTo>
                  <a:cubicBezTo>
                    <a:pt x="12825" y="6666"/>
                    <a:pt x="12840" y="6704"/>
                    <a:pt x="12810" y="6719"/>
                  </a:cubicBezTo>
                  <a:cubicBezTo>
                    <a:pt x="12794" y="6689"/>
                    <a:pt x="12802" y="6681"/>
                    <a:pt x="12787" y="6643"/>
                  </a:cubicBezTo>
                  <a:close/>
                  <a:moveTo>
                    <a:pt x="9983" y="7524"/>
                  </a:moveTo>
                  <a:lnTo>
                    <a:pt x="10029" y="7470"/>
                  </a:lnTo>
                  <a:cubicBezTo>
                    <a:pt x="10036" y="7493"/>
                    <a:pt x="10013" y="7501"/>
                    <a:pt x="10013" y="7531"/>
                  </a:cubicBezTo>
                  <a:close/>
                  <a:moveTo>
                    <a:pt x="12756" y="6888"/>
                  </a:moveTo>
                  <a:lnTo>
                    <a:pt x="12725" y="6919"/>
                  </a:lnTo>
                  <a:cubicBezTo>
                    <a:pt x="12733" y="6934"/>
                    <a:pt x="12771" y="6934"/>
                    <a:pt x="12756" y="6972"/>
                  </a:cubicBezTo>
                  <a:lnTo>
                    <a:pt x="12718" y="6965"/>
                  </a:lnTo>
                  <a:cubicBezTo>
                    <a:pt x="12733" y="6919"/>
                    <a:pt x="12687" y="6896"/>
                    <a:pt x="12710" y="6857"/>
                  </a:cubicBezTo>
                  <a:cubicBezTo>
                    <a:pt x="12725" y="6850"/>
                    <a:pt x="12756" y="6842"/>
                    <a:pt x="12756" y="6888"/>
                  </a:cubicBezTo>
                  <a:close/>
                  <a:moveTo>
                    <a:pt x="12725" y="6773"/>
                  </a:moveTo>
                  <a:cubicBezTo>
                    <a:pt x="12725" y="6873"/>
                    <a:pt x="12771" y="6696"/>
                    <a:pt x="12794" y="6804"/>
                  </a:cubicBezTo>
                  <a:cubicBezTo>
                    <a:pt x="12756" y="6819"/>
                    <a:pt x="12756" y="6811"/>
                    <a:pt x="12733" y="6850"/>
                  </a:cubicBezTo>
                  <a:cubicBezTo>
                    <a:pt x="12725" y="6834"/>
                    <a:pt x="12695" y="6804"/>
                    <a:pt x="12725" y="6773"/>
                  </a:cubicBezTo>
                  <a:close/>
                  <a:moveTo>
                    <a:pt x="9531" y="7953"/>
                  </a:moveTo>
                  <a:cubicBezTo>
                    <a:pt x="9492" y="7945"/>
                    <a:pt x="9492" y="8006"/>
                    <a:pt x="9462" y="7960"/>
                  </a:cubicBezTo>
                  <a:cubicBezTo>
                    <a:pt x="9477" y="7960"/>
                    <a:pt x="9508" y="7922"/>
                    <a:pt x="9531" y="7953"/>
                  </a:cubicBezTo>
                  <a:close/>
                  <a:moveTo>
                    <a:pt x="9324" y="8037"/>
                  </a:moveTo>
                  <a:lnTo>
                    <a:pt x="9385" y="8029"/>
                  </a:lnTo>
                  <a:cubicBezTo>
                    <a:pt x="9378" y="8068"/>
                    <a:pt x="9355" y="8083"/>
                    <a:pt x="9339" y="8098"/>
                  </a:cubicBezTo>
                  <a:lnTo>
                    <a:pt x="9309" y="8083"/>
                  </a:lnTo>
                  <a:cubicBezTo>
                    <a:pt x="9339" y="8068"/>
                    <a:pt x="9339" y="8075"/>
                    <a:pt x="9324" y="8037"/>
                  </a:cubicBezTo>
                  <a:close/>
                  <a:moveTo>
                    <a:pt x="6972" y="8566"/>
                  </a:moveTo>
                  <a:lnTo>
                    <a:pt x="6987" y="8596"/>
                  </a:lnTo>
                  <a:lnTo>
                    <a:pt x="6949" y="8566"/>
                  </a:lnTo>
                  <a:close/>
                  <a:moveTo>
                    <a:pt x="6566" y="8558"/>
                  </a:moveTo>
                  <a:lnTo>
                    <a:pt x="6581" y="8596"/>
                  </a:lnTo>
                  <a:cubicBezTo>
                    <a:pt x="6535" y="8604"/>
                    <a:pt x="6512" y="8612"/>
                    <a:pt x="6489" y="8573"/>
                  </a:cubicBezTo>
                  <a:cubicBezTo>
                    <a:pt x="6528" y="8573"/>
                    <a:pt x="6566" y="8566"/>
                    <a:pt x="6566" y="8558"/>
                  </a:cubicBezTo>
                  <a:close/>
                  <a:moveTo>
                    <a:pt x="6436" y="8428"/>
                  </a:moveTo>
                  <a:cubicBezTo>
                    <a:pt x="6405" y="8466"/>
                    <a:pt x="6367" y="8451"/>
                    <a:pt x="6336" y="8428"/>
                  </a:cubicBezTo>
                  <a:cubicBezTo>
                    <a:pt x="6374" y="8412"/>
                    <a:pt x="6405" y="8405"/>
                    <a:pt x="6436" y="8428"/>
                  </a:cubicBezTo>
                  <a:close/>
                  <a:moveTo>
                    <a:pt x="6390" y="8489"/>
                  </a:moveTo>
                  <a:cubicBezTo>
                    <a:pt x="6336" y="8504"/>
                    <a:pt x="6313" y="8489"/>
                    <a:pt x="6275" y="8466"/>
                  </a:cubicBezTo>
                  <a:cubicBezTo>
                    <a:pt x="6329" y="8451"/>
                    <a:pt x="6351" y="8489"/>
                    <a:pt x="6390" y="8489"/>
                  </a:cubicBezTo>
                  <a:close/>
                  <a:moveTo>
                    <a:pt x="6244" y="8428"/>
                  </a:moveTo>
                  <a:lnTo>
                    <a:pt x="6260" y="8428"/>
                  </a:lnTo>
                  <a:lnTo>
                    <a:pt x="6260" y="8466"/>
                  </a:lnTo>
                  <a:lnTo>
                    <a:pt x="6237" y="8451"/>
                  </a:lnTo>
                  <a:close/>
                  <a:moveTo>
                    <a:pt x="6252" y="8420"/>
                  </a:moveTo>
                  <a:cubicBezTo>
                    <a:pt x="6237" y="8405"/>
                    <a:pt x="6206" y="8412"/>
                    <a:pt x="6183" y="8382"/>
                  </a:cubicBezTo>
                  <a:close/>
                  <a:moveTo>
                    <a:pt x="6122" y="8328"/>
                  </a:moveTo>
                  <a:lnTo>
                    <a:pt x="6183" y="8344"/>
                  </a:lnTo>
                  <a:cubicBezTo>
                    <a:pt x="6145" y="8366"/>
                    <a:pt x="6137" y="8336"/>
                    <a:pt x="6122" y="8328"/>
                  </a:cubicBezTo>
                  <a:lnTo>
                    <a:pt x="6129" y="8351"/>
                  </a:lnTo>
                  <a:close/>
                  <a:moveTo>
                    <a:pt x="5945" y="8328"/>
                  </a:moveTo>
                  <a:cubicBezTo>
                    <a:pt x="5976" y="8313"/>
                    <a:pt x="5991" y="8344"/>
                    <a:pt x="6014" y="8351"/>
                  </a:cubicBezTo>
                  <a:cubicBezTo>
                    <a:pt x="5984" y="8366"/>
                    <a:pt x="5938" y="8351"/>
                    <a:pt x="5945" y="8328"/>
                  </a:cubicBezTo>
                  <a:close/>
                  <a:moveTo>
                    <a:pt x="5892" y="8213"/>
                  </a:moveTo>
                  <a:lnTo>
                    <a:pt x="5900" y="8252"/>
                  </a:lnTo>
                  <a:lnTo>
                    <a:pt x="5907" y="8236"/>
                  </a:lnTo>
                  <a:lnTo>
                    <a:pt x="5892" y="8275"/>
                  </a:lnTo>
                  <a:lnTo>
                    <a:pt x="5869" y="8259"/>
                  </a:lnTo>
                  <a:lnTo>
                    <a:pt x="5846" y="8275"/>
                  </a:lnTo>
                  <a:lnTo>
                    <a:pt x="5838" y="8252"/>
                  </a:lnTo>
                  <a:cubicBezTo>
                    <a:pt x="5869" y="8229"/>
                    <a:pt x="5869" y="8229"/>
                    <a:pt x="5892" y="8213"/>
                  </a:cubicBezTo>
                  <a:close/>
                  <a:moveTo>
                    <a:pt x="7922" y="10573"/>
                  </a:moveTo>
                  <a:cubicBezTo>
                    <a:pt x="7876" y="10596"/>
                    <a:pt x="7853" y="10611"/>
                    <a:pt x="7868" y="10634"/>
                  </a:cubicBezTo>
                  <a:cubicBezTo>
                    <a:pt x="7845" y="10611"/>
                    <a:pt x="7815" y="10642"/>
                    <a:pt x="7776" y="10634"/>
                  </a:cubicBezTo>
                  <a:cubicBezTo>
                    <a:pt x="7830" y="10596"/>
                    <a:pt x="7746" y="10611"/>
                    <a:pt x="7776" y="10588"/>
                  </a:cubicBezTo>
                  <a:cubicBezTo>
                    <a:pt x="7822" y="10596"/>
                    <a:pt x="7868" y="10565"/>
                    <a:pt x="7922" y="10573"/>
                  </a:cubicBezTo>
                  <a:close/>
                  <a:moveTo>
                    <a:pt x="5815" y="8252"/>
                  </a:moveTo>
                  <a:lnTo>
                    <a:pt x="5815" y="8275"/>
                  </a:lnTo>
                  <a:cubicBezTo>
                    <a:pt x="5762" y="8290"/>
                    <a:pt x="5723" y="8267"/>
                    <a:pt x="5700" y="8236"/>
                  </a:cubicBezTo>
                  <a:cubicBezTo>
                    <a:pt x="5723" y="8229"/>
                    <a:pt x="5716" y="8213"/>
                    <a:pt x="5746" y="8198"/>
                  </a:cubicBezTo>
                  <a:close/>
                  <a:moveTo>
                    <a:pt x="5647" y="8213"/>
                  </a:moveTo>
                  <a:cubicBezTo>
                    <a:pt x="5608" y="8198"/>
                    <a:pt x="5570" y="8198"/>
                    <a:pt x="5547" y="8175"/>
                  </a:cubicBezTo>
                  <a:cubicBezTo>
                    <a:pt x="5585" y="8183"/>
                    <a:pt x="5593" y="8175"/>
                    <a:pt x="5624" y="8183"/>
                  </a:cubicBezTo>
                  <a:lnTo>
                    <a:pt x="5624" y="8198"/>
                  </a:lnTo>
                  <a:close/>
                  <a:moveTo>
                    <a:pt x="7662" y="10619"/>
                  </a:moveTo>
                  <a:lnTo>
                    <a:pt x="7593" y="10634"/>
                  </a:lnTo>
                  <a:close/>
                  <a:moveTo>
                    <a:pt x="5677" y="8190"/>
                  </a:moveTo>
                  <a:cubicBezTo>
                    <a:pt x="5700" y="8229"/>
                    <a:pt x="5685" y="8252"/>
                    <a:pt x="5670" y="8267"/>
                  </a:cubicBezTo>
                  <a:lnTo>
                    <a:pt x="5647" y="8252"/>
                  </a:lnTo>
                  <a:cubicBezTo>
                    <a:pt x="5670" y="8236"/>
                    <a:pt x="5631" y="8198"/>
                    <a:pt x="5677" y="8190"/>
                  </a:cubicBezTo>
                  <a:close/>
                  <a:moveTo>
                    <a:pt x="7577" y="10588"/>
                  </a:moveTo>
                  <a:cubicBezTo>
                    <a:pt x="7554" y="10596"/>
                    <a:pt x="7562" y="10611"/>
                    <a:pt x="7547" y="10619"/>
                  </a:cubicBezTo>
                  <a:cubicBezTo>
                    <a:pt x="7516" y="10611"/>
                    <a:pt x="7524" y="10565"/>
                    <a:pt x="7577" y="10588"/>
                  </a:cubicBezTo>
                  <a:close/>
                  <a:moveTo>
                    <a:pt x="5547" y="8114"/>
                  </a:moveTo>
                  <a:cubicBezTo>
                    <a:pt x="5570" y="8129"/>
                    <a:pt x="5639" y="8144"/>
                    <a:pt x="5639" y="8175"/>
                  </a:cubicBezTo>
                  <a:lnTo>
                    <a:pt x="5570" y="8152"/>
                  </a:lnTo>
                  <a:lnTo>
                    <a:pt x="5601" y="8183"/>
                  </a:lnTo>
                  <a:lnTo>
                    <a:pt x="5532" y="8198"/>
                  </a:lnTo>
                  <a:cubicBezTo>
                    <a:pt x="5532" y="8160"/>
                    <a:pt x="5547" y="8137"/>
                    <a:pt x="5547" y="8114"/>
                  </a:cubicBezTo>
                  <a:close/>
                  <a:moveTo>
                    <a:pt x="7386" y="10573"/>
                  </a:moveTo>
                  <a:lnTo>
                    <a:pt x="7447" y="10596"/>
                  </a:lnTo>
                  <a:cubicBezTo>
                    <a:pt x="7432" y="10603"/>
                    <a:pt x="7462" y="10634"/>
                    <a:pt x="7424" y="10619"/>
                  </a:cubicBezTo>
                  <a:cubicBezTo>
                    <a:pt x="7439" y="10603"/>
                    <a:pt x="7424" y="10596"/>
                    <a:pt x="7393" y="10603"/>
                  </a:cubicBezTo>
                  <a:lnTo>
                    <a:pt x="7393" y="10642"/>
                  </a:lnTo>
                  <a:lnTo>
                    <a:pt x="7332" y="10619"/>
                  </a:lnTo>
                  <a:cubicBezTo>
                    <a:pt x="7370" y="10611"/>
                    <a:pt x="7324" y="10596"/>
                    <a:pt x="7386" y="10573"/>
                  </a:cubicBezTo>
                  <a:close/>
                  <a:moveTo>
                    <a:pt x="5325" y="8083"/>
                  </a:moveTo>
                  <a:cubicBezTo>
                    <a:pt x="5340" y="8083"/>
                    <a:pt x="5371" y="8083"/>
                    <a:pt x="5379" y="8114"/>
                  </a:cubicBezTo>
                  <a:cubicBezTo>
                    <a:pt x="5356" y="8121"/>
                    <a:pt x="5333" y="8114"/>
                    <a:pt x="5325" y="8098"/>
                  </a:cubicBezTo>
                  <a:close/>
                  <a:moveTo>
                    <a:pt x="6941" y="10634"/>
                  </a:moveTo>
                  <a:lnTo>
                    <a:pt x="6911" y="10603"/>
                  </a:lnTo>
                  <a:cubicBezTo>
                    <a:pt x="6941" y="10573"/>
                    <a:pt x="6987" y="10611"/>
                    <a:pt x="6941" y="10634"/>
                  </a:cubicBezTo>
                  <a:close/>
                  <a:moveTo>
                    <a:pt x="5164" y="7991"/>
                  </a:moveTo>
                  <a:lnTo>
                    <a:pt x="5187" y="8022"/>
                  </a:lnTo>
                  <a:lnTo>
                    <a:pt x="5210" y="7991"/>
                  </a:lnTo>
                  <a:cubicBezTo>
                    <a:pt x="5248" y="7999"/>
                    <a:pt x="5248" y="8037"/>
                    <a:pt x="5210" y="8045"/>
                  </a:cubicBezTo>
                  <a:cubicBezTo>
                    <a:pt x="5179" y="8029"/>
                    <a:pt x="5141" y="8022"/>
                    <a:pt x="5110" y="7991"/>
                  </a:cubicBezTo>
                  <a:cubicBezTo>
                    <a:pt x="5133" y="7999"/>
                    <a:pt x="5149" y="7983"/>
                    <a:pt x="5164" y="7991"/>
                  </a:cubicBezTo>
                  <a:close/>
                  <a:moveTo>
                    <a:pt x="6788" y="10558"/>
                  </a:moveTo>
                  <a:lnTo>
                    <a:pt x="6750" y="10588"/>
                  </a:lnTo>
                  <a:cubicBezTo>
                    <a:pt x="6727" y="10558"/>
                    <a:pt x="6712" y="10565"/>
                    <a:pt x="6696" y="10558"/>
                  </a:cubicBezTo>
                  <a:cubicBezTo>
                    <a:pt x="6735" y="10535"/>
                    <a:pt x="6758" y="10527"/>
                    <a:pt x="6788" y="10558"/>
                  </a:cubicBezTo>
                  <a:close/>
                  <a:moveTo>
                    <a:pt x="4934" y="7754"/>
                  </a:moveTo>
                  <a:lnTo>
                    <a:pt x="4934" y="7792"/>
                  </a:lnTo>
                  <a:lnTo>
                    <a:pt x="4911" y="7769"/>
                  </a:lnTo>
                  <a:lnTo>
                    <a:pt x="4896" y="7769"/>
                  </a:lnTo>
                  <a:close/>
                  <a:moveTo>
                    <a:pt x="4919" y="7892"/>
                  </a:moveTo>
                  <a:cubicBezTo>
                    <a:pt x="4934" y="7922"/>
                    <a:pt x="4957" y="7892"/>
                    <a:pt x="4957" y="7930"/>
                  </a:cubicBezTo>
                  <a:cubicBezTo>
                    <a:pt x="4942" y="7930"/>
                    <a:pt x="4896" y="7907"/>
                    <a:pt x="4919" y="7892"/>
                  </a:cubicBezTo>
                  <a:close/>
                  <a:moveTo>
                    <a:pt x="4835" y="7777"/>
                  </a:moveTo>
                  <a:lnTo>
                    <a:pt x="4842" y="7815"/>
                  </a:lnTo>
                  <a:cubicBezTo>
                    <a:pt x="4819" y="7792"/>
                    <a:pt x="4804" y="7792"/>
                    <a:pt x="4781" y="7807"/>
                  </a:cubicBezTo>
                  <a:cubicBezTo>
                    <a:pt x="4766" y="7761"/>
                    <a:pt x="4804" y="7777"/>
                    <a:pt x="4835" y="7777"/>
                  </a:cubicBezTo>
                  <a:close/>
                  <a:moveTo>
                    <a:pt x="6336" y="10473"/>
                  </a:moveTo>
                  <a:cubicBezTo>
                    <a:pt x="6374" y="10496"/>
                    <a:pt x="6474" y="10458"/>
                    <a:pt x="6466" y="10512"/>
                  </a:cubicBezTo>
                  <a:cubicBezTo>
                    <a:pt x="6428" y="10496"/>
                    <a:pt x="6336" y="10519"/>
                    <a:pt x="6336" y="10473"/>
                  </a:cubicBezTo>
                  <a:close/>
                  <a:moveTo>
                    <a:pt x="4712" y="7738"/>
                  </a:moveTo>
                  <a:cubicBezTo>
                    <a:pt x="4674" y="7738"/>
                    <a:pt x="4643" y="7723"/>
                    <a:pt x="4605" y="7715"/>
                  </a:cubicBezTo>
                  <a:cubicBezTo>
                    <a:pt x="4643" y="7715"/>
                    <a:pt x="4681" y="7715"/>
                    <a:pt x="4712" y="7738"/>
                  </a:cubicBezTo>
                  <a:close/>
                  <a:moveTo>
                    <a:pt x="4643" y="7777"/>
                  </a:moveTo>
                  <a:cubicBezTo>
                    <a:pt x="4681" y="7738"/>
                    <a:pt x="4674" y="7792"/>
                    <a:pt x="4689" y="7807"/>
                  </a:cubicBezTo>
                  <a:cubicBezTo>
                    <a:pt x="4689" y="7769"/>
                    <a:pt x="4727" y="7769"/>
                    <a:pt x="4750" y="7761"/>
                  </a:cubicBezTo>
                  <a:cubicBezTo>
                    <a:pt x="4766" y="7800"/>
                    <a:pt x="4689" y="7792"/>
                    <a:pt x="4712" y="7830"/>
                  </a:cubicBezTo>
                  <a:lnTo>
                    <a:pt x="4743" y="7807"/>
                  </a:lnTo>
                  <a:lnTo>
                    <a:pt x="4758" y="7853"/>
                  </a:lnTo>
                  <a:cubicBezTo>
                    <a:pt x="4727" y="7815"/>
                    <a:pt x="4551" y="7853"/>
                    <a:pt x="4612" y="7792"/>
                  </a:cubicBezTo>
                  <a:cubicBezTo>
                    <a:pt x="4589" y="7777"/>
                    <a:pt x="4521" y="7769"/>
                    <a:pt x="4528" y="7731"/>
                  </a:cubicBezTo>
                  <a:cubicBezTo>
                    <a:pt x="4566" y="7715"/>
                    <a:pt x="4643" y="7738"/>
                    <a:pt x="4643" y="7777"/>
                  </a:cubicBezTo>
                  <a:close/>
                  <a:moveTo>
                    <a:pt x="4513" y="7754"/>
                  </a:moveTo>
                  <a:cubicBezTo>
                    <a:pt x="4482" y="7754"/>
                    <a:pt x="4459" y="7738"/>
                    <a:pt x="4444" y="7723"/>
                  </a:cubicBezTo>
                  <a:cubicBezTo>
                    <a:pt x="4482" y="7715"/>
                    <a:pt x="4498" y="7731"/>
                    <a:pt x="4513" y="7754"/>
                  </a:cubicBezTo>
                  <a:close/>
                  <a:moveTo>
                    <a:pt x="5754" y="10404"/>
                  </a:moveTo>
                  <a:lnTo>
                    <a:pt x="5685" y="10381"/>
                  </a:lnTo>
                  <a:cubicBezTo>
                    <a:pt x="5700" y="10343"/>
                    <a:pt x="5792" y="10381"/>
                    <a:pt x="5754" y="10404"/>
                  </a:cubicBezTo>
                  <a:close/>
                  <a:moveTo>
                    <a:pt x="5509" y="10328"/>
                  </a:moveTo>
                  <a:cubicBezTo>
                    <a:pt x="5555" y="10328"/>
                    <a:pt x="5639" y="10335"/>
                    <a:pt x="5647" y="10381"/>
                  </a:cubicBezTo>
                  <a:cubicBezTo>
                    <a:pt x="5601" y="10343"/>
                    <a:pt x="5608" y="10404"/>
                    <a:pt x="5585" y="10412"/>
                  </a:cubicBezTo>
                  <a:cubicBezTo>
                    <a:pt x="5562" y="10381"/>
                    <a:pt x="5585" y="10366"/>
                    <a:pt x="5585" y="10343"/>
                  </a:cubicBezTo>
                  <a:cubicBezTo>
                    <a:pt x="5547" y="10366"/>
                    <a:pt x="5493" y="10366"/>
                    <a:pt x="5509" y="10328"/>
                  </a:cubicBezTo>
                  <a:close/>
                  <a:moveTo>
                    <a:pt x="4298" y="8190"/>
                  </a:moveTo>
                  <a:cubicBezTo>
                    <a:pt x="4321" y="8236"/>
                    <a:pt x="4191" y="8229"/>
                    <a:pt x="4222" y="8190"/>
                  </a:cubicBezTo>
                  <a:cubicBezTo>
                    <a:pt x="4252" y="8221"/>
                    <a:pt x="4260" y="8183"/>
                    <a:pt x="4298" y="8190"/>
                  </a:cubicBezTo>
                  <a:close/>
                  <a:moveTo>
                    <a:pt x="5371" y="10297"/>
                  </a:moveTo>
                  <a:lnTo>
                    <a:pt x="5440" y="10328"/>
                  </a:lnTo>
                  <a:lnTo>
                    <a:pt x="5379" y="10335"/>
                  </a:lnTo>
                  <a:close/>
                  <a:moveTo>
                    <a:pt x="3900" y="8083"/>
                  </a:moveTo>
                  <a:cubicBezTo>
                    <a:pt x="3869" y="8083"/>
                    <a:pt x="3846" y="8083"/>
                    <a:pt x="3839" y="8060"/>
                  </a:cubicBezTo>
                  <a:cubicBezTo>
                    <a:pt x="3869" y="8060"/>
                    <a:pt x="3885" y="8068"/>
                    <a:pt x="3900" y="8083"/>
                  </a:cubicBezTo>
                  <a:close/>
                  <a:moveTo>
                    <a:pt x="3808" y="7884"/>
                  </a:moveTo>
                  <a:cubicBezTo>
                    <a:pt x="3831" y="7922"/>
                    <a:pt x="3793" y="7922"/>
                    <a:pt x="3754" y="7930"/>
                  </a:cubicBezTo>
                  <a:lnTo>
                    <a:pt x="3724" y="7914"/>
                  </a:lnTo>
                  <a:cubicBezTo>
                    <a:pt x="3770" y="7884"/>
                    <a:pt x="3770" y="7914"/>
                    <a:pt x="3808" y="7884"/>
                  </a:cubicBezTo>
                  <a:close/>
                  <a:moveTo>
                    <a:pt x="3716" y="7876"/>
                  </a:moveTo>
                  <a:cubicBezTo>
                    <a:pt x="3731" y="7922"/>
                    <a:pt x="3640" y="7907"/>
                    <a:pt x="3632" y="7869"/>
                  </a:cubicBezTo>
                  <a:lnTo>
                    <a:pt x="3647" y="7846"/>
                  </a:lnTo>
                  <a:cubicBezTo>
                    <a:pt x="3708" y="7869"/>
                    <a:pt x="3670" y="7907"/>
                    <a:pt x="3716" y="7876"/>
                  </a:cubicBezTo>
                  <a:close/>
                  <a:moveTo>
                    <a:pt x="3517" y="7715"/>
                  </a:moveTo>
                  <a:cubicBezTo>
                    <a:pt x="3540" y="7723"/>
                    <a:pt x="3601" y="7754"/>
                    <a:pt x="3601" y="7792"/>
                  </a:cubicBezTo>
                  <a:cubicBezTo>
                    <a:pt x="3632" y="7792"/>
                    <a:pt x="3655" y="7838"/>
                    <a:pt x="3685" y="7807"/>
                  </a:cubicBezTo>
                  <a:lnTo>
                    <a:pt x="3693" y="7846"/>
                  </a:lnTo>
                  <a:cubicBezTo>
                    <a:pt x="3670" y="7853"/>
                    <a:pt x="3655" y="7838"/>
                    <a:pt x="3647" y="7853"/>
                  </a:cubicBezTo>
                  <a:cubicBezTo>
                    <a:pt x="3617" y="7815"/>
                    <a:pt x="3601" y="7807"/>
                    <a:pt x="3571" y="7838"/>
                  </a:cubicBezTo>
                  <a:lnTo>
                    <a:pt x="3578" y="7800"/>
                  </a:lnTo>
                  <a:lnTo>
                    <a:pt x="3532" y="7807"/>
                  </a:lnTo>
                  <a:cubicBezTo>
                    <a:pt x="3517" y="7738"/>
                    <a:pt x="3563" y="7754"/>
                    <a:pt x="3517" y="7715"/>
                  </a:cubicBezTo>
                  <a:close/>
                  <a:moveTo>
                    <a:pt x="3387" y="7125"/>
                  </a:moveTo>
                  <a:lnTo>
                    <a:pt x="3348" y="7110"/>
                  </a:lnTo>
                  <a:close/>
                  <a:moveTo>
                    <a:pt x="3517" y="7869"/>
                  </a:moveTo>
                  <a:lnTo>
                    <a:pt x="3471" y="7838"/>
                  </a:lnTo>
                  <a:cubicBezTo>
                    <a:pt x="3486" y="7853"/>
                    <a:pt x="3517" y="7838"/>
                    <a:pt x="3517" y="7869"/>
                  </a:cubicBezTo>
                  <a:close/>
                  <a:moveTo>
                    <a:pt x="3371" y="6995"/>
                  </a:moveTo>
                  <a:lnTo>
                    <a:pt x="3325" y="7026"/>
                  </a:lnTo>
                  <a:lnTo>
                    <a:pt x="3341" y="7064"/>
                  </a:lnTo>
                  <a:cubicBezTo>
                    <a:pt x="3310" y="7049"/>
                    <a:pt x="3264" y="7064"/>
                    <a:pt x="3256" y="7033"/>
                  </a:cubicBezTo>
                  <a:cubicBezTo>
                    <a:pt x="3310" y="7041"/>
                    <a:pt x="3348" y="6949"/>
                    <a:pt x="3371" y="6995"/>
                  </a:cubicBezTo>
                  <a:close/>
                  <a:moveTo>
                    <a:pt x="3302" y="7102"/>
                  </a:moveTo>
                  <a:lnTo>
                    <a:pt x="3295" y="7141"/>
                  </a:lnTo>
                  <a:lnTo>
                    <a:pt x="3256" y="7118"/>
                  </a:lnTo>
                  <a:cubicBezTo>
                    <a:pt x="3272" y="7118"/>
                    <a:pt x="3287" y="7072"/>
                    <a:pt x="3302" y="7102"/>
                  </a:cubicBezTo>
                  <a:close/>
                  <a:moveTo>
                    <a:pt x="3272" y="6995"/>
                  </a:moveTo>
                  <a:lnTo>
                    <a:pt x="3249" y="6957"/>
                  </a:lnTo>
                  <a:cubicBezTo>
                    <a:pt x="3249" y="6972"/>
                    <a:pt x="3287" y="6957"/>
                    <a:pt x="3272" y="6995"/>
                  </a:cubicBezTo>
                  <a:close/>
                  <a:moveTo>
                    <a:pt x="3264" y="7026"/>
                  </a:moveTo>
                  <a:cubicBezTo>
                    <a:pt x="3226" y="7033"/>
                    <a:pt x="3226" y="7003"/>
                    <a:pt x="3218" y="6995"/>
                  </a:cubicBezTo>
                  <a:close/>
                  <a:moveTo>
                    <a:pt x="3341" y="7639"/>
                  </a:moveTo>
                  <a:cubicBezTo>
                    <a:pt x="3310" y="7646"/>
                    <a:pt x="3295" y="7639"/>
                    <a:pt x="3272" y="7616"/>
                  </a:cubicBezTo>
                  <a:cubicBezTo>
                    <a:pt x="3295" y="7600"/>
                    <a:pt x="3341" y="7600"/>
                    <a:pt x="3341" y="7639"/>
                  </a:cubicBezTo>
                  <a:close/>
                  <a:moveTo>
                    <a:pt x="3157" y="7493"/>
                  </a:moveTo>
                  <a:cubicBezTo>
                    <a:pt x="3172" y="7539"/>
                    <a:pt x="3226" y="7485"/>
                    <a:pt x="3249" y="7531"/>
                  </a:cubicBezTo>
                  <a:cubicBezTo>
                    <a:pt x="3211" y="7524"/>
                    <a:pt x="3218" y="7531"/>
                    <a:pt x="3188" y="7539"/>
                  </a:cubicBezTo>
                  <a:cubicBezTo>
                    <a:pt x="3172" y="7531"/>
                    <a:pt x="3119" y="7508"/>
                    <a:pt x="3157" y="7493"/>
                  </a:cubicBezTo>
                  <a:close/>
                  <a:moveTo>
                    <a:pt x="3134" y="7501"/>
                  </a:moveTo>
                  <a:cubicBezTo>
                    <a:pt x="3134" y="7570"/>
                    <a:pt x="3188" y="7562"/>
                    <a:pt x="3211" y="7600"/>
                  </a:cubicBezTo>
                  <a:cubicBezTo>
                    <a:pt x="3165" y="7616"/>
                    <a:pt x="3119" y="7539"/>
                    <a:pt x="3080" y="7508"/>
                  </a:cubicBezTo>
                  <a:cubicBezTo>
                    <a:pt x="3111" y="7524"/>
                    <a:pt x="3103" y="7501"/>
                    <a:pt x="3134" y="7501"/>
                  </a:cubicBezTo>
                  <a:close/>
                  <a:moveTo>
                    <a:pt x="3119" y="7608"/>
                  </a:moveTo>
                  <a:cubicBezTo>
                    <a:pt x="3096" y="7616"/>
                    <a:pt x="3080" y="7600"/>
                    <a:pt x="3073" y="7577"/>
                  </a:cubicBezTo>
                  <a:close/>
                  <a:moveTo>
                    <a:pt x="3027" y="7340"/>
                  </a:moveTo>
                  <a:cubicBezTo>
                    <a:pt x="3004" y="7302"/>
                    <a:pt x="2904" y="7271"/>
                    <a:pt x="2942" y="7225"/>
                  </a:cubicBezTo>
                  <a:cubicBezTo>
                    <a:pt x="2950" y="7279"/>
                    <a:pt x="3034" y="7302"/>
                    <a:pt x="3027" y="7340"/>
                  </a:cubicBezTo>
                  <a:close/>
                  <a:moveTo>
                    <a:pt x="2981" y="7386"/>
                  </a:moveTo>
                  <a:lnTo>
                    <a:pt x="2927" y="7355"/>
                  </a:lnTo>
                  <a:cubicBezTo>
                    <a:pt x="2942" y="7348"/>
                    <a:pt x="2965" y="7355"/>
                    <a:pt x="2981" y="7386"/>
                  </a:cubicBezTo>
                  <a:close/>
                  <a:moveTo>
                    <a:pt x="2889" y="7187"/>
                  </a:moveTo>
                  <a:cubicBezTo>
                    <a:pt x="2873" y="7164"/>
                    <a:pt x="2774" y="7148"/>
                    <a:pt x="2827" y="7118"/>
                  </a:cubicBezTo>
                  <a:cubicBezTo>
                    <a:pt x="2827" y="7156"/>
                    <a:pt x="2889" y="7141"/>
                    <a:pt x="2889" y="7187"/>
                  </a:cubicBezTo>
                  <a:close/>
                  <a:moveTo>
                    <a:pt x="2996" y="6581"/>
                  </a:moveTo>
                  <a:lnTo>
                    <a:pt x="2958" y="6581"/>
                  </a:lnTo>
                  <a:lnTo>
                    <a:pt x="2958" y="6536"/>
                  </a:lnTo>
                  <a:lnTo>
                    <a:pt x="2981" y="6536"/>
                  </a:lnTo>
                  <a:close/>
                  <a:moveTo>
                    <a:pt x="2950" y="6436"/>
                  </a:moveTo>
                  <a:cubicBezTo>
                    <a:pt x="2958" y="6467"/>
                    <a:pt x="2988" y="6467"/>
                    <a:pt x="2981" y="6505"/>
                  </a:cubicBezTo>
                  <a:lnTo>
                    <a:pt x="2919" y="6497"/>
                  </a:lnTo>
                  <a:cubicBezTo>
                    <a:pt x="2919" y="6467"/>
                    <a:pt x="2965" y="6467"/>
                    <a:pt x="2950" y="6459"/>
                  </a:cubicBezTo>
                  <a:lnTo>
                    <a:pt x="2912" y="6467"/>
                  </a:lnTo>
                  <a:close/>
                  <a:moveTo>
                    <a:pt x="2759" y="7026"/>
                  </a:moveTo>
                  <a:cubicBezTo>
                    <a:pt x="2804" y="7033"/>
                    <a:pt x="2789" y="7049"/>
                    <a:pt x="2774" y="7087"/>
                  </a:cubicBezTo>
                  <a:lnTo>
                    <a:pt x="2736" y="7102"/>
                  </a:lnTo>
                  <a:lnTo>
                    <a:pt x="2736" y="7079"/>
                  </a:lnTo>
                  <a:cubicBezTo>
                    <a:pt x="2774" y="7072"/>
                    <a:pt x="2774" y="7049"/>
                    <a:pt x="2759" y="7026"/>
                  </a:cubicBezTo>
                  <a:close/>
                  <a:moveTo>
                    <a:pt x="2904" y="6528"/>
                  </a:moveTo>
                  <a:cubicBezTo>
                    <a:pt x="2873" y="6528"/>
                    <a:pt x="2866" y="6505"/>
                    <a:pt x="2866" y="6490"/>
                  </a:cubicBezTo>
                  <a:close/>
                  <a:moveTo>
                    <a:pt x="2873" y="6436"/>
                  </a:moveTo>
                  <a:lnTo>
                    <a:pt x="2850" y="6459"/>
                  </a:lnTo>
                  <a:lnTo>
                    <a:pt x="2843" y="6421"/>
                  </a:lnTo>
                  <a:close/>
                  <a:moveTo>
                    <a:pt x="2697" y="7072"/>
                  </a:moveTo>
                  <a:cubicBezTo>
                    <a:pt x="2697" y="7110"/>
                    <a:pt x="2736" y="7118"/>
                    <a:pt x="2751" y="7156"/>
                  </a:cubicBezTo>
                  <a:cubicBezTo>
                    <a:pt x="2697" y="7148"/>
                    <a:pt x="2674" y="7087"/>
                    <a:pt x="2674" y="7064"/>
                  </a:cubicBezTo>
                  <a:close/>
                  <a:moveTo>
                    <a:pt x="2651" y="7202"/>
                  </a:moveTo>
                  <a:lnTo>
                    <a:pt x="2613" y="7118"/>
                  </a:lnTo>
                  <a:cubicBezTo>
                    <a:pt x="2613" y="7148"/>
                    <a:pt x="2682" y="7164"/>
                    <a:pt x="2651" y="7202"/>
                  </a:cubicBezTo>
                  <a:close/>
                  <a:moveTo>
                    <a:pt x="2843" y="6413"/>
                  </a:moveTo>
                  <a:cubicBezTo>
                    <a:pt x="2812" y="6390"/>
                    <a:pt x="2812" y="6352"/>
                    <a:pt x="2804" y="6321"/>
                  </a:cubicBezTo>
                  <a:lnTo>
                    <a:pt x="2827" y="6336"/>
                  </a:lnTo>
                  <a:cubicBezTo>
                    <a:pt x="2827" y="6359"/>
                    <a:pt x="2850" y="6382"/>
                    <a:pt x="2843" y="6413"/>
                  </a:cubicBezTo>
                  <a:close/>
                  <a:moveTo>
                    <a:pt x="2736" y="7853"/>
                  </a:moveTo>
                  <a:lnTo>
                    <a:pt x="2774" y="7884"/>
                  </a:lnTo>
                  <a:cubicBezTo>
                    <a:pt x="2774" y="7930"/>
                    <a:pt x="2690" y="7914"/>
                    <a:pt x="2659" y="7876"/>
                  </a:cubicBezTo>
                  <a:cubicBezTo>
                    <a:pt x="2720" y="7884"/>
                    <a:pt x="2720" y="7876"/>
                    <a:pt x="2736" y="7853"/>
                  </a:cubicBezTo>
                  <a:close/>
                  <a:moveTo>
                    <a:pt x="3348" y="9531"/>
                  </a:moveTo>
                  <a:cubicBezTo>
                    <a:pt x="3333" y="9516"/>
                    <a:pt x="3287" y="9531"/>
                    <a:pt x="3272" y="9493"/>
                  </a:cubicBezTo>
                  <a:close/>
                  <a:moveTo>
                    <a:pt x="2728" y="6995"/>
                  </a:moveTo>
                  <a:cubicBezTo>
                    <a:pt x="2690" y="6972"/>
                    <a:pt x="2651" y="6934"/>
                    <a:pt x="2621" y="6896"/>
                  </a:cubicBezTo>
                  <a:lnTo>
                    <a:pt x="2598" y="6926"/>
                  </a:lnTo>
                  <a:cubicBezTo>
                    <a:pt x="2636" y="6888"/>
                    <a:pt x="2598" y="6896"/>
                    <a:pt x="2598" y="6857"/>
                  </a:cubicBezTo>
                  <a:cubicBezTo>
                    <a:pt x="2621" y="6857"/>
                    <a:pt x="2636" y="6880"/>
                    <a:pt x="2659" y="6850"/>
                  </a:cubicBezTo>
                  <a:cubicBezTo>
                    <a:pt x="2621" y="6911"/>
                    <a:pt x="2713" y="6934"/>
                    <a:pt x="2728" y="6995"/>
                  </a:cubicBezTo>
                  <a:close/>
                  <a:moveTo>
                    <a:pt x="2812" y="6313"/>
                  </a:moveTo>
                  <a:lnTo>
                    <a:pt x="2789" y="6313"/>
                  </a:lnTo>
                  <a:lnTo>
                    <a:pt x="2797" y="6260"/>
                  </a:lnTo>
                  <a:cubicBezTo>
                    <a:pt x="2789" y="6275"/>
                    <a:pt x="2835" y="6283"/>
                    <a:pt x="2812" y="6313"/>
                  </a:cubicBezTo>
                  <a:close/>
                  <a:moveTo>
                    <a:pt x="2697" y="6581"/>
                  </a:moveTo>
                  <a:lnTo>
                    <a:pt x="2659" y="6536"/>
                  </a:lnTo>
                  <a:close/>
                  <a:moveTo>
                    <a:pt x="2575" y="6804"/>
                  </a:moveTo>
                  <a:cubicBezTo>
                    <a:pt x="2559" y="6834"/>
                    <a:pt x="2613" y="6834"/>
                    <a:pt x="2582" y="6850"/>
                  </a:cubicBezTo>
                  <a:cubicBezTo>
                    <a:pt x="2567" y="6834"/>
                    <a:pt x="2536" y="6804"/>
                    <a:pt x="2575" y="6804"/>
                  </a:cubicBezTo>
                  <a:close/>
                  <a:moveTo>
                    <a:pt x="2835" y="6244"/>
                  </a:moveTo>
                  <a:lnTo>
                    <a:pt x="2797" y="6229"/>
                  </a:lnTo>
                  <a:lnTo>
                    <a:pt x="2774" y="6260"/>
                  </a:lnTo>
                  <a:cubicBezTo>
                    <a:pt x="2774" y="6237"/>
                    <a:pt x="2751" y="6198"/>
                    <a:pt x="2781" y="6191"/>
                  </a:cubicBezTo>
                  <a:cubicBezTo>
                    <a:pt x="2804" y="6198"/>
                    <a:pt x="2843" y="6206"/>
                    <a:pt x="2835" y="6244"/>
                  </a:cubicBezTo>
                  <a:close/>
                  <a:moveTo>
                    <a:pt x="2736" y="6321"/>
                  </a:moveTo>
                  <a:lnTo>
                    <a:pt x="2697" y="6306"/>
                  </a:lnTo>
                  <a:close/>
                  <a:moveTo>
                    <a:pt x="2559" y="6650"/>
                  </a:moveTo>
                  <a:cubicBezTo>
                    <a:pt x="2559" y="6681"/>
                    <a:pt x="2575" y="6696"/>
                    <a:pt x="2575" y="6727"/>
                  </a:cubicBezTo>
                  <a:lnTo>
                    <a:pt x="2536" y="6689"/>
                  </a:lnTo>
                  <a:cubicBezTo>
                    <a:pt x="2544" y="6696"/>
                    <a:pt x="2521" y="6643"/>
                    <a:pt x="2559" y="6650"/>
                  </a:cubicBezTo>
                  <a:close/>
                  <a:moveTo>
                    <a:pt x="2759" y="6107"/>
                  </a:moveTo>
                  <a:cubicBezTo>
                    <a:pt x="2751" y="6145"/>
                    <a:pt x="2804" y="6145"/>
                    <a:pt x="2812" y="6152"/>
                  </a:cubicBezTo>
                  <a:cubicBezTo>
                    <a:pt x="2797" y="6183"/>
                    <a:pt x="2789" y="6152"/>
                    <a:pt x="2751" y="6152"/>
                  </a:cubicBezTo>
                  <a:lnTo>
                    <a:pt x="2728" y="6122"/>
                  </a:lnTo>
                  <a:close/>
                  <a:moveTo>
                    <a:pt x="2467" y="6719"/>
                  </a:moveTo>
                  <a:lnTo>
                    <a:pt x="2490" y="6681"/>
                  </a:lnTo>
                  <a:cubicBezTo>
                    <a:pt x="2444" y="6658"/>
                    <a:pt x="2421" y="6581"/>
                    <a:pt x="2452" y="6543"/>
                  </a:cubicBezTo>
                  <a:cubicBezTo>
                    <a:pt x="2452" y="6597"/>
                    <a:pt x="2490" y="6650"/>
                    <a:pt x="2529" y="6666"/>
                  </a:cubicBezTo>
                  <a:lnTo>
                    <a:pt x="2490" y="6704"/>
                  </a:lnTo>
                  <a:lnTo>
                    <a:pt x="2529" y="6719"/>
                  </a:lnTo>
                  <a:lnTo>
                    <a:pt x="2506" y="6735"/>
                  </a:lnTo>
                  <a:cubicBezTo>
                    <a:pt x="2544" y="6727"/>
                    <a:pt x="2529" y="6742"/>
                    <a:pt x="2536" y="6765"/>
                  </a:cubicBezTo>
                  <a:cubicBezTo>
                    <a:pt x="2544" y="6735"/>
                    <a:pt x="2575" y="6765"/>
                    <a:pt x="2567" y="6796"/>
                  </a:cubicBezTo>
                  <a:cubicBezTo>
                    <a:pt x="2544" y="6804"/>
                    <a:pt x="2536" y="6781"/>
                    <a:pt x="2506" y="6781"/>
                  </a:cubicBezTo>
                  <a:cubicBezTo>
                    <a:pt x="2490" y="6719"/>
                    <a:pt x="2506" y="6704"/>
                    <a:pt x="2467" y="6719"/>
                  </a:cubicBezTo>
                  <a:close/>
                  <a:moveTo>
                    <a:pt x="2337" y="7493"/>
                  </a:moveTo>
                  <a:cubicBezTo>
                    <a:pt x="2368" y="7501"/>
                    <a:pt x="2375" y="7524"/>
                    <a:pt x="2383" y="7554"/>
                  </a:cubicBezTo>
                  <a:cubicBezTo>
                    <a:pt x="2352" y="7554"/>
                    <a:pt x="2314" y="7585"/>
                    <a:pt x="2307" y="7539"/>
                  </a:cubicBezTo>
                  <a:cubicBezTo>
                    <a:pt x="2337" y="7531"/>
                    <a:pt x="2352" y="7531"/>
                    <a:pt x="2337" y="7493"/>
                  </a:cubicBezTo>
                  <a:close/>
                  <a:moveTo>
                    <a:pt x="2866" y="9270"/>
                  </a:moveTo>
                  <a:cubicBezTo>
                    <a:pt x="2881" y="9301"/>
                    <a:pt x="2850" y="9301"/>
                    <a:pt x="2827" y="9301"/>
                  </a:cubicBezTo>
                  <a:lnTo>
                    <a:pt x="2804" y="9270"/>
                  </a:lnTo>
                  <a:close/>
                  <a:moveTo>
                    <a:pt x="2483" y="6467"/>
                  </a:moveTo>
                  <a:lnTo>
                    <a:pt x="2460" y="6497"/>
                  </a:lnTo>
                  <a:cubicBezTo>
                    <a:pt x="2460" y="6467"/>
                    <a:pt x="2414" y="6459"/>
                    <a:pt x="2444" y="6413"/>
                  </a:cubicBezTo>
                  <a:cubicBezTo>
                    <a:pt x="2467" y="6436"/>
                    <a:pt x="2452" y="6459"/>
                    <a:pt x="2483" y="6467"/>
                  </a:cubicBezTo>
                  <a:close/>
                  <a:moveTo>
                    <a:pt x="2414" y="6581"/>
                  </a:moveTo>
                  <a:lnTo>
                    <a:pt x="2414" y="6620"/>
                  </a:lnTo>
                  <a:lnTo>
                    <a:pt x="2391" y="6612"/>
                  </a:lnTo>
                  <a:lnTo>
                    <a:pt x="2383" y="6620"/>
                  </a:lnTo>
                  <a:cubicBezTo>
                    <a:pt x="2391" y="6581"/>
                    <a:pt x="2352" y="6620"/>
                    <a:pt x="2337" y="6612"/>
                  </a:cubicBezTo>
                  <a:lnTo>
                    <a:pt x="2337" y="6566"/>
                  </a:lnTo>
                  <a:cubicBezTo>
                    <a:pt x="2375" y="6581"/>
                    <a:pt x="2391" y="6574"/>
                    <a:pt x="2414" y="6581"/>
                  </a:cubicBezTo>
                  <a:close/>
                  <a:moveTo>
                    <a:pt x="2414" y="6436"/>
                  </a:moveTo>
                  <a:lnTo>
                    <a:pt x="2429" y="6490"/>
                  </a:lnTo>
                  <a:cubicBezTo>
                    <a:pt x="2406" y="6474"/>
                    <a:pt x="2383" y="6490"/>
                    <a:pt x="2375" y="6459"/>
                  </a:cubicBezTo>
                  <a:close/>
                  <a:moveTo>
                    <a:pt x="2529" y="6007"/>
                  </a:moveTo>
                  <a:lnTo>
                    <a:pt x="2506" y="5969"/>
                  </a:lnTo>
                  <a:close/>
                  <a:moveTo>
                    <a:pt x="2383" y="6168"/>
                  </a:moveTo>
                  <a:cubicBezTo>
                    <a:pt x="2375" y="6160"/>
                    <a:pt x="2337" y="6122"/>
                    <a:pt x="2375" y="6114"/>
                  </a:cubicBezTo>
                  <a:close/>
                  <a:moveTo>
                    <a:pt x="2107" y="7233"/>
                  </a:moveTo>
                  <a:cubicBezTo>
                    <a:pt x="2084" y="7256"/>
                    <a:pt x="2069" y="7217"/>
                    <a:pt x="2031" y="7202"/>
                  </a:cubicBezTo>
                  <a:lnTo>
                    <a:pt x="2031" y="7171"/>
                  </a:lnTo>
                  <a:cubicBezTo>
                    <a:pt x="2061" y="7187"/>
                    <a:pt x="2100" y="7194"/>
                    <a:pt x="2107" y="7233"/>
                  </a:cubicBezTo>
                  <a:close/>
                  <a:moveTo>
                    <a:pt x="2046" y="7164"/>
                  </a:moveTo>
                  <a:cubicBezTo>
                    <a:pt x="2023" y="7179"/>
                    <a:pt x="2023" y="7125"/>
                    <a:pt x="1992" y="7156"/>
                  </a:cubicBezTo>
                  <a:cubicBezTo>
                    <a:pt x="1992" y="7110"/>
                    <a:pt x="2046" y="7141"/>
                    <a:pt x="2046" y="7164"/>
                  </a:cubicBezTo>
                  <a:close/>
                  <a:moveTo>
                    <a:pt x="2498" y="5731"/>
                  </a:moveTo>
                  <a:lnTo>
                    <a:pt x="2483" y="5685"/>
                  </a:lnTo>
                  <a:close/>
                  <a:moveTo>
                    <a:pt x="2337" y="6007"/>
                  </a:moveTo>
                  <a:cubicBezTo>
                    <a:pt x="2314" y="5999"/>
                    <a:pt x="2299" y="5953"/>
                    <a:pt x="2329" y="5953"/>
                  </a:cubicBezTo>
                  <a:close/>
                  <a:moveTo>
                    <a:pt x="2329" y="5884"/>
                  </a:moveTo>
                  <a:lnTo>
                    <a:pt x="2329" y="5846"/>
                  </a:lnTo>
                  <a:cubicBezTo>
                    <a:pt x="2352" y="5846"/>
                    <a:pt x="2337" y="5892"/>
                    <a:pt x="2329" y="5884"/>
                  </a:cubicBezTo>
                  <a:close/>
                  <a:moveTo>
                    <a:pt x="2467" y="5570"/>
                  </a:moveTo>
                  <a:cubicBezTo>
                    <a:pt x="2490" y="5593"/>
                    <a:pt x="2490" y="5632"/>
                    <a:pt x="2490" y="5662"/>
                  </a:cubicBezTo>
                  <a:cubicBezTo>
                    <a:pt x="2460" y="5647"/>
                    <a:pt x="2429" y="5586"/>
                    <a:pt x="2467" y="5570"/>
                  </a:cubicBezTo>
                  <a:close/>
                  <a:moveTo>
                    <a:pt x="2391" y="6313"/>
                  </a:moveTo>
                  <a:lnTo>
                    <a:pt x="2444" y="6344"/>
                  </a:lnTo>
                  <a:lnTo>
                    <a:pt x="2429" y="6382"/>
                  </a:lnTo>
                  <a:cubicBezTo>
                    <a:pt x="2406" y="6375"/>
                    <a:pt x="2406" y="6344"/>
                    <a:pt x="2391" y="6313"/>
                  </a:cubicBezTo>
                  <a:close/>
                  <a:moveTo>
                    <a:pt x="2329" y="6313"/>
                  </a:moveTo>
                  <a:lnTo>
                    <a:pt x="2337" y="6344"/>
                  </a:lnTo>
                  <a:cubicBezTo>
                    <a:pt x="2291" y="6313"/>
                    <a:pt x="2352" y="6260"/>
                    <a:pt x="2352" y="6237"/>
                  </a:cubicBezTo>
                  <a:lnTo>
                    <a:pt x="2314" y="6221"/>
                  </a:lnTo>
                  <a:cubicBezTo>
                    <a:pt x="2337" y="6160"/>
                    <a:pt x="2314" y="6114"/>
                    <a:pt x="2291" y="6068"/>
                  </a:cubicBezTo>
                  <a:cubicBezTo>
                    <a:pt x="2261" y="6068"/>
                    <a:pt x="2230" y="6053"/>
                    <a:pt x="2222" y="6045"/>
                  </a:cubicBezTo>
                  <a:cubicBezTo>
                    <a:pt x="2268" y="6030"/>
                    <a:pt x="2199" y="6030"/>
                    <a:pt x="2222" y="5992"/>
                  </a:cubicBezTo>
                  <a:cubicBezTo>
                    <a:pt x="2261" y="6015"/>
                    <a:pt x="2291" y="6045"/>
                    <a:pt x="2337" y="6053"/>
                  </a:cubicBezTo>
                  <a:cubicBezTo>
                    <a:pt x="2299" y="6114"/>
                    <a:pt x="2375" y="6160"/>
                    <a:pt x="2406" y="6206"/>
                  </a:cubicBezTo>
                  <a:lnTo>
                    <a:pt x="2368" y="6198"/>
                  </a:lnTo>
                  <a:lnTo>
                    <a:pt x="2414" y="6260"/>
                  </a:lnTo>
                  <a:lnTo>
                    <a:pt x="2421" y="6237"/>
                  </a:lnTo>
                  <a:cubicBezTo>
                    <a:pt x="2414" y="6267"/>
                    <a:pt x="2467" y="6306"/>
                    <a:pt x="2429" y="6321"/>
                  </a:cubicBezTo>
                  <a:cubicBezTo>
                    <a:pt x="2429" y="6298"/>
                    <a:pt x="2375" y="6267"/>
                    <a:pt x="2352" y="6298"/>
                  </a:cubicBezTo>
                  <a:cubicBezTo>
                    <a:pt x="2391" y="6283"/>
                    <a:pt x="2398" y="6375"/>
                    <a:pt x="2383" y="6382"/>
                  </a:cubicBezTo>
                  <a:cubicBezTo>
                    <a:pt x="2375" y="6352"/>
                    <a:pt x="2368" y="6283"/>
                    <a:pt x="2329" y="6313"/>
                  </a:cubicBezTo>
                  <a:close/>
                  <a:moveTo>
                    <a:pt x="2123" y="6168"/>
                  </a:moveTo>
                  <a:lnTo>
                    <a:pt x="2100" y="6152"/>
                  </a:lnTo>
                  <a:lnTo>
                    <a:pt x="2107" y="6122"/>
                  </a:lnTo>
                  <a:close/>
                  <a:moveTo>
                    <a:pt x="2483" y="5570"/>
                  </a:moveTo>
                  <a:lnTo>
                    <a:pt x="2444" y="5509"/>
                  </a:lnTo>
                  <a:close/>
                  <a:moveTo>
                    <a:pt x="2291" y="5854"/>
                  </a:moveTo>
                  <a:cubicBezTo>
                    <a:pt x="2261" y="5892"/>
                    <a:pt x="2299" y="5915"/>
                    <a:pt x="2291" y="5953"/>
                  </a:cubicBezTo>
                  <a:cubicBezTo>
                    <a:pt x="2261" y="5938"/>
                    <a:pt x="2253" y="5969"/>
                    <a:pt x="2230" y="5930"/>
                  </a:cubicBezTo>
                  <a:cubicBezTo>
                    <a:pt x="2238" y="5892"/>
                    <a:pt x="2261" y="5915"/>
                    <a:pt x="2276" y="5900"/>
                  </a:cubicBezTo>
                  <a:lnTo>
                    <a:pt x="2253" y="5846"/>
                  </a:lnTo>
                  <a:cubicBezTo>
                    <a:pt x="2253" y="5823"/>
                    <a:pt x="2268" y="5846"/>
                    <a:pt x="2291" y="5854"/>
                  </a:cubicBezTo>
                  <a:close/>
                  <a:moveTo>
                    <a:pt x="1885" y="6850"/>
                  </a:moveTo>
                  <a:lnTo>
                    <a:pt x="1878" y="6796"/>
                  </a:lnTo>
                  <a:cubicBezTo>
                    <a:pt x="1923" y="6888"/>
                    <a:pt x="1985" y="6972"/>
                    <a:pt x="2023" y="7079"/>
                  </a:cubicBezTo>
                  <a:cubicBezTo>
                    <a:pt x="1962" y="7079"/>
                    <a:pt x="2008" y="7010"/>
                    <a:pt x="1962" y="7003"/>
                  </a:cubicBezTo>
                  <a:cubicBezTo>
                    <a:pt x="1962" y="7033"/>
                    <a:pt x="1969" y="7041"/>
                    <a:pt x="1946" y="7041"/>
                  </a:cubicBezTo>
                  <a:cubicBezTo>
                    <a:pt x="1923" y="7010"/>
                    <a:pt x="1954" y="7010"/>
                    <a:pt x="1954" y="6972"/>
                  </a:cubicBezTo>
                  <a:cubicBezTo>
                    <a:pt x="1908" y="6957"/>
                    <a:pt x="1931" y="6911"/>
                    <a:pt x="1885" y="6896"/>
                  </a:cubicBezTo>
                  <a:cubicBezTo>
                    <a:pt x="1885" y="6919"/>
                    <a:pt x="1908" y="6934"/>
                    <a:pt x="1893" y="6965"/>
                  </a:cubicBezTo>
                  <a:cubicBezTo>
                    <a:pt x="1878" y="6957"/>
                    <a:pt x="1878" y="6934"/>
                    <a:pt x="1855" y="6934"/>
                  </a:cubicBezTo>
                  <a:cubicBezTo>
                    <a:pt x="1855" y="6903"/>
                    <a:pt x="1900" y="6919"/>
                    <a:pt x="1878" y="6888"/>
                  </a:cubicBezTo>
                  <a:cubicBezTo>
                    <a:pt x="1855" y="6880"/>
                    <a:pt x="1870" y="6926"/>
                    <a:pt x="1839" y="6896"/>
                  </a:cubicBezTo>
                  <a:lnTo>
                    <a:pt x="1824" y="6850"/>
                  </a:lnTo>
                  <a:close/>
                  <a:moveTo>
                    <a:pt x="2192" y="5969"/>
                  </a:moveTo>
                  <a:lnTo>
                    <a:pt x="2176" y="5999"/>
                  </a:lnTo>
                  <a:cubicBezTo>
                    <a:pt x="2146" y="5992"/>
                    <a:pt x="2123" y="5938"/>
                    <a:pt x="2161" y="5953"/>
                  </a:cubicBezTo>
                  <a:close/>
                  <a:moveTo>
                    <a:pt x="2199" y="5877"/>
                  </a:moveTo>
                  <a:cubicBezTo>
                    <a:pt x="2238" y="5900"/>
                    <a:pt x="2192" y="5915"/>
                    <a:pt x="2192" y="5938"/>
                  </a:cubicBezTo>
                  <a:close/>
                  <a:moveTo>
                    <a:pt x="2291" y="5731"/>
                  </a:moveTo>
                  <a:lnTo>
                    <a:pt x="2261" y="5708"/>
                  </a:lnTo>
                  <a:lnTo>
                    <a:pt x="2268" y="5693"/>
                  </a:lnTo>
                  <a:cubicBezTo>
                    <a:pt x="2307" y="5693"/>
                    <a:pt x="2291" y="5708"/>
                    <a:pt x="2291" y="5731"/>
                  </a:cubicBezTo>
                  <a:close/>
                  <a:moveTo>
                    <a:pt x="2467" y="5417"/>
                  </a:moveTo>
                  <a:cubicBezTo>
                    <a:pt x="2444" y="5440"/>
                    <a:pt x="2490" y="5455"/>
                    <a:pt x="2460" y="5478"/>
                  </a:cubicBezTo>
                  <a:cubicBezTo>
                    <a:pt x="2429" y="5448"/>
                    <a:pt x="2429" y="5417"/>
                    <a:pt x="2421" y="5386"/>
                  </a:cubicBezTo>
                  <a:close/>
                  <a:moveTo>
                    <a:pt x="2253" y="5739"/>
                  </a:moveTo>
                  <a:cubicBezTo>
                    <a:pt x="2238" y="5777"/>
                    <a:pt x="2192" y="5762"/>
                    <a:pt x="2199" y="5731"/>
                  </a:cubicBezTo>
                  <a:close/>
                  <a:moveTo>
                    <a:pt x="2192" y="5731"/>
                  </a:moveTo>
                  <a:lnTo>
                    <a:pt x="2192" y="5685"/>
                  </a:lnTo>
                  <a:lnTo>
                    <a:pt x="2238" y="5708"/>
                  </a:lnTo>
                  <a:close/>
                  <a:moveTo>
                    <a:pt x="1778" y="6627"/>
                  </a:moveTo>
                  <a:cubicBezTo>
                    <a:pt x="1778" y="6666"/>
                    <a:pt x="1732" y="6643"/>
                    <a:pt x="1732" y="6612"/>
                  </a:cubicBezTo>
                  <a:close/>
                  <a:moveTo>
                    <a:pt x="2368" y="5762"/>
                  </a:moveTo>
                  <a:cubicBezTo>
                    <a:pt x="2153" y="5739"/>
                    <a:pt x="2107" y="5670"/>
                    <a:pt x="2069" y="5685"/>
                  </a:cubicBezTo>
                  <a:close/>
                  <a:moveTo>
                    <a:pt x="2444" y="5080"/>
                  </a:moveTo>
                  <a:lnTo>
                    <a:pt x="2429" y="5126"/>
                  </a:lnTo>
                  <a:lnTo>
                    <a:pt x="2414" y="5072"/>
                  </a:lnTo>
                  <a:close/>
                  <a:moveTo>
                    <a:pt x="2391" y="4842"/>
                  </a:moveTo>
                  <a:lnTo>
                    <a:pt x="2352" y="4827"/>
                  </a:lnTo>
                  <a:lnTo>
                    <a:pt x="2368" y="4789"/>
                  </a:lnTo>
                  <a:cubicBezTo>
                    <a:pt x="2383" y="4819"/>
                    <a:pt x="2406" y="4812"/>
                    <a:pt x="2391" y="4842"/>
                  </a:cubicBezTo>
                  <a:close/>
                  <a:moveTo>
                    <a:pt x="2391" y="4888"/>
                  </a:moveTo>
                  <a:cubicBezTo>
                    <a:pt x="2429" y="4842"/>
                    <a:pt x="2368" y="4766"/>
                    <a:pt x="2406" y="4743"/>
                  </a:cubicBezTo>
                  <a:cubicBezTo>
                    <a:pt x="2414" y="4773"/>
                    <a:pt x="2460" y="4881"/>
                    <a:pt x="2391" y="4888"/>
                  </a:cubicBezTo>
                  <a:close/>
                  <a:moveTo>
                    <a:pt x="2429" y="4689"/>
                  </a:moveTo>
                  <a:lnTo>
                    <a:pt x="2421" y="4728"/>
                  </a:lnTo>
                  <a:cubicBezTo>
                    <a:pt x="2406" y="4697"/>
                    <a:pt x="2429" y="4689"/>
                    <a:pt x="2383" y="4666"/>
                  </a:cubicBezTo>
                  <a:cubicBezTo>
                    <a:pt x="2421" y="4659"/>
                    <a:pt x="2383" y="4628"/>
                    <a:pt x="2414" y="4597"/>
                  </a:cubicBezTo>
                  <a:cubicBezTo>
                    <a:pt x="2429" y="4620"/>
                    <a:pt x="2406" y="4659"/>
                    <a:pt x="2429" y="4689"/>
                  </a:cubicBezTo>
                  <a:close/>
                  <a:moveTo>
                    <a:pt x="2100" y="4965"/>
                  </a:moveTo>
                  <a:cubicBezTo>
                    <a:pt x="2123" y="4980"/>
                    <a:pt x="2100" y="5019"/>
                    <a:pt x="2077" y="5019"/>
                  </a:cubicBezTo>
                  <a:cubicBezTo>
                    <a:pt x="2046" y="4996"/>
                    <a:pt x="2084" y="5003"/>
                    <a:pt x="2100" y="4965"/>
                  </a:cubicBezTo>
                  <a:close/>
                  <a:moveTo>
                    <a:pt x="2414" y="4574"/>
                  </a:moveTo>
                  <a:lnTo>
                    <a:pt x="2345" y="4574"/>
                  </a:lnTo>
                  <a:cubicBezTo>
                    <a:pt x="2368" y="4536"/>
                    <a:pt x="2414" y="4544"/>
                    <a:pt x="2414" y="4574"/>
                  </a:cubicBezTo>
                  <a:close/>
                  <a:moveTo>
                    <a:pt x="2291" y="4697"/>
                  </a:moveTo>
                  <a:lnTo>
                    <a:pt x="2253" y="4697"/>
                  </a:lnTo>
                  <a:lnTo>
                    <a:pt x="2261" y="4666"/>
                  </a:lnTo>
                  <a:close/>
                  <a:moveTo>
                    <a:pt x="2038" y="5011"/>
                  </a:moveTo>
                  <a:lnTo>
                    <a:pt x="2000" y="4980"/>
                  </a:lnTo>
                  <a:lnTo>
                    <a:pt x="2023" y="4965"/>
                  </a:lnTo>
                  <a:cubicBezTo>
                    <a:pt x="2008" y="4980"/>
                    <a:pt x="2069" y="4996"/>
                    <a:pt x="2038" y="5011"/>
                  </a:cubicBezTo>
                  <a:close/>
                  <a:moveTo>
                    <a:pt x="1962" y="5011"/>
                  </a:moveTo>
                  <a:cubicBezTo>
                    <a:pt x="2000" y="5049"/>
                    <a:pt x="1954" y="5111"/>
                    <a:pt x="1916" y="5095"/>
                  </a:cubicBezTo>
                  <a:cubicBezTo>
                    <a:pt x="1931" y="5072"/>
                    <a:pt x="1954" y="5080"/>
                    <a:pt x="1962" y="5011"/>
                  </a:cubicBezTo>
                  <a:close/>
                  <a:moveTo>
                    <a:pt x="2460" y="4383"/>
                  </a:moveTo>
                  <a:cubicBezTo>
                    <a:pt x="2452" y="4421"/>
                    <a:pt x="2429" y="4352"/>
                    <a:pt x="2421" y="4383"/>
                  </a:cubicBezTo>
                  <a:lnTo>
                    <a:pt x="2421" y="4436"/>
                  </a:lnTo>
                  <a:cubicBezTo>
                    <a:pt x="2391" y="4398"/>
                    <a:pt x="2398" y="4360"/>
                    <a:pt x="2398" y="4322"/>
                  </a:cubicBezTo>
                  <a:cubicBezTo>
                    <a:pt x="2429" y="4329"/>
                    <a:pt x="2421" y="4367"/>
                    <a:pt x="2460" y="4383"/>
                  </a:cubicBezTo>
                  <a:close/>
                  <a:moveTo>
                    <a:pt x="2329" y="4436"/>
                  </a:moveTo>
                  <a:cubicBezTo>
                    <a:pt x="2307" y="4436"/>
                    <a:pt x="2276" y="4436"/>
                    <a:pt x="2299" y="4406"/>
                  </a:cubicBezTo>
                  <a:close/>
                  <a:moveTo>
                    <a:pt x="2490" y="4214"/>
                  </a:moveTo>
                  <a:cubicBezTo>
                    <a:pt x="2483" y="4176"/>
                    <a:pt x="2490" y="4153"/>
                    <a:pt x="2490" y="4115"/>
                  </a:cubicBezTo>
                  <a:cubicBezTo>
                    <a:pt x="2506" y="4153"/>
                    <a:pt x="2521" y="4176"/>
                    <a:pt x="2490" y="4214"/>
                  </a:cubicBezTo>
                  <a:close/>
                  <a:moveTo>
                    <a:pt x="2023" y="4942"/>
                  </a:moveTo>
                  <a:cubicBezTo>
                    <a:pt x="1992" y="4896"/>
                    <a:pt x="1992" y="4850"/>
                    <a:pt x="1992" y="4804"/>
                  </a:cubicBezTo>
                  <a:cubicBezTo>
                    <a:pt x="2046" y="4804"/>
                    <a:pt x="2038" y="4896"/>
                    <a:pt x="2023" y="4942"/>
                  </a:cubicBezTo>
                  <a:close/>
                  <a:moveTo>
                    <a:pt x="2077" y="4827"/>
                  </a:moveTo>
                  <a:cubicBezTo>
                    <a:pt x="2046" y="4789"/>
                    <a:pt x="2046" y="4781"/>
                    <a:pt x="2008" y="4781"/>
                  </a:cubicBezTo>
                  <a:lnTo>
                    <a:pt x="2038" y="4751"/>
                  </a:lnTo>
                  <a:lnTo>
                    <a:pt x="2069" y="4812"/>
                  </a:lnTo>
                  <a:lnTo>
                    <a:pt x="2084" y="4789"/>
                  </a:lnTo>
                  <a:cubicBezTo>
                    <a:pt x="2107" y="4827"/>
                    <a:pt x="2084" y="4858"/>
                    <a:pt x="2069" y="4888"/>
                  </a:cubicBezTo>
                  <a:lnTo>
                    <a:pt x="2038" y="4865"/>
                  </a:lnTo>
                  <a:cubicBezTo>
                    <a:pt x="2046" y="4827"/>
                    <a:pt x="2061" y="4842"/>
                    <a:pt x="2077" y="4827"/>
                  </a:cubicBezTo>
                  <a:close/>
                  <a:moveTo>
                    <a:pt x="2023" y="4751"/>
                  </a:moveTo>
                  <a:lnTo>
                    <a:pt x="2000" y="4697"/>
                  </a:lnTo>
                  <a:cubicBezTo>
                    <a:pt x="2031" y="4697"/>
                    <a:pt x="2038" y="4728"/>
                    <a:pt x="2023" y="4751"/>
                  </a:cubicBezTo>
                  <a:close/>
                  <a:moveTo>
                    <a:pt x="2307" y="4245"/>
                  </a:moveTo>
                  <a:cubicBezTo>
                    <a:pt x="2276" y="4230"/>
                    <a:pt x="2299" y="4207"/>
                    <a:pt x="2314" y="4191"/>
                  </a:cubicBezTo>
                  <a:close/>
                  <a:moveTo>
                    <a:pt x="1946" y="4705"/>
                  </a:moveTo>
                  <a:cubicBezTo>
                    <a:pt x="1923" y="4735"/>
                    <a:pt x="1969" y="4766"/>
                    <a:pt x="1946" y="4789"/>
                  </a:cubicBezTo>
                  <a:cubicBezTo>
                    <a:pt x="1908" y="4773"/>
                    <a:pt x="1916" y="4705"/>
                    <a:pt x="1946" y="4705"/>
                  </a:cubicBezTo>
                  <a:close/>
                  <a:moveTo>
                    <a:pt x="1954" y="4865"/>
                  </a:moveTo>
                  <a:cubicBezTo>
                    <a:pt x="1923" y="4842"/>
                    <a:pt x="1954" y="4827"/>
                    <a:pt x="1916" y="4819"/>
                  </a:cubicBezTo>
                  <a:lnTo>
                    <a:pt x="1939" y="4789"/>
                  </a:lnTo>
                  <a:close/>
                  <a:moveTo>
                    <a:pt x="2031" y="4651"/>
                  </a:moveTo>
                  <a:lnTo>
                    <a:pt x="2000" y="4582"/>
                  </a:lnTo>
                  <a:close/>
                  <a:moveTo>
                    <a:pt x="2375" y="4153"/>
                  </a:moveTo>
                  <a:lnTo>
                    <a:pt x="2345" y="4138"/>
                  </a:lnTo>
                  <a:lnTo>
                    <a:pt x="2368" y="4092"/>
                  </a:lnTo>
                  <a:close/>
                  <a:moveTo>
                    <a:pt x="2031" y="4505"/>
                  </a:moveTo>
                  <a:lnTo>
                    <a:pt x="2008" y="4551"/>
                  </a:lnTo>
                  <a:cubicBezTo>
                    <a:pt x="1985" y="4536"/>
                    <a:pt x="2008" y="4482"/>
                    <a:pt x="2031" y="4505"/>
                  </a:cubicBezTo>
                  <a:close/>
                  <a:moveTo>
                    <a:pt x="1563" y="5126"/>
                  </a:moveTo>
                  <a:cubicBezTo>
                    <a:pt x="1563" y="5157"/>
                    <a:pt x="1602" y="5187"/>
                    <a:pt x="1571" y="5225"/>
                  </a:cubicBezTo>
                  <a:cubicBezTo>
                    <a:pt x="1540" y="5195"/>
                    <a:pt x="1548" y="5164"/>
                    <a:pt x="1533" y="5149"/>
                  </a:cubicBezTo>
                  <a:close/>
                  <a:moveTo>
                    <a:pt x="2375" y="4038"/>
                  </a:moveTo>
                  <a:lnTo>
                    <a:pt x="2352" y="4015"/>
                  </a:lnTo>
                  <a:cubicBezTo>
                    <a:pt x="2352" y="3984"/>
                    <a:pt x="2391" y="3977"/>
                    <a:pt x="2368" y="3938"/>
                  </a:cubicBezTo>
                  <a:cubicBezTo>
                    <a:pt x="2345" y="3938"/>
                    <a:pt x="2352" y="3977"/>
                    <a:pt x="2322" y="3961"/>
                  </a:cubicBezTo>
                  <a:cubicBezTo>
                    <a:pt x="2322" y="3931"/>
                    <a:pt x="2337" y="3908"/>
                    <a:pt x="2352" y="3900"/>
                  </a:cubicBezTo>
                  <a:cubicBezTo>
                    <a:pt x="2383" y="3946"/>
                    <a:pt x="2406" y="4023"/>
                    <a:pt x="2375" y="4038"/>
                  </a:cubicBezTo>
                  <a:close/>
                  <a:moveTo>
                    <a:pt x="1380" y="5386"/>
                  </a:moveTo>
                  <a:cubicBezTo>
                    <a:pt x="1357" y="5356"/>
                    <a:pt x="1349" y="5325"/>
                    <a:pt x="1372" y="5287"/>
                  </a:cubicBezTo>
                  <a:cubicBezTo>
                    <a:pt x="1387" y="5317"/>
                    <a:pt x="1387" y="5348"/>
                    <a:pt x="1380" y="5386"/>
                  </a:cubicBezTo>
                  <a:close/>
                  <a:moveTo>
                    <a:pt x="2406" y="3755"/>
                  </a:moveTo>
                  <a:lnTo>
                    <a:pt x="2421" y="3693"/>
                  </a:lnTo>
                  <a:cubicBezTo>
                    <a:pt x="2452" y="3709"/>
                    <a:pt x="2414" y="3770"/>
                    <a:pt x="2406" y="3755"/>
                  </a:cubicBezTo>
                  <a:close/>
                  <a:moveTo>
                    <a:pt x="652" y="6842"/>
                  </a:moveTo>
                  <a:lnTo>
                    <a:pt x="652" y="6888"/>
                  </a:lnTo>
                  <a:cubicBezTo>
                    <a:pt x="613" y="6880"/>
                    <a:pt x="621" y="6819"/>
                    <a:pt x="652" y="6842"/>
                  </a:cubicBezTo>
                  <a:close/>
                  <a:moveTo>
                    <a:pt x="1203" y="5586"/>
                  </a:moveTo>
                  <a:cubicBezTo>
                    <a:pt x="1180" y="5570"/>
                    <a:pt x="1180" y="5532"/>
                    <a:pt x="1157" y="5540"/>
                  </a:cubicBezTo>
                  <a:lnTo>
                    <a:pt x="1165" y="5517"/>
                  </a:lnTo>
                  <a:lnTo>
                    <a:pt x="1165" y="5501"/>
                  </a:lnTo>
                  <a:cubicBezTo>
                    <a:pt x="1196" y="5509"/>
                    <a:pt x="1219" y="5547"/>
                    <a:pt x="1203" y="5586"/>
                  </a:cubicBezTo>
                  <a:close/>
                  <a:moveTo>
                    <a:pt x="1931" y="4291"/>
                  </a:moveTo>
                  <a:lnTo>
                    <a:pt x="1962" y="4352"/>
                  </a:lnTo>
                  <a:lnTo>
                    <a:pt x="1939" y="4406"/>
                  </a:lnTo>
                  <a:cubicBezTo>
                    <a:pt x="1923" y="4383"/>
                    <a:pt x="1923" y="4390"/>
                    <a:pt x="1900" y="4367"/>
                  </a:cubicBezTo>
                  <a:cubicBezTo>
                    <a:pt x="1923" y="4352"/>
                    <a:pt x="1931" y="4344"/>
                    <a:pt x="1900" y="4322"/>
                  </a:cubicBezTo>
                  <a:close/>
                  <a:moveTo>
                    <a:pt x="2038" y="4122"/>
                  </a:moveTo>
                  <a:cubicBezTo>
                    <a:pt x="2061" y="4138"/>
                    <a:pt x="2069" y="4099"/>
                    <a:pt x="2077" y="4130"/>
                  </a:cubicBezTo>
                  <a:cubicBezTo>
                    <a:pt x="2069" y="4161"/>
                    <a:pt x="2031" y="4153"/>
                    <a:pt x="2038" y="4122"/>
                  </a:cubicBezTo>
                  <a:close/>
                  <a:moveTo>
                    <a:pt x="2046" y="4207"/>
                  </a:moveTo>
                  <a:lnTo>
                    <a:pt x="2061" y="4153"/>
                  </a:lnTo>
                  <a:close/>
                  <a:moveTo>
                    <a:pt x="2368" y="3693"/>
                  </a:moveTo>
                  <a:cubicBezTo>
                    <a:pt x="2391" y="3670"/>
                    <a:pt x="2352" y="3624"/>
                    <a:pt x="2383" y="3632"/>
                  </a:cubicBezTo>
                  <a:cubicBezTo>
                    <a:pt x="2383" y="3663"/>
                    <a:pt x="2391" y="3693"/>
                    <a:pt x="2368" y="3709"/>
                  </a:cubicBezTo>
                  <a:lnTo>
                    <a:pt x="2337" y="3716"/>
                  </a:lnTo>
                  <a:lnTo>
                    <a:pt x="2314" y="3640"/>
                  </a:lnTo>
                  <a:close/>
                  <a:moveTo>
                    <a:pt x="2391" y="3563"/>
                  </a:moveTo>
                  <a:cubicBezTo>
                    <a:pt x="2421" y="3555"/>
                    <a:pt x="2414" y="3532"/>
                    <a:pt x="2429" y="3509"/>
                  </a:cubicBezTo>
                  <a:cubicBezTo>
                    <a:pt x="2444" y="3555"/>
                    <a:pt x="2506" y="3594"/>
                    <a:pt x="2460" y="3624"/>
                  </a:cubicBezTo>
                  <a:cubicBezTo>
                    <a:pt x="2444" y="3586"/>
                    <a:pt x="2421" y="3586"/>
                    <a:pt x="2391" y="3563"/>
                  </a:cubicBezTo>
                  <a:close/>
                  <a:moveTo>
                    <a:pt x="2421" y="3678"/>
                  </a:moveTo>
                  <a:lnTo>
                    <a:pt x="2414" y="3624"/>
                  </a:lnTo>
                  <a:lnTo>
                    <a:pt x="2467" y="3632"/>
                  </a:lnTo>
                  <a:cubicBezTo>
                    <a:pt x="2452" y="3670"/>
                    <a:pt x="2429" y="3663"/>
                    <a:pt x="2421" y="3678"/>
                  </a:cubicBezTo>
                  <a:close/>
                  <a:moveTo>
                    <a:pt x="1579" y="4789"/>
                  </a:moveTo>
                  <a:cubicBezTo>
                    <a:pt x="1548" y="4751"/>
                    <a:pt x="1548" y="4712"/>
                    <a:pt x="1548" y="4674"/>
                  </a:cubicBezTo>
                  <a:cubicBezTo>
                    <a:pt x="1579" y="4712"/>
                    <a:pt x="1571" y="4751"/>
                    <a:pt x="1579" y="4789"/>
                  </a:cubicBezTo>
                  <a:close/>
                  <a:moveTo>
                    <a:pt x="1954" y="4130"/>
                  </a:moveTo>
                  <a:cubicBezTo>
                    <a:pt x="1931" y="4168"/>
                    <a:pt x="1969" y="4207"/>
                    <a:pt x="1962" y="4245"/>
                  </a:cubicBezTo>
                  <a:cubicBezTo>
                    <a:pt x="1916" y="4230"/>
                    <a:pt x="1931" y="4176"/>
                    <a:pt x="1923" y="4122"/>
                  </a:cubicBezTo>
                  <a:lnTo>
                    <a:pt x="1916" y="4099"/>
                  </a:lnTo>
                  <a:close/>
                  <a:moveTo>
                    <a:pt x="2046" y="3931"/>
                  </a:moveTo>
                  <a:cubicBezTo>
                    <a:pt x="2031" y="3900"/>
                    <a:pt x="2023" y="3870"/>
                    <a:pt x="2038" y="3854"/>
                  </a:cubicBezTo>
                  <a:cubicBezTo>
                    <a:pt x="2061" y="3885"/>
                    <a:pt x="2046" y="3908"/>
                    <a:pt x="2046" y="3931"/>
                  </a:cubicBezTo>
                  <a:close/>
                  <a:moveTo>
                    <a:pt x="1839" y="4161"/>
                  </a:moveTo>
                  <a:lnTo>
                    <a:pt x="1839" y="4115"/>
                  </a:lnTo>
                  <a:close/>
                  <a:moveTo>
                    <a:pt x="2368" y="3517"/>
                  </a:moveTo>
                  <a:cubicBezTo>
                    <a:pt x="2345" y="3486"/>
                    <a:pt x="2322" y="3463"/>
                    <a:pt x="2337" y="3440"/>
                  </a:cubicBezTo>
                  <a:cubicBezTo>
                    <a:pt x="2345" y="3471"/>
                    <a:pt x="2383" y="3486"/>
                    <a:pt x="2368" y="3517"/>
                  </a:cubicBezTo>
                  <a:close/>
                  <a:moveTo>
                    <a:pt x="1311" y="4728"/>
                  </a:moveTo>
                  <a:cubicBezTo>
                    <a:pt x="1295" y="4751"/>
                    <a:pt x="1280" y="4773"/>
                    <a:pt x="1257" y="4735"/>
                  </a:cubicBezTo>
                  <a:cubicBezTo>
                    <a:pt x="1257" y="4705"/>
                    <a:pt x="1280" y="4697"/>
                    <a:pt x="1272" y="4666"/>
                  </a:cubicBezTo>
                  <a:cubicBezTo>
                    <a:pt x="1311" y="4689"/>
                    <a:pt x="1280" y="4705"/>
                    <a:pt x="1311" y="4728"/>
                  </a:cubicBezTo>
                  <a:close/>
                  <a:moveTo>
                    <a:pt x="2077" y="3617"/>
                  </a:moveTo>
                  <a:cubicBezTo>
                    <a:pt x="2046" y="3640"/>
                    <a:pt x="2061" y="3663"/>
                    <a:pt x="2038" y="3693"/>
                  </a:cubicBezTo>
                  <a:cubicBezTo>
                    <a:pt x="2015" y="3663"/>
                    <a:pt x="2046" y="3632"/>
                    <a:pt x="2008" y="3617"/>
                  </a:cubicBezTo>
                  <a:lnTo>
                    <a:pt x="2031" y="3563"/>
                  </a:lnTo>
                  <a:cubicBezTo>
                    <a:pt x="2046" y="3594"/>
                    <a:pt x="2046" y="3586"/>
                    <a:pt x="2077" y="3617"/>
                  </a:cubicBezTo>
                  <a:close/>
                  <a:moveTo>
                    <a:pt x="2406" y="2988"/>
                  </a:moveTo>
                  <a:lnTo>
                    <a:pt x="2444" y="2935"/>
                  </a:lnTo>
                  <a:close/>
                  <a:moveTo>
                    <a:pt x="414" y="6122"/>
                  </a:moveTo>
                  <a:cubicBezTo>
                    <a:pt x="391" y="6084"/>
                    <a:pt x="384" y="6045"/>
                    <a:pt x="391" y="6007"/>
                  </a:cubicBezTo>
                  <a:cubicBezTo>
                    <a:pt x="414" y="6038"/>
                    <a:pt x="437" y="6107"/>
                    <a:pt x="414" y="6122"/>
                  </a:cubicBezTo>
                  <a:close/>
                  <a:moveTo>
                    <a:pt x="1533" y="3931"/>
                  </a:moveTo>
                  <a:cubicBezTo>
                    <a:pt x="1563" y="3961"/>
                    <a:pt x="1548" y="4038"/>
                    <a:pt x="1525" y="4046"/>
                  </a:cubicBezTo>
                  <a:cubicBezTo>
                    <a:pt x="1548" y="4015"/>
                    <a:pt x="1510" y="3977"/>
                    <a:pt x="1510" y="3946"/>
                  </a:cubicBezTo>
                  <a:close/>
                  <a:moveTo>
                    <a:pt x="1081" y="4505"/>
                  </a:moveTo>
                  <a:cubicBezTo>
                    <a:pt x="1065" y="4544"/>
                    <a:pt x="1035" y="4505"/>
                    <a:pt x="1050" y="4475"/>
                  </a:cubicBezTo>
                  <a:cubicBezTo>
                    <a:pt x="1073" y="4498"/>
                    <a:pt x="1073" y="4475"/>
                    <a:pt x="1081" y="4505"/>
                  </a:cubicBezTo>
                  <a:close/>
                  <a:moveTo>
                    <a:pt x="1563" y="3808"/>
                  </a:moveTo>
                  <a:lnTo>
                    <a:pt x="1563" y="3747"/>
                  </a:lnTo>
                  <a:close/>
                  <a:moveTo>
                    <a:pt x="353" y="5685"/>
                  </a:moveTo>
                  <a:lnTo>
                    <a:pt x="345" y="5616"/>
                  </a:lnTo>
                  <a:close/>
                  <a:moveTo>
                    <a:pt x="2498" y="2330"/>
                  </a:moveTo>
                  <a:lnTo>
                    <a:pt x="2506" y="2353"/>
                  </a:lnTo>
                  <a:lnTo>
                    <a:pt x="2467" y="2360"/>
                  </a:lnTo>
                  <a:cubicBezTo>
                    <a:pt x="2475" y="2330"/>
                    <a:pt x="2460" y="2330"/>
                    <a:pt x="2467" y="2284"/>
                  </a:cubicBezTo>
                  <a:close/>
                  <a:moveTo>
                    <a:pt x="1234" y="3885"/>
                  </a:moveTo>
                  <a:lnTo>
                    <a:pt x="1234" y="3808"/>
                  </a:lnTo>
                  <a:cubicBezTo>
                    <a:pt x="1257" y="3831"/>
                    <a:pt x="1272" y="3892"/>
                    <a:pt x="1234" y="3885"/>
                  </a:cubicBezTo>
                  <a:close/>
                  <a:moveTo>
                    <a:pt x="1127" y="4053"/>
                  </a:moveTo>
                  <a:lnTo>
                    <a:pt x="1119" y="4053"/>
                  </a:lnTo>
                  <a:lnTo>
                    <a:pt x="1127" y="4092"/>
                  </a:lnTo>
                  <a:lnTo>
                    <a:pt x="1111" y="4015"/>
                  </a:lnTo>
                  <a:close/>
                  <a:moveTo>
                    <a:pt x="2138" y="2559"/>
                  </a:moveTo>
                  <a:lnTo>
                    <a:pt x="2100" y="2575"/>
                  </a:lnTo>
                  <a:close/>
                  <a:moveTo>
                    <a:pt x="1563" y="3333"/>
                  </a:moveTo>
                  <a:cubicBezTo>
                    <a:pt x="1533" y="3372"/>
                    <a:pt x="1510" y="3310"/>
                    <a:pt x="1533" y="3280"/>
                  </a:cubicBezTo>
                  <a:close/>
                  <a:moveTo>
                    <a:pt x="1088" y="3862"/>
                  </a:moveTo>
                  <a:lnTo>
                    <a:pt x="1065" y="3885"/>
                  </a:lnTo>
                  <a:lnTo>
                    <a:pt x="1073" y="3831"/>
                  </a:lnTo>
                  <a:close/>
                  <a:moveTo>
                    <a:pt x="1893" y="2866"/>
                  </a:moveTo>
                  <a:lnTo>
                    <a:pt x="1847" y="2812"/>
                  </a:lnTo>
                  <a:lnTo>
                    <a:pt x="1855" y="2782"/>
                  </a:lnTo>
                  <a:cubicBezTo>
                    <a:pt x="1885" y="2774"/>
                    <a:pt x="1916" y="2835"/>
                    <a:pt x="1893" y="2866"/>
                  </a:cubicBezTo>
                  <a:close/>
                  <a:moveTo>
                    <a:pt x="2253" y="2337"/>
                  </a:moveTo>
                  <a:lnTo>
                    <a:pt x="2215" y="2337"/>
                  </a:lnTo>
                  <a:cubicBezTo>
                    <a:pt x="2199" y="2299"/>
                    <a:pt x="2261" y="2299"/>
                    <a:pt x="2253" y="2337"/>
                  </a:cubicBezTo>
                  <a:close/>
                  <a:moveTo>
                    <a:pt x="1104" y="3808"/>
                  </a:moveTo>
                  <a:cubicBezTo>
                    <a:pt x="1073" y="3793"/>
                    <a:pt x="1073" y="3770"/>
                    <a:pt x="1081" y="3739"/>
                  </a:cubicBezTo>
                  <a:close/>
                  <a:moveTo>
                    <a:pt x="307" y="5111"/>
                  </a:moveTo>
                  <a:cubicBezTo>
                    <a:pt x="299" y="5118"/>
                    <a:pt x="276" y="5072"/>
                    <a:pt x="269" y="5111"/>
                  </a:cubicBezTo>
                  <a:cubicBezTo>
                    <a:pt x="284" y="5157"/>
                    <a:pt x="307" y="5126"/>
                    <a:pt x="322" y="5149"/>
                  </a:cubicBezTo>
                  <a:lnTo>
                    <a:pt x="315" y="5195"/>
                  </a:lnTo>
                  <a:cubicBezTo>
                    <a:pt x="269" y="5172"/>
                    <a:pt x="246" y="5134"/>
                    <a:pt x="207" y="5118"/>
                  </a:cubicBezTo>
                  <a:cubicBezTo>
                    <a:pt x="246" y="5049"/>
                    <a:pt x="246" y="5042"/>
                    <a:pt x="261" y="4980"/>
                  </a:cubicBezTo>
                  <a:cubicBezTo>
                    <a:pt x="276" y="5003"/>
                    <a:pt x="307" y="5049"/>
                    <a:pt x="307" y="5111"/>
                  </a:cubicBezTo>
                  <a:close/>
                  <a:moveTo>
                    <a:pt x="1969" y="2720"/>
                  </a:moveTo>
                  <a:lnTo>
                    <a:pt x="2000" y="2774"/>
                  </a:lnTo>
                  <a:cubicBezTo>
                    <a:pt x="1962" y="2782"/>
                    <a:pt x="1992" y="2828"/>
                    <a:pt x="1985" y="2858"/>
                  </a:cubicBezTo>
                  <a:cubicBezTo>
                    <a:pt x="1939" y="2820"/>
                    <a:pt x="1985" y="2889"/>
                    <a:pt x="1939" y="2904"/>
                  </a:cubicBezTo>
                  <a:cubicBezTo>
                    <a:pt x="1931" y="2874"/>
                    <a:pt x="1954" y="2835"/>
                    <a:pt x="1954" y="2812"/>
                  </a:cubicBezTo>
                  <a:cubicBezTo>
                    <a:pt x="1916" y="2751"/>
                    <a:pt x="1847" y="2759"/>
                    <a:pt x="1862" y="2705"/>
                  </a:cubicBezTo>
                  <a:cubicBezTo>
                    <a:pt x="1885" y="2743"/>
                    <a:pt x="1954" y="2797"/>
                    <a:pt x="1969" y="2720"/>
                  </a:cubicBezTo>
                  <a:close/>
                  <a:moveTo>
                    <a:pt x="2184" y="2506"/>
                  </a:moveTo>
                  <a:cubicBezTo>
                    <a:pt x="2161" y="2475"/>
                    <a:pt x="2176" y="2506"/>
                    <a:pt x="2153" y="2521"/>
                  </a:cubicBezTo>
                  <a:lnTo>
                    <a:pt x="2146" y="2475"/>
                  </a:lnTo>
                  <a:cubicBezTo>
                    <a:pt x="2115" y="2506"/>
                    <a:pt x="2123" y="2521"/>
                    <a:pt x="2107" y="2552"/>
                  </a:cubicBezTo>
                  <a:cubicBezTo>
                    <a:pt x="2100" y="2559"/>
                    <a:pt x="2061" y="2582"/>
                    <a:pt x="2069" y="2544"/>
                  </a:cubicBezTo>
                  <a:lnTo>
                    <a:pt x="2100" y="2506"/>
                  </a:lnTo>
                  <a:cubicBezTo>
                    <a:pt x="2061" y="2475"/>
                    <a:pt x="2107" y="2445"/>
                    <a:pt x="2084" y="2414"/>
                  </a:cubicBezTo>
                  <a:cubicBezTo>
                    <a:pt x="2115" y="2399"/>
                    <a:pt x="2123" y="2376"/>
                    <a:pt x="2123" y="2337"/>
                  </a:cubicBezTo>
                  <a:lnTo>
                    <a:pt x="2100" y="2345"/>
                  </a:lnTo>
                  <a:cubicBezTo>
                    <a:pt x="2123" y="2284"/>
                    <a:pt x="2153" y="2322"/>
                    <a:pt x="2199" y="2345"/>
                  </a:cubicBezTo>
                  <a:lnTo>
                    <a:pt x="2176" y="2360"/>
                  </a:lnTo>
                  <a:lnTo>
                    <a:pt x="2161" y="2399"/>
                  </a:lnTo>
                  <a:lnTo>
                    <a:pt x="2192" y="2376"/>
                  </a:lnTo>
                  <a:cubicBezTo>
                    <a:pt x="2215" y="2406"/>
                    <a:pt x="2192" y="2429"/>
                    <a:pt x="2222" y="2414"/>
                  </a:cubicBezTo>
                  <a:lnTo>
                    <a:pt x="2199" y="2468"/>
                  </a:lnTo>
                  <a:lnTo>
                    <a:pt x="2184" y="2445"/>
                  </a:lnTo>
                  <a:close/>
                  <a:moveTo>
                    <a:pt x="1088" y="3624"/>
                  </a:moveTo>
                  <a:cubicBezTo>
                    <a:pt x="1104" y="3663"/>
                    <a:pt x="1088" y="3701"/>
                    <a:pt x="1081" y="3732"/>
                  </a:cubicBezTo>
                  <a:cubicBezTo>
                    <a:pt x="1050" y="3693"/>
                    <a:pt x="1042" y="3601"/>
                    <a:pt x="1088" y="3624"/>
                  </a:cubicBezTo>
                  <a:close/>
                  <a:moveTo>
                    <a:pt x="1694" y="2851"/>
                  </a:moveTo>
                  <a:cubicBezTo>
                    <a:pt x="1701" y="2820"/>
                    <a:pt x="1694" y="2789"/>
                    <a:pt x="1717" y="2759"/>
                  </a:cubicBezTo>
                  <a:close/>
                  <a:moveTo>
                    <a:pt x="238" y="4827"/>
                  </a:moveTo>
                  <a:lnTo>
                    <a:pt x="230" y="4773"/>
                  </a:lnTo>
                  <a:close/>
                  <a:moveTo>
                    <a:pt x="1809" y="2628"/>
                  </a:moveTo>
                  <a:cubicBezTo>
                    <a:pt x="1809" y="2598"/>
                    <a:pt x="1793" y="2567"/>
                    <a:pt x="1801" y="2544"/>
                  </a:cubicBezTo>
                  <a:cubicBezTo>
                    <a:pt x="1839" y="2567"/>
                    <a:pt x="1816" y="2598"/>
                    <a:pt x="1809" y="2628"/>
                  </a:cubicBezTo>
                  <a:close/>
                  <a:moveTo>
                    <a:pt x="1081" y="3448"/>
                  </a:moveTo>
                  <a:cubicBezTo>
                    <a:pt x="1088" y="3425"/>
                    <a:pt x="1050" y="3425"/>
                    <a:pt x="1073" y="3387"/>
                  </a:cubicBezTo>
                  <a:cubicBezTo>
                    <a:pt x="1104" y="3402"/>
                    <a:pt x="1119" y="3463"/>
                    <a:pt x="1081" y="3448"/>
                  </a:cubicBezTo>
                  <a:close/>
                  <a:moveTo>
                    <a:pt x="2031" y="2215"/>
                  </a:moveTo>
                  <a:cubicBezTo>
                    <a:pt x="2046" y="2222"/>
                    <a:pt x="2061" y="2169"/>
                    <a:pt x="2077" y="2207"/>
                  </a:cubicBezTo>
                  <a:cubicBezTo>
                    <a:pt x="2077" y="2245"/>
                    <a:pt x="2046" y="2207"/>
                    <a:pt x="2038" y="2245"/>
                  </a:cubicBezTo>
                  <a:lnTo>
                    <a:pt x="2008" y="2207"/>
                  </a:lnTo>
                  <a:lnTo>
                    <a:pt x="2038" y="2169"/>
                  </a:lnTo>
                  <a:close/>
                  <a:moveTo>
                    <a:pt x="1832" y="2429"/>
                  </a:moveTo>
                  <a:lnTo>
                    <a:pt x="1855" y="2452"/>
                  </a:lnTo>
                  <a:lnTo>
                    <a:pt x="1816" y="2475"/>
                  </a:lnTo>
                  <a:close/>
                  <a:moveTo>
                    <a:pt x="1962" y="2245"/>
                  </a:moveTo>
                  <a:cubicBezTo>
                    <a:pt x="1946" y="2284"/>
                    <a:pt x="1969" y="2322"/>
                    <a:pt x="1954" y="2360"/>
                  </a:cubicBezTo>
                  <a:cubicBezTo>
                    <a:pt x="1962" y="2322"/>
                    <a:pt x="1916" y="2284"/>
                    <a:pt x="1946" y="2245"/>
                  </a:cubicBezTo>
                  <a:close/>
                  <a:moveTo>
                    <a:pt x="1571" y="2782"/>
                  </a:moveTo>
                  <a:lnTo>
                    <a:pt x="1540" y="2797"/>
                  </a:lnTo>
                  <a:cubicBezTo>
                    <a:pt x="1533" y="2766"/>
                    <a:pt x="1525" y="2736"/>
                    <a:pt x="1548" y="2705"/>
                  </a:cubicBezTo>
                  <a:cubicBezTo>
                    <a:pt x="1571" y="2736"/>
                    <a:pt x="1540" y="2751"/>
                    <a:pt x="1571" y="2782"/>
                  </a:cubicBezTo>
                  <a:close/>
                  <a:moveTo>
                    <a:pt x="2023" y="2130"/>
                  </a:moveTo>
                  <a:lnTo>
                    <a:pt x="1992" y="2146"/>
                  </a:lnTo>
                  <a:lnTo>
                    <a:pt x="2000" y="2100"/>
                  </a:lnTo>
                  <a:close/>
                  <a:moveTo>
                    <a:pt x="238" y="4475"/>
                  </a:moveTo>
                  <a:lnTo>
                    <a:pt x="223" y="4406"/>
                  </a:lnTo>
                  <a:close/>
                  <a:moveTo>
                    <a:pt x="1969" y="2169"/>
                  </a:moveTo>
                  <a:cubicBezTo>
                    <a:pt x="1962" y="2199"/>
                    <a:pt x="1954" y="2146"/>
                    <a:pt x="1931" y="2176"/>
                  </a:cubicBezTo>
                  <a:lnTo>
                    <a:pt x="1931" y="2123"/>
                  </a:lnTo>
                  <a:close/>
                  <a:moveTo>
                    <a:pt x="1081" y="3180"/>
                  </a:moveTo>
                  <a:lnTo>
                    <a:pt x="1088" y="3103"/>
                  </a:lnTo>
                  <a:close/>
                  <a:moveTo>
                    <a:pt x="1111" y="3165"/>
                  </a:moveTo>
                  <a:lnTo>
                    <a:pt x="1119" y="3203"/>
                  </a:lnTo>
                  <a:lnTo>
                    <a:pt x="1088" y="3241"/>
                  </a:lnTo>
                  <a:cubicBezTo>
                    <a:pt x="1119" y="3287"/>
                    <a:pt x="1088" y="3310"/>
                    <a:pt x="1119" y="3364"/>
                  </a:cubicBezTo>
                  <a:lnTo>
                    <a:pt x="1081" y="3349"/>
                  </a:lnTo>
                  <a:cubicBezTo>
                    <a:pt x="1104" y="3318"/>
                    <a:pt x="1088" y="3287"/>
                    <a:pt x="1081" y="3249"/>
                  </a:cubicBezTo>
                  <a:cubicBezTo>
                    <a:pt x="1058" y="3257"/>
                    <a:pt x="1042" y="3272"/>
                    <a:pt x="1027" y="3234"/>
                  </a:cubicBezTo>
                  <a:lnTo>
                    <a:pt x="1050" y="3165"/>
                  </a:lnTo>
                  <a:lnTo>
                    <a:pt x="1081" y="3234"/>
                  </a:lnTo>
                  <a:close/>
                  <a:moveTo>
                    <a:pt x="2031" y="1985"/>
                  </a:moveTo>
                  <a:lnTo>
                    <a:pt x="2008" y="2031"/>
                  </a:lnTo>
                  <a:close/>
                  <a:moveTo>
                    <a:pt x="1809" y="2253"/>
                  </a:moveTo>
                  <a:cubicBezTo>
                    <a:pt x="1778" y="2245"/>
                    <a:pt x="1763" y="2222"/>
                    <a:pt x="1778" y="2184"/>
                  </a:cubicBezTo>
                  <a:cubicBezTo>
                    <a:pt x="1778" y="2245"/>
                    <a:pt x="1816" y="2207"/>
                    <a:pt x="1809" y="2253"/>
                  </a:cubicBezTo>
                  <a:close/>
                  <a:moveTo>
                    <a:pt x="2100" y="1878"/>
                  </a:moveTo>
                  <a:lnTo>
                    <a:pt x="2138" y="1901"/>
                  </a:lnTo>
                  <a:lnTo>
                    <a:pt x="2138" y="1954"/>
                  </a:lnTo>
                  <a:lnTo>
                    <a:pt x="2077" y="1947"/>
                  </a:lnTo>
                  <a:cubicBezTo>
                    <a:pt x="2115" y="1985"/>
                    <a:pt x="2107" y="2016"/>
                    <a:pt x="2107" y="2054"/>
                  </a:cubicBezTo>
                  <a:cubicBezTo>
                    <a:pt x="2069" y="2085"/>
                    <a:pt x="2069" y="2107"/>
                    <a:pt x="2046" y="2153"/>
                  </a:cubicBezTo>
                  <a:cubicBezTo>
                    <a:pt x="2023" y="2138"/>
                    <a:pt x="2038" y="2062"/>
                    <a:pt x="2046" y="2016"/>
                  </a:cubicBezTo>
                  <a:lnTo>
                    <a:pt x="2023" y="2023"/>
                  </a:lnTo>
                  <a:cubicBezTo>
                    <a:pt x="2023" y="1985"/>
                    <a:pt x="2031" y="1962"/>
                    <a:pt x="2046" y="1985"/>
                  </a:cubicBezTo>
                  <a:cubicBezTo>
                    <a:pt x="2038" y="1954"/>
                    <a:pt x="2023" y="1847"/>
                    <a:pt x="2084" y="1824"/>
                  </a:cubicBezTo>
                  <a:cubicBezTo>
                    <a:pt x="2084" y="1862"/>
                    <a:pt x="2107" y="1855"/>
                    <a:pt x="2100" y="1878"/>
                  </a:cubicBezTo>
                  <a:close/>
                  <a:moveTo>
                    <a:pt x="376" y="4122"/>
                  </a:moveTo>
                  <a:cubicBezTo>
                    <a:pt x="353" y="4084"/>
                    <a:pt x="384" y="4038"/>
                    <a:pt x="361" y="4000"/>
                  </a:cubicBezTo>
                  <a:cubicBezTo>
                    <a:pt x="414" y="4007"/>
                    <a:pt x="391" y="4076"/>
                    <a:pt x="376" y="4122"/>
                  </a:cubicBezTo>
                  <a:close/>
                  <a:moveTo>
                    <a:pt x="1923" y="2031"/>
                  </a:moveTo>
                  <a:lnTo>
                    <a:pt x="1946" y="1970"/>
                  </a:lnTo>
                  <a:close/>
                  <a:moveTo>
                    <a:pt x="1203" y="3057"/>
                  </a:moveTo>
                  <a:lnTo>
                    <a:pt x="1180" y="3027"/>
                  </a:lnTo>
                  <a:lnTo>
                    <a:pt x="1180" y="2973"/>
                  </a:lnTo>
                  <a:lnTo>
                    <a:pt x="1196" y="2950"/>
                  </a:lnTo>
                  <a:cubicBezTo>
                    <a:pt x="1226" y="2981"/>
                    <a:pt x="1219" y="3019"/>
                    <a:pt x="1203" y="3057"/>
                  </a:cubicBezTo>
                  <a:close/>
                  <a:moveTo>
                    <a:pt x="1985" y="1878"/>
                  </a:moveTo>
                  <a:cubicBezTo>
                    <a:pt x="1992" y="1916"/>
                    <a:pt x="1954" y="1947"/>
                    <a:pt x="1969" y="1985"/>
                  </a:cubicBezTo>
                  <a:cubicBezTo>
                    <a:pt x="1946" y="1954"/>
                    <a:pt x="1954" y="1939"/>
                    <a:pt x="1954" y="1893"/>
                  </a:cubicBezTo>
                  <a:close/>
                  <a:moveTo>
                    <a:pt x="1571" y="2414"/>
                  </a:moveTo>
                  <a:cubicBezTo>
                    <a:pt x="1540" y="2383"/>
                    <a:pt x="1548" y="2353"/>
                    <a:pt x="1579" y="2322"/>
                  </a:cubicBezTo>
                  <a:cubicBezTo>
                    <a:pt x="1586" y="2353"/>
                    <a:pt x="1586" y="2391"/>
                    <a:pt x="1571" y="2414"/>
                  </a:cubicBezTo>
                  <a:close/>
                  <a:moveTo>
                    <a:pt x="1724" y="2207"/>
                  </a:moveTo>
                  <a:cubicBezTo>
                    <a:pt x="1717" y="2238"/>
                    <a:pt x="1686" y="2215"/>
                    <a:pt x="1694" y="2238"/>
                  </a:cubicBezTo>
                  <a:lnTo>
                    <a:pt x="1732" y="2245"/>
                  </a:lnTo>
                  <a:lnTo>
                    <a:pt x="1701" y="2276"/>
                  </a:lnTo>
                  <a:lnTo>
                    <a:pt x="1678" y="2261"/>
                  </a:lnTo>
                  <a:lnTo>
                    <a:pt x="1655" y="2207"/>
                  </a:lnTo>
                  <a:lnTo>
                    <a:pt x="1686" y="2207"/>
                  </a:lnTo>
                  <a:cubicBezTo>
                    <a:pt x="1678" y="2176"/>
                    <a:pt x="1663" y="2199"/>
                    <a:pt x="1648" y="2176"/>
                  </a:cubicBezTo>
                  <a:cubicBezTo>
                    <a:pt x="1686" y="2146"/>
                    <a:pt x="1701" y="2207"/>
                    <a:pt x="1724" y="2207"/>
                  </a:cubicBezTo>
                  <a:close/>
                  <a:moveTo>
                    <a:pt x="1740" y="2146"/>
                  </a:moveTo>
                  <a:cubicBezTo>
                    <a:pt x="1793" y="2138"/>
                    <a:pt x="1740" y="2100"/>
                    <a:pt x="1763" y="2069"/>
                  </a:cubicBezTo>
                  <a:cubicBezTo>
                    <a:pt x="1809" y="2092"/>
                    <a:pt x="1778" y="2176"/>
                    <a:pt x="1740" y="2146"/>
                  </a:cubicBezTo>
                  <a:close/>
                  <a:moveTo>
                    <a:pt x="1985" y="1778"/>
                  </a:moveTo>
                  <a:lnTo>
                    <a:pt x="2038" y="1786"/>
                  </a:lnTo>
                  <a:lnTo>
                    <a:pt x="2031" y="1824"/>
                  </a:lnTo>
                  <a:cubicBezTo>
                    <a:pt x="1992" y="1763"/>
                    <a:pt x="2008" y="1870"/>
                    <a:pt x="1969" y="1855"/>
                  </a:cubicBezTo>
                  <a:cubicBezTo>
                    <a:pt x="1992" y="1824"/>
                    <a:pt x="1954" y="1755"/>
                    <a:pt x="2000" y="1755"/>
                  </a:cubicBezTo>
                  <a:close/>
                  <a:moveTo>
                    <a:pt x="1832" y="2023"/>
                  </a:moveTo>
                  <a:lnTo>
                    <a:pt x="1801" y="2031"/>
                  </a:lnTo>
                  <a:lnTo>
                    <a:pt x="1770" y="1993"/>
                  </a:lnTo>
                  <a:lnTo>
                    <a:pt x="1801" y="1931"/>
                  </a:lnTo>
                  <a:cubicBezTo>
                    <a:pt x="1801" y="1954"/>
                    <a:pt x="1816" y="1993"/>
                    <a:pt x="1832" y="2023"/>
                  </a:cubicBezTo>
                  <a:close/>
                  <a:moveTo>
                    <a:pt x="1969" y="1755"/>
                  </a:moveTo>
                  <a:lnTo>
                    <a:pt x="1954" y="1724"/>
                  </a:lnTo>
                  <a:lnTo>
                    <a:pt x="1985" y="1717"/>
                  </a:lnTo>
                  <a:cubicBezTo>
                    <a:pt x="1962" y="1724"/>
                    <a:pt x="2000" y="1724"/>
                    <a:pt x="1969" y="1755"/>
                  </a:cubicBezTo>
                  <a:close/>
                  <a:moveTo>
                    <a:pt x="391" y="3716"/>
                  </a:moveTo>
                  <a:cubicBezTo>
                    <a:pt x="353" y="3701"/>
                    <a:pt x="399" y="3617"/>
                    <a:pt x="391" y="3655"/>
                  </a:cubicBezTo>
                  <a:close/>
                  <a:moveTo>
                    <a:pt x="16" y="4115"/>
                  </a:moveTo>
                  <a:lnTo>
                    <a:pt x="1" y="4053"/>
                  </a:lnTo>
                  <a:close/>
                  <a:moveTo>
                    <a:pt x="1740" y="1824"/>
                  </a:moveTo>
                  <a:lnTo>
                    <a:pt x="1778" y="1824"/>
                  </a:lnTo>
                  <a:cubicBezTo>
                    <a:pt x="1755" y="1832"/>
                    <a:pt x="1793" y="1855"/>
                    <a:pt x="1770" y="1862"/>
                  </a:cubicBezTo>
                  <a:cubicBezTo>
                    <a:pt x="1755" y="1839"/>
                    <a:pt x="1732" y="1839"/>
                    <a:pt x="1717" y="1816"/>
                  </a:cubicBezTo>
                  <a:lnTo>
                    <a:pt x="1732" y="1793"/>
                  </a:lnTo>
                  <a:close/>
                  <a:moveTo>
                    <a:pt x="1042" y="2866"/>
                  </a:moveTo>
                  <a:cubicBezTo>
                    <a:pt x="1073" y="2866"/>
                    <a:pt x="1050" y="2835"/>
                    <a:pt x="1035" y="2820"/>
                  </a:cubicBezTo>
                  <a:lnTo>
                    <a:pt x="1050" y="2789"/>
                  </a:lnTo>
                  <a:cubicBezTo>
                    <a:pt x="1027" y="2736"/>
                    <a:pt x="1065" y="2682"/>
                    <a:pt x="1035" y="2628"/>
                  </a:cubicBezTo>
                  <a:cubicBezTo>
                    <a:pt x="1050" y="2598"/>
                    <a:pt x="1088" y="2628"/>
                    <a:pt x="1050" y="2590"/>
                  </a:cubicBezTo>
                  <a:cubicBezTo>
                    <a:pt x="1073" y="2559"/>
                    <a:pt x="1119" y="2559"/>
                    <a:pt x="1104" y="2605"/>
                  </a:cubicBezTo>
                  <a:lnTo>
                    <a:pt x="1073" y="2605"/>
                  </a:lnTo>
                  <a:cubicBezTo>
                    <a:pt x="1142" y="2621"/>
                    <a:pt x="1119" y="2705"/>
                    <a:pt x="1142" y="2751"/>
                  </a:cubicBezTo>
                  <a:lnTo>
                    <a:pt x="1111" y="2789"/>
                  </a:lnTo>
                  <a:cubicBezTo>
                    <a:pt x="1111" y="2820"/>
                    <a:pt x="1150" y="2851"/>
                    <a:pt x="1119" y="2889"/>
                  </a:cubicBezTo>
                  <a:cubicBezTo>
                    <a:pt x="1081" y="2866"/>
                    <a:pt x="1073" y="2797"/>
                    <a:pt x="1081" y="2759"/>
                  </a:cubicBezTo>
                  <a:lnTo>
                    <a:pt x="1073" y="2743"/>
                  </a:lnTo>
                  <a:lnTo>
                    <a:pt x="1050" y="2820"/>
                  </a:lnTo>
                  <a:cubicBezTo>
                    <a:pt x="1088" y="2858"/>
                    <a:pt x="1111" y="2897"/>
                    <a:pt x="1081" y="2935"/>
                  </a:cubicBezTo>
                  <a:cubicBezTo>
                    <a:pt x="1081" y="2866"/>
                    <a:pt x="1050" y="2889"/>
                    <a:pt x="1042" y="2866"/>
                  </a:cubicBezTo>
                  <a:close/>
                  <a:moveTo>
                    <a:pt x="1969" y="1510"/>
                  </a:moveTo>
                  <a:cubicBezTo>
                    <a:pt x="2008" y="1487"/>
                    <a:pt x="2046" y="1556"/>
                    <a:pt x="2023" y="1587"/>
                  </a:cubicBezTo>
                  <a:lnTo>
                    <a:pt x="1985" y="1548"/>
                  </a:lnTo>
                  <a:cubicBezTo>
                    <a:pt x="2008" y="1548"/>
                    <a:pt x="1992" y="1518"/>
                    <a:pt x="1969" y="1510"/>
                  </a:cubicBezTo>
                  <a:close/>
                  <a:moveTo>
                    <a:pt x="1724" y="1763"/>
                  </a:moveTo>
                  <a:lnTo>
                    <a:pt x="1701" y="1701"/>
                  </a:lnTo>
                  <a:close/>
                  <a:moveTo>
                    <a:pt x="2100" y="1380"/>
                  </a:moveTo>
                  <a:cubicBezTo>
                    <a:pt x="2069" y="1364"/>
                    <a:pt x="2123" y="1341"/>
                    <a:pt x="2100" y="1326"/>
                  </a:cubicBezTo>
                  <a:cubicBezTo>
                    <a:pt x="2115" y="1303"/>
                    <a:pt x="2138" y="1334"/>
                    <a:pt x="2146" y="1295"/>
                  </a:cubicBezTo>
                  <a:cubicBezTo>
                    <a:pt x="2184" y="1341"/>
                    <a:pt x="2107" y="1341"/>
                    <a:pt x="2100" y="1380"/>
                  </a:cubicBezTo>
                  <a:close/>
                  <a:moveTo>
                    <a:pt x="1226" y="2222"/>
                  </a:moveTo>
                  <a:lnTo>
                    <a:pt x="1196" y="2253"/>
                  </a:lnTo>
                  <a:lnTo>
                    <a:pt x="1188" y="2207"/>
                  </a:lnTo>
                  <a:cubicBezTo>
                    <a:pt x="1196" y="2245"/>
                    <a:pt x="1203" y="2184"/>
                    <a:pt x="1226" y="2222"/>
                  </a:cubicBezTo>
                  <a:close/>
                  <a:moveTo>
                    <a:pt x="422" y="3234"/>
                  </a:moveTo>
                  <a:cubicBezTo>
                    <a:pt x="391" y="3234"/>
                    <a:pt x="399" y="3180"/>
                    <a:pt x="399" y="3165"/>
                  </a:cubicBezTo>
                  <a:close/>
                  <a:moveTo>
                    <a:pt x="1142" y="2391"/>
                  </a:moveTo>
                  <a:cubicBezTo>
                    <a:pt x="1111" y="2437"/>
                    <a:pt x="1165" y="2506"/>
                    <a:pt x="1111" y="2521"/>
                  </a:cubicBezTo>
                  <a:cubicBezTo>
                    <a:pt x="1150" y="2521"/>
                    <a:pt x="1150" y="2582"/>
                    <a:pt x="1127" y="2605"/>
                  </a:cubicBezTo>
                  <a:cubicBezTo>
                    <a:pt x="1119" y="2529"/>
                    <a:pt x="1081" y="2552"/>
                    <a:pt x="1050" y="2475"/>
                  </a:cubicBezTo>
                  <a:cubicBezTo>
                    <a:pt x="1104" y="2445"/>
                    <a:pt x="1042" y="2445"/>
                    <a:pt x="1088" y="2429"/>
                  </a:cubicBezTo>
                  <a:cubicBezTo>
                    <a:pt x="1081" y="2391"/>
                    <a:pt x="1050" y="2314"/>
                    <a:pt x="1081" y="2291"/>
                  </a:cubicBezTo>
                  <a:lnTo>
                    <a:pt x="1088" y="2322"/>
                  </a:lnTo>
                  <a:lnTo>
                    <a:pt x="1104" y="2245"/>
                  </a:lnTo>
                  <a:lnTo>
                    <a:pt x="1088" y="2299"/>
                  </a:lnTo>
                  <a:cubicBezTo>
                    <a:pt x="1111" y="2337"/>
                    <a:pt x="1104" y="2391"/>
                    <a:pt x="1142" y="2391"/>
                  </a:cubicBezTo>
                  <a:close/>
                  <a:moveTo>
                    <a:pt x="2176" y="1165"/>
                  </a:moveTo>
                  <a:cubicBezTo>
                    <a:pt x="2215" y="1150"/>
                    <a:pt x="2176" y="1135"/>
                    <a:pt x="2192" y="1112"/>
                  </a:cubicBezTo>
                  <a:cubicBezTo>
                    <a:pt x="2230" y="1112"/>
                    <a:pt x="2199" y="1211"/>
                    <a:pt x="2176" y="1165"/>
                  </a:cubicBezTo>
                  <a:close/>
                  <a:moveTo>
                    <a:pt x="1770" y="1533"/>
                  </a:moveTo>
                  <a:lnTo>
                    <a:pt x="1755" y="1510"/>
                  </a:lnTo>
                  <a:lnTo>
                    <a:pt x="1770" y="1487"/>
                  </a:lnTo>
                  <a:close/>
                  <a:moveTo>
                    <a:pt x="1127" y="2215"/>
                  </a:moveTo>
                  <a:lnTo>
                    <a:pt x="1142" y="2261"/>
                  </a:lnTo>
                  <a:cubicBezTo>
                    <a:pt x="1119" y="2222"/>
                    <a:pt x="1065" y="2253"/>
                    <a:pt x="1081" y="2199"/>
                  </a:cubicBezTo>
                  <a:cubicBezTo>
                    <a:pt x="1104" y="2184"/>
                    <a:pt x="1104" y="2245"/>
                    <a:pt x="1127" y="2215"/>
                  </a:cubicBezTo>
                  <a:close/>
                  <a:moveTo>
                    <a:pt x="1770" y="1311"/>
                  </a:moveTo>
                  <a:cubicBezTo>
                    <a:pt x="1770" y="1295"/>
                    <a:pt x="1755" y="1265"/>
                    <a:pt x="1778" y="1249"/>
                  </a:cubicBezTo>
                  <a:cubicBezTo>
                    <a:pt x="1809" y="1265"/>
                    <a:pt x="1801" y="1295"/>
                    <a:pt x="1770" y="1311"/>
                  </a:cubicBezTo>
                  <a:close/>
                  <a:moveTo>
                    <a:pt x="1870" y="1188"/>
                  </a:moveTo>
                  <a:cubicBezTo>
                    <a:pt x="1832" y="1203"/>
                    <a:pt x="1855" y="1211"/>
                    <a:pt x="1839" y="1242"/>
                  </a:cubicBezTo>
                  <a:lnTo>
                    <a:pt x="1809" y="1242"/>
                  </a:lnTo>
                  <a:cubicBezTo>
                    <a:pt x="1816" y="1211"/>
                    <a:pt x="1839" y="1219"/>
                    <a:pt x="1816" y="1181"/>
                  </a:cubicBezTo>
                  <a:lnTo>
                    <a:pt x="1839" y="1165"/>
                  </a:lnTo>
                  <a:close/>
                  <a:moveTo>
                    <a:pt x="1847" y="1142"/>
                  </a:moveTo>
                  <a:cubicBezTo>
                    <a:pt x="1870" y="1135"/>
                    <a:pt x="1847" y="1089"/>
                    <a:pt x="1878" y="1104"/>
                  </a:cubicBezTo>
                  <a:cubicBezTo>
                    <a:pt x="1878" y="1119"/>
                    <a:pt x="1885" y="1165"/>
                    <a:pt x="1847" y="1142"/>
                  </a:cubicBezTo>
                  <a:close/>
                  <a:moveTo>
                    <a:pt x="889" y="2253"/>
                  </a:moveTo>
                  <a:lnTo>
                    <a:pt x="889" y="2176"/>
                  </a:lnTo>
                  <a:cubicBezTo>
                    <a:pt x="912" y="2199"/>
                    <a:pt x="920" y="2261"/>
                    <a:pt x="889" y="2253"/>
                  </a:cubicBezTo>
                  <a:close/>
                  <a:moveTo>
                    <a:pt x="31" y="3295"/>
                  </a:moveTo>
                  <a:cubicBezTo>
                    <a:pt x="1" y="3295"/>
                    <a:pt x="1" y="3241"/>
                    <a:pt x="16" y="3211"/>
                  </a:cubicBezTo>
                  <a:cubicBezTo>
                    <a:pt x="54" y="3241"/>
                    <a:pt x="47" y="3272"/>
                    <a:pt x="31" y="3295"/>
                  </a:cubicBezTo>
                  <a:close/>
                  <a:moveTo>
                    <a:pt x="1740" y="1119"/>
                  </a:moveTo>
                  <a:cubicBezTo>
                    <a:pt x="1732" y="1173"/>
                    <a:pt x="1740" y="1219"/>
                    <a:pt x="1724" y="1265"/>
                  </a:cubicBezTo>
                  <a:cubicBezTo>
                    <a:pt x="1701" y="1219"/>
                    <a:pt x="1724" y="1142"/>
                    <a:pt x="1740" y="1119"/>
                  </a:cubicBezTo>
                  <a:close/>
                  <a:moveTo>
                    <a:pt x="430" y="2605"/>
                  </a:moveTo>
                  <a:cubicBezTo>
                    <a:pt x="414" y="2575"/>
                    <a:pt x="422" y="2514"/>
                    <a:pt x="460" y="2514"/>
                  </a:cubicBezTo>
                  <a:cubicBezTo>
                    <a:pt x="437" y="2552"/>
                    <a:pt x="468" y="2582"/>
                    <a:pt x="430" y="2605"/>
                  </a:cubicBezTo>
                  <a:close/>
                  <a:moveTo>
                    <a:pt x="299" y="2376"/>
                  </a:moveTo>
                  <a:lnTo>
                    <a:pt x="299" y="2299"/>
                  </a:lnTo>
                  <a:cubicBezTo>
                    <a:pt x="322" y="2330"/>
                    <a:pt x="307" y="2360"/>
                    <a:pt x="299" y="2376"/>
                  </a:cubicBezTo>
                  <a:close/>
                  <a:moveTo>
                    <a:pt x="682" y="1288"/>
                  </a:moveTo>
                  <a:lnTo>
                    <a:pt x="690" y="1219"/>
                  </a:lnTo>
                  <a:cubicBezTo>
                    <a:pt x="705" y="1265"/>
                    <a:pt x="682" y="1288"/>
                    <a:pt x="682" y="1288"/>
                  </a:cubicBezTo>
                  <a:close/>
                  <a:moveTo>
                    <a:pt x="1027" y="192"/>
                  </a:moveTo>
                  <a:lnTo>
                    <a:pt x="1012" y="162"/>
                  </a:lnTo>
                  <a:cubicBezTo>
                    <a:pt x="1065" y="154"/>
                    <a:pt x="1004" y="108"/>
                    <a:pt x="1050" y="100"/>
                  </a:cubicBezTo>
                  <a:cubicBezTo>
                    <a:pt x="1073" y="139"/>
                    <a:pt x="1042" y="192"/>
                    <a:pt x="1027" y="192"/>
                  </a:cubicBezTo>
                  <a:close/>
                  <a:moveTo>
                    <a:pt x="1234" y="2161"/>
                  </a:moveTo>
                  <a:cubicBezTo>
                    <a:pt x="1226" y="2161"/>
                    <a:pt x="1188" y="2130"/>
                    <a:pt x="1219" y="2107"/>
                  </a:cubicBezTo>
                  <a:close/>
                  <a:moveTo>
                    <a:pt x="1196" y="2912"/>
                  </a:moveTo>
                  <a:lnTo>
                    <a:pt x="1219" y="2828"/>
                  </a:lnTo>
                  <a:cubicBezTo>
                    <a:pt x="1219" y="2851"/>
                    <a:pt x="1226" y="2912"/>
                    <a:pt x="1196" y="2912"/>
                  </a:cubicBezTo>
                  <a:close/>
                  <a:moveTo>
                    <a:pt x="1257" y="4390"/>
                  </a:moveTo>
                  <a:cubicBezTo>
                    <a:pt x="1242" y="4322"/>
                    <a:pt x="1242" y="4283"/>
                    <a:pt x="1242" y="4230"/>
                  </a:cubicBezTo>
                  <a:cubicBezTo>
                    <a:pt x="1272" y="4283"/>
                    <a:pt x="1272" y="4344"/>
                    <a:pt x="1257" y="4390"/>
                  </a:cubicBezTo>
                  <a:close/>
                  <a:moveTo>
                    <a:pt x="2215" y="997"/>
                  </a:moveTo>
                  <a:lnTo>
                    <a:pt x="2238" y="1027"/>
                  </a:lnTo>
                  <a:lnTo>
                    <a:pt x="2222" y="1058"/>
                  </a:lnTo>
                  <a:close/>
                  <a:moveTo>
                    <a:pt x="2046" y="3509"/>
                  </a:moveTo>
                  <a:cubicBezTo>
                    <a:pt x="2023" y="3509"/>
                    <a:pt x="2023" y="3372"/>
                    <a:pt x="2069" y="3395"/>
                  </a:cubicBezTo>
                  <a:cubicBezTo>
                    <a:pt x="2031" y="3433"/>
                    <a:pt x="2077" y="3471"/>
                    <a:pt x="2046" y="3509"/>
                  </a:cubicBezTo>
                  <a:close/>
                  <a:moveTo>
                    <a:pt x="2429" y="2874"/>
                  </a:moveTo>
                  <a:cubicBezTo>
                    <a:pt x="2429" y="2851"/>
                    <a:pt x="2429" y="2812"/>
                    <a:pt x="2452" y="2782"/>
                  </a:cubicBezTo>
                  <a:cubicBezTo>
                    <a:pt x="2444" y="2812"/>
                    <a:pt x="2460" y="2874"/>
                    <a:pt x="2429" y="2874"/>
                  </a:cubicBezTo>
                  <a:close/>
                  <a:moveTo>
                    <a:pt x="7715" y="8635"/>
                  </a:moveTo>
                  <a:cubicBezTo>
                    <a:pt x="7738" y="8642"/>
                    <a:pt x="7746" y="8612"/>
                    <a:pt x="7769" y="8642"/>
                  </a:cubicBezTo>
                  <a:close/>
                  <a:moveTo>
                    <a:pt x="9086" y="8236"/>
                  </a:moveTo>
                  <a:cubicBezTo>
                    <a:pt x="9071" y="8229"/>
                    <a:pt x="9033" y="8252"/>
                    <a:pt x="9033" y="8221"/>
                  </a:cubicBezTo>
                  <a:cubicBezTo>
                    <a:pt x="9056" y="8236"/>
                    <a:pt x="9086" y="8198"/>
                    <a:pt x="9086" y="8236"/>
                  </a:cubicBezTo>
                  <a:close/>
                  <a:moveTo>
                    <a:pt x="10542" y="6850"/>
                  </a:moveTo>
                  <a:cubicBezTo>
                    <a:pt x="10542" y="6880"/>
                    <a:pt x="10511" y="6888"/>
                    <a:pt x="10504" y="6911"/>
                  </a:cubicBezTo>
                  <a:cubicBezTo>
                    <a:pt x="10496" y="6873"/>
                    <a:pt x="10511" y="6857"/>
                    <a:pt x="10542" y="6850"/>
                  </a:cubicBezTo>
                  <a:close/>
                  <a:moveTo>
                    <a:pt x="10550" y="3486"/>
                  </a:moveTo>
                  <a:cubicBezTo>
                    <a:pt x="10511" y="3448"/>
                    <a:pt x="10504" y="3448"/>
                    <a:pt x="10458" y="3425"/>
                  </a:cubicBezTo>
                  <a:cubicBezTo>
                    <a:pt x="10473" y="3395"/>
                    <a:pt x="10450" y="3387"/>
                    <a:pt x="10427" y="3372"/>
                  </a:cubicBezTo>
                  <a:cubicBezTo>
                    <a:pt x="10435" y="3333"/>
                    <a:pt x="10435" y="3333"/>
                    <a:pt x="10465" y="3310"/>
                  </a:cubicBezTo>
                  <a:cubicBezTo>
                    <a:pt x="10427" y="3280"/>
                    <a:pt x="10419" y="3318"/>
                    <a:pt x="10396" y="3333"/>
                  </a:cubicBezTo>
                  <a:cubicBezTo>
                    <a:pt x="10381" y="3272"/>
                    <a:pt x="10435" y="3249"/>
                    <a:pt x="10488" y="3272"/>
                  </a:cubicBezTo>
                  <a:cubicBezTo>
                    <a:pt x="10465" y="3333"/>
                    <a:pt x="10573" y="3356"/>
                    <a:pt x="10573" y="3410"/>
                  </a:cubicBezTo>
                  <a:cubicBezTo>
                    <a:pt x="10565" y="3448"/>
                    <a:pt x="10542" y="3395"/>
                    <a:pt x="10534" y="3410"/>
                  </a:cubicBezTo>
                  <a:close/>
                  <a:moveTo>
                    <a:pt x="11117" y="3165"/>
                  </a:moveTo>
                  <a:cubicBezTo>
                    <a:pt x="11086" y="3142"/>
                    <a:pt x="11071" y="3165"/>
                    <a:pt x="11078" y="3126"/>
                  </a:cubicBezTo>
                  <a:cubicBezTo>
                    <a:pt x="11086" y="3103"/>
                    <a:pt x="11117" y="3134"/>
                    <a:pt x="11117" y="3165"/>
                  </a:cubicBezTo>
                  <a:close/>
                  <a:moveTo>
                    <a:pt x="338" y="5394"/>
                  </a:moveTo>
                  <a:cubicBezTo>
                    <a:pt x="307" y="5379"/>
                    <a:pt x="315" y="5310"/>
                    <a:pt x="284" y="5356"/>
                  </a:cubicBezTo>
                  <a:cubicBezTo>
                    <a:pt x="269" y="5310"/>
                    <a:pt x="269" y="5264"/>
                    <a:pt x="276" y="5210"/>
                  </a:cubicBezTo>
                  <a:cubicBezTo>
                    <a:pt x="307" y="5233"/>
                    <a:pt x="284" y="5241"/>
                    <a:pt x="338" y="5264"/>
                  </a:cubicBezTo>
                  <a:lnTo>
                    <a:pt x="322" y="5310"/>
                  </a:lnTo>
                  <a:lnTo>
                    <a:pt x="353" y="5310"/>
                  </a:lnTo>
                  <a:cubicBezTo>
                    <a:pt x="338" y="5325"/>
                    <a:pt x="361" y="5356"/>
                    <a:pt x="338" y="5394"/>
                  </a:cubicBezTo>
                  <a:close/>
                  <a:moveTo>
                    <a:pt x="391" y="2912"/>
                  </a:moveTo>
                  <a:cubicBezTo>
                    <a:pt x="422" y="2943"/>
                    <a:pt x="391" y="2973"/>
                    <a:pt x="384" y="3004"/>
                  </a:cubicBezTo>
                  <a:cubicBezTo>
                    <a:pt x="361" y="2973"/>
                    <a:pt x="376" y="2943"/>
                    <a:pt x="391" y="2912"/>
                  </a:cubicBezTo>
                  <a:close/>
                  <a:moveTo>
                    <a:pt x="1219" y="93"/>
                  </a:moveTo>
                  <a:lnTo>
                    <a:pt x="1234" y="108"/>
                  </a:lnTo>
                  <a:lnTo>
                    <a:pt x="1219" y="139"/>
                  </a:lnTo>
                  <a:cubicBezTo>
                    <a:pt x="1219" y="177"/>
                    <a:pt x="1234" y="169"/>
                    <a:pt x="1234" y="192"/>
                  </a:cubicBezTo>
                  <a:cubicBezTo>
                    <a:pt x="1219" y="246"/>
                    <a:pt x="1196" y="284"/>
                    <a:pt x="1203" y="338"/>
                  </a:cubicBezTo>
                  <a:cubicBezTo>
                    <a:pt x="1127" y="376"/>
                    <a:pt x="1165" y="453"/>
                    <a:pt x="1142" y="499"/>
                  </a:cubicBezTo>
                  <a:cubicBezTo>
                    <a:pt x="1088" y="483"/>
                    <a:pt x="1150" y="407"/>
                    <a:pt x="1111" y="399"/>
                  </a:cubicBezTo>
                  <a:cubicBezTo>
                    <a:pt x="1104" y="491"/>
                    <a:pt x="1050" y="529"/>
                    <a:pt x="1073" y="637"/>
                  </a:cubicBezTo>
                  <a:cubicBezTo>
                    <a:pt x="1042" y="652"/>
                    <a:pt x="1012" y="667"/>
                    <a:pt x="1042" y="713"/>
                  </a:cubicBezTo>
                  <a:cubicBezTo>
                    <a:pt x="1012" y="729"/>
                    <a:pt x="989" y="713"/>
                    <a:pt x="989" y="675"/>
                  </a:cubicBezTo>
                  <a:lnTo>
                    <a:pt x="974" y="713"/>
                  </a:lnTo>
                  <a:cubicBezTo>
                    <a:pt x="996" y="706"/>
                    <a:pt x="1004" y="759"/>
                    <a:pt x="1035" y="721"/>
                  </a:cubicBezTo>
                  <a:cubicBezTo>
                    <a:pt x="996" y="767"/>
                    <a:pt x="1027" y="836"/>
                    <a:pt x="1004" y="882"/>
                  </a:cubicBezTo>
                  <a:cubicBezTo>
                    <a:pt x="996" y="805"/>
                    <a:pt x="974" y="759"/>
                    <a:pt x="974" y="736"/>
                  </a:cubicBezTo>
                  <a:cubicBezTo>
                    <a:pt x="928" y="759"/>
                    <a:pt x="974" y="851"/>
                    <a:pt x="974" y="912"/>
                  </a:cubicBezTo>
                  <a:cubicBezTo>
                    <a:pt x="951" y="912"/>
                    <a:pt x="951" y="974"/>
                    <a:pt x="951" y="997"/>
                  </a:cubicBezTo>
                  <a:lnTo>
                    <a:pt x="966" y="997"/>
                  </a:lnTo>
                  <a:lnTo>
                    <a:pt x="966" y="1027"/>
                  </a:lnTo>
                  <a:lnTo>
                    <a:pt x="935" y="1027"/>
                  </a:lnTo>
                  <a:cubicBezTo>
                    <a:pt x="928" y="1096"/>
                    <a:pt x="935" y="1165"/>
                    <a:pt x="935" y="1226"/>
                  </a:cubicBezTo>
                  <a:lnTo>
                    <a:pt x="920" y="1242"/>
                  </a:lnTo>
                  <a:cubicBezTo>
                    <a:pt x="920" y="1173"/>
                    <a:pt x="897" y="1142"/>
                    <a:pt x="889" y="1073"/>
                  </a:cubicBezTo>
                  <a:cubicBezTo>
                    <a:pt x="859" y="1127"/>
                    <a:pt x="874" y="1181"/>
                    <a:pt x="851" y="1242"/>
                  </a:cubicBezTo>
                  <a:lnTo>
                    <a:pt x="882" y="1211"/>
                  </a:lnTo>
                  <a:lnTo>
                    <a:pt x="889" y="1249"/>
                  </a:lnTo>
                  <a:cubicBezTo>
                    <a:pt x="874" y="1288"/>
                    <a:pt x="843" y="1249"/>
                    <a:pt x="843" y="1288"/>
                  </a:cubicBezTo>
                  <a:lnTo>
                    <a:pt x="874" y="1318"/>
                  </a:lnTo>
                  <a:lnTo>
                    <a:pt x="874" y="1288"/>
                  </a:lnTo>
                  <a:cubicBezTo>
                    <a:pt x="889" y="1265"/>
                    <a:pt x="928" y="1280"/>
                    <a:pt x="897" y="1257"/>
                  </a:cubicBezTo>
                  <a:cubicBezTo>
                    <a:pt x="935" y="1219"/>
                    <a:pt x="951" y="1272"/>
                    <a:pt x="935" y="1303"/>
                  </a:cubicBezTo>
                  <a:cubicBezTo>
                    <a:pt x="928" y="1265"/>
                    <a:pt x="912" y="1341"/>
                    <a:pt x="889" y="1311"/>
                  </a:cubicBezTo>
                  <a:lnTo>
                    <a:pt x="912" y="1380"/>
                  </a:lnTo>
                  <a:lnTo>
                    <a:pt x="874" y="1326"/>
                  </a:lnTo>
                  <a:lnTo>
                    <a:pt x="820" y="1311"/>
                  </a:lnTo>
                  <a:cubicBezTo>
                    <a:pt x="805" y="1341"/>
                    <a:pt x="836" y="1372"/>
                    <a:pt x="805" y="1403"/>
                  </a:cubicBezTo>
                  <a:cubicBezTo>
                    <a:pt x="774" y="1403"/>
                    <a:pt x="782" y="1364"/>
                    <a:pt x="767" y="1341"/>
                  </a:cubicBezTo>
                  <a:cubicBezTo>
                    <a:pt x="728" y="1372"/>
                    <a:pt x="774" y="1403"/>
                    <a:pt x="736" y="1433"/>
                  </a:cubicBezTo>
                  <a:lnTo>
                    <a:pt x="774" y="1395"/>
                  </a:lnTo>
                  <a:lnTo>
                    <a:pt x="767" y="1456"/>
                  </a:lnTo>
                  <a:cubicBezTo>
                    <a:pt x="797" y="1426"/>
                    <a:pt x="805" y="1449"/>
                    <a:pt x="836" y="1456"/>
                  </a:cubicBezTo>
                  <a:lnTo>
                    <a:pt x="836" y="1487"/>
                  </a:lnTo>
                  <a:cubicBezTo>
                    <a:pt x="813" y="1525"/>
                    <a:pt x="813" y="1472"/>
                    <a:pt x="797" y="1495"/>
                  </a:cubicBezTo>
                  <a:cubicBezTo>
                    <a:pt x="836" y="1533"/>
                    <a:pt x="782" y="1717"/>
                    <a:pt x="744" y="1701"/>
                  </a:cubicBezTo>
                  <a:lnTo>
                    <a:pt x="774" y="1747"/>
                  </a:lnTo>
                  <a:cubicBezTo>
                    <a:pt x="759" y="1786"/>
                    <a:pt x="736" y="1755"/>
                    <a:pt x="721" y="1786"/>
                  </a:cubicBezTo>
                  <a:cubicBezTo>
                    <a:pt x="728" y="1747"/>
                    <a:pt x="705" y="1709"/>
                    <a:pt x="721" y="1671"/>
                  </a:cubicBezTo>
                  <a:cubicBezTo>
                    <a:pt x="690" y="1686"/>
                    <a:pt x="682" y="1786"/>
                    <a:pt x="690" y="1832"/>
                  </a:cubicBezTo>
                  <a:cubicBezTo>
                    <a:pt x="682" y="1855"/>
                    <a:pt x="667" y="1824"/>
                    <a:pt x="652" y="1839"/>
                  </a:cubicBezTo>
                  <a:cubicBezTo>
                    <a:pt x="667" y="1878"/>
                    <a:pt x="690" y="1908"/>
                    <a:pt x="652" y="1954"/>
                  </a:cubicBezTo>
                  <a:cubicBezTo>
                    <a:pt x="682" y="1962"/>
                    <a:pt x="682" y="1993"/>
                    <a:pt x="705" y="1977"/>
                  </a:cubicBezTo>
                  <a:cubicBezTo>
                    <a:pt x="682" y="1993"/>
                    <a:pt x="721" y="2031"/>
                    <a:pt x="690" y="2069"/>
                  </a:cubicBezTo>
                  <a:cubicBezTo>
                    <a:pt x="728" y="2054"/>
                    <a:pt x="705" y="2138"/>
                    <a:pt x="736" y="2138"/>
                  </a:cubicBezTo>
                  <a:cubicBezTo>
                    <a:pt x="721" y="2192"/>
                    <a:pt x="698" y="2100"/>
                    <a:pt x="690" y="2146"/>
                  </a:cubicBezTo>
                  <a:lnTo>
                    <a:pt x="705" y="2215"/>
                  </a:lnTo>
                  <a:lnTo>
                    <a:pt x="667" y="2207"/>
                  </a:lnTo>
                  <a:cubicBezTo>
                    <a:pt x="659" y="2130"/>
                    <a:pt x="675" y="2054"/>
                    <a:pt x="652" y="1985"/>
                  </a:cubicBezTo>
                  <a:cubicBezTo>
                    <a:pt x="629" y="2000"/>
                    <a:pt x="659" y="2023"/>
                    <a:pt x="629" y="2039"/>
                  </a:cubicBezTo>
                  <a:cubicBezTo>
                    <a:pt x="698" y="2146"/>
                    <a:pt x="590" y="2245"/>
                    <a:pt x="636" y="2345"/>
                  </a:cubicBezTo>
                  <a:cubicBezTo>
                    <a:pt x="583" y="2445"/>
                    <a:pt x="636" y="2628"/>
                    <a:pt x="583" y="2667"/>
                  </a:cubicBezTo>
                  <a:cubicBezTo>
                    <a:pt x="583" y="2690"/>
                    <a:pt x="583" y="2720"/>
                    <a:pt x="575" y="2751"/>
                  </a:cubicBezTo>
                  <a:cubicBezTo>
                    <a:pt x="621" y="2766"/>
                    <a:pt x="583" y="2820"/>
                    <a:pt x="590" y="2858"/>
                  </a:cubicBezTo>
                  <a:lnTo>
                    <a:pt x="567" y="2866"/>
                  </a:lnTo>
                  <a:cubicBezTo>
                    <a:pt x="590" y="2866"/>
                    <a:pt x="590" y="2920"/>
                    <a:pt x="575" y="2912"/>
                  </a:cubicBezTo>
                  <a:cubicBezTo>
                    <a:pt x="613" y="2996"/>
                    <a:pt x="552" y="3073"/>
                    <a:pt x="583" y="3165"/>
                  </a:cubicBezTo>
                  <a:lnTo>
                    <a:pt x="621" y="3188"/>
                  </a:lnTo>
                  <a:lnTo>
                    <a:pt x="583" y="3172"/>
                  </a:lnTo>
                  <a:cubicBezTo>
                    <a:pt x="552" y="3241"/>
                    <a:pt x="590" y="3318"/>
                    <a:pt x="598" y="3379"/>
                  </a:cubicBezTo>
                  <a:cubicBezTo>
                    <a:pt x="552" y="3379"/>
                    <a:pt x="552" y="3471"/>
                    <a:pt x="583" y="3479"/>
                  </a:cubicBezTo>
                  <a:lnTo>
                    <a:pt x="560" y="3525"/>
                  </a:lnTo>
                  <a:cubicBezTo>
                    <a:pt x="629" y="3563"/>
                    <a:pt x="544" y="3716"/>
                    <a:pt x="598" y="3801"/>
                  </a:cubicBezTo>
                  <a:cubicBezTo>
                    <a:pt x="544" y="3870"/>
                    <a:pt x="652" y="3992"/>
                    <a:pt x="590" y="4053"/>
                  </a:cubicBezTo>
                  <a:lnTo>
                    <a:pt x="583" y="3984"/>
                  </a:lnTo>
                  <a:cubicBezTo>
                    <a:pt x="552" y="4007"/>
                    <a:pt x="606" y="4084"/>
                    <a:pt x="590" y="4138"/>
                  </a:cubicBezTo>
                  <a:cubicBezTo>
                    <a:pt x="590" y="4168"/>
                    <a:pt x="552" y="4253"/>
                    <a:pt x="590" y="4253"/>
                  </a:cubicBezTo>
                  <a:lnTo>
                    <a:pt x="575" y="4299"/>
                  </a:lnTo>
                  <a:cubicBezTo>
                    <a:pt x="598" y="4360"/>
                    <a:pt x="583" y="4406"/>
                    <a:pt x="613" y="4467"/>
                  </a:cubicBezTo>
                  <a:cubicBezTo>
                    <a:pt x="590" y="4528"/>
                    <a:pt x="613" y="4666"/>
                    <a:pt x="621" y="4773"/>
                  </a:cubicBezTo>
                  <a:cubicBezTo>
                    <a:pt x="659" y="5440"/>
                    <a:pt x="728" y="6099"/>
                    <a:pt x="981" y="6842"/>
                  </a:cubicBezTo>
                  <a:cubicBezTo>
                    <a:pt x="1119" y="7202"/>
                    <a:pt x="1311" y="7585"/>
                    <a:pt x="1586" y="7930"/>
                  </a:cubicBezTo>
                  <a:cubicBezTo>
                    <a:pt x="1870" y="8275"/>
                    <a:pt x="2192" y="8535"/>
                    <a:pt x="2506" y="8742"/>
                  </a:cubicBezTo>
                  <a:cubicBezTo>
                    <a:pt x="2820" y="8956"/>
                    <a:pt x="3119" y="9110"/>
                    <a:pt x="3425" y="9270"/>
                  </a:cubicBezTo>
                  <a:cubicBezTo>
                    <a:pt x="3731" y="9424"/>
                    <a:pt x="4038" y="9562"/>
                    <a:pt x="4352" y="9684"/>
                  </a:cubicBezTo>
                  <a:cubicBezTo>
                    <a:pt x="4674" y="9807"/>
                    <a:pt x="4988" y="9914"/>
                    <a:pt x="5302" y="10021"/>
                  </a:cubicBezTo>
                  <a:cubicBezTo>
                    <a:pt x="5616" y="10113"/>
                    <a:pt x="5945" y="10213"/>
                    <a:pt x="6298" y="10289"/>
                  </a:cubicBezTo>
                  <a:lnTo>
                    <a:pt x="6283" y="10328"/>
                  </a:lnTo>
                  <a:cubicBezTo>
                    <a:pt x="6083" y="10236"/>
                    <a:pt x="5861" y="10251"/>
                    <a:pt x="5670" y="10151"/>
                  </a:cubicBezTo>
                  <a:cubicBezTo>
                    <a:pt x="5647" y="10174"/>
                    <a:pt x="5639" y="10159"/>
                    <a:pt x="5601" y="10159"/>
                  </a:cubicBezTo>
                  <a:lnTo>
                    <a:pt x="5631" y="10151"/>
                  </a:lnTo>
                  <a:cubicBezTo>
                    <a:pt x="5601" y="10136"/>
                    <a:pt x="5562" y="10159"/>
                    <a:pt x="5539" y="10121"/>
                  </a:cubicBezTo>
                  <a:cubicBezTo>
                    <a:pt x="5516" y="10136"/>
                    <a:pt x="5532" y="10151"/>
                    <a:pt x="5516" y="10159"/>
                  </a:cubicBezTo>
                  <a:cubicBezTo>
                    <a:pt x="5448" y="10083"/>
                    <a:pt x="5310" y="10060"/>
                    <a:pt x="5195" y="10044"/>
                  </a:cubicBezTo>
                  <a:cubicBezTo>
                    <a:pt x="5110" y="10006"/>
                    <a:pt x="5034" y="9960"/>
                    <a:pt x="4942" y="9960"/>
                  </a:cubicBezTo>
                  <a:lnTo>
                    <a:pt x="4942" y="9945"/>
                  </a:lnTo>
                  <a:cubicBezTo>
                    <a:pt x="4796" y="9922"/>
                    <a:pt x="4620" y="9814"/>
                    <a:pt x="4521" y="9814"/>
                  </a:cubicBezTo>
                  <a:cubicBezTo>
                    <a:pt x="4505" y="9799"/>
                    <a:pt x="4528" y="9799"/>
                    <a:pt x="4498" y="9776"/>
                  </a:cubicBezTo>
                  <a:lnTo>
                    <a:pt x="4505" y="9807"/>
                  </a:lnTo>
                  <a:cubicBezTo>
                    <a:pt x="4352" y="9699"/>
                    <a:pt x="4191" y="9715"/>
                    <a:pt x="4038" y="9600"/>
                  </a:cubicBezTo>
                  <a:cubicBezTo>
                    <a:pt x="4007" y="9623"/>
                    <a:pt x="3946" y="9562"/>
                    <a:pt x="3892" y="9539"/>
                  </a:cubicBezTo>
                  <a:cubicBezTo>
                    <a:pt x="3831" y="9508"/>
                    <a:pt x="3762" y="9523"/>
                    <a:pt x="3739" y="9485"/>
                  </a:cubicBezTo>
                  <a:cubicBezTo>
                    <a:pt x="3678" y="9470"/>
                    <a:pt x="3609" y="9454"/>
                    <a:pt x="3571" y="9393"/>
                  </a:cubicBezTo>
                  <a:cubicBezTo>
                    <a:pt x="3532" y="9385"/>
                    <a:pt x="3578" y="9424"/>
                    <a:pt x="3540" y="9416"/>
                  </a:cubicBezTo>
                  <a:lnTo>
                    <a:pt x="3525" y="9378"/>
                  </a:lnTo>
                  <a:cubicBezTo>
                    <a:pt x="3463" y="9385"/>
                    <a:pt x="3448" y="9339"/>
                    <a:pt x="3394" y="9339"/>
                  </a:cubicBezTo>
                  <a:lnTo>
                    <a:pt x="3410" y="9316"/>
                  </a:lnTo>
                  <a:cubicBezTo>
                    <a:pt x="3341" y="9316"/>
                    <a:pt x="3302" y="9270"/>
                    <a:pt x="3241" y="9263"/>
                  </a:cubicBezTo>
                  <a:cubicBezTo>
                    <a:pt x="3264" y="9225"/>
                    <a:pt x="3241" y="9255"/>
                    <a:pt x="3218" y="9217"/>
                  </a:cubicBezTo>
                  <a:lnTo>
                    <a:pt x="3165" y="9217"/>
                  </a:lnTo>
                  <a:lnTo>
                    <a:pt x="3157" y="9179"/>
                  </a:lnTo>
                  <a:cubicBezTo>
                    <a:pt x="3103" y="9194"/>
                    <a:pt x="3065" y="9110"/>
                    <a:pt x="2965" y="9110"/>
                  </a:cubicBezTo>
                  <a:lnTo>
                    <a:pt x="2973" y="9079"/>
                  </a:lnTo>
                  <a:cubicBezTo>
                    <a:pt x="2889" y="9041"/>
                    <a:pt x="2690" y="8918"/>
                    <a:pt x="2659" y="8926"/>
                  </a:cubicBezTo>
                  <a:cubicBezTo>
                    <a:pt x="2613" y="8910"/>
                    <a:pt x="2590" y="8841"/>
                    <a:pt x="2513" y="8849"/>
                  </a:cubicBezTo>
                  <a:cubicBezTo>
                    <a:pt x="2490" y="8803"/>
                    <a:pt x="2429" y="8734"/>
                    <a:pt x="2391" y="8742"/>
                  </a:cubicBezTo>
                  <a:cubicBezTo>
                    <a:pt x="2123" y="8535"/>
                    <a:pt x="1839" y="8344"/>
                    <a:pt x="1579" y="8014"/>
                  </a:cubicBezTo>
                  <a:lnTo>
                    <a:pt x="1548" y="8014"/>
                  </a:lnTo>
                  <a:cubicBezTo>
                    <a:pt x="1540" y="7976"/>
                    <a:pt x="1533" y="7976"/>
                    <a:pt x="1510" y="7922"/>
                  </a:cubicBezTo>
                  <a:cubicBezTo>
                    <a:pt x="1341" y="7769"/>
                    <a:pt x="1234" y="7478"/>
                    <a:pt x="1081" y="7286"/>
                  </a:cubicBezTo>
                  <a:lnTo>
                    <a:pt x="1088" y="7248"/>
                  </a:lnTo>
                  <a:cubicBezTo>
                    <a:pt x="1042" y="7171"/>
                    <a:pt x="996" y="7095"/>
                    <a:pt x="966" y="7010"/>
                  </a:cubicBezTo>
                  <a:cubicBezTo>
                    <a:pt x="958" y="7018"/>
                    <a:pt x="920" y="7056"/>
                    <a:pt x="866" y="6980"/>
                  </a:cubicBezTo>
                  <a:cubicBezTo>
                    <a:pt x="882" y="6957"/>
                    <a:pt x="897" y="6965"/>
                    <a:pt x="889" y="6919"/>
                  </a:cubicBezTo>
                  <a:lnTo>
                    <a:pt x="928" y="6972"/>
                  </a:lnTo>
                  <a:cubicBezTo>
                    <a:pt x="966" y="6995"/>
                    <a:pt x="935" y="6896"/>
                    <a:pt x="920" y="6919"/>
                  </a:cubicBezTo>
                  <a:cubicBezTo>
                    <a:pt x="920" y="6788"/>
                    <a:pt x="820" y="6696"/>
                    <a:pt x="828" y="6581"/>
                  </a:cubicBezTo>
                  <a:cubicBezTo>
                    <a:pt x="782" y="6574"/>
                    <a:pt x="774" y="6497"/>
                    <a:pt x="790" y="6436"/>
                  </a:cubicBezTo>
                  <a:lnTo>
                    <a:pt x="774" y="6444"/>
                  </a:lnTo>
                  <a:cubicBezTo>
                    <a:pt x="767" y="6352"/>
                    <a:pt x="728" y="6252"/>
                    <a:pt x="728" y="6160"/>
                  </a:cubicBezTo>
                  <a:lnTo>
                    <a:pt x="698" y="6160"/>
                  </a:lnTo>
                  <a:cubicBezTo>
                    <a:pt x="690" y="6022"/>
                    <a:pt x="613" y="5846"/>
                    <a:pt x="636" y="5739"/>
                  </a:cubicBezTo>
                  <a:lnTo>
                    <a:pt x="621" y="5746"/>
                  </a:lnTo>
                  <a:cubicBezTo>
                    <a:pt x="598" y="5601"/>
                    <a:pt x="560" y="5463"/>
                    <a:pt x="575" y="5310"/>
                  </a:cubicBezTo>
                  <a:cubicBezTo>
                    <a:pt x="537" y="5210"/>
                    <a:pt x="537" y="5042"/>
                    <a:pt x="522" y="4904"/>
                  </a:cubicBezTo>
                  <a:cubicBezTo>
                    <a:pt x="506" y="4873"/>
                    <a:pt x="499" y="4911"/>
                    <a:pt x="483" y="4888"/>
                  </a:cubicBezTo>
                  <a:lnTo>
                    <a:pt x="483" y="4858"/>
                  </a:lnTo>
                  <a:cubicBezTo>
                    <a:pt x="552" y="4888"/>
                    <a:pt x="506" y="4758"/>
                    <a:pt x="514" y="4712"/>
                  </a:cubicBezTo>
                  <a:cubicBezTo>
                    <a:pt x="483" y="4705"/>
                    <a:pt x="514" y="4751"/>
                    <a:pt x="499" y="4758"/>
                  </a:cubicBezTo>
                  <a:lnTo>
                    <a:pt x="468" y="4712"/>
                  </a:lnTo>
                  <a:cubicBezTo>
                    <a:pt x="537" y="4659"/>
                    <a:pt x="476" y="4551"/>
                    <a:pt x="506" y="4475"/>
                  </a:cubicBezTo>
                  <a:cubicBezTo>
                    <a:pt x="483" y="4444"/>
                    <a:pt x="476" y="4482"/>
                    <a:pt x="468" y="4452"/>
                  </a:cubicBezTo>
                  <a:lnTo>
                    <a:pt x="468" y="4429"/>
                  </a:lnTo>
                  <a:lnTo>
                    <a:pt x="499" y="4444"/>
                  </a:lnTo>
                  <a:lnTo>
                    <a:pt x="483" y="4375"/>
                  </a:lnTo>
                  <a:cubicBezTo>
                    <a:pt x="476" y="4375"/>
                    <a:pt x="468" y="4406"/>
                    <a:pt x="445" y="4375"/>
                  </a:cubicBezTo>
                  <a:lnTo>
                    <a:pt x="437" y="4429"/>
                  </a:lnTo>
                  <a:cubicBezTo>
                    <a:pt x="407" y="4398"/>
                    <a:pt x="445" y="4375"/>
                    <a:pt x="407" y="4352"/>
                  </a:cubicBezTo>
                  <a:cubicBezTo>
                    <a:pt x="437" y="4322"/>
                    <a:pt x="430" y="4291"/>
                    <a:pt x="430" y="4276"/>
                  </a:cubicBezTo>
                  <a:cubicBezTo>
                    <a:pt x="460" y="4260"/>
                    <a:pt x="430" y="4322"/>
                    <a:pt x="445" y="4337"/>
                  </a:cubicBezTo>
                  <a:cubicBezTo>
                    <a:pt x="483" y="4291"/>
                    <a:pt x="468" y="4360"/>
                    <a:pt x="476" y="4375"/>
                  </a:cubicBezTo>
                  <a:cubicBezTo>
                    <a:pt x="514" y="4299"/>
                    <a:pt x="468" y="4314"/>
                    <a:pt x="499" y="4237"/>
                  </a:cubicBezTo>
                  <a:lnTo>
                    <a:pt x="460" y="4253"/>
                  </a:lnTo>
                  <a:lnTo>
                    <a:pt x="460" y="4237"/>
                  </a:lnTo>
                  <a:lnTo>
                    <a:pt x="437" y="4253"/>
                  </a:lnTo>
                  <a:cubicBezTo>
                    <a:pt x="399" y="4214"/>
                    <a:pt x="407" y="4176"/>
                    <a:pt x="384" y="4138"/>
                  </a:cubicBezTo>
                  <a:lnTo>
                    <a:pt x="407" y="4107"/>
                  </a:lnTo>
                  <a:cubicBezTo>
                    <a:pt x="407" y="4069"/>
                    <a:pt x="361" y="4046"/>
                    <a:pt x="384" y="4007"/>
                  </a:cubicBezTo>
                  <a:lnTo>
                    <a:pt x="422" y="4030"/>
                  </a:lnTo>
                  <a:cubicBezTo>
                    <a:pt x="437" y="4007"/>
                    <a:pt x="399" y="3984"/>
                    <a:pt x="391" y="3992"/>
                  </a:cubicBezTo>
                  <a:lnTo>
                    <a:pt x="391" y="3931"/>
                  </a:lnTo>
                  <a:cubicBezTo>
                    <a:pt x="399" y="3915"/>
                    <a:pt x="407" y="3946"/>
                    <a:pt x="430" y="3908"/>
                  </a:cubicBezTo>
                  <a:cubicBezTo>
                    <a:pt x="384" y="3870"/>
                    <a:pt x="368" y="3755"/>
                    <a:pt x="407" y="3755"/>
                  </a:cubicBezTo>
                  <a:cubicBezTo>
                    <a:pt x="407" y="3724"/>
                    <a:pt x="430" y="3686"/>
                    <a:pt x="391" y="3663"/>
                  </a:cubicBezTo>
                  <a:cubicBezTo>
                    <a:pt x="437" y="3624"/>
                    <a:pt x="384" y="3555"/>
                    <a:pt x="422" y="3532"/>
                  </a:cubicBezTo>
                  <a:cubicBezTo>
                    <a:pt x="353" y="3494"/>
                    <a:pt x="445" y="3395"/>
                    <a:pt x="399" y="3333"/>
                  </a:cubicBezTo>
                  <a:cubicBezTo>
                    <a:pt x="407" y="3264"/>
                    <a:pt x="391" y="3211"/>
                    <a:pt x="422" y="3142"/>
                  </a:cubicBezTo>
                  <a:cubicBezTo>
                    <a:pt x="437" y="3126"/>
                    <a:pt x="422" y="3180"/>
                    <a:pt x="437" y="3142"/>
                  </a:cubicBezTo>
                  <a:cubicBezTo>
                    <a:pt x="384" y="3034"/>
                    <a:pt x="460" y="2943"/>
                    <a:pt x="430" y="2843"/>
                  </a:cubicBezTo>
                  <a:lnTo>
                    <a:pt x="407" y="2881"/>
                  </a:lnTo>
                  <a:lnTo>
                    <a:pt x="391" y="2881"/>
                  </a:lnTo>
                  <a:cubicBezTo>
                    <a:pt x="399" y="2835"/>
                    <a:pt x="422" y="2797"/>
                    <a:pt x="430" y="2751"/>
                  </a:cubicBezTo>
                  <a:lnTo>
                    <a:pt x="407" y="2766"/>
                  </a:lnTo>
                  <a:cubicBezTo>
                    <a:pt x="391" y="2782"/>
                    <a:pt x="407" y="2728"/>
                    <a:pt x="391" y="2720"/>
                  </a:cubicBezTo>
                  <a:lnTo>
                    <a:pt x="407" y="2690"/>
                  </a:lnTo>
                  <a:cubicBezTo>
                    <a:pt x="345" y="2651"/>
                    <a:pt x="430" y="2567"/>
                    <a:pt x="391" y="2514"/>
                  </a:cubicBezTo>
                  <a:cubicBezTo>
                    <a:pt x="407" y="2483"/>
                    <a:pt x="422" y="2483"/>
                    <a:pt x="437" y="2514"/>
                  </a:cubicBezTo>
                  <a:lnTo>
                    <a:pt x="445" y="2452"/>
                  </a:lnTo>
                  <a:lnTo>
                    <a:pt x="422" y="2475"/>
                  </a:lnTo>
                  <a:lnTo>
                    <a:pt x="399" y="2406"/>
                  </a:lnTo>
                  <a:lnTo>
                    <a:pt x="437" y="2422"/>
                  </a:lnTo>
                  <a:cubicBezTo>
                    <a:pt x="422" y="2368"/>
                    <a:pt x="437" y="2322"/>
                    <a:pt x="437" y="2261"/>
                  </a:cubicBezTo>
                  <a:cubicBezTo>
                    <a:pt x="445" y="2253"/>
                    <a:pt x="460" y="2284"/>
                    <a:pt x="476" y="2253"/>
                  </a:cubicBezTo>
                  <a:cubicBezTo>
                    <a:pt x="422" y="2215"/>
                    <a:pt x="468" y="2054"/>
                    <a:pt x="437" y="1993"/>
                  </a:cubicBezTo>
                  <a:cubicBezTo>
                    <a:pt x="468" y="1977"/>
                    <a:pt x="460" y="1916"/>
                    <a:pt x="483" y="1962"/>
                  </a:cubicBezTo>
                  <a:cubicBezTo>
                    <a:pt x="499" y="1924"/>
                    <a:pt x="476" y="1924"/>
                    <a:pt x="460" y="1924"/>
                  </a:cubicBezTo>
                  <a:cubicBezTo>
                    <a:pt x="460" y="1885"/>
                    <a:pt x="514" y="1885"/>
                    <a:pt x="483" y="1839"/>
                  </a:cubicBezTo>
                  <a:lnTo>
                    <a:pt x="476" y="1885"/>
                  </a:lnTo>
                  <a:lnTo>
                    <a:pt x="460" y="1878"/>
                  </a:lnTo>
                  <a:cubicBezTo>
                    <a:pt x="468" y="1801"/>
                    <a:pt x="506" y="1724"/>
                    <a:pt x="460" y="1640"/>
                  </a:cubicBezTo>
                  <a:cubicBezTo>
                    <a:pt x="483" y="1648"/>
                    <a:pt x="483" y="1640"/>
                    <a:pt x="514" y="1610"/>
                  </a:cubicBezTo>
                  <a:cubicBezTo>
                    <a:pt x="499" y="1579"/>
                    <a:pt x="476" y="1610"/>
                    <a:pt x="460" y="1633"/>
                  </a:cubicBezTo>
                  <a:cubicBezTo>
                    <a:pt x="407" y="1579"/>
                    <a:pt x="499" y="1541"/>
                    <a:pt x="460" y="1495"/>
                  </a:cubicBezTo>
                  <a:cubicBezTo>
                    <a:pt x="483" y="1449"/>
                    <a:pt x="499" y="1525"/>
                    <a:pt x="522" y="1495"/>
                  </a:cubicBezTo>
                  <a:cubicBezTo>
                    <a:pt x="506" y="1464"/>
                    <a:pt x="483" y="1479"/>
                    <a:pt x="468" y="1464"/>
                  </a:cubicBezTo>
                  <a:cubicBezTo>
                    <a:pt x="445" y="1426"/>
                    <a:pt x="499" y="1441"/>
                    <a:pt x="483" y="1418"/>
                  </a:cubicBezTo>
                  <a:lnTo>
                    <a:pt x="514" y="1449"/>
                  </a:lnTo>
                  <a:cubicBezTo>
                    <a:pt x="522" y="1418"/>
                    <a:pt x="514" y="1372"/>
                    <a:pt x="499" y="1387"/>
                  </a:cubicBezTo>
                  <a:cubicBezTo>
                    <a:pt x="544" y="1341"/>
                    <a:pt x="506" y="1334"/>
                    <a:pt x="552" y="1295"/>
                  </a:cubicBezTo>
                  <a:cubicBezTo>
                    <a:pt x="537" y="1234"/>
                    <a:pt x="544" y="1234"/>
                    <a:pt x="560" y="1181"/>
                  </a:cubicBezTo>
                  <a:cubicBezTo>
                    <a:pt x="552" y="1173"/>
                    <a:pt x="522" y="1196"/>
                    <a:pt x="514" y="1150"/>
                  </a:cubicBezTo>
                  <a:lnTo>
                    <a:pt x="476" y="1188"/>
                  </a:lnTo>
                  <a:cubicBezTo>
                    <a:pt x="468" y="1219"/>
                    <a:pt x="506" y="1211"/>
                    <a:pt x="468" y="1234"/>
                  </a:cubicBezTo>
                  <a:lnTo>
                    <a:pt x="483" y="1234"/>
                  </a:lnTo>
                  <a:cubicBezTo>
                    <a:pt x="476" y="1288"/>
                    <a:pt x="476" y="1449"/>
                    <a:pt x="422" y="1410"/>
                  </a:cubicBezTo>
                  <a:lnTo>
                    <a:pt x="437" y="1456"/>
                  </a:lnTo>
                  <a:cubicBezTo>
                    <a:pt x="407" y="1487"/>
                    <a:pt x="391" y="1456"/>
                    <a:pt x="391" y="1426"/>
                  </a:cubicBezTo>
                  <a:cubicBezTo>
                    <a:pt x="384" y="1449"/>
                    <a:pt x="384" y="1533"/>
                    <a:pt x="407" y="1495"/>
                  </a:cubicBezTo>
                  <a:cubicBezTo>
                    <a:pt x="422" y="1533"/>
                    <a:pt x="391" y="1564"/>
                    <a:pt x="422" y="1602"/>
                  </a:cubicBezTo>
                  <a:lnTo>
                    <a:pt x="384" y="1571"/>
                  </a:lnTo>
                  <a:cubicBezTo>
                    <a:pt x="353" y="1602"/>
                    <a:pt x="391" y="1686"/>
                    <a:pt x="345" y="1655"/>
                  </a:cubicBezTo>
                  <a:lnTo>
                    <a:pt x="361" y="1678"/>
                  </a:lnTo>
                  <a:cubicBezTo>
                    <a:pt x="361" y="1709"/>
                    <a:pt x="361" y="1732"/>
                    <a:pt x="345" y="1763"/>
                  </a:cubicBezTo>
                  <a:lnTo>
                    <a:pt x="368" y="1770"/>
                  </a:lnTo>
                  <a:lnTo>
                    <a:pt x="368" y="1832"/>
                  </a:lnTo>
                  <a:lnTo>
                    <a:pt x="345" y="1824"/>
                  </a:lnTo>
                  <a:cubicBezTo>
                    <a:pt x="361" y="1901"/>
                    <a:pt x="361" y="1962"/>
                    <a:pt x="345" y="2031"/>
                  </a:cubicBezTo>
                  <a:lnTo>
                    <a:pt x="322" y="1993"/>
                  </a:lnTo>
                  <a:cubicBezTo>
                    <a:pt x="307" y="2016"/>
                    <a:pt x="330" y="2039"/>
                    <a:pt x="307" y="2062"/>
                  </a:cubicBezTo>
                  <a:cubicBezTo>
                    <a:pt x="292" y="2031"/>
                    <a:pt x="292" y="1993"/>
                    <a:pt x="322" y="1962"/>
                  </a:cubicBezTo>
                  <a:cubicBezTo>
                    <a:pt x="276" y="1939"/>
                    <a:pt x="330" y="1847"/>
                    <a:pt x="307" y="1801"/>
                  </a:cubicBezTo>
                  <a:cubicBezTo>
                    <a:pt x="284" y="1908"/>
                    <a:pt x="292" y="2000"/>
                    <a:pt x="284" y="2092"/>
                  </a:cubicBezTo>
                  <a:lnTo>
                    <a:pt x="307" y="2062"/>
                  </a:lnTo>
                  <a:cubicBezTo>
                    <a:pt x="330" y="2107"/>
                    <a:pt x="253" y="2107"/>
                    <a:pt x="284" y="2169"/>
                  </a:cubicBezTo>
                  <a:lnTo>
                    <a:pt x="292" y="2115"/>
                  </a:lnTo>
                  <a:cubicBezTo>
                    <a:pt x="322" y="2138"/>
                    <a:pt x="284" y="2153"/>
                    <a:pt x="315" y="2184"/>
                  </a:cubicBezTo>
                  <a:lnTo>
                    <a:pt x="284" y="2176"/>
                  </a:lnTo>
                  <a:lnTo>
                    <a:pt x="276" y="2215"/>
                  </a:lnTo>
                  <a:cubicBezTo>
                    <a:pt x="315" y="2230"/>
                    <a:pt x="284" y="2368"/>
                    <a:pt x="276" y="2422"/>
                  </a:cubicBezTo>
                  <a:cubicBezTo>
                    <a:pt x="246" y="2437"/>
                    <a:pt x="284" y="2383"/>
                    <a:pt x="269" y="2376"/>
                  </a:cubicBezTo>
                  <a:cubicBezTo>
                    <a:pt x="276" y="2483"/>
                    <a:pt x="276" y="2590"/>
                    <a:pt x="253" y="2690"/>
                  </a:cubicBezTo>
                  <a:lnTo>
                    <a:pt x="230" y="2674"/>
                  </a:lnTo>
                  <a:cubicBezTo>
                    <a:pt x="200" y="2705"/>
                    <a:pt x="238" y="2728"/>
                    <a:pt x="253" y="2728"/>
                  </a:cubicBezTo>
                  <a:cubicBezTo>
                    <a:pt x="269" y="2782"/>
                    <a:pt x="215" y="2728"/>
                    <a:pt x="207" y="2782"/>
                  </a:cubicBezTo>
                  <a:cubicBezTo>
                    <a:pt x="215" y="2820"/>
                    <a:pt x="238" y="2751"/>
                    <a:pt x="246" y="2766"/>
                  </a:cubicBezTo>
                  <a:cubicBezTo>
                    <a:pt x="246" y="2835"/>
                    <a:pt x="284" y="2897"/>
                    <a:pt x="238" y="2958"/>
                  </a:cubicBezTo>
                  <a:cubicBezTo>
                    <a:pt x="276" y="2981"/>
                    <a:pt x="253" y="3011"/>
                    <a:pt x="276" y="3057"/>
                  </a:cubicBezTo>
                  <a:cubicBezTo>
                    <a:pt x="269" y="3088"/>
                    <a:pt x="253" y="3065"/>
                    <a:pt x="238" y="3088"/>
                  </a:cubicBezTo>
                  <a:cubicBezTo>
                    <a:pt x="269" y="3134"/>
                    <a:pt x="253" y="3180"/>
                    <a:pt x="253" y="3226"/>
                  </a:cubicBezTo>
                  <a:lnTo>
                    <a:pt x="238" y="3172"/>
                  </a:lnTo>
                  <a:cubicBezTo>
                    <a:pt x="215" y="3203"/>
                    <a:pt x="230" y="3257"/>
                    <a:pt x="253" y="3295"/>
                  </a:cubicBezTo>
                  <a:cubicBezTo>
                    <a:pt x="246" y="3326"/>
                    <a:pt x="230" y="3287"/>
                    <a:pt x="215" y="3318"/>
                  </a:cubicBezTo>
                  <a:lnTo>
                    <a:pt x="192" y="3257"/>
                  </a:lnTo>
                  <a:cubicBezTo>
                    <a:pt x="192" y="3356"/>
                    <a:pt x="207" y="3418"/>
                    <a:pt x="238" y="3509"/>
                  </a:cubicBezTo>
                  <a:cubicBezTo>
                    <a:pt x="215" y="3548"/>
                    <a:pt x="200" y="3479"/>
                    <a:pt x="192" y="3517"/>
                  </a:cubicBezTo>
                  <a:cubicBezTo>
                    <a:pt x="200" y="3601"/>
                    <a:pt x="207" y="3678"/>
                    <a:pt x="169" y="3762"/>
                  </a:cubicBezTo>
                  <a:cubicBezTo>
                    <a:pt x="207" y="3801"/>
                    <a:pt x="177" y="3831"/>
                    <a:pt x="169" y="3862"/>
                  </a:cubicBezTo>
                  <a:cubicBezTo>
                    <a:pt x="177" y="3877"/>
                    <a:pt x="192" y="3854"/>
                    <a:pt x="207" y="3877"/>
                  </a:cubicBezTo>
                  <a:cubicBezTo>
                    <a:pt x="169" y="3938"/>
                    <a:pt x="238" y="4084"/>
                    <a:pt x="192" y="4092"/>
                  </a:cubicBezTo>
                  <a:cubicBezTo>
                    <a:pt x="200" y="4184"/>
                    <a:pt x="169" y="4329"/>
                    <a:pt x="207" y="4398"/>
                  </a:cubicBezTo>
                  <a:cubicBezTo>
                    <a:pt x="177" y="4444"/>
                    <a:pt x="215" y="4505"/>
                    <a:pt x="177" y="4551"/>
                  </a:cubicBezTo>
                  <a:cubicBezTo>
                    <a:pt x="215" y="4582"/>
                    <a:pt x="192" y="4620"/>
                    <a:pt x="230" y="4659"/>
                  </a:cubicBezTo>
                  <a:cubicBezTo>
                    <a:pt x="215" y="4682"/>
                    <a:pt x="207" y="4666"/>
                    <a:pt x="200" y="4697"/>
                  </a:cubicBezTo>
                  <a:cubicBezTo>
                    <a:pt x="215" y="4888"/>
                    <a:pt x="246" y="5065"/>
                    <a:pt x="238" y="5256"/>
                  </a:cubicBezTo>
                  <a:cubicBezTo>
                    <a:pt x="261" y="5256"/>
                    <a:pt x="269" y="5279"/>
                    <a:pt x="269" y="5248"/>
                  </a:cubicBezTo>
                  <a:cubicBezTo>
                    <a:pt x="269" y="5409"/>
                    <a:pt x="276" y="5578"/>
                    <a:pt x="322" y="5731"/>
                  </a:cubicBezTo>
                  <a:cubicBezTo>
                    <a:pt x="345" y="5769"/>
                    <a:pt x="315" y="5808"/>
                    <a:pt x="322" y="5846"/>
                  </a:cubicBezTo>
                  <a:lnTo>
                    <a:pt x="345" y="5846"/>
                  </a:lnTo>
                  <a:cubicBezTo>
                    <a:pt x="345" y="5892"/>
                    <a:pt x="345" y="5961"/>
                    <a:pt x="384" y="6022"/>
                  </a:cubicBezTo>
                  <a:lnTo>
                    <a:pt x="353" y="6084"/>
                  </a:lnTo>
                  <a:cubicBezTo>
                    <a:pt x="422" y="6244"/>
                    <a:pt x="437" y="6428"/>
                    <a:pt x="476" y="6620"/>
                  </a:cubicBezTo>
                  <a:lnTo>
                    <a:pt x="499" y="6627"/>
                  </a:lnTo>
                  <a:cubicBezTo>
                    <a:pt x="567" y="6957"/>
                    <a:pt x="721" y="7279"/>
                    <a:pt x="889" y="7623"/>
                  </a:cubicBezTo>
                  <a:cubicBezTo>
                    <a:pt x="943" y="7662"/>
                    <a:pt x="1050" y="7899"/>
                    <a:pt x="1165" y="8045"/>
                  </a:cubicBezTo>
                  <a:cubicBezTo>
                    <a:pt x="1226" y="8121"/>
                    <a:pt x="1295" y="8167"/>
                    <a:pt x="1311" y="8236"/>
                  </a:cubicBezTo>
                  <a:lnTo>
                    <a:pt x="1357" y="8259"/>
                  </a:lnTo>
                  <a:cubicBezTo>
                    <a:pt x="1357" y="8313"/>
                    <a:pt x="1464" y="8359"/>
                    <a:pt x="1494" y="8435"/>
                  </a:cubicBezTo>
                  <a:cubicBezTo>
                    <a:pt x="1655" y="8543"/>
                    <a:pt x="1809" y="8757"/>
                    <a:pt x="1992" y="8849"/>
                  </a:cubicBezTo>
                  <a:lnTo>
                    <a:pt x="2008" y="8887"/>
                  </a:lnTo>
                  <a:cubicBezTo>
                    <a:pt x="2238" y="9010"/>
                    <a:pt x="2414" y="9186"/>
                    <a:pt x="2636" y="9263"/>
                  </a:cubicBezTo>
                  <a:cubicBezTo>
                    <a:pt x="2697" y="9347"/>
                    <a:pt x="2812" y="9347"/>
                    <a:pt x="2873" y="9424"/>
                  </a:cubicBezTo>
                  <a:cubicBezTo>
                    <a:pt x="2942" y="9424"/>
                    <a:pt x="2965" y="9485"/>
                    <a:pt x="3027" y="9493"/>
                  </a:cubicBezTo>
                  <a:cubicBezTo>
                    <a:pt x="3149" y="9585"/>
                    <a:pt x="3295" y="9646"/>
                    <a:pt x="3440" y="9699"/>
                  </a:cubicBezTo>
                  <a:cubicBezTo>
                    <a:pt x="3731" y="9868"/>
                    <a:pt x="4069" y="9968"/>
                    <a:pt x="4375" y="10106"/>
                  </a:cubicBezTo>
                  <a:lnTo>
                    <a:pt x="4413" y="10098"/>
                  </a:lnTo>
                  <a:lnTo>
                    <a:pt x="4413" y="10312"/>
                  </a:lnTo>
                  <a:cubicBezTo>
                    <a:pt x="4413" y="10312"/>
                    <a:pt x="4666" y="10420"/>
                    <a:pt x="4842" y="10458"/>
                  </a:cubicBezTo>
                  <a:lnTo>
                    <a:pt x="4865" y="10496"/>
                  </a:lnTo>
                  <a:cubicBezTo>
                    <a:pt x="4904" y="10504"/>
                    <a:pt x="4896" y="10458"/>
                    <a:pt x="4942" y="10496"/>
                  </a:cubicBezTo>
                  <a:lnTo>
                    <a:pt x="4911" y="10504"/>
                  </a:lnTo>
                  <a:lnTo>
                    <a:pt x="4973" y="10504"/>
                  </a:lnTo>
                  <a:cubicBezTo>
                    <a:pt x="5601" y="10718"/>
                    <a:pt x="6298" y="10910"/>
                    <a:pt x="7125" y="10948"/>
                  </a:cubicBezTo>
                  <a:cubicBezTo>
                    <a:pt x="7524" y="10964"/>
                    <a:pt x="7976" y="10925"/>
                    <a:pt x="8389" y="10841"/>
                  </a:cubicBezTo>
                  <a:cubicBezTo>
                    <a:pt x="8803" y="10749"/>
                    <a:pt x="9186" y="10611"/>
                    <a:pt x="9546" y="10450"/>
                  </a:cubicBezTo>
                  <a:lnTo>
                    <a:pt x="9561" y="10420"/>
                  </a:lnTo>
                  <a:cubicBezTo>
                    <a:pt x="9768" y="10351"/>
                    <a:pt x="9937" y="10197"/>
                    <a:pt x="10128" y="10121"/>
                  </a:cubicBezTo>
                  <a:cubicBezTo>
                    <a:pt x="10159" y="10098"/>
                    <a:pt x="10167" y="10044"/>
                    <a:pt x="10190" y="10075"/>
                  </a:cubicBezTo>
                  <a:cubicBezTo>
                    <a:pt x="10205" y="10044"/>
                    <a:pt x="10274" y="9991"/>
                    <a:pt x="10328" y="9983"/>
                  </a:cubicBezTo>
                  <a:lnTo>
                    <a:pt x="10351" y="9945"/>
                  </a:lnTo>
                  <a:cubicBezTo>
                    <a:pt x="10404" y="9906"/>
                    <a:pt x="10473" y="9876"/>
                    <a:pt x="10519" y="9807"/>
                  </a:cubicBezTo>
                  <a:cubicBezTo>
                    <a:pt x="10825" y="9638"/>
                    <a:pt x="11055" y="9355"/>
                    <a:pt x="11346" y="9163"/>
                  </a:cubicBezTo>
                  <a:lnTo>
                    <a:pt x="11354" y="9117"/>
                  </a:lnTo>
                  <a:cubicBezTo>
                    <a:pt x="11415" y="9102"/>
                    <a:pt x="11492" y="9025"/>
                    <a:pt x="11492" y="8987"/>
                  </a:cubicBezTo>
                  <a:lnTo>
                    <a:pt x="11530" y="8987"/>
                  </a:lnTo>
                  <a:cubicBezTo>
                    <a:pt x="11515" y="8933"/>
                    <a:pt x="11561" y="8926"/>
                    <a:pt x="11584" y="8918"/>
                  </a:cubicBezTo>
                  <a:cubicBezTo>
                    <a:pt x="11622" y="8834"/>
                    <a:pt x="11699" y="8757"/>
                    <a:pt x="11783" y="8658"/>
                  </a:cubicBezTo>
                  <a:lnTo>
                    <a:pt x="11814" y="8681"/>
                  </a:lnTo>
                  <a:cubicBezTo>
                    <a:pt x="11837" y="8658"/>
                    <a:pt x="11806" y="8619"/>
                    <a:pt x="11860" y="8604"/>
                  </a:cubicBezTo>
                  <a:lnTo>
                    <a:pt x="11844" y="8589"/>
                  </a:lnTo>
                  <a:cubicBezTo>
                    <a:pt x="11852" y="8566"/>
                    <a:pt x="11890" y="8550"/>
                    <a:pt x="11890" y="8512"/>
                  </a:cubicBezTo>
                  <a:lnTo>
                    <a:pt x="11913" y="8535"/>
                  </a:lnTo>
                  <a:cubicBezTo>
                    <a:pt x="11921" y="8497"/>
                    <a:pt x="11952" y="8435"/>
                    <a:pt x="11975" y="8397"/>
                  </a:cubicBezTo>
                  <a:cubicBezTo>
                    <a:pt x="12013" y="8397"/>
                    <a:pt x="11967" y="8435"/>
                    <a:pt x="11967" y="8466"/>
                  </a:cubicBezTo>
                  <a:cubicBezTo>
                    <a:pt x="12013" y="8359"/>
                    <a:pt x="12074" y="8267"/>
                    <a:pt x="12128" y="8160"/>
                  </a:cubicBezTo>
                  <a:lnTo>
                    <a:pt x="12181" y="8144"/>
                  </a:lnTo>
                  <a:cubicBezTo>
                    <a:pt x="12197" y="8167"/>
                    <a:pt x="12181" y="8114"/>
                    <a:pt x="12151" y="8144"/>
                  </a:cubicBezTo>
                  <a:cubicBezTo>
                    <a:pt x="12158" y="8083"/>
                    <a:pt x="12189" y="8045"/>
                    <a:pt x="12204" y="7976"/>
                  </a:cubicBezTo>
                  <a:cubicBezTo>
                    <a:pt x="12235" y="7991"/>
                    <a:pt x="12266" y="7922"/>
                    <a:pt x="12258" y="7968"/>
                  </a:cubicBezTo>
                  <a:cubicBezTo>
                    <a:pt x="12281" y="7953"/>
                    <a:pt x="12243" y="7922"/>
                    <a:pt x="12312" y="7892"/>
                  </a:cubicBezTo>
                  <a:cubicBezTo>
                    <a:pt x="12312" y="7846"/>
                    <a:pt x="12281" y="7899"/>
                    <a:pt x="12273" y="7914"/>
                  </a:cubicBezTo>
                  <a:cubicBezTo>
                    <a:pt x="12281" y="7846"/>
                    <a:pt x="12342" y="7807"/>
                    <a:pt x="12350" y="7731"/>
                  </a:cubicBezTo>
                  <a:lnTo>
                    <a:pt x="12358" y="7761"/>
                  </a:lnTo>
                  <a:cubicBezTo>
                    <a:pt x="12381" y="7746"/>
                    <a:pt x="12373" y="7723"/>
                    <a:pt x="12396" y="7723"/>
                  </a:cubicBezTo>
                  <a:cubicBezTo>
                    <a:pt x="12358" y="7723"/>
                    <a:pt x="12411" y="7685"/>
                    <a:pt x="12396" y="7646"/>
                  </a:cubicBezTo>
                  <a:cubicBezTo>
                    <a:pt x="12526" y="7531"/>
                    <a:pt x="12496" y="7309"/>
                    <a:pt x="12626" y="7225"/>
                  </a:cubicBezTo>
                  <a:cubicBezTo>
                    <a:pt x="12588" y="7164"/>
                    <a:pt x="12649" y="7087"/>
                    <a:pt x="12656" y="7033"/>
                  </a:cubicBezTo>
                  <a:cubicBezTo>
                    <a:pt x="12687" y="7049"/>
                    <a:pt x="12626" y="7110"/>
                    <a:pt x="12641" y="7148"/>
                  </a:cubicBezTo>
                  <a:lnTo>
                    <a:pt x="12679" y="7118"/>
                  </a:lnTo>
                  <a:cubicBezTo>
                    <a:pt x="12664" y="7171"/>
                    <a:pt x="12679" y="7240"/>
                    <a:pt x="12656" y="7286"/>
                  </a:cubicBezTo>
                  <a:cubicBezTo>
                    <a:pt x="12610" y="7248"/>
                    <a:pt x="12595" y="7417"/>
                    <a:pt x="12580" y="7440"/>
                  </a:cubicBezTo>
                  <a:cubicBezTo>
                    <a:pt x="12656" y="7363"/>
                    <a:pt x="12725" y="7194"/>
                    <a:pt x="12718" y="7079"/>
                  </a:cubicBezTo>
                  <a:lnTo>
                    <a:pt x="12725" y="7118"/>
                  </a:lnTo>
                  <a:cubicBezTo>
                    <a:pt x="12741" y="7056"/>
                    <a:pt x="12794" y="6957"/>
                    <a:pt x="12741" y="6926"/>
                  </a:cubicBezTo>
                  <a:cubicBezTo>
                    <a:pt x="12741" y="6888"/>
                    <a:pt x="12771" y="6919"/>
                    <a:pt x="12794" y="6896"/>
                  </a:cubicBezTo>
                  <a:cubicBezTo>
                    <a:pt x="12802" y="6781"/>
                    <a:pt x="12817" y="6727"/>
                    <a:pt x="12833" y="6597"/>
                  </a:cubicBezTo>
                  <a:cubicBezTo>
                    <a:pt x="12879" y="6467"/>
                    <a:pt x="12925" y="6329"/>
                    <a:pt x="12917" y="6175"/>
                  </a:cubicBezTo>
                  <a:cubicBezTo>
                    <a:pt x="12948" y="6099"/>
                    <a:pt x="12955" y="5969"/>
                    <a:pt x="12932" y="5907"/>
                  </a:cubicBezTo>
                  <a:cubicBezTo>
                    <a:pt x="13001" y="5739"/>
                    <a:pt x="12925" y="5425"/>
                    <a:pt x="13040" y="5195"/>
                  </a:cubicBezTo>
                  <a:cubicBezTo>
                    <a:pt x="12955" y="5241"/>
                    <a:pt x="13009" y="5042"/>
                    <a:pt x="12948" y="5049"/>
                  </a:cubicBezTo>
                  <a:cubicBezTo>
                    <a:pt x="12955" y="5003"/>
                    <a:pt x="12886" y="4934"/>
                    <a:pt x="12932" y="4888"/>
                  </a:cubicBezTo>
                  <a:cubicBezTo>
                    <a:pt x="12879" y="4666"/>
                    <a:pt x="12856" y="4452"/>
                    <a:pt x="12871" y="4214"/>
                  </a:cubicBezTo>
                  <a:cubicBezTo>
                    <a:pt x="12840" y="4184"/>
                    <a:pt x="12817" y="4161"/>
                    <a:pt x="12802" y="4176"/>
                  </a:cubicBezTo>
                  <a:cubicBezTo>
                    <a:pt x="12787" y="4138"/>
                    <a:pt x="12787" y="4107"/>
                    <a:pt x="12802" y="4061"/>
                  </a:cubicBezTo>
                  <a:cubicBezTo>
                    <a:pt x="12764" y="4030"/>
                    <a:pt x="12764" y="4007"/>
                    <a:pt x="12756" y="3969"/>
                  </a:cubicBezTo>
                  <a:cubicBezTo>
                    <a:pt x="12718" y="3969"/>
                    <a:pt x="12718" y="3931"/>
                    <a:pt x="12679" y="3915"/>
                  </a:cubicBezTo>
                  <a:lnTo>
                    <a:pt x="12695" y="3977"/>
                  </a:lnTo>
                  <a:cubicBezTo>
                    <a:pt x="12610" y="3854"/>
                    <a:pt x="12526" y="3670"/>
                    <a:pt x="12503" y="3517"/>
                  </a:cubicBezTo>
                  <a:cubicBezTo>
                    <a:pt x="12457" y="3525"/>
                    <a:pt x="12427" y="3479"/>
                    <a:pt x="12411" y="3433"/>
                  </a:cubicBezTo>
                  <a:cubicBezTo>
                    <a:pt x="12273" y="3379"/>
                    <a:pt x="12181" y="3303"/>
                    <a:pt x="12090" y="3211"/>
                  </a:cubicBezTo>
                  <a:lnTo>
                    <a:pt x="12105" y="3149"/>
                  </a:lnTo>
                  <a:cubicBezTo>
                    <a:pt x="12074" y="3180"/>
                    <a:pt x="12044" y="3103"/>
                    <a:pt x="12005" y="3088"/>
                  </a:cubicBezTo>
                  <a:lnTo>
                    <a:pt x="12028" y="3073"/>
                  </a:lnTo>
                  <a:cubicBezTo>
                    <a:pt x="11959" y="2988"/>
                    <a:pt x="11898" y="2904"/>
                    <a:pt x="11814" y="2858"/>
                  </a:cubicBezTo>
                  <a:cubicBezTo>
                    <a:pt x="11745" y="2759"/>
                    <a:pt x="11661" y="2636"/>
                    <a:pt x="11553" y="2575"/>
                  </a:cubicBezTo>
                  <a:cubicBezTo>
                    <a:pt x="11530" y="2498"/>
                    <a:pt x="11400" y="2406"/>
                    <a:pt x="11346" y="2360"/>
                  </a:cubicBezTo>
                  <a:cubicBezTo>
                    <a:pt x="11262" y="2284"/>
                    <a:pt x="11186" y="2215"/>
                    <a:pt x="11086" y="2169"/>
                  </a:cubicBezTo>
                  <a:cubicBezTo>
                    <a:pt x="11094" y="2192"/>
                    <a:pt x="11078" y="2207"/>
                    <a:pt x="11071" y="2222"/>
                  </a:cubicBezTo>
                  <a:lnTo>
                    <a:pt x="11025" y="2176"/>
                  </a:lnTo>
                  <a:cubicBezTo>
                    <a:pt x="11032" y="2215"/>
                    <a:pt x="11048" y="2222"/>
                    <a:pt x="11040" y="2253"/>
                  </a:cubicBezTo>
                  <a:cubicBezTo>
                    <a:pt x="11094" y="2268"/>
                    <a:pt x="11071" y="2345"/>
                    <a:pt x="11117" y="2345"/>
                  </a:cubicBezTo>
                  <a:lnTo>
                    <a:pt x="11109" y="2406"/>
                  </a:lnTo>
                  <a:cubicBezTo>
                    <a:pt x="11140" y="2445"/>
                    <a:pt x="11163" y="2491"/>
                    <a:pt x="11186" y="2529"/>
                  </a:cubicBezTo>
                  <a:cubicBezTo>
                    <a:pt x="11140" y="2498"/>
                    <a:pt x="11124" y="2483"/>
                    <a:pt x="11063" y="2452"/>
                  </a:cubicBezTo>
                  <a:cubicBezTo>
                    <a:pt x="11155" y="2613"/>
                    <a:pt x="11277" y="2835"/>
                    <a:pt x="11446" y="2981"/>
                  </a:cubicBezTo>
                  <a:lnTo>
                    <a:pt x="11461" y="3034"/>
                  </a:lnTo>
                  <a:lnTo>
                    <a:pt x="11492" y="3019"/>
                  </a:lnTo>
                  <a:lnTo>
                    <a:pt x="11538" y="3073"/>
                  </a:lnTo>
                  <a:cubicBezTo>
                    <a:pt x="11507" y="3134"/>
                    <a:pt x="11622" y="3172"/>
                    <a:pt x="11684" y="3188"/>
                  </a:cubicBezTo>
                  <a:cubicBezTo>
                    <a:pt x="11676" y="3218"/>
                    <a:pt x="11645" y="3203"/>
                    <a:pt x="11615" y="3188"/>
                  </a:cubicBezTo>
                  <a:lnTo>
                    <a:pt x="11615" y="3249"/>
                  </a:lnTo>
                  <a:cubicBezTo>
                    <a:pt x="11576" y="3226"/>
                    <a:pt x="11584" y="3211"/>
                    <a:pt x="11546" y="3203"/>
                  </a:cubicBezTo>
                  <a:cubicBezTo>
                    <a:pt x="11538" y="3218"/>
                    <a:pt x="11599" y="3218"/>
                    <a:pt x="11576" y="3249"/>
                  </a:cubicBezTo>
                  <a:lnTo>
                    <a:pt x="11622" y="3257"/>
                  </a:lnTo>
                  <a:lnTo>
                    <a:pt x="11638" y="3287"/>
                  </a:lnTo>
                  <a:lnTo>
                    <a:pt x="11569" y="3287"/>
                  </a:lnTo>
                  <a:lnTo>
                    <a:pt x="11546" y="3264"/>
                  </a:lnTo>
                  <a:cubicBezTo>
                    <a:pt x="11584" y="3264"/>
                    <a:pt x="11530" y="3218"/>
                    <a:pt x="11507" y="3203"/>
                  </a:cubicBezTo>
                  <a:lnTo>
                    <a:pt x="11530" y="3165"/>
                  </a:lnTo>
                  <a:cubicBezTo>
                    <a:pt x="11484" y="3111"/>
                    <a:pt x="11423" y="3126"/>
                    <a:pt x="11377" y="3073"/>
                  </a:cubicBezTo>
                  <a:cubicBezTo>
                    <a:pt x="11392" y="3057"/>
                    <a:pt x="11446" y="3103"/>
                    <a:pt x="11469" y="3111"/>
                  </a:cubicBezTo>
                  <a:lnTo>
                    <a:pt x="11408" y="3065"/>
                  </a:lnTo>
                  <a:cubicBezTo>
                    <a:pt x="11385" y="2988"/>
                    <a:pt x="11308" y="2943"/>
                    <a:pt x="11255" y="2897"/>
                  </a:cubicBezTo>
                  <a:cubicBezTo>
                    <a:pt x="11255" y="2943"/>
                    <a:pt x="11316" y="2958"/>
                    <a:pt x="11354" y="2996"/>
                  </a:cubicBezTo>
                  <a:cubicBezTo>
                    <a:pt x="11293" y="2996"/>
                    <a:pt x="11232" y="2920"/>
                    <a:pt x="11239" y="2866"/>
                  </a:cubicBezTo>
                  <a:cubicBezTo>
                    <a:pt x="11186" y="2828"/>
                    <a:pt x="11140" y="2782"/>
                    <a:pt x="11124" y="2720"/>
                  </a:cubicBezTo>
                  <a:cubicBezTo>
                    <a:pt x="10971" y="2590"/>
                    <a:pt x="10917" y="2414"/>
                    <a:pt x="10772" y="2268"/>
                  </a:cubicBezTo>
                  <a:cubicBezTo>
                    <a:pt x="10764" y="2322"/>
                    <a:pt x="10803" y="2345"/>
                    <a:pt x="10780" y="2406"/>
                  </a:cubicBezTo>
                  <a:cubicBezTo>
                    <a:pt x="10810" y="2445"/>
                    <a:pt x="10833" y="2483"/>
                    <a:pt x="10818" y="2529"/>
                  </a:cubicBezTo>
                  <a:lnTo>
                    <a:pt x="10848" y="2537"/>
                  </a:lnTo>
                  <a:cubicBezTo>
                    <a:pt x="10833" y="2590"/>
                    <a:pt x="10879" y="2605"/>
                    <a:pt x="10879" y="2636"/>
                  </a:cubicBezTo>
                  <a:lnTo>
                    <a:pt x="10833" y="2628"/>
                  </a:lnTo>
                  <a:cubicBezTo>
                    <a:pt x="10833" y="2674"/>
                    <a:pt x="10871" y="2705"/>
                    <a:pt x="10879" y="2743"/>
                  </a:cubicBezTo>
                  <a:cubicBezTo>
                    <a:pt x="10879" y="2782"/>
                    <a:pt x="10848" y="2743"/>
                    <a:pt x="10841" y="2759"/>
                  </a:cubicBezTo>
                  <a:cubicBezTo>
                    <a:pt x="10848" y="2828"/>
                    <a:pt x="10910" y="2835"/>
                    <a:pt x="10948" y="2897"/>
                  </a:cubicBezTo>
                  <a:cubicBezTo>
                    <a:pt x="10925" y="2920"/>
                    <a:pt x="10871" y="2866"/>
                    <a:pt x="10917" y="2843"/>
                  </a:cubicBezTo>
                  <a:lnTo>
                    <a:pt x="10917" y="2881"/>
                  </a:lnTo>
                  <a:lnTo>
                    <a:pt x="10848" y="2866"/>
                  </a:lnTo>
                  <a:cubicBezTo>
                    <a:pt x="10879" y="2881"/>
                    <a:pt x="10856" y="2912"/>
                    <a:pt x="10894" y="2912"/>
                  </a:cubicBezTo>
                  <a:lnTo>
                    <a:pt x="10879" y="2943"/>
                  </a:lnTo>
                  <a:cubicBezTo>
                    <a:pt x="10917" y="2981"/>
                    <a:pt x="10933" y="3027"/>
                    <a:pt x="10956" y="3073"/>
                  </a:cubicBezTo>
                  <a:lnTo>
                    <a:pt x="11002" y="3057"/>
                  </a:lnTo>
                  <a:lnTo>
                    <a:pt x="11040" y="3088"/>
                  </a:lnTo>
                  <a:lnTo>
                    <a:pt x="10994" y="3142"/>
                  </a:lnTo>
                  <a:cubicBezTo>
                    <a:pt x="10956" y="3088"/>
                    <a:pt x="10871" y="3027"/>
                    <a:pt x="10818" y="3027"/>
                  </a:cubicBezTo>
                  <a:cubicBezTo>
                    <a:pt x="10764" y="2943"/>
                    <a:pt x="10703" y="2866"/>
                    <a:pt x="10680" y="2766"/>
                  </a:cubicBezTo>
                  <a:cubicBezTo>
                    <a:pt x="10649" y="2805"/>
                    <a:pt x="10626" y="2743"/>
                    <a:pt x="10611" y="2705"/>
                  </a:cubicBezTo>
                  <a:lnTo>
                    <a:pt x="10649" y="2751"/>
                  </a:lnTo>
                  <a:cubicBezTo>
                    <a:pt x="10657" y="2705"/>
                    <a:pt x="10588" y="2682"/>
                    <a:pt x="10565" y="2644"/>
                  </a:cubicBezTo>
                  <a:cubicBezTo>
                    <a:pt x="10565" y="2605"/>
                    <a:pt x="10603" y="2644"/>
                    <a:pt x="10580" y="2613"/>
                  </a:cubicBezTo>
                  <a:cubicBezTo>
                    <a:pt x="10542" y="2628"/>
                    <a:pt x="10496" y="2529"/>
                    <a:pt x="10473" y="2475"/>
                  </a:cubicBezTo>
                  <a:cubicBezTo>
                    <a:pt x="10419" y="2445"/>
                    <a:pt x="10419" y="2383"/>
                    <a:pt x="10373" y="2337"/>
                  </a:cubicBezTo>
                  <a:cubicBezTo>
                    <a:pt x="10335" y="2345"/>
                    <a:pt x="10389" y="2399"/>
                    <a:pt x="10389" y="2414"/>
                  </a:cubicBezTo>
                  <a:cubicBezTo>
                    <a:pt x="10343" y="2376"/>
                    <a:pt x="10243" y="2268"/>
                    <a:pt x="10243" y="2169"/>
                  </a:cubicBezTo>
                  <a:cubicBezTo>
                    <a:pt x="10167" y="2130"/>
                    <a:pt x="10128" y="1901"/>
                    <a:pt x="10029" y="1916"/>
                  </a:cubicBezTo>
                  <a:cubicBezTo>
                    <a:pt x="10013" y="1862"/>
                    <a:pt x="9960" y="1862"/>
                    <a:pt x="9960" y="1801"/>
                  </a:cubicBezTo>
                  <a:lnTo>
                    <a:pt x="10006" y="1809"/>
                  </a:lnTo>
                  <a:cubicBezTo>
                    <a:pt x="9922" y="1709"/>
                    <a:pt x="9814" y="1610"/>
                    <a:pt x="9730" y="1640"/>
                  </a:cubicBezTo>
                  <a:cubicBezTo>
                    <a:pt x="9722" y="1678"/>
                    <a:pt x="9730" y="1732"/>
                    <a:pt x="9692" y="1724"/>
                  </a:cubicBezTo>
                  <a:cubicBezTo>
                    <a:pt x="9692" y="1801"/>
                    <a:pt x="9738" y="1901"/>
                    <a:pt x="9684" y="1947"/>
                  </a:cubicBezTo>
                  <a:cubicBezTo>
                    <a:pt x="9730" y="1962"/>
                    <a:pt x="9738" y="2023"/>
                    <a:pt x="9776" y="2016"/>
                  </a:cubicBezTo>
                  <a:lnTo>
                    <a:pt x="9761" y="1985"/>
                  </a:lnTo>
                  <a:lnTo>
                    <a:pt x="9799" y="1993"/>
                  </a:lnTo>
                  <a:cubicBezTo>
                    <a:pt x="9784" y="2023"/>
                    <a:pt x="9784" y="2039"/>
                    <a:pt x="9799" y="2062"/>
                  </a:cubicBezTo>
                  <a:cubicBezTo>
                    <a:pt x="9799" y="2092"/>
                    <a:pt x="9776" y="2092"/>
                    <a:pt x="9761" y="2069"/>
                  </a:cubicBezTo>
                  <a:lnTo>
                    <a:pt x="9784" y="2100"/>
                  </a:lnTo>
                  <a:cubicBezTo>
                    <a:pt x="9768" y="2169"/>
                    <a:pt x="9845" y="2253"/>
                    <a:pt x="9899" y="2322"/>
                  </a:cubicBezTo>
                  <a:cubicBezTo>
                    <a:pt x="9891" y="2422"/>
                    <a:pt x="9998" y="2483"/>
                    <a:pt x="10075" y="2552"/>
                  </a:cubicBezTo>
                  <a:lnTo>
                    <a:pt x="10067" y="2567"/>
                  </a:lnTo>
                  <a:cubicBezTo>
                    <a:pt x="9990" y="2559"/>
                    <a:pt x="9952" y="2483"/>
                    <a:pt x="9891" y="2452"/>
                  </a:cubicBezTo>
                  <a:lnTo>
                    <a:pt x="9891" y="2514"/>
                  </a:lnTo>
                  <a:cubicBezTo>
                    <a:pt x="10006" y="2605"/>
                    <a:pt x="10029" y="2705"/>
                    <a:pt x="10121" y="2805"/>
                  </a:cubicBezTo>
                  <a:lnTo>
                    <a:pt x="10113" y="2828"/>
                  </a:lnTo>
                  <a:cubicBezTo>
                    <a:pt x="10082" y="2789"/>
                    <a:pt x="10029" y="2728"/>
                    <a:pt x="9990" y="2720"/>
                  </a:cubicBezTo>
                  <a:cubicBezTo>
                    <a:pt x="9975" y="2751"/>
                    <a:pt x="10006" y="2759"/>
                    <a:pt x="10006" y="2789"/>
                  </a:cubicBezTo>
                  <a:cubicBezTo>
                    <a:pt x="10029" y="2766"/>
                    <a:pt x="10044" y="2789"/>
                    <a:pt x="10036" y="2820"/>
                  </a:cubicBezTo>
                  <a:lnTo>
                    <a:pt x="10082" y="2797"/>
                  </a:lnTo>
                  <a:cubicBezTo>
                    <a:pt x="10090" y="2843"/>
                    <a:pt x="10159" y="2935"/>
                    <a:pt x="10190" y="2897"/>
                  </a:cubicBezTo>
                  <a:cubicBezTo>
                    <a:pt x="10220" y="2904"/>
                    <a:pt x="10159" y="2912"/>
                    <a:pt x="10190" y="2943"/>
                  </a:cubicBezTo>
                  <a:lnTo>
                    <a:pt x="10151" y="2943"/>
                  </a:lnTo>
                  <a:cubicBezTo>
                    <a:pt x="10159" y="2973"/>
                    <a:pt x="10220" y="2981"/>
                    <a:pt x="10228" y="2958"/>
                  </a:cubicBezTo>
                  <a:lnTo>
                    <a:pt x="10205" y="3019"/>
                  </a:lnTo>
                  <a:cubicBezTo>
                    <a:pt x="10243" y="3050"/>
                    <a:pt x="10243" y="3019"/>
                    <a:pt x="10274" y="3034"/>
                  </a:cubicBezTo>
                  <a:lnTo>
                    <a:pt x="10259" y="3065"/>
                  </a:lnTo>
                  <a:cubicBezTo>
                    <a:pt x="10259" y="3103"/>
                    <a:pt x="10297" y="3073"/>
                    <a:pt x="10305" y="3088"/>
                  </a:cubicBezTo>
                  <a:lnTo>
                    <a:pt x="10297" y="3142"/>
                  </a:lnTo>
                  <a:cubicBezTo>
                    <a:pt x="10266" y="3134"/>
                    <a:pt x="10266" y="3111"/>
                    <a:pt x="10243" y="3103"/>
                  </a:cubicBezTo>
                  <a:cubicBezTo>
                    <a:pt x="10243" y="3149"/>
                    <a:pt x="10297" y="3165"/>
                    <a:pt x="10312" y="3142"/>
                  </a:cubicBezTo>
                  <a:cubicBezTo>
                    <a:pt x="10343" y="3188"/>
                    <a:pt x="10373" y="3241"/>
                    <a:pt x="10427" y="3249"/>
                  </a:cubicBezTo>
                  <a:cubicBezTo>
                    <a:pt x="10427" y="3295"/>
                    <a:pt x="10396" y="3257"/>
                    <a:pt x="10389" y="3287"/>
                  </a:cubicBezTo>
                  <a:lnTo>
                    <a:pt x="10320" y="3211"/>
                  </a:lnTo>
                  <a:cubicBezTo>
                    <a:pt x="10312" y="3249"/>
                    <a:pt x="10297" y="3257"/>
                    <a:pt x="10259" y="3241"/>
                  </a:cubicBezTo>
                  <a:lnTo>
                    <a:pt x="10297" y="3264"/>
                  </a:lnTo>
                  <a:cubicBezTo>
                    <a:pt x="10266" y="3287"/>
                    <a:pt x="10312" y="3303"/>
                    <a:pt x="10282" y="3326"/>
                  </a:cubicBezTo>
                  <a:cubicBezTo>
                    <a:pt x="10335" y="3356"/>
                    <a:pt x="10351" y="3395"/>
                    <a:pt x="10381" y="3440"/>
                  </a:cubicBezTo>
                  <a:lnTo>
                    <a:pt x="10351" y="3395"/>
                  </a:lnTo>
                  <a:lnTo>
                    <a:pt x="10343" y="3395"/>
                  </a:lnTo>
                  <a:lnTo>
                    <a:pt x="10320" y="3379"/>
                  </a:lnTo>
                  <a:cubicBezTo>
                    <a:pt x="10312" y="3418"/>
                    <a:pt x="10351" y="3440"/>
                    <a:pt x="10381" y="3471"/>
                  </a:cubicBezTo>
                  <a:lnTo>
                    <a:pt x="10320" y="3517"/>
                  </a:lnTo>
                  <a:cubicBezTo>
                    <a:pt x="10351" y="3517"/>
                    <a:pt x="10343" y="3525"/>
                    <a:pt x="10381" y="3548"/>
                  </a:cubicBezTo>
                  <a:cubicBezTo>
                    <a:pt x="10381" y="3571"/>
                    <a:pt x="10358" y="3571"/>
                    <a:pt x="10358" y="3601"/>
                  </a:cubicBezTo>
                  <a:lnTo>
                    <a:pt x="10396" y="3609"/>
                  </a:lnTo>
                  <a:cubicBezTo>
                    <a:pt x="10396" y="3640"/>
                    <a:pt x="10381" y="3624"/>
                    <a:pt x="10381" y="3663"/>
                  </a:cubicBezTo>
                  <a:cubicBezTo>
                    <a:pt x="10419" y="3701"/>
                    <a:pt x="10435" y="3747"/>
                    <a:pt x="10458" y="3785"/>
                  </a:cubicBezTo>
                  <a:cubicBezTo>
                    <a:pt x="10450" y="3816"/>
                    <a:pt x="10435" y="3778"/>
                    <a:pt x="10396" y="3762"/>
                  </a:cubicBezTo>
                  <a:cubicBezTo>
                    <a:pt x="10396" y="3793"/>
                    <a:pt x="10435" y="3801"/>
                    <a:pt x="10427" y="3831"/>
                  </a:cubicBezTo>
                  <a:lnTo>
                    <a:pt x="10458" y="3824"/>
                  </a:lnTo>
                  <a:cubicBezTo>
                    <a:pt x="10496" y="3938"/>
                    <a:pt x="10603" y="4023"/>
                    <a:pt x="10642" y="4130"/>
                  </a:cubicBezTo>
                  <a:lnTo>
                    <a:pt x="10649" y="4099"/>
                  </a:lnTo>
                  <a:lnTo>
                    <a:pt x="10703" y="4138"/>
                  </a:lnTo>
                  <a:cubicBezTo>
                    <a:pt x="10642" y="4214"/>
                    <a:pt x="10810" y="4276"/>
                    <a:pt x="10818" y="4322"/>
                  </a:cubicBezTo>
                  <a:cubicBezTo>
                    <a:pt x="10734" y="4352"/>
                    <a:pt x="10726" y="4276"/>
                    <a:pt x="10657" y="4222"/>
                  </a:cubicBezTo>
                  <a:cubicBezTo>
                    <a:pt x="10657" y="4260"/>
                    <a:pt x="10718" y="4283"/>
                    <a:pt x="10688" y="4314"/>
                  </a:cubicBezTo>
                  <a:lnTo>
                    <a:pt x="10741" y="4329"/>
                  </a:lnTo>
                  <a:lnTo>
                    <a:pt x="10726" y="4360"/>
                  </a:lnTo>
                  <a:lnTo>
                    <a:pt x="10688" y="4314"/>
                  </a:lnTo>
                  <a:lnTo>
                    <a:pt x="10642" y="4314"/>
                  </a:lnTo>
                  <a:cubicBezTo>
                    <a:pt x="10611" y="4360"/>
                    <a:pt x="10726" y="4352"/>
                    <a:pt x="10695" y="4398"/>
                  </a:cubicBezTo>
                  <a:cubicBezTo>
                    <a:pt x="10741" y="4406"/>
                    <a:pt x="10780" y="4413"/>
                    <a:pt x="10818" y="4429"/>
                  </a:cubicBezTo>
                  <a:cubicBezTo>
                    <a:pt x="10818" y="4452"/>
                    <a:pt x="10795" y="4452"/>
                    <a:pt x="10780" y="4444"/>
                  </a:cubicBezTo>
                  <a:cubicBezTo>
                    <a:pt x="10764" y="4475"/>
                    <a:pt x="10795" y="4482"/>
                    <a:pt x="10795" y="4490"/>
                  </a:cubicBezTo>
                  <a:lnTo>
                    <a:pt x="10841" y="4490"/>
                  </a:lnTo>
                  <a:lnTo>
                    <a:pt x="10841" y="4467"/>
                  </a:lnTo>
                  <a:lnTo>
                    <a:pt x="10856" y="4505"/>
                  </a:lnTo>
                  <a:lnTo>
                    <a:pt x="10917" y="4513"/>
                  </a:lnTo>
                  <a:cubicBezTo>
                    <a:pt x="10887" y="4528"/>
                    <a:pt x="10887" y="4521"/>
                    <a:pt x="10894" y="4544"/>
                  </a:cubicBezTo>
                  <a:lnTo>
                    <a:pt x="10856" y="4559"/>
                  </a:lnTo>
                  <a:cubicBezTo>
                    <a:pt x="10917" y="4544"/>
                    <a:pt x="10910" y="4559"/>
                    <a:pt x="10956" y="4559"/>
                  </a:cubicBezTo>
                  <a:lnTo>
                    <a:pt x="10933" y="4590"/>
                  </a:lnTo>
                  <a:cubicBezTo>
                    <a:pt x="10994" y="4582"/>
                    <a:pt x="11002" y="4590"/>
                    <a:pt x="11040" y="4590"/>
                  </a:cubicBezTo>
                  <a:lnTo>
                    <a:pt x="10994" y="4590"/>
                  </a:lnTo>
                  <a:cubicBezTo>
                    <a:pt x="11002" y="4597"/>
                    <a:pt x="11078" y="4620"/>
                    <a:pt x="11124" y="4628"/>
                  </a:cubicBezTo>
                  <a:cubicBezTo>
                    <a:pt x="11140" y="4597"/>
                    <a:pt x="11063" y="4597"/>
                    <a:pt x="11040" y="4590"/>
                  </a:cubicBezTo>
                  <a:lnTo>
                    <a:pt x="11071" y="4582"/>
                  </a:lnTo>
                  <a:lnTo>
                    <a:pt x="11032" y="4582"/>
                  </a:lnTo>
                  <a:cubicBezTo>
                    <a:pt x="11071" y="4551"/>
                    <a:pt x="10933" y="4567"/>
                    <a:pt x="10994" y="4521"/>
                  </a:cubicBezTo>
                  <a:cubicBezTo>
                    <a:pt x="11071" y="4513"/>
                    <a:pt x="11078" y="4544"/>
                    <a:pt x="11071" y="4559"/>
                  </a:cubicBezTo>
                  <a:cubicBezTo>
                    <a:pt x="11155" y="4559"/>
                    <a:pt x="11155" y="4597"/>
                    <a:pt x="11163" y="4636"/>
                  </a:cubicBezTo>
                  <a:cubicBezTo>
                    <a:pt x="11124" y="4628"/>
                    <a:pt x="11101" y="4628"/>
                    <a:pt x="11063" y="4628"/>
                  </a:cubicBezTo>
                  <a:lnTo>
                    <a:pt x="11101" y="4643"/>
                  </a:lnTo>
                  <a:cubicBezTo>
                    <a:pt x="11032" y="4674"/>
                    <a:pt x="11140" y="4682"/>
                    <a:pt x="11078" y="4720"/>
                  </a:cubicBezTo>
                  <a:cubicBezTo>
                    <a:pt x="11109" y="4758"/>
                    <a:pt x="11101" y="4751"/>
                    <a:pt x="11117" y="4789"/>
                  </a:cubicBezTo>
                  <a:lnTo>
                    <a:pt x="11147" y="4789"/>
                  </a:lnTo>
                  <a:lnTo>
                    <a:pt x="11163" y="4827"/>
                  </a:lnTo>
                  <a:lnTo>
                    <a:pt x="11140" y="4812"/>
                  </a:lnTo>
                  <a:cubicBezTo>
                    <a:pt x="11109" y="4812"/>
                    <a:pt x="11140" y="4865"/>
                    <a:pt x="11163" y="4865"/>
                  </a:cubicBezTo>
                  <a:cubicBezTo>
                    <a:pt x="11155" y="4888"/>
                    <a:pt x="11186" y="4911"/>
                    <a:pt x="11147" y="4927"/>
                  </a:cubicBezTo>
                  <a:cubicBezTo>
                    <a:pt x="11140" y="4950"/>
                    <a:pt x="11193" y="4988"/>
                    <a:pt x="11163" y="5019"/>
                  </a:cubicBezTo>
                  <a:cubicBezTo>
                    <a:pt x="11124" y="5026"/>
                    <a:pt x="11101" y="4988"/>
                    <a:pt x="11071" y="4973"/>
                  </a:cubicBezTo>
                  <a:cubicBezTo>
                    <a:pt x="11071" y="5011"/>
                    <a:pt x="11109" y="5042"/>
                    <a:pt x="11086" y="5095"/>
                  </a:cubicBezTo>
                  <a:cubicBezTo>
                    <a:pt x="11063" y="5118"/>
                    <a:pt x="11063" y="5095"/>
                    <a:pt x="11063" y="5126"/>
                  </a:cubicBezTo>
                  <a:lnTo>
                    <a:pt x="11101" y="5118"/>
                  </a:lnTo>
                  <a:lnTo>
                    <a:pt x="11109" y="5057"/>
                  </a:lnTo>
                  <a:cubicBezTo>
                    <a:pt x="11140" y="5057"/>
                    <a:pt x="11140" y="5057"/>
                    <a:pt x="11140" y="5026"/>
                  </a:cubicBezTo>
                  <a:lnTo>
                    <a:pt x="11155" y="5049"/>
                  </a:lnTo>
                  <a:lnTo>
                    <a:pt x="11117" y="5088"/>
                  </a:lnTo>
                  <a:lnTo>
                    <a:pt x="11147" y="5095"/>
                  </a:lnTo>
                  <a:lnTo>
                    <a:pt x="11124" y="5157"/>
                  </a:lnTo>
                  <a:lnTo>
                    <a:pt x="11109" y="5134"/>
                  </a:lnTo>
                  <a:lnTo>
                    <a:pt x="11124" y="5126"/>
                  </a:lnTo>
                  <a:lnTo>
                    <a:pt x="11071" y="5118"/>
                  </a:lnTo>
                  <a:cubicBezTo>
                    <a:pt x="11140" y="5218"/>
                    <a:pt x="11124" y="5294"/>
                    <a:pt x="11140" y="5394"/>
                  </a:cubicBezTo>
                  <a:lnTo>
                    <a:pt x="11109" y="5394"/>
                  </a:lnTo>
                  <a:cubicBezTo>
                    <a:pt x="11124" y="5402"/>
                    <a:pt x="11140" y="5478"/>
                    <a:pt x="11124" y="5517"/>
                  </a:cubicBezTo>
                  <a:cubicBezTo>
                    <a:pt x="11101" y="5517"/>
                    <a:pt x="11101" y="5440"/>
                    <a:pt x="11078" y="5440"/>
                  </a:cubicBezTo>
                  <a:cubicBezTo>
                    <a:pt x="11109" y="5432"/>
                    <a:pt x="11101" y="5409"/>
                    <a:pt x="11078" y="5432"/>
                  </a:cubicBezTo>
                  <a:cubicBezTo>
                    <a:pt x="11086" y="5509"/>
                    <a:pt x="11078" y="5578"/>
                    <a:pt x="11063" y="5624"/>
                  </a:cubicBezTo>
                  <a:cubicBezTo>
                    <a:pt x="11009" y="5632"/>
                    <a:pt x="11063" y="5555"/>
                    <a:pt x="11009" y="5540"/>
                  </a:cubicBezTo>
                  <a:lnTo>
                    <a:pt x="11009" y="5586"/>
                  </a:lnTo>
                  <a:cubicBezTo>
                    <a:pt x="10956" y="5655"/>
                    <a:pt x="10994" y="5823"/>
                    <a:pt x="10963" y="5900"/>
                  </a:cubicBezTo>
                  <a:cubicBezTo>
                    <a:pt x="10948" y="5907"/>
                    <a:pt x="10956" y="5846"/>
                    <a:pt x="10925" y="5869"/>
                  </a:cubicBezTo>
                  <a:cubicBezTo>
                    <a:pt x="10956" y="5900"/>
                    <a:pt x="10948" y="5930"/>
                    <a:pt x="10948" y="5961"/>
                  </a:cubicBezTo>
                  <a:lnTo>
                    <a:pt x="10971" y="5907"/>
                  </a:lnTo>
                  <a:lnTo>
                    <a:pt x="10994" y="5907"/>
                  </a:lnTo>
                  <a:cubicBezTo>
                    <a:pt x="10994" y="5961"/>
                    <a:pt x="10948" y="5969"/>
                    <a:pt x="10963" y="6022"/>
                  </a:cubicBezTo>
                  <a:lnTo>
                    <a:pt x="10925" y="6022"/>
                  </a:lnTo>
                  <a:cubicBezTo>
                    <a:pt x="10933" y="6061"/>
                    <a:pt x="10910" y="6084"/>
                    <a:pt x="10910" y="6114"/>
                  </a:cubicBezTo>
                  <a:lnTo>
                    <a:pt x="10879" y="6099"/>
                  </a:lnTo>
                  <a:cubicBezTo>
                    <a:pt x="10856" y="6114"/>
                    <a:pt x="10879" y="6137"/>
                    <a:pt x="10848" y="6137"/>
                  </a:cubicBezTo>
                  <a:lnTo>
                    <a:pt x="10871" y="6152"/>
                  </a:lnTo>
                  <a:cubicBezTo>
                    <a:pt x="10810" y="6252"/>
                    <a:pt x="10780" y="6321"/>
                    <a:pt x="10734" y="6436"/>
                  </a:cubicBezTo>
                  <a:lnTo>
                    <a:pt x="10718" y="6405"/>
                  </a:lnTo>
                  <a:lnTo>
                    <a:pt x="10688" y="6459"/>
                  </a:lnTo>
                  <a:cubicBezTo>
                    <a:pt x="10688" y="6497"/>
                    <a:pt x="10726" y="6467"/>
                    <a:pt x="10718" y="6497"/>
                  </a:cubicBezTo>
                  <a:cubicBezTo>
                    <a:pt x="10680" y="6505"/>
                    <a:pt x="10665" y="6536"/>
                    <a:pt x="10680" y="6398"/>
                  </a:cubicBezTo>
                  <a:lnTo>
                    <a:pt x="10626" y="6398"/>
                  </a:lnTo>
                  <a:lnTo>
                    <a:pt x="10657" y="6612"/>
                  </a:lnTo>
                  <a:cubicBezTo>
                    <a:pt x="10611" y="6620"/>
                    <a:pt x="10626" y="6696"/>
                    <a:pt x="10626" y="6696"/>
                  </a:cubicBezTo>
                  <a:lnTo>
                    <a:pt x="10412" y="6696"/>
                  </a:lnTo>
                  <a:lnTo>
                    <a:pt x="10435" y="6704"/>
                  </a:lnTo>
                  <a:cubicBezTo>
                    <a:pt x="10427" y="6742"/>
                    <a:pt x="10343" y="6788"/>
                    <a:pt x="10312" y="6773"/>
                  </a:cubicBezTo>
                  <a:cubicBezTo>
                    <a:pt x="10297" y="6827"/>
                    <a:pt x="10373" y="6750"/>
                    <a:pt x="10381" y="6804"/>
                  </a:cubicBezTo>
                  <a:cubicBezTo>
                    <a:pt x="10373" y="6819"/>
                    <a:pt x="10358" y="6804"/>
                    <a:pt x="10335" y="6819"/>
                  </a:cubicBezTo>
                  <a:cubicBezTo>
                    <a:pt x="10335" y="6857"/>
                    <a:pt x="10297" y="6865"/>
                    <a:pt x="10320" y="6903"/>
                  </a:cubicBezTo>
                  <a:cubicBezTo>
                    <a:pt x="10305" y="6926"/>
                    <a:pt x="10282" y="6957"/>
                    <a:pt x="10259" y="6942"/>
                  </a:cubicBezTo>
                  <a:lnTo>
                    <a:pt x="10259" y="6980"/>
                  </a:lnTo>
                  <a:cubicBezTo>
                    <a:pt x="10297" y="6980"/>
                    <a:pt x="10236" y="6965"/>
                    <a:pt x="10282" y="6965"/>
                  </a:cubicBezTo>
                  <a:cubicBezTo>
                    <a:pt x="10305" y="7003"/>
                    <a:pt x="10228" y="7056"/>
                    <a:pt x="10220" y="7118"/>
                  </a:cubicBezTo>
                  <a:cubicBezTo>
                    <a:pt x="10205" y="7095"/>
                    <a:pt x="10190" y="7087"/>
                    <a:pt x="10197" y="7056"/>
                  </a:cubicBezTo>
                  <a:cubicBezTo>
                    <a:pt x="10151" y="7072"/>
                    <a:pt x="10197" y="7125"/>
                    <a:pt x="10182" y="7164"/>
                  </a:cubicBezTo>
                  <a:cubicBezTo>
                    <a:pt x="10128" y="7164"/>
                    <a:pt x="10144" y="7202"/>
                    <a:pt x="10128" y="7240"/>
                  </a:cubicBezTo>
                  <a:cubicBezTo>
                    <a:pt x="10082" y="7240"/>
                    <a:pt x="10075" y="7279"/>
                    <a:pt x="10052" y="7317"/>
                  </a:cubicBezTo>
                  <a:lnTo>
                    <a:pt x="10067" y="7263"/>
                  </a:lnTo>
                  <a:lnTo>
                    <a:pt x="10036" y="7225"/>
                  </a:lnTo>
                  <a:cubicBezTo>
                    <a:pt x="10036" y="7271"/>
                    <a:pt x="10006" y="7309"/>
                    <a:pt x="10013" y="7355"/>
                  </a:cubicBezTo>
                  <a:lnTo>
                    <a:pt x="9967" y="7386"/>
                  </a:lnTo>
                  <a:cubicBezTo>
                    <a:pt x="9929" y="7363"/>
                    <a:pt x="10013" y="7325"/>
                    <a:pt x="9960" y="7340"/>
                  </a:cubicBezTo>
                  <a:cubicBezTo>
                    <a:pt x="9960" y="7309"/>
                    <a:pt x="9990" y="7317"/>
                    <a:pt x="9990" y="7286"/>
                  </a:cubicBezTo>
                  <a:cubicBezTo>
                    <a:pt x="9960" y="7279"/>
                    <a:pt x="9952" y="7355"/>
                    <a:pt x="9929" y="7325"/>
                  </a:cubicBezTo>
                  <a:cubicBezTo>
                    <a:pt x="9929" y="7355"/>
                    <a:pt x="9914" y="7363"/>
                    <a:pt x="9899" y="7401"/>
                  </a:cubicBezTo>
                  <a:cubicBezTo>
                    <a:pt x="9876" y="7363"/>
                    <a:pt x="9876" y="7432"/>
                    <a:pt x="9837" y="7432"/>
                  </a:cubicBezTo>
                  <a:cubicBezTo>
                    <a:pt x="9837" y="7478"/>
                    <a:pt x="9799" y="7501"/>
                    <a:pt x="9776" y="7539"/>
                  </a:cubicBezTo>
                  <a:lnTo>
                    <a:pt x="9837" y="7516"/>
                  </a:lnTo>
                  <a:cubicBezTo>
                    <a:pt x="9860" y="7547"/>
                    <a:pt x="9807" y="7570"/>
                    <a:pt x="9784" y="7585"/>
                  </a:cubicBezTo>
                  <a:lnTo>
                    <a:pt x="9776" y="7539"/>
                  </a:lnTo>
                  <a:lnTo>
                    <a:pt x="9730" y="7516"/>
                  </a:lnTo>
                  <a:cubicBezTo>
                    <a:pt x="9761" y="7554"/>
                    <a:pt x="9707" y="7554"/>
                    <a:pt x="9707" y="7608"/>
                  </a:cubicBezTo>
                  <a:cubicBezTo>
                    <a:pt x="9738" y="7616"/>
                    <a:pt x="9730" y="7585"/>
                    <a:pt x="9761" y="7585"/>
                  </a:cubicBezTo>
                  <a:cubicBezTo>
                    <a:pt x="9745" y="7608"/>
                    <a:pt x="9738" y="7631"/>
                    <a:pt x="9707" y="7623"/>
                  </a:cubicBezTo>
                  <a:lnTo>
                    <a:pt x="9707" y="7593"/>
                  </a:lnTo>
                  <a:lnTo>
                    <a:pt x="9684" y="7593"/>
                  </a:lnTo>
                  <a:cubicBezTo>
                    <a:pt x="9653" y="7593"/>
                    <a:pt x="9699" y="7631"/>
                    <a:pt x="9661" y="7616"/>
                  </a:cubicBezTo>
                  <a:cubicBezTo>
                    <a:pt x="9684" y="7623"/>
                    <a:pt x="9699" y="7631"/>
                    <a:pt x="9699" y="7662"/>
                  </a:cubicBezTo>
                  <a:cubicBezTo>
                    <a:pt x="9684" y="7685"/>
                    <a:pt x="9692" y="7654"/>
                    <a:pt x="9661" y="7654"/>
                  </a:cubicBezTo>
                  <a:lnTo>
                    <a:pt x="9684" y="7692"/>
                  </a:lnTo>
                  <a:lnTo>
                    <a:pt x="9661" y="7708"/>
                  </a:lnTo>
                  <a:cubicBezTo>
                    <a:pt x="9623" y="7708"/>
                    <a:pt x="9646" y="7662"/>
                    <a:pt x="9615" y="7654"/>
                  </a:cubicBezTo>
                  <a:lnTo>
                    <a:pt x="9630" y="7700"/>
                  </a:lnTo>
                  <a:cubicBezTo>
                    <a:pt x="9630" y="7738"/>
                    <a:pt x="9584" y="7708"/>
                    <a:pt x="9592" y="7746"/>
                  </a:cubicBezTo>
                  <a:cubicBezTo>
                    <a:pt x="9569" y="7746"/>
                    <a:pt x="9569" y="7738"/>
                    <a:pt x="9546" y="7738"/>
                  </a:cubicBezTo>
                  <a:cubicBezTo>
                    <a:pt x="9538" y="7777"/>
                    <a:pt x="9508" y="7777"/>
                    <a:pt x="9492" y="7784"/>
                  </a:cubicBezTo>
                  <a:cubicBezTo>
                    <a:pt x="9500" y="7823"/>
                    <a:pt x="9462" y="7846"/>
                    <a:pt x="9431" y="7861"/>
                  </a:cubicBezTo>
                  <a:cubicBezTo>
                    <a:pt x="9416" y="7861"/>
                    <a:pt x="9439" y="7823"/>
                    <a:pt x="9416" y="7838"/>
                  </a:cubicBezTo>
                  <a:cubicBezTo>
                    <a:pt x="9416" y="7884"/>
                    <a:pt x="9378" y="7884"/>
                    <a:pt x="9347" y="7914"/>
                  </a:cubicBezTo>
                  <a:lnTo>
                    <a:pt x="9362" y="7953"/>
                  </a:lnTo>
                  <a:cubicBezTo>
                    <a:pt x="9339" y="7976"/>
                    <a:pt x="9339" y="7922"/>
                    <a:pt x="9309" y="7930"/>
                  </a:cubicBezTo>
                  <a:lnTo>
                    <a:pt x="9301" y="7960"/>
                  </a:lnTo>
                  <a:cubicBezTo>
                    <a:pt x="9209" y="7937"/>
                    <a:pt x="9209" y="8052"/>
                    <a:pt x="9132" y="8052"/>
                  </a:cubicBezTo>
                  <a:cubicBezTo>
                    <a:pt x="9132" y="8106"/>
                    <a:pt x="9125" y="8106"/>
                    <a:pt x="9094" y="8144"/>
                  </a:cubicBezTo>
                  <a:lnTo>
                    <a:pt x="9048" y="8152"/>
                  </a:lnTo>
                  <a:lnTo>
                    <a:pt x="9079" y="8091"/>
                  </a:lnTo>
                  <a:cubicBezTo>
                    <a:pt x="9040" y="8091"/>
                    <a:pt x="9018" y="8129"/>
                    <a:pt x="9010" y="8160"/>
                  </a:cubicBezTo>
                  <a:cubicBezTo>
                    <a:pt x="8979" y="8167"/>
                    <a:pt x="8979" y="8152"/>
                    <a:pt x="8956" y="8129"/>
                  </a:cubicBezTo>
                  <a:cubicBezTo>
                    <a:pt x="8933" y="8152"/>
                    <a:pt x="8918" y="8144"/>
                    <a:pt x="8918" y="8183"/>
                  </a:cubicBezTo>
                  <a:lnTo>
                    <a:pt x="8887" y="8167"/>
                  </a:lnTo>
                  <a:cubicBezTo>
                    <a:pt x="8903" y="8190"/>
                    <a:pt x="8857" y="8236"/>
                    <a:pt x="8818" y="8206"/>
                  </a:cubicBezTo>
                  <a:cubicBezTo>
                    <a:pt x="8818" y="8259"/>
                    <a:pt x="8803" y="8244"/>
                    <a:pt x="8765" y="8259"/>
                  </a:cubicBezTo>
                  <a:cubicBezTo>
                    <a:pt x="8749" y="8282"/>
                    <a:pt x="8772" y="8267"/>
                    <a:pt x="8780" y="8275"/>
                  </a:cubicBezTo>
                  <a:lnTo>
                    <a:pt x="8742" y="8298"/>
                  </a:lnTo>
                  <a:cubicBezTo>
                    <a:pt x="8711" y="8275"/>
                    <a:pt x="8726" y="8275"/>
                    <a:pt x="8726" y="8244"/>
                  </a:cubicBezTo>
                  <a:cubicBezTo>
                    <a:pt x="8703" y="8259"/>
                    <a:pt x="8673" y="8267"/>
                    <a:pt x="8634" y="8236"/>
                  </a:cubicBezTo>
                  <a:lnTo>
                    <a:pt x="8657" y="8229"/>
                  </a:lnTo>
                  <a:lnTo>
                    <a:pt x="8573" y="8244"/>
                  </a:lnTo>
                  <a:cubicBezTo>
                    <a:pt x="8634" y="8236"/>
                    <a:pt x="8634" y="8275"/>
                    <a:pt x="8696" y="8267"/>
                  </a:cubicBezTo>
                  <a:cubicBezTo>
                    <a:pt x="8665" y="8336"/>
                    <a:pt x="8619" y="8259"/>
                    <a:pt x="8588" y="8282"/>
                  </a:cubicBezTo>
                  <a:lnTo>
                    <a:pt x="8657" y="8344"/>
                  </a:lnTo>
                  <a:lnTo>
                    <a:pt x="8573" y="8321"/>
                  </a:lnTo>
                  <a:cubicBezTo>
                    <a:pt x="8558" y="8351"/>
                    <a:pt x="8573" y="8382"/>
                    <a:pt x="8573" y="8412"/>
                  </a:cubicBezTo>
                  <a:cubicBezTo>
                    <a:pt x="8558" y="8374"/>
                    <a:pt x="8535" y="8382"/>
                    <a:pt x="8504" y="8374"/>
                  </a:cubicBezTo>
                  <a:cubicBezTo>
                    <a:pt x="8481" y="8359"/>
                    <a:pt x="8512" y="8336"/>
                    <a:pt x="8481" y="8321"/>
                  </a:cubicBezTo>
                  <a:lnTo>
                    <a:pt x="8481" y="8374"/>
                  </a:lnTo>
                  <a:lnTo>
                    <a:pt x="8466" y="8389"/>
                  </a:lnTo>
                  <a:lnTo>
                    <a:pt x="8405" y="8382"/>
                  </a:lnTo>
                  <a:cubicBezTo>
                    <a:pt x="8397" y="8359"/>
                    <a:pt x="8458" y="8359"/>
                    <a:pt x="8435" y="8336"/>
                  </a:cubicBezTo>
                  <a:cubicBezTo>
                    <a:pt x="8420" y="8359"/>
                    <a:pt x="8290" y="8458"/>
                    <a:pt x="8305" y="8382"/>
                  </a:cubicBezTo>
                  <a:lnTo>
                    <a:pt x="8251" y="8397"/>
                  </a:lnTo>
                  <a:cubicBezTo>
                    <a:pt x="8244" y="8458"/>
                    <a:pt x="8175" y="8428"/>
                    <a:pt x="8152" y="8497"/>
                  </a:cubicBezTo>
                  <a:cubicBezTo>
                    <a:pt x="8129" y="8458"/>
                    <a:pt x="8098" y="8497"/>
                    <a:pt x="8114" y="8458"/>
                  </a:cubicBezTo>
                  <a:lnTo>
                    <a:pt x="8083" y="8504"/>
                  </a:lnTo>
                  <a:cubicBezTo>
                    <a:pt x="8037" y="8512"/>
                    <a:pt x="7999" y="8504"/>
                    <a:pt x="7960" y="8543"/>
                  </a:cubicBezTo>
                  <a:cubicBezTo>
                    <a:pt x="7945" y="8512"/>
                    <a:pt x="7907" y="8527"/>
                    <a:pt x="7907" y="8550"/>
                  </a:cubicBezTo>
                  <a:cubicBezTo>
                    <a:pt x="7891" y="8527"/>
                    <a:pt x="7868" y="8543"/>
                    <a:pt x="7861" y="8535"/>
                  </a:cubicBezTo>
                  <a:cubicBezTo>
                    <a:pt x="7868" y="8550"/>
                    <a:pt x="7884" y="8550"/>
                    <a:pt x="7891" y="8581"/>
                  </a:cubicBezTo>
                  <a:lnTo>
                    <a:pt x="7830" y="8550"/>
                  </a:lnTo>
                  <a:cubicBezTo>
                    <a:pt x="7807" y="8550"/>
                    <a:pt x="7822" y="8589"/>
                    <a:pt x="7776" y="8550"/>
                  </a:cubicBezTo>
                  <a:lnTo>
                    <a:pt x="7776" y="8581"/>
                  </a:lnTo>
                  <a:lnTo>
                    <a:pt x="7853" y="8589"/>
                  </a:lnTo>
                  <a:cubicBezTo>
                    <a:pt x="7815" y="8589"/>
                    <a:pt x="7776" y="8589"/>
                    <a:pt x="7730" y="8604"/>
                  </a:cubicBezTo>
                  <a:lnTo>
                    <a:pt x="7715" y="8581"/>
                  </a:lnTo>
                  <a:cubicBezTo>
                    <a:pt x="7738" y="8573"/>
                    <a:pt x="7776" y="8589"/>
                    <a:pt x="7776" y="8550"/>
                  </a:cubicBezTo>
                  <a:cubicBezTo>
                    <a:pt x="7746" y="8535"/>
                    <a:pt x="7730" y="8581"/>
                    <a:pt x="7677" y="8550"/>
                  </a:cubicBezTo>
                  <a:lnTo>
                    <a:pt x="7662" y="8566"/>
                  </a:lnTo>
                  <a:lnTo>
                    <a:pt x="7669" y="8589"/>
                  </a:lnTo>
                  <a:lnTo>
                    <a:pt x="7593" y="8612"/>
                  </a:lnTo>
                  <a:lnTo>
                    <a:pt x="7577" y="8573"/>
                  </a:lnTo>
                  <a:cubicBezTo>
                    <a:pt x="7554" y="8589"/>
                    <a:pt x="7585" y="8604"/>
                    <a:pt x="7554" y="8604"/>
                  </a:cubicBezTo>
                  <a:cubicBezTo>
                    <a:pt x="7539" y="8581"/>
                    <a:pt x="7562" y="8573"/>
                    <a:pt x="7539" y="8573"/>
                  </a:cubicBezTo>
                  <a:lnTo>
                    <a:pt x="7524" y="8604"/>
                  </a:lnTo>
                  <a:cubicBezTo>
                    <a:pt x="7439" y="8527"/>
                    <a:pt x="7332" y="8589"/>
                    <a:pt x="7255" y="8550"/>
                  </a:cubicBezTo>
                  <a:lnTo>
                    <a:pt x="7278" y="8527"/>
                  </a:lnTo>
                  <a:cubicBezTo>
                    <a:pt x="7248" y="8504"/>
                    <a:pt x="7210" y="8550"/>
                    <a:pt x="7179" y="8504"/>
                  </a:cubicBezTo>
                  <a:lnTo>
                    <a:pt x="7179" y="8535"/>
                  </a:lnTo>
                  <a:lnTo>
                    <a:pt x="7141" y="8550"/>
                  </a:lnTo>
                  <a:lnTo>
                    <a:pt x="7156" y="8527"/>
                  </a:lnTo>
                  <a:lnTo>
                    <a:pt x="7102" y="8504"/>
                  </a:lnTo>
                  <a:lnTo>
                    <a:pt x="7118" y="8535"/>
                  </a:lnTo>
                  <a:lnTo>
                    <a:pt x="7079" y="8543"/>
                  </a:lnTo>
                  <a:lnTo>
                    <a:pt x="7079" y="8512"/>
                  </a:lnTo>
                  <a:lnTo>
                    <a:pt x="7049" y="8535"/>
                  </a:lnTo>
                  <a:lnTo>
                    <a:pt x="7026" y="8497"/>
                  </a:lnTo>
                  <a:cubicBezTo>
                    <a:pt x="6972" y="8497"/>
                    <a:pt x="6903" y="8497"/>
                    <a:pt x="6849" y="8474"/>
                  </a:cubicBezTo>
                  <a:lnTo>
                    <a:pt x="6857" y="8497"/>
                  </a:lnTo>
                  <a:lnTo>
                    <a:pt x="6811" y="8497"/>
                  </a:lnTo>
                  <a:lnTo>
                    <a:pt x="6819" y="8466"/>
                  </a:lnTo>
                  <a:cubicBezTo>
                    <a:pt x="6788" y="8451"/>
                    <a:pt x="6712" y="8458"/>
                    <a:pt x="6696" y="8466"/>
                  </a:cubicBezTo>
                  <a:cubicBezTo>
                    <a:pt x="6696" y="8435"/>
                    <a:pt x="6673" y="8428"/>
                    <a:pt x="6643" y="8435"/>
                  </a:cubicBezTo>
                  <a:cubicBezTo>
                    <a:pt x="6673" y="8466"/>
                    <a:pt x="6643" y="8458"/>
                    <a:pt x="6627" y="8466"/>
                  </a:cubicBezTo>
                  <a:cubicBezTo>
                    <a:pt x="6681" y="8466"/>
                    <a:pt x="6704" y="8512"/>
                    <a:pt x="6773" y="8512"/>
                  </a:cubicBezTo>
                  <a:lnTo>
                    <a:pt x="6758" y="8497"/>
                  </a:lnTo>
                  <a:lnTo>
                    <a:pt x="6796" y="8497"/>
                  </a:lnTo>
                  <a:cubicBezTo>
                    <a:pt x="6811" y="8527"/>
                    <a:pt x="6819" y="8527"/>
                    <a:pt x="6834" y="8550"/>
                  </a:cubicBezTo>
                  <a:cubicBezTo>
                    <a:pt x="6773" y="8512"/>
                    <a:pt x="6658" y="8535"/>
                    <a:pt x="6620" y="8489"/>
                  </a:cubicBezTo>
                  <a:lnTo>
                    <a:pt x="6604" y="8504"/>
                  </a:lnTo>
                  <a:cubicBezTo>
                    <a:pt x="6581" y="8504"/>
                    <a:pt x="6620" y="8489"/>
                    <a:pt x="6597" y="8474"/>
                  </a:cubicBezTo>
                  <a:cubicBezTo>
                    <a:pt x="6551" y="8512"/>
                    <a:pt x="6512" y="8474"/>
                    <a:pt x="6482" y="8458"/>
                  </a:cubicBezTo>
                  <a:cubicBezTo>
                    <a:pt x="6466" y="8489"/>
                    <a:pt x="6436" y="8474"/>
                    <a:pt x="6413" y="8458"/>
                  </a:cubicBezTo>
                  <a:cubicBezTo>
                    <a:pt x="6436" y="8435"/>
                    <a:pt x="6466" y="8420"/>
                    <a:pt x="6451" y="8389"/>
                  </a:cubicBezTo>
                  <a:lnTo>
                    <a:pt x="6512" y="8382"/>
                  </a:lnTo>
                  <a:lnTo>
                    <a:pt x="6482" y="8344"/>
                  </a:lnTo>
                  <a:lnTo>
                    <a:pt x="6436" y="8374"/>
                  </a:lnTo>
                  <a:cubicBezTo>
                    <a:pt x="6413" y="8374"/>
                    <a:pt x="6397" y="8344"/>
                    <a:pt x="6367" y="8359"/>
                  </a:cubicBezTo>
                  <a:cubicBezTo>
                    <a:pt x="6359" y="8313"/>
                    <a:pt x="6290" y="8313"/>
                    <a:pt x="6244" y="8321"/>
                  </a:cubicBezTo>
                  <a:cubicBezTo>
                    <a:pt x="6252" y="8282"/>
                    <a:pt x="6237" y="8282"/>
                    <a:pt x="6183" y="8298"/>
                  </a:cubicBezTo>
                  <a:lnTo>
                    <a:pt x="6206" y="8267"/>
                  </a:lnTo>
                  <a:cubicBezTo>
                    <a:pt x="6168" y="8236"/>
                    <a:pt x="6106" y="8259"/>
                    <a:pt x="6068" y="8229"/>
                  </a:cubicBezTo>
                  <a:lnTo>
                    <a:pt x="6060" y="8259"/>
                  </a:lnTo>
                  <a:lnTo>
                    <a:pt x="6022" y="8244"/>
                  </a:lnTo>
                  <a:lnTo>
                    <a:pt x="6022" y="8221"/>
                  </a:lnTo>
                  <a:cubicBezTo>
                    <a:pt x="6007" y="8206"/>
                    <a:pt x="6014" y="8244"/>
                    <a:pt x="5984" y="8221"/>
                  </a:cubicBezTo>
                  <a:lnTo>
                    <a:pt x="5984" y="8206"/>
                  </a:lnTo>
                  <a:cubicBezTo>
                    <a:pt x="5984" y="8206"/>
                    <a:pt x="5945" y="8160"/>
                    <a:pt x="5915" y="8190"/>
                  </a:cubicBezTo>
                  <a:lnTo>
                    <a:pt x="5907" y="8144"/>
                  </a:lnTo>
                  <a:cubicBezTo>
                    <a:pt x="5900" y="8183"/>
                    <a:pt x="5869" y="8129"/>
                    <a:pt x="5869" y="8129"/>
                  </a:cubicBezTo>
                  <a:cubicBezTo>
                    <a:pt x="5823" y="8121"/>
                    <a:pt x="5792" y="8160"/>
                    <a:pt x="5746" y="8106"/>
                  </a:cubicBezTo>
                  <a:cubicBezTo>
                    <a:pt x="5723" y="8129"/>
                    <a:pt x="5677" y="8091"/>
                    <a:pt x="5639" y="8083"/>
                  </a:cubicBezTo>
                  <a:lnTo>
                    <a:pt x="5647" y="8052"/>
                  </a:lnTo>
                  <a:cubicBezTo>
                    <a:pt x="5608" y="8083"/>
                    <a:pt x="5593" y="8037"/>
                    <a:pt x="5547" y="8052"/>
                  </a:cubicBezTo>
                  <a:lnTo>
                    <a:pt x="5585" y="8091"/>
                  </a:lnTo>
                  <a:lnTo>
                    <a:pt x="5532" y="8106"/>
                  </a:lnTo>
                  <a:lnTo>
                    <a:pt x="5570" y="8129"/>
                  </a:lnTo>
                  <a:lnTo>
                    <a:pt x="5547" y="8152"/>
                  </a:lnTo>
                  <a:cubicBezTo>
                    <a:pt x="5532" y="8152"/>
                    <a:pt x="5516" y="8106"/>
                    <a:pt x="5478" y="8121"/>
                  </a:cubicBezTo>
                  <a:lnTo>
                    <a:pt x="5478" y="8075"/>
                  </a:lnTo>
                  <a:cubicBezTo>
                    <a:pt x="5455" y="8045"/>
                    <a:pt x="5432" y="8068"/>
                    <a:pt x="5409" y="8029"/>
                  </a:cubicBezTo>
                  <a:cubicBezTo>
                    <a:pt x="5402" y="8037"/>
                    <a:pt x="5402" y="8068"/>
                    <a:pt x="5371" y="8045"/>
                  </a:cubicBezTo>
                  <a:cubicBezTo>
                    <a:pt x="5402" y="8006"/>
                    <a:pt x="5470" y="7999"/>
                    <a:pt x="5524" y="7999"/>
                  </a:cubicBezTo>
                  <a:lnTo>
                    <a:pt x="5470" y="7953"/>
                  </a:lnTo>
                  <a:lnTo>
                    <a:pt x="5432" y="7953"/>
                  </a:lnTo>
                  <a:lnTo>
                    <a:pt x="5409" y="7976"/>
                  </a:lnTo>
                  <a:cubicBezTo>
                    <a:pt x="5371" y="7976"/>
                    <a:pt x="5402" y="7960"/>
                    <a:pt x="5379" y="7930"/>
                  </a:cubicBezTo>
                  <a:cubicBezTo>
                    <a:pt x="5363" y="7976"/>
                    <a:pt x="5248" y="7937"/>
                    <a:pt x="5256" y="7884"/>
                  </a:cubicBezTo>
                  <a:cubicBezTo>
                    <a:pt x="5248" y="7914"/>
                    <a:pt x="5225" y="7876"/>
                    <a:pt x="5202" y="7892"/>
                  </a:cubicBezTo>
                  <a:cubicBezTo>
                    <a:pt x="5210" y="7922"/>
                    <a:pt x="5248" y="7899"/>
                    <a:pt x="5256" y="7930"/>
                  </a:cubicBezTo>
                  <a:lnTo>
                    <a:pt x="5179" y="7892"/>
                  </a:lnTo>
                  <a:lnTo>
                    <a:pt x="5141" y="7914"/>
                  </a:lnTo>
                  <a:lnTo>
                    <a:pt x="5149" y="7892"/>
                  </a:lnTo>
                  <a:lnTo>
                    <a:pt x="5126" y="7930"/>
                  </a:lnTo>
                  <a:lnTo>
                    <a:pt x="5179" y="7930"/>
                  </a:lnTo>
                  <a:lnTo>
                    <a:pt x="5179" y="7968"/>
                  </a:lnTo>
                  <a:cubicBezTo>
                    <a:pt x="5141" y="7968"/>
                    <a:pt x="5133" y="7922"/>
                    <a:pt x="5087" y="7930"/>
                  </a:cubicBezTo>
                  <a:cubicBezTo>
                    <a:pt x="5087" y="7899"/>
                    <a:pt x="5164" y="7892"/>
                    <a:pt x="5110" y="7861"/>
                  </a:cubicBezTo>
                  <a:cubicBezTo>
                    <a:pt x="5103" y="7892"/>
                    <a:pt x="5095" y="7876"/>
                    <a:pt x="5064" y="7876"/>
                  </a:cubicBezTo>
                  <a:cubicBezTo>
                    <a:pt x="5072" y="7838"/>
                    <a:pt x="5095" y="7876"/>
                    <a:pt x="5057" y="7823"/>
                  </a:cubicBezTo>
                  <a:cubicBezTo>
                    <a:pt x="5049" y="7846"/>
                    <a:pt x="5034" y="7853"/>
                    <a:pt x="5011" y="7846"/>
                  </a:cubicBezTo>
                  <a:cubicBezTo>
                    <a:pt x="5018" y="7800"/>
                    <a:pt x="4950" y="7838"/>
                    <a:pt x="4942" y="7784"/>
                  </a:cubicBezTo>
                  <a:cubicBezTo>
                    <a:pt x="5018" y="7815"/>
                    <a:pt x="5095" y="7807"/>
                    <a:pt x="5172" y="7876"/>
                  </a:cubicBezTo>
                  <a:cubicBezTo>
                    <a:pt x="5149" y="7823"/>
                    <a:pt x="5241" y="7884"/>
                    <a:pt x="5248" y="7838"/>
                  </a:cubicBezTo>
                  <a:lnTo>
                    <a:pt x="5218" y="7807"/>
                  </a:lnTo>
                  <a:cubicBezTo>
                    <a:pt x="5187" y="7838"/>
                    <a:pt x="5149" y="7784"/>
                    <a:pt x="5141" y="7761"/>
                  </a:cubicBezTo>
                  <a:cubicBezTo>
                    <a:pt x="5141" y="7800"/>
                    <a:pt x="5103" y="7777"/>
                    <a:pt x="5103" y="7815"/>
                  </a:cubicBezTo>
                  <a:lnTo>
                    <a:pt x="5057" y="7800"/>
                  </a:lnTo>
                  <a:cubicBezTo>
                    <a:pt x="5057" y="7777"/>
                    <a:pt x="5103" y="7823"/>
                    <a:pt x="5072" y="7769"/>
                  </a:cubicBezTo>
                  <a:lnTo>
                    <a:pt x="5126" y="7777"/>
                  </a:lnTo>
                  <a:lnTo>
                    <a:pt x="5110" y="7738"/>
                  </a:lnTo>
                  <a:cubicBezTo>
                    <a:pt x="5057" y="7761"/>
                    <a:pt x="5064" y="7731"/>
                    <a:pt x="5064" y="7700"/>
                  </a:cubicBezTo>
                  <a:cubicBezTo>
                    <a:pt x="5049" y="7746"/>
                    <a:pt x="4980" y="7685"/>
                    <a:pt x="4934" y="7669"/>
                  </a:cubicBezTo>
                  <a:lnTo>
                    <a:pt x="4942" y="7708"/>
                  </a:lnTo>
                  <a:cubicBezTo>
                    <a:pt x="4881" y="7731"/>
                    <a:pt x="4827" y="7662"/>
                    <a:pt x="4789" y="7685"/>
                  </a:cubicBezTo>
                  <a:lnTo>
                    <a:pt x="4796" y="7646"/>
                  </a:lnTo>
                  <a:cubicBezTo>
                    <a:pt x="4835" y="7662"/>
                    <a:pt x="4873" y="7662"/>
                    <a:pt x="4904" y="7692"/>
                  </a:cubicBezTo>
                  <a:lnTo>
                    <a:pt x="4919" y="7654"/>
                  </a:lnTo>
                  <a:lnTo>
                    <a:pt x="4896" y="7646"/>
                  </a:lnTo>
                  <a:lnTo>
                    <a:pt x="4881" y="7662"/>
                  </a:lnTo>
                  <a:cubicBezTo>
                    <a:pt x="4865" y="7616"/>
                    <a:pt x="4750" y="7608"/>
                    <a:pt x="4720" y="7623"/>
                  </a:cubicBezTo>
                  <a:cubicBezTo>
                    <a:pt x="4758" y="7577"/>
                    <a:pt x="4689" y="7577"/>
                    <a:pt x="4689" y="7531"/>
                  </a:cubicBezTo>
                  <a:lnTo>
                    <a:pt x="4651" y="7516"/>
                  </a:lnTo>
                  <a:lnTo>
                    <a:pt x="4681" y="7554"/>
                  </a:lnTo>
                  <a:cubicBezTo>
                    <a:pt x="4681" y="7585"/>
                    <a:pt x="4635" y="7585"/>
                    <a:pt x="4589" y="7593"/>
                  </a:cubicBezTo>
                  <a:cubicBezTo>
                    <a:pt x="4574" y="7547"/>
                    <a:pt x="4628" y="7577"/>
                    <a:pt x="4643" y="7554"/>
                  </a:cubicBezTo>
                  <a:cubicBezTo>
                    <a:pt x="4628" y="7516"/>
                    <a:pt x="4612" y="7547"/>
                    <a:pt x="4574" y="7547"/>
                  </a:cubicBezTo>
                  <a:lnTo>
                    <a:pt x="4566" y="7585"/>
                  </a:lnTo>
                  <a:lnTo>
                    <a:pt x="4521" y="7570"/>
                  </a:lnTo>
                  <a:cubicBezTo>
                    <a:pt x="4536" y="7608"/>
                    <a:pt x="4589" y="7570"/>
                    <a:pt x="4597" y="7623"/>
                  </a:cubicBezTo>
                  <a:cubicBezTo>
                    <a:pt x="4635" y="7616"/>
                    <a:pt x="4681" y="7616"/>
                    <a:pt x="4712" y="7631"/>
                  </a:cubicBezTo>
                  <a:lnTo>
                    <a:pt x="4674" y="7623"/>
                  </a:lnTo>
                  <a:lnTo>
                    <a:pt x="4704" y="7631"/>
                  </a:lnTo>
                  <a:cubicBezTo>
                    <a:pt x="4651" y="7738"/>
                    <a:pt x="4513" y="7554"/>
                    <a:pt x="4398" y="7547"/>
                  </a:cubicBezTo>
                  <a:lnTo>
                    <a:pt x="4398" y="7577"/>
                  </a:lnTo>
                  <a:cubicBezTo>
                    <a:pt x="4406" y="7593"/>
                    <a:pt x="4436" y="7577"/>
                    <a:pt x="4436" y="7608"/>
                  </a:cubicBezTo>
                  <a:cubicBezTo>
                    <a:pt x="4436" y="7623"/>
                    <a:pt x="4367" y="7616"/>
                    <a:pt x="4367" y="7585"/>
                  </a:cubicBezTo>
                  <a:cubicBezTo>
                    <a:pt x="4367" y="7616"/>
                    <a:pt x="4291" y="7623"/>
                    <a:pt x="4291" y="7585"/>
                  </a:cubicBezTo>
                  <a:lnTo>
                    <a:pt x="4344" y="7608"/>
                  </a:lnTo>
                  <a:cubicBezTo>
                    <a:pt x="4360" y="7570"/>
                    <a:pt x="4375" y="7585"/>
                    <a:pt x="4398" y="7554"/>
                  </a:cubicBezTo>
                  <a:cubicBezTo>
                    <a:pt x="4375" y="7531"/>
                    <a:pt x="4383" y="7531"/>
                    <a:pt x="4367" y="7501"/>
                  </a:cubicBezTo>
                  <a:cubicBezTo>
                    <a:pt x="4413" y="7508"/>
                    <a:pt x="4436" y="7547"/>
                    <a:pt x="4513" y="7539"/>
                  </a:cubicBezTo>
                  <a:cubicBezTo>
                    <a:pt x="4498" y="7501"/>
                    <a:pt x="4528" y="7508"/>
                    <a:pt x="4498" y="7478"/>
                  </a:cubicBezTo>
                  <a:cubicBezTo>
                    <a:pt x="4490" y="7501"/>
                    <a:pt x="4513" y="7531"/>
                    <a:pt x="4459" y="7531"/>
                  </a:cubicBezTo>
                  <a:cubicBezTo>
                    <a:pt x="4421" y="7508"/>
                    <a:pt x="4383" y="7470"/>
                    <a:pt x="4337" y="7462"/>
                  </a:cubicBezTo>
                  <a:lnTo>
                    <a:pt x="4329" y="7501"/>
                  </a:lnTo>
                  <a:lnTo>
                    <a:pt x="4375" y="7539"/>
                  </a:lnTo>
                  <a:lnTo>
                    <a:pt x="4321" y="7547"/>
                  </a:lnTo>
                  <a:lnTo>
                    <a:pt x="4329" y="7531"/>
                  </a:lnTo>
                  <a:cubicBezTo>
                    <a:pt x="4298" y="7501"/>
                    <a:pt x="4298" y="7554"/>
                    <a:pt x="4268" y="7516"/>
                  </a:cubicBezTo>
                  <a:lnTo>
                    <a:pt x="4298" y="7470"/>
                  </a:lnTo>
                  <a:cubicBezTo>
                    <a:pt x="4229" y="7493"/>
                    <a:pt x="4176" y="7401"/>
                    <a:pt x="4107" y="7417"/>
                  </a:cubicBezTo>
                  <a:lnTo>
                    <a:pt x="4107" y="7363"/>
                  </a:lnTo>
                  <a:cubicBezTo>
                    <a:pt x="4076" y="7363"/>
                    <a:pt x="4069" y="7340"/>
                    <a:pt x="4023" y="7355"/>
                  </a:cubicBezTo>
                  <a:lnTo>
                    <a:pt x="4030" y="7401"/>
                  </a:lnTo>
                  <a:cubicBezTo>
                    <a:pt x="3992" y="7401"/>
                    <a:pt x="3977" y="7378"/>
                    <a:pt x="3938" y="7378"/>
                  </a:cubicBezTo>
                  <a:cubicBezTo>
                    <a:pt x="3938" y="7348"/>
                    <a:pt x="3992" y="7325"/>
                    <a:pt x="4000" y="7378"/>
                  </a:cubicBezTo>
                  <a:lnTo>
                    <a:pt x="4023" y="7325"/>
                  </a:lnTo>
                  <a:cubicBezTo>
                    <a:pt x="3977" y="7348"/>
                    <a:pt x="3954" y="7317"/>
                    <a:pt x="3900" y="7309"/>
                  </a:cubicBezTo>
                  <a:cubicBezTo>
                    <a:pt x="3900" y="7340"/>
                    <a:pt x="3938" y="7317"/>
                    <a:pt x="3938" y="7340"/>
                  </a:cubicBezTo>
                  <a:cubicBezTo>
                    <a:pt x="3915" y="7363"/>
                    <a:pt x="3900" y="7317"/>
                    <a:pt x="3869" y="7325"/>
                  </a:cubicBezTo>
                  <a:lnTo>
                    <a:pt x="3869" y="7286"/>
                  </a:lnTo>
                  <a:cubicBezTo>
                    <a:pt x="3823" y="7340"/>
                    <a:pt x="3800" y="7240"/>
                    <a:pt x="3754" y="7248"/>
                  </a:cubicBezTo>
                  <a:cubicBezTo>
                    <a:pt x="3762" y="7202"/>
                    <a:pt x="3808" y="7248"/>
                    <a:pt x="3831" y="7233"/>
                  </a:cubicBezTo>
                  <a:lnTo>
                    <a:pt x="3808" y="7225"/>
                  </a:lnTo>
                  <a:lnTo>
                    <a:pt x="3823" y="7187"/>
                  </a:lnTo>
                  <a:cubicBezTo>
                    <a:pt x="3793" y="7187"/>
                    <a:pt x="3770" y="7156"/>
                    <a:pt x="3762" y="7187"/>
                  </a:cubicBezTo>
                  <a:cubicBezTo>
                    <a:pt x="3731" y="7194"/>
                    <a:pt x="3731" y="7148"/>
                    <a:pt x="3708" y="7148"/>
                  </a:cubicBezTo>
                  <a:lnTo>
                    <a:pt x="3747" y="7133"/>
                  </a:lnTo>
                  <a:cubicBezTo>
                    <a:pt x="3762" y="7095"/>
                    <a:pt x="3655" y="7118"/>
                    <a:pt x="3685" y="7072"/>
                  </a:cubicBezTo>
                  <a:lnTo>
                    <a:pt x="3640" y="7079"/>
                  </a:lnTo>
                  <a:lnTo>
                    <a:pt x="3640" y="7118"/>
                  </a:lnTo>
                  <a:cubicBezTo>
                    <a:pt x="3609" y="7118"/>
                    <a:pt x="3617" y="7095"/>
                    <a:pt x="3617" y="7079"/>
                  </a:cubicBezTo>
                  <a:cubicBezTo>
                    <a:pt x="3563" y="7095"/>
                    <a:pt x="3555" y="7041"/>
                    <a:pt x="3525" y="6980"/>
                  </a:cubicBezTo>
                  <a:cubicBezTo>
                    <a:pt x="3479" y="6995"/>
                    <a:pt x="3448" y="6903"/>
                    <a:pt x="3387" y="6896"/>
                  </a:cubicBezTo>
                  <a:lnTo>
                    <a:pt x="3410" y="6934"/>
                  </a:lnTo>
                  <a:cubicBezTo>
                    <a:pt x="3379" y="6957"/>
                    <a:pt x="3341" y="6919"/>
                    <a:pt x="3325" y="6896"/>
                  </a:cubicBezTo>
                  <a:cubicBezTo>
                    <a:pt x="3333" y="6865"/>
                    <a:pt x="3348" y="6919"/>
                    <a:pt x="3341" y="6896"/>
                  </a:cubicBezTo>
                  <a:lnTo>
                    <a:pt x="3341" y="6850"/>
                  </a:lnTo>
                  <a:cubicBezTo>
                    <a:pt x="3341" y="6850"/>
                    <a:pt x="3302" y="6857"/>
                    <a:pt x="3272" y="6873"/>
                  </a:cubicBezTo>
                  <a:lnTo>
                    <a:pt x="3272" y="6811"/>
                  </a:lnTo>
                  <a:cubicBezTo>
                    <a:pt x="3264" y="6804"/>
                    <a:pt x="3218" y="6804"/>
                    <a:pt x="3249" y="6773"/>
                  </a:cubicBezTo>
                  <a:cubicBezTo>
                    <a:pt x="3195" y="6773"/>
                    <a:pt x="3180" y="6735"/>
                    <a:pt x="3157" y="6704"/>
                  </a:cubicBezTo>
                  <a:cubicBezTo>
                    <a:pt x="3157" y="6681"/>
                    <a:pt x="3195" y="6696"/>
                    <a:pt x="3195" y="6666"/>
                  </a:cubicBezTo>
                  <a:cubicBezTo>
                    <a:pt x="3172" y="6658"/>
                    <a:pt x="3180" y="6696"/>
                    <a:pt x="3149" y="6696"/>
                  </a:cubicBezTo>
                  <a:lnTo>
                    <a:pt x="3157" y="6643"/>
                  </a:lnTo>
                  <a:lnTo>
                    <a:pt x="3142" y="6612"/>
                  </a:lnTo>
                  <a:lnTo>
                    <a:pt x="3172" y="6574"/>
                  </a:lnTo>
                  <a:lnTo>
                    <a:pt x="3149" y="6574"/>
                  </a:lnTo>
                  <a:lnTo>
                    <a:pt x="3142" y="6604"/>
                  </a:lnTo>
                  <a:lnTo>
                    <a:pt x="3119" y="6574"/>
                  </a:lnTo>
                  <a:lnTo>
                    <a:pt x="3119" y="6604"/>
                  </a:lnTo>
                  <a:lnTo>
                    <a:pt x="3080" y="6620"/>
                  </a:lnTo>
                  <a:cubicBezTo>
                    <a:pt x="3073" y="6612"/>
                    <a:pt x="3096" y="6589"/>
                    <a:pt x="3057" y="6604"/>
                  </a:cubicBezTo>
                  <a:cubicBezTo>
                    <a:pt x="3065" y="6574"/>
                    <a:pt x="3073" y="6589"/>
                    <a:pt x="3096" y="6719"/>
                  </a:cubicBezTo>
                  <a:lnTo>
                    <a:pt x="3057" y="6719"/>
                  </a:lnTo>
                  <a:lnTo>
                    <a:pt x="3019" y="6528"/>
                  </a:lnTo>
                  <a:lnTo>
                    <a:pt x="3065" y="6505"/>
                  </a:lnTo>
                  <a:cubicBezTo>
                    <a:pt x="3065" y="6490"/>
                    <a:pt x="3096" y="6436"/>
                    <a:pt x="3065" y="6428"/>
                  </a:cubicBezTo>
                  <a:cubicBezTo>
                    <a:pt x="3080" y="6390"/>
                    <a:pt x="3103" y="6382"/>
                    <a:pt x="3080" y="6344"/>
                  </a:cubicBezTo>
                  <a:lnTo>
                    <a:pt x="3065" y="6382"/>
                  </a:lnTo>
                  <a:lnTo>
                    <a:pt x="3042" y="6352"/>
                  </a:lnTo>
                  <a:lnTo>
                    <a:pt x="3004" y="6359"/>
                  </a:lnTo>
                  <a:cubicBezTo>
                    <a:pt x="3019" y="6367"/>
                    <a:pt x="3004" y="6421"/>
                    <a:pt x="3034" y="6405"/>
                  </a:cubicBezTo>
                  <a:lnTo>
                    <a:pt x="2996" y="6428"/>
                  </a:lnTo>
                  <a:cubicBezTo>
                    <a:pt x="2988" y="6421"/>
                    <a:pt x="3027" y="6398"/>
                    <a:pt x="2981" y="6398"/>
                  </a:cubicBezTo>
                  <a:lnTo>
                    <a:pt x="3004" y="6367"/>
                  </a:lnTo>
                  <a:cubicBezTo>
                    <a:pt x="2981" y="6390"/>
                    <a:pt x="2965" y="6367"/>
                    <a:pt x="2965" y="6344"/>
                  </a:cubicBezTo>
                  <a:lnTo>
                    <a:pt x="2958" y="6367"/>
                  </a:lnTo>
                  <a:lnTo>
                    <a:pt x="2927" y="6359"/>
                  </a:lnTo>
                  <a:lnTo>
                    <a:pt x="2958" y="6321"/>
                  </a:lnTo>
                  <a:cubicBezTo>
                    <a:pt x="2958" y="6313"/>
                    <a:pt x="2912" y="6290"/>
                    <a:pt x="2950" y="6283"/>
                  </a:cubicBezTo>
                  <a:cubicBezTo>
                    <a:pt x="2950" y="6267"/>
                    <a:pt x="2889" y="6283"/>
                    <a:pt x="2889" y="6252"/>
                  </a:cubicBezTo>
                  <a:lnTo>
                    <a:pt x="2927" y="6252"/>
                  </a:lnTo>
                  <a:cubicBezTo>
                    <a:pt x="2919" y="6229"/>
                    <a:pt x="2942" y="6168"/>
                    <a:pt x="2904" y="6175"/>
                  </a:cubicBezTo>
                  <a:lnTo>
                    <a:pt x="2919" y="6152"/>
                  </a:lnTo>
                  <a:cubicBezTo>
                    <a:pt x="2904" y="6114"/>
                    <a:pt x="2843" y="6061"/>
                    <a:pt x="2766" y="6076"/>
                  </a:cubicBezTo>
                  <a:lnTo>
                    <a:pt x="2751" y="6038"/>
                  </a:lnTo>
                  <a:cubicBezTo>
                    <a:pt x="2759" y="6007"/>
                    <a:pt x="2797" y="6045"/>
                    <a:pt x="2804" y="6007"/>
                  </a:cubicBezTo>
                  <a:cubicBezTo>
                    <a:pt x="2835" y="6022"/>
                    <a:pt x="2827" y="6022"/>
                    <a:pt x="2812" y="6053"/>
                  </a:cubicBezTo>
                  <a:cubicBezTo>
                    <a:pt x="2843" y="6076"/>
                    <a:pt x="2866" y="6076"/>
                    <a:pt x="2873" y="6045"/>
                  </a:cubicBezTo>
                  <a:lnTo>
                    <a:pt x="2850" y="6053"/>
                  </a:lnTo>
                  <a:lnTo>
                    <a:pt x="2835" y="6007"/>
                  </a:lnTo>
                  <a:lnTo>
                    <a:pt x="2866" y="6015"/>
                  </a:lnTo>
                  <a:lnTo>
                    <a:pt x="2866" y="5969"/>
                  </a:lnTo>
                  <a:cubicBezTo>
                    <a:pt x="2804" y="5976"/>
                    <a:pt x="2827" y="5900"/>
                    <a:pt x="2843" y="5854"/>
                  </a:cubicBezTo>
                  <a:cubicBezTo>
                    <a:pt x="2812" y="5846"/>
                    <a:pt x="2774" y="5831"/>
                    <a:pt x="2789" y="5869"/>
                  </a:cubicBezTo>
                  <a:cubicBezTo>
                    <a:pt x="2812" y="5854"/>
                    <a:pt x="2812" y="5884"/>
                    <a:pt x="2804" y="5900"/>
                  </a:cubicBezTo>
                  <a:lnTo>
                    <a:pt x="2797" y="5884"/>
                  </a:lnTo>
                  <a:cubicBezTo>
                    <a:pt x="2774" y="5900"/>
                    <a:pt x="2804" y="5946"/>
                    <a:pt x="2804" y="5976"/>
                  </a:cubicBezTo>
                  <a:cubicBezTo>
                    <a:pt x="2736" y="5900"/>
                    <a:pt x="2728" y="5746"/>
                    <a:pt x="2682" y="5632"/>
                  </a:cubicBezTo>
                  <a:lnTo>
                    <a:pt x="2713" y="5639"/>
                  </a:lnTo>
                  <a:cubicBezTo>
                    <a:pt x="2713" y="5624"/>
                    <a:pt x="2720" y="5601"/>
                    <a:pt x="2690" y="5593"/>
                  </a:cubicBezTo>
                  <a:cubicBezTo>
                    <a:pt x="2728" y="5578"/>
                    <a:pt x="2690" y="5563"/>
                    <a:pt x="2697" y="5540"/>
                  </a:cubicBezTo>
                  <a:cubicBezTo>
                    <a:pt x="2713" y="5517"/>
                    <a:pt x="2736" y="5578"/>
                    <a:pt x="2736" y="5540"/>
                  </a:cubicBezTo>
                  <a:cubicBezTo>
                    <a:pt x="2690" y="5524"/>
                    <a:pt x="2720" y="5509"/>
                    <a:pt x="2720" y="5463"/>
                  </a:cubicBezTo>
                  <a:cubicBezTo>
                    <a:pt x="2682" y="5448"/>
                    <a:pt x="2659" y="5425"/>
                    <a:pt x="2690" y="5386"/>
                  </a:cubicBezTo>
                  <a:cubicBezTo>
                    <a:pt x="2659" y="5363"/>
                    <a:pt x="2674" y="5348"/>
                    <a:pt x="2644" y="5325"/>
                  </a:cubicBezTo>
                  <a:cubicBezTo>
                    <a:pt x="2713" y="5241"/>
                    <a:pt x="2621" y="5126"/>
                    <a:pt x="2651" y="5003"/>
                  </a:cubicBezTo>
                  <a:cubicBezTo>
                    <a:pt x="2621" y="5011"/>
                    <a:pt x="2605" y="4980"/>
                    <a:pt x="2636" y="4965"/>
                  </a:cubicBezTo>
                  <a:lnTo>
                    <a:pt x="2582" y="4942"/>
                  </a:lnTo>
                  <a:lnTo>
                    <a:pt x="2582" y="4911"/>
                  </a:lnTo>
                  <a:lnTo>
                    <a:pt x="2644" y="4927"/>
                  </a:lnTo>
                  <a:cubicBezTo>
                    <a:pt x="2659" y="4888"/>
                    <a:pt x="2598" y="4927"/>
                    <a:pt x="2621" y="4865"/>
                  </a:cubicBezTo>
                  <a:cubicBezTo>
                    <a:pt x="2575" y="4858"/>
                    <a:pt x="2598" y="4850"/>
                    <a:pt x="2582" y="4812"/>
                  </a:cubicBezTo>
                  <a:lnTo>
                    <a:pt x="2636" y="4827"/>
                  </a:lnTo>
                  <a:cubicBezTo>
                    <a:pt x="2598" y="4773"/>
                    <a:pt x="2613" y="4666"/>
                    <a:pt x="2529" y="4628"/>
                  </a:cubicBezTo>
                  <a:cubicBezTo>
                    <a:pt x="2506" y="4597"/>
                    <a:pt x="2529" y="4597"/>
                    <a:pt x="2536" y="4567"/>
                  </a:cubicBezTo>
                  <a:lnTo>
                    <a:pt x="2598" y="4559"/>
                  </a:lnTo>
                  <a:lnTo>
                    <a:pt x="2544" y="4551"/>
                  </a:lnTo>
                  <a:cubicBezTo>
                    <a:pt x="2544" y="4513"/>
                    <a:pt x="2529" y="4528"/>
                    <a:pt x="2521" y="4490"/>
                  </a:cubicBezTo>
                  <a:cubicBezTo>
                    <a:pt x="2544" y="4475"/>
                    <a:pt x="2598" y="4513"/>
                    <a:pt x="2598" y="4544"/>
                  </a:cubicBezTo>
                  <a:lnTo>
                    <a:pt x="2605" y="4544"/>
                  </a:lnTo>
                  <a:cubicBezTo>
                    <a:pt x="2636" y="4490"/>
                    <a:pt x="2659" y="4429"/>
                    <a:pt x="2598" y="4352"/>
                  </a:cubicBezTo>
                  <a:cubicBezTo>
                    <a:pt x="2605" y="4322"/>
                    <a:pt x="2636" y="4375"/>
                    <a:pt x="2644" y="4352"/>
                  </a:cubicBezTo>
                  <a:cubicBezTo>
                    <a:pt x="2605" y="4329"/>
                    <a:pt x="2644" y="4253"/>
                    <a:pt x="2636" y="4207"/>
                  </a:cubicBezTo>
                  <a:lnTo>
                    <a:pt x="2605" y="4184"/>
                  </a:lnTo>
                  <a:lnTo>
                    <a:pt x="2636" y="4176"/>
                  </a:lnTo>
                  <a:lnTo>
                    <a:pt x="2605" y="4145"/>
                  </a:lnTo>
                  <a:lnTo>
                    <a:pt x="2636" y="4145"/>
                  </a:lnTo>
                  <a:cubicBezTo>
                    <a:pt x="2651" y="4122"/>
                    <a:pt x="2636" y="4092"/>
                    <a:pt x="2605" y="4092"/>
                  </a:cubicBezTo>
                  <a:lnTo>
                    <a:pt x="2605" y="4069"/>
                  </a:lnTo>
                  <a:lnTo>
                    <a:pt x="2636" y="4084"/>
                  </a:lnTo>
                  <a:cubicBezTo>
                    <a:pt x="2636" y="4015"/>
                    <a:pt x="2674" y="3908"/>
                    <a:pt x="2621" y="3870"/>
                  </a:cubicBezTo>
                  <a:cubicBezTo>
                    <a:pt x="2651" y="3801"/>
                    <a:pt x="2613" y="3824"/>
                    <a:pt x="2636" y="3785"/>
                  </a:cubicBezTo>
                  <a:cubicBezTo>
                    <a:pt x="2582" y="3747"/>
                    <a:pt x="2598" y="3724"/>
                    <a:pt x="2567" y="3678"/>
                  </a:cubicBezTo>
                  <a:lnTo>
                    <a:pt x="2544" y="3724"/>
                  </a:lnTo>
                  <a:lnTo>
                    <a:pt x="2536" y="3663"/>
                  </a:lnTo>
                  <a:lnTo>
                    <a:pt x="2567" y="3670"/>
                  </a:lnTo>
                  <a:cubicBezTo>
                    <a:pt x="2567" y="3624"/>
                    <a:pt x="2582" y="3571"/>
                    <a:pt x="2598" y="3532"/>
                  </a:cubicBezTo>
                  <a:lnTo>
                    <a:pt x="2621" y="3548"/>
                  </a:lnTo>
                  <a:lnTo>
                    <a:pt x="2613" y="3479"/>
                  </a:lnTo>
                  <a:cubicBezTo>
                    <a:pt x="2544" y="3456"/>
                    <a:pt x="2636" y="3303"/>
                    <a:pt x="2598" y="3241"/>
                  </a:cubicBezTo>
                  <a:cubicBezTo>
                    <a:pt x="2582" y="3326"/>
                    <a:pt x="2582" y="3410"/>
                    <a:pt x="2567" y="3494"/>
                  </a:cubicBezTo>
                  <a:cubicBezTo>
                    <a:pt x="2544" y="3471"/>
                    <a:pt x="2567" y="3440"/>
                    <a:pt x="2567" y="3410"/>
                  </a:cubicBezTo>
                  <a:cubicBezTo>
                    <a:pt x="2536" y="3402"/>
                    <a:pt x="2559" y="3448"/>
                    <a:pt x="2544" y="3456"/>
                  </a:cubicBezTo>
                  <a:lnTo>
                    <a:pt x="2506" y="3410"/>
                  </a:lnTo>
                  <a:lnTo>
                    <a:pt x="2536" y="3395"/>
                  </a:lnTo>
                  <a:cubicBezTo>
                    <a:pt x="2521" y="3333"/>
                    <a:pt x="2460" y="3333"/>
                    <a:pt x="2490" y="3257"/>
                  </a:cubicBezTo>
                  <a:lnTo>
                    <a:pt x="2536" y="3326"/>
                  </a:lnTo>
                  <a:lnTo>
                    <a:pt x="2575" y="3318"/>
                  </a:lnTo>
                  <a:cubicBezTo>
                    <a:pt x="2567" y="3295"/>
                    <a:pt x="2490" y="3264"/>
                    <a:pt x="2521" y="3211"/>
                  </a:cubicBezTo>
                  <a:lnTo>
                    <a:pt x="2559" y="3226"/>
                  </a:lnTo>
                  <a:cubicBezTo>
                    <a:pt x="2575" y="3203"/>
                    <a:pt x="2506" y="3172"/>
                    <a:pt x="2521" y="3126"/>
                  </a:cubicBezTo>
                  <a:cubicBezTo>
                    <a:pt x="2536" y="3096"/>
                    <a:pt x="2567" y="2828"/>
                    <a:pt x="2567" y="2828"/>
                  </a:cubicBezTo>
                  <a:lnTo>
                    <a:pt x="2559" y="2828"/>
                  </a:lnTo>
                  <a:cubicBezTo>
                    <a:pt x="2559" y="2828"/>
                    <a:pt x="2559" y="3073"/>
                    <a:pt x="2521" y="3088"/>
                  </a:cubicBezTo>
                  <a:cubicBezTo>
                    <a:pt x="2521" y="3073"/>
                    <a:pt x="2529" y="3019"/>
                    <a:pt x="2498" y="3034"/>
                  </a:cubicBezTo>
                  <a:lnTo>
                    <a:pt x="2506" y="2988"/>
                  </a:lnTo>
                  <a:lnTo>
                    <a:pt x="2575" y="3027"/>
                  </a:lnTo>
                  <a:lnTo>
                    <a:pt x="2544" y="2958"/>
                  </a:lnTo>
                  <a:cubicBezTo>
                    <a:pt x="2559" y="2943"/>
                    <a:pt x="2575" y="2958"/>
                    <a:pt x="2582" y="2935"/>
                  </a:cubicBezTo>
                  <a:cubicBezTo>
                    <a:pt x="2575" y="2881"/>
                    <a:pt x="2582" y="2843"/>
                    <a:pt x="2582" y="2797"/>
                  </a:cubicBezTo>
                  <a:lnTo>
                    <a:pt x="2613" y="2835"/>
                  </a:lnTo>
                  <a:cubicBezTo>
                    <a:pt x="2636" y="2782"/>
                    <a:pt x="2544" y="2766"/>
                    <a:pt x="2598" y="2713"/>
                  </a:cubicBezTo>
                  <a:lnTo>
                    <a:pt x="2567" y="2667"/>
                  </a:lnTo>
                  <a:lnTo>
                    <a:pt x="2544" y="2690"/>
                  </a:lnTo>
                  <a:lnTo>
                    <a:pt x="2529" y="2674"/>
                  </a:lnTo>
                  <a:cubicBezTo>
                    <a:pt x="2544" y="2628"/>
                    <a:pt x="2529" y="2590"/>
                    <a:pt x="2544" y="2537"/>
                  </a:cubicBezTo>
                  <a:cubicBezTo>
                    <a:pt x="2575" y="2537"/>
                    <a:pt x="2582" y="2598"/>
                    <a:pt x="2559" y="2628"/>
                  </a:cubicBezTo>
                  <a:lnTo>
                    <a:pt x="2582" y="2682"/>
                  </a:lnTo>
                  <a:cubicBezTo>
                    <a:pt x="2582" y="2651"/>
                    <a:pt x="2621" y="2598"/>
                    <a:pt x="2582" y="2559"/>
                  </a:cubicBezTo>
                  <a:cubicBezTo>
                    <a:pt x="2605" y="2529"/>
                    <a:pt x="2621" y="2567"/>
                    <a:pt x="2644" y="2537"/>
                  </a:cubicBezTo>
                  <a:cubicBezTo>
                    <a:pt x="2598" y="2514"/>
                    <a:pt x="2605" y="2422"/>
                    <a:pt x="2605" y="2360"/>
                  </a:cubicBezTo>
                  <a:lnTo>
                    <a:pt x="2636" y="2383"/>
                  </a:lnTo>
                  <a:cubicBezTo>
                    <a:pt x="2636" y="2360"/>
                    <a:pt x="2651" y="2368"/>
                    <a:pt x="2674" y="2345"/>
                  </a:cubicBezTo>
                  <a:cubicBezTo>
                    <a:pt x="2651" y="2307"/>
                    <a:pt x="2674" y="2268"/>
                    <a:pt x="2651" y="2230"/>
                  </a:cubicBezTo>
                  <a:cubicBezTo>
                    <a:pt x="2690" y="2184"/>
                    <a:pt x="2644" y="2184"/>
                    <a:pt x="2605" y="2100"/>
                  </a:cubicBezTo>
                  <a:cubicBezTo>
                    <a:pt x="2605" y="2130"/>
                    <a:pt x="2621" y="2169"/>
                    <a:pt x="2605" y="2192"/>
                  </a:cubicBezTo>
                  <a:lnTo>
                    <a:pt x="2797" y="2192"/>
                  </a:lnTo>
                  <a:lnTo>
                    <a:pt x="2797" y="2253"/>
                  </a:lnTo>
                  <a:lnTo>
                    <a:pt x="2613" y="2222"/>
                  </a:lnTo>
                  <a:cubicBezTo>
                    <a:pt x="2598" y="2230"/>
                    <a:pt x="2536" y="2299"/>
                    <a:pt x="2575" y="2337"/>
                  </a:cubicBezTo>
                  <a:cubicBezTo>
                    <a:pt x="2536" y="2360"/>
                    <a:pt x="2544" y="2445"/>
                    <a:pt x="2559" y="2491"/>
                  </a:cubicBezTo>
                  <a:cubicBezTo>
                    <a:pt x="2536" y="2514"/>
                    <a:pt x="2529" y="2498"/>
                    <a:pt x="2544" y="2529"/>
                  </a:cubicBezTo>
                  <a:cubicBezTo>
                    <a:pt x="2506" y="2605"/>
                    <a:pt x="2498" y="2682"/>
                    <a:pt x="2521" y="2759"/>
                  </a:cubicBezTo>
                  <a:cubicBezTo>
                    <a:pt x="2483" y="2759"/>
                    <a:pt x="2506" y="2843"/>
                    <a:pt x="2467" y="2820"/>
                  </a:cubicBezTo>
                  <a:cubicBezTo>
                    <a:pt x="2483" y="2828"/>
                    <a:pt x="2483" y="2858"/>
                    <a:pt x="2490" y="2881"/>
                  </a:cubicBezTo>
                  <a:lnTo>
                    <a:pt x="2506" y="2843"/>
                  </a:lnTo>
                  <a:lnTo>
                    <a:pt x="2521" y="2897"/>
                  </a:lnTo>
                  <a:lnTo>
                    <a:pt x="2490" y="2881"/>
                  </a:lnTo>
                  <a:lnTo>
                    <a:pt x="2467" y="2943"/>
                  </a:lnTo>
                  <a:lnTo>
                    <a:pt x="2498" y="2958"/>
                  </a:lnTo>
                  <a:lnTo>
                    <a:pt x="2490" y="3011"/>
                  </a:lnTo>
                  <a:lnTo>
                    <a:pt x="2467" y="3050"/>
                  </a:lnTo>
                  <a:cubicBezTo>
                    <a:pt x="2460" y="3065"/>
                    <a:pt x="2444" y="3011"/>
                    <a:pt x="2429" y="3050"/>
                  </a:cubicBezTo>
                  <a:cubicBezTo>
                    <a:pt x="2483" y="3073"/>
                    <a:pt x="2460" y="3203"/>
                    <a:pt x="2429" y="3226"/>
                  </a:cubicBezTo>
                  <a:cubicBezTo>
                    <a:pt x="2421" y="3257"/>
                    <a:pt x="2452" y="3241"/>
                    <a:pt x="2460" y="3257"/>
                  </a:cubicBezTo>
                  <a:lnTo>
                    <a:pt x="2467" y="3280"/>
                  </a:lnTo>
                  <a:cubicBezTo>
                    <a:pt x="2460" y="3303"/>
                    <a:pt x="2444" y="3287"/>
                    <a:pt x="2429" y="3318"/>
                  </a:cubicBezTo>
                  <a:cubicBezTo>
                    <a:pt x="2467" y="3364"/>
                    <a:pt x="2444" y="3456"/>
                    <a:pt x="2429" y="3525"/>
                  </a:cubicBezTo>
                  <a:lnTo>
                    <a:pt x="2460" y="3571"/>
                  </a:lnTo>
                  <a:cubicBezTo>
                    <a:pt x="2490" y="3532"/>
                    <a:pt x="2444" y="3548"/>
                    <a:pt x="2452" y="3509"/>
                  </a:cubicBezTo>
                  <a:cubicBezTo>
                    <a:pt x="2467" y="3525"/>
                    <a:pt x="2460" y="3517"/>
                    <a:pt x="2490" y="3494"/>
                  </a:cubicBezTo>
                  <a:cubicBezTo>
                    <a:pt x="2529" y="3548"/>
                    <a:pt x="2506" y="3586"/>
                    <a:pt x="2483" y="3601"/>
                  </a:cubicBezTo>
                  <a:cubicBezTo>
                    <a:pt x="2460" y="3586"/>
                    <a:pt x="2506" y="3563"/>
                    <a:pt x="2483" y="3548"/>
                  </a:cubicBezTo>
                  <a:cubicBezTo>
                    <a:pt x="2483" y="3571"/>
                    <a:pt x="2444" y="3594"/>
                    <a:pt x="2421" y="3563"/>
                  </a:cubicBezTo>
                  <a:cubicBezTo>
                    <a:pt x="2421" y="3609"/>
                    <a:pt x="2414" y="3663"/>
                    <a:pt x="2414" y="3701"/>
                  </a:cubicBezTo>
                  <a:cubicBezTo>
                    <a:pt x="2383" y="3686"/>
                    <a:pt x="2391" y="3686"/>
                    <a:pt x="2375" y="3724"/>
                  </a:cubicBezTo>
                  <a:lnTo>
                    <a:pt x="2391" y="3647"/>
                  </a:lnTo>
                  <a:lnTo>
                    <a:pt x="2352" y="3647"/>
                  </a:lnTo>
                  <a:cubicBezTo>
                    <a:pt x="2368" y="3678"/>
                    <a:pt x="2345" y="3709"/>
                    <a:pt x="2352" y="3724"/>
                  </a:cubicBezTo>
                  <a:lnTo>
                    <a:pt x="2406" y="3701"/>
                  </a:lnTo>
                  <a:cubicBezTo>
                    <a:pt x="2414" y="3739"/>
                    <a:pt x="2391" y="3785"/>
                    <a:pt x="2421" y="3824"/>
                  </a:cubicBezTo>
                  <a:lnTo>
                    <a:pt x="2467" y="3824"/>
                  </a:lnTo>
                  <a:cubicBezTo>
                    <a:pt x="2483" y="3862"/>
                    <a:pt x="2444" y="3824"/>
                    <a:pt x="2429" y="3862"/>
                  </a:cubicBezTo>
                  <a:lnTo>
                    <a:pt x="2414" y="3839"/>
                  </a:lnTo>
                  <a:cubicBezTo>
                    <a:pt x="2375" y="3892"/>
                    <a:pt x="2406" y="3977"/>
                    <a:pt x="2368" y="4030"/>
                  </a:cubicBezTo>
                  <a:cubicBezTo>
                    <a:pt x="2406" y="4092"/>
                    <a:pt x="2383" y="4145"/>
                    <a:pt x="2383" y="4207"/>
                  </a:cubicBezTo>
                  <a:cubicBezTo>
                    <a:pt x="2352" y="4222"/>
                    <a:pt x="2352" y="4168"/>
                    <a:pt x="2314" y="4168"/>
                  </a:cubicBezTo>
                  <a:cubicBezTo>
                    <a:pt x="2299" y="4214"/>
                    <a:pt x="2368" y="4214"/>
                    <a:pt x="2307" y="4237"/>
                  </a:cubicBezTo>
                  <a:lnTo>
                    <a:pt x="2368" y="4237"/>
                  </a:lnTo>
                  <a:cubicBezTo>
                    <a:pt x="2383" y="4283"/>
                    <a:pt x="2383" y="4329"/>
                    <a:pt x="2375" y="4390"/>
                  </a:cubicBezTo>
                  <a:cubicBezTo>
                    <a:pt x="2421" y="4398"/>
                    <a:pt x="2406" y="4444"/>
                    <a:pt x="2406" y="4482"/>
                  </a:cubicBezTo>
                  <a:lnTo>
                    <a:pt x="2375" y="4475"/>
                  </a:lnTo>
                  <a:lnTo>
                    <a:pt x="2391" y="4436"/>
                  </a:lnTo>
                  <a:lnTo>
                    <a:pt x="2375" y="4429"/>
                  </a:lnTo>
                  <a:lnTo>
                    <a:pt x="2368" y="4413"/>
                  </a:lnTo>
                  <a:cubicBezTo>
                    <a:pt x="2352" y="4444"/>
                    <a:pt x="2391" y="4467"/>
                    <a:pt x="2352" y="4490"/>
                  </a:cubicBezTo>
                  <a:lnTo>
                    <a:pt x="2345" y="4444"/>
                  </a:lnTo>
                  <a:cubicBezTo>
                    <a:pt x="2314" y="4436"/>
                    <a:pt x="2337" y="4490"/>
                    <a:pt x="2329" y="4505"/>
                  </a:cubicBezTo>
                  <a:cubicBezTo>
                    <a:pt x="2268" y="4467"/>
                    <a:pt x="2329" y="4559"/>
                    <a:pt x="2307" y="4597"/>
                  </a:cubicBezTo>
                  <a:cubicBezTo>
                    <a:pt x="2329" y="4597"/>
                    <a:pt x="2368" y="4597"/>
                    <a:pt x="2368" y="4628"/>
                  </a:cubicBezTo>
                  <a:cubicBezTo>
                    <a:pt x="2337" y="4605"/>
                    <a:pt x="2337" y="4643"/>
                    <a:pt x="2299" y="4659"/>
                  </a:cubicBezTo>
                  <a:lnTo>
                    <a:pt x="2307" y="4674"/>
                  </a:lnTo>
                  <a:cubicBezTo>
                    <a:pt x="2337" y="4659"/>
                    <a:pt x="2337" y="4705"/>
                    <a:pt x="2375" y="4712"/>
                  </a:cubicBezTo>
                  <a:cubicBezTo>
                    <a:pt x="2375" y="4735"/>
                    <a:pt x="2345" y="4796"/>
                    <a:pt x="2383" y="4835"/>
                  </a:cubicBezTo>
                  <a:cubicBezTo>
                    <a:pt x="2375" y="4865"/>
                    <a:pt x="2352" y="4850"/>
                    <a:pt x="2337" y="4850"/>
                  </a:cubicBezTo>
                  <a:cubicBezTo>
                    <a:pt x="2329" y="4888"/>
                    <a:pt x="2329" y="4927"/>
                    <a:pt x="2314" y="4950"/>
                  </a:cubicBezTo>
                  <a:lnTo>
                    <a:pt x="2345" y="4980"/>
                  </a:lnTo>
                  <a:lnTo>
                    <a:pt x="2368" y="4950"/>
                  </a:lnTo>
                  <a:cubicBezTo>
                    <a:pt x="2329" y="4934"/>
                    <a:pt x="2368" y="4904"/>
                    <a:pt x="2368" y="4873"/>
                  </a:cubicBezTo>
                  <a:cubicBezTo>
                    <a:pt x="2391" y="4904"/>
                    <a:pt x="2368" y="4942"/>
                    <a:pt x="2391" y="4973"/>
                  </a:cubicBezTo>
                  <a:cubicBezTo>
                    <a:pt x="2314" y="4980"/>
                    <a:pt x="2375" y="5049"/>
                    <a:pt x="2345" y="5118"/>
                  </a:cubicBezTo>
                  <a:lnTo>
                    <a:pt x="2345" y="5049"/>
                  </a:lnTo>
                  <a:cubicBezTo>
                    <a:pt x="2314" y="5049"/>
                    <a:pt x="2337" y="5103"/>
                    <a:pt x="2337" y="5126"/>
                  </a:cubicBezTo>
                  <a:lnTo>
                    <a:pt x="2383" y="5134"/>
                  </a:lnTo>
                  <a:cubicBezTo>
                    <a:pt x="2406" y="5172"/>
                    <a:pt x="2352" y="5157"/>
                    <a:pt x="2345" y="5172"/>
                  </a:cubicBezTo>
                  <a:lnTo>
                    <a:pt x="2345" y="5203"/>
                  </a:lnTo>
                  <a:cubicBezTo>
                    <a:pt x="2383" y="5203"/>
                    <a:pt x="2383" y="5233"/>
                    <a:pt x="2352" y="5271"/>
                  </a:cubicBezTo>
                  <a:cubicBezTo>
                    <a:pt x="2391" y="5241"/>
                    <a:pt x="2375" y="5279"/>
                    <a:pt x="2414" y="5310"/>
                  </a:cubicBezTo>
                  <a:cubicBezTo>
                    <a:pt x="2383" y="5356"/>
                    <a:pt x="2375" y="5256"/>
                    <a:pt x="2352" y="5317"/>
                  </a:cubicBezTo>
                  <a:cubicBezTo>
                    <a:pt x="2406" y="5317"/>
                    <a:pt x="2391" y="5348"/>
                    <a:pt x="2421" y="5363"/>
                  </a:cubicBezTo>
                  <a:cubicBezTo>
                    <a:pt x="2406" y="5402"/>
                    <a:pt x="2383" y="5325"/>
                    <a:pt x="2375" y="5348"/>
                  </a:cubicBezTo>
                  <a:cubicBezTo>
                    <a:pt x="2383" y="5386"/>
                    <a:pt x="2383" y="5386"/>
                    <a:pt x="2414" y="5402"/>
                  </a:cubicBezTo>
                  <a:cubicBezTo>
                    <a:pt x="2391" y="5440"/>
                    <a:pt x="2391" y="5386"/>
                    <a:pt x="2375" y="5394"/>
                  </a:cubicBezTo>
                  <a:cubicBezTo>
                    <a:pt x="2345" y="5463"/>
                    <a:pt x="2391" y="5471"/>
                    <a:pt x="2421" y="5524"/>
                  </a:cubicBezTo>
                  <a:cubicBezTo>
                    <a:pt x="2414" y="5547"/>
                    <a:pt x="2391" y="5540"/>
                    <a:pt x="2383" y="5563"/>
                  </a:cubicBezTo>
                  <a:cubicBezTo>
                    <a:pt x="2421" y="5593"/>
                    <a:pt x="2391" y="5624"/>
                    <a:pt x="2421" y="5655"/>
                  </a:cubicBezTo>
                  <a:lnTo>
                    <a:pt x="2375" y="5662"/>
                  </a:lnTo>
                  <a:lnTo>
                    <a:pt x="2352" y="5632"/>
                  </a:lnTo>
                  <a:lnTo>
                    <a:pt x="2391" y="5624"/>
                  </a:lnTo>
                  <a:cubicBezTo>
                    <a:pt x="2375" y="5586"/>
                    <a:pt x="2352" y="5578"/>
                    <a:pt x="2352" y="5524"/>
                  </a:cubicBezTo>
                  <a:cubicBezTo>
                    <a:pt x="2352" y="5555"/>
                    <a:pt x="2337" y="5593"/>
                    <a:pt x="2352" y="5624"/>
                  </a:cubicBezTo>
                  <a:cubicBezTo>
                    <a:pt x="2345" y="5655"/>
                    <a:pt x="2345" y="5586"/>
                    <a:pt x="2329" y="5616"/>
                  </a:cubicBezTo>
                  <a:cubicBezTo>
                    <a:pt x="2337" y="5578"/>
                    <a:pt x="2314" y="5547"/>
                    <a:pt x="2314" y="5517"/>
                  </a:cubicBezTo>
                  <a:lnTo>
                    <a:pt x="2299" y="5517"/>
                  </a:lnTo>
                  <a:cubicBezTo>
                    <a:pt x="2276" y="5486"/>
                    <a:pt x="2314" y="5509"/>
                    <a:pt x="2314" y="5478"/>
                  </a:cubicBezTo>
                  <a:lnTo>
                    <a:pt x="2307" y="5440"/>
                  </a:lnTo>
                  <a:cubicBezTo>
                    <a:pt x="2230" y="5448"/>
                    <a:pt x="2307" y="5371"/>
                    <a:pt x="2261" y="5348"/>
                  </a:cubicBezTo>
                  <a:cubicBezTo>
                    <a:pt x="2268" y="5317"/>
                    <a:pt x="2299" y="5348"/>
                    <a:pt x="2291" y="5310"/>
                  </a:cubicBezTo>
                  <a:cubicBezTo>
                    <a:pt x="2261" y="5287"/>
                    <a:pt x="2238" y="5317"/>
                    <a:pt x="2215" y="5310"/>
                  </a:cubicBezTo>
                  <a:lnTo>
                    <a:pt x="2215" y="5363"/>
                  </a:lnTo>
                  <a:lnTo>
                    <a:pt x="2230" y="5348"/>
                  </a:lnTo>
                  <a:lnTo>
                    <a:pt x="2238" y="5409"/>
                  </a:lnTo>
                  <a:lnTo>
                    <a:pt x="2199" y="5394"/>
                  </a:lnTo>
                  <a:cubicBezTo>
                    <a:pt x="2192" y="5363"/>
                    <a:pt x="2199" y="5333"/>
                    <a:pt x="2176" y="5310"/>
                  </a:cubicBezTo>
                  <a:cubicBezTo>
                    <a:pt x="2184" y="5279"/>
                    <a:pt x="2215" y="5310"/>
                    <a:pt x="2199" y="5271"/>
                  </a:cubicBezTo>
                  <a:cubicBezTo>
                    <a:pt x="2107" y="5241"/>
                    <a:pt x="2146" y="5065"/>
                    <a:pt x="2123" y="4980"/>
                  </a:cubicBezTo>
                  <a:lnTo>
                    <a:pt x="2176" y="4988"/>
                  </a:lnTo>
                  <a:cubicBezTo>
                    <a:pt x="2176" y="5080"/>
                    <a:pt x="2161" y="5164"/>
                    <a:pt x="2184" y="5248"/>
                  </a:cubicBezTo>
                  <a:lnTo>
                    <a:pt x="2176" y="5210"/>
                  </a:lnTo>
                  <a:cubicBezTo>
                    <a:pt x="2192" y="5180"/>
                    <a:pt x="2184" y="5157"/>
                    <a:pt x="2215" y="5180"/>
                  </a:cubicBezTo>
                  <a:lnTo>
                    <a:pt x="2192" y="5118"/>
                  </a:lnTo>
                  <a:cubicBezTo>
                    <a:pt x="2215" y="5103"/>
                    <a:pt x="2230" y="5134"/>
                    <a:pt x="2238" y="5095"/>
                  </a:cubicBezTo>
                  <a:cubicBezTo>
                    <a:pt x="2199" y="5080"/>
                    <a:pt x="2215" y="5065"/>
                    <a:pt x="2215" y="5042"/>
                  </a:cubicBezTo>
                  <a:cubicBezTo>
                    <a:pt x="2222" y="5011"/>
                    <a:pt x="2238" y="5042"/>
                    <a:pt x="2253" y="5011"/>
                  </a:cubicBezTo>
                  <a:cubicBezTo>
                    <a:pt x="2253" y="4965"/>
                    <a:pt x="2222" y="4896"/>
                    <a:pt x="2192" y="4873"/>
                  </a:cubicBezTo>
                  <a:lnTo>
                    <a:pt x="2222" y="4865"/>
                  </a:lnTo>
                  <a:cubicBezTo>
                    <a:pt x="2238" y="4888"/>
                    <a:pt x="2192" y="4873"/>
                    <a:pt x="2222" y="4896"/>
                  </a:cubicBezTo>
                  <a:cubicBezTo>
                    <a:pt x="2238" y="4850"/>
                    <a:pt x="2215" y="4812"/>
                    <a:pt x="2230" y="4758"/>
                  </a:cubicBezTo>
                  <a:lnTo>
                    <a:pt x="2184" y="4712"/>
                  </a:lnTo>
                  <a:cubicBezTo>
                    <a:pt x="2199" y="4697"/>
                    <a:pt x="2215" y="4697"/>
                    <a:pt x="2222" y="4666"/>
                  </a:cubicBezTo>
                  <a:cubicBezTo>
                    <a:pt x="2176" y="4636"/>
                    <a:pt x="2184" y="4682"/>
                    <a:pt x="2161" y="4705"/>
                  </a:cubicBezTo>
                  <a:cubicBezTo>
                    <a:pt x="2138" y="4674"/>
                    <a:pt x="2199" y="4643"/>
                    <a:pt x="2161" y="4628"/>
                  </a:cubicBezTo>
                  <a:cubicBezTo>
                    <a:pt x="2184" y="4590"/>
                    <a:pt x="2215" y="4659"/>
                    <a:pt x="2230" y="4605"/>
                  </a:cubicBezTo>
                  <a:lnTo>
                    <a:pt x="2215" y="4620"/>
                  </a:lnTo>
                  <a:cubicBezTo>
                    <a:pt x="2184" y="4559"/>
                    <a:pt x="2199" y="4513"/>
                    <a:pt x="2199" y="4452"/>
                  </a:cubicBezTo>
                  <a:cubicBezTo>
                    <a:pt x="2176" y="4429"/>
                    <a:pt x="2153" y="4475"/>
                    <a:pt x="2153" y="4505"/>
                  </a:cubicBezTo>
                  <a:cubicBezTo>
                    <a:pt x="2146" y="4475"/>
                    <a:pt x="2077" y="4452"/>
                    <a:pt x="2107" y="4429"/>
                  </a:cubicBezTo>
                  <a:lnTo>
                    <a:pt x="2138" y="4444"/>
                  </a:lnTo>
                  <a:lnTo>
                    <a:pt x="2146" y="4398"/>
                  </a:lnTo>
                  <a:cubicBezTo>
                    <a:pt x="2115" y="4375"/>
                    <a:pt x="2115" y="4406"/>
                    <a:pt x="2100" y="4360"/>
                  </a:cubicBezTo>
                  <a:lnTo>
                    <a:pt x="2138" y="4360"/>
                  </a:lnTo>
                  <a:cubicBezTo>
                    <a:pt x="2153" y="4322"/>
                    <a:pt x="2084" y="4329"/>
                    <a:pt x="2107" y="4291"/>
                  </a:cubicBezTo>
                  <a:cubicBezTo>
                    <a:pt x="2123" y="4283"/>
                    <a:pt x="2146" y="4329"/>
                    <a:pt x="2161" y="4291"/>
                  </a:cubicBezTo>
                  <a:lnTo>
                    <a:pt x="2115" y="4253"/>
                  </a:lnTo>
                  <a:lnTo>
                    <a:pt x="2115" y="4222"/>
                  </a:lnTo>
                  <a:cubicBezTo>
                    <a:pt x="2138" y="4222"/>
                    <a:pt x="2138" y="4260"/>
                    <a:pt x="2161" y="4253"/>
                  </a:cubicBezTo>
                  <a:cubicBezTo>
                    <a:pt x="2153" y="4214"/>
                    <a:pt x="2184" y="4222"/>
                    <a:pt x="2199" y="4184"/>
                  </a:cubicBezTo>
                  <a:cubicBezTo>
                    <a:pt x="2222" y="4122"/>
                    <a:pt x="2184" y="4046"/>
                    <a:pt x="2184" y="3992"/>
                  </a:cubicBezTo>
                  <a:cubicBezTo>
                    <a:pt x="2230" y="4030"/>
                    <a:pt x="2199" y="3877"/>
                    <a:pt x="2222" y="3824"/>
                  </a:cubicBezTo>
                  <a:cubicBezTo>
                    <a:pt x="2253" y="3824"/>
                    <a:pt x="2222" y="3892"/>
                    <a:pt x="2261" y="3915"/>
                  </a:cubicBezTo>
                  <a:cubicBezTo>
                    <a:pt x="2291" y="3862"/>
                    <a:pt x="2222" y="3816"/>
                    <a:pt x="2261" y="3762"/>
                  </a:cubicBezTo>
                  <a:lnTo>
                    <a:pt x="2238" y="3785"/>
                  </a:lnTo>
                  <a:cubicBezTo>
                    <a:pt x="2215" y="3762"/>
                    <a:pt x="2238" y="3747"/>
                    <a:pt x="2215" y="3724"/>
                  </a:cubicBezTo>
                  <a:cubicBezTo>
                    <a:pt x="2268" y="3670"/>
                    <a:pt x="2215" y="3601"/>
                    <a:pt x="2253" y="3563"/>
                  </a:cubicBezTo>
                  <a:cubicBezTo>
                    <a:pt x="2222" y="3494"/>
                    <a:pt x="2253" y="3456"/>
                    <a:pt x="2215" y="3402"/>
                  </a:cubicBezTo>
                  <a:cubicBezTo>
                    <a:pt x="2215" y="3433"/>
                    <a:pt x="2199" y="3410"/>
                    <a:pt x="2192" y="3433"/>
                  </a:cubicBezTo>
                  <a:cubicBezTo>
                    <a:pt x="2153" y="3356"/>
                    <a:pt x="2222" y="3326"/>
                    <a:pt x="2268" y="3318"/>
                  </a:cubicBezTo>
                  <a:lnTo>
                    <a:pt x="2192" y="3295"/>
                  </a:lnTo>
                  <a:cubicBezTo>
                    <a:pt x="2199" y="3264"/>
                    <a:pt x="2192" y="3234"/>
                    <a:pt x="2215" y="3203"/>
                  </a:cubicBezTo>
                  <a:lnTo>
                    <a:pt x="2238" y="3249"/>
                  </a:lnTo>
                  <a:lnTo>
                    <a:pt x="2253" y="3134"/>
                  </a:lnTo>
                  <a:lnTo>
                    <a:pt x="2276" y="3134"/>
                  </a:lnTo>
                  <a:cubicBezTo>
                    <a:pt x="2307" y="3119"/>
                    <a:pt x="2276" y="3088"/>
                    <a:pt x="2276" y="3065"/>
                  </a:cubicBezTo>
                  <a:lnTo>
                    <a:pt x="2261" y="3088"/>
                  </a:lnTo>
                  <a:cubicBezTo>
                    <a:pt x="2261" y="3027"/>
                    <a:pt x="2329" y="2935"/>
                    <a:pt x="2291" y="2851"/>
                  </a:cubicBezTo>
                  <a:lnTo>
                    <a:pt x="2314" y="2812"/>
                  </a:lnTo>
                  <a:lnTo>
                    <a:pt x="2307" y="2759"/>
                  </a:lnTo>
                  <a:cubicBezTo>
                    <a:pt x="2375" y="2697"/>
                    <a:pt x="2307" y="2628"/>
                    <a:pt x="2368" y="2567"/>
                  </a:cubicBezTo>
                  <a:cubicBezTo>
                    <a:pt x="2337" y="2506"/>
                    <a:pt x="2352" y="2437"/>
                    <a:pt x="2391" y="2368"/>
                  </a:cubicBezTo>
                  <a:cubicBezTo>
                    <a:pt x="2414" y="2406"/>
                    <a:pt x="2421" y="2414"/>
                    <a:pt x="2444" y="2445"/>
                  </a:cubicBezTo>
                  <a:cubicBezTo>
                    <a:pt x="2444" y="2368"/>
                    <a:pt x="2406" y="2299"/>
                    <a:pt x="2444" y="2261"/>
                  </a:cubicBezTo>
                  <a:cubicBezTo>
                    <a:pt x="2391" y="2261"/>
                    <a:pt x="2368" y="2215"/>
                    <a:pt x="2307" y="2238"/>
                  </a:cubicBezTo>
                  <a:cubicBezTo>
                    <a:pt x="2314" y="2192"/>
                    <a:pt x="2329" y="2169"/>
                    <a:pt x="2337" y="2130"/>
                  </a:cubicBezTo>
                  <a:cubicBezTo>
                    <a:pt x="2276" y="2130"/>
                    <a:pt x="2314" y="2261"/>
                    <a:pt x="2253" y="2253"/>
                  </a:cubicBezTo>
                  <a:lnTo>
                    <a:pt x="2276" y="2215"/>
                  </a:lnTo>
                  <a:cubicBezTo>
                    <a:pt x="2238" y="2207"/>
                    <a:pt x="2276" y="2161"/>
                    <a:pt x="2238" y="2130"/>
                  </a:cubicBezTo>
                  <a:cubicBezTo>
                    <a:pt x="2261" y="2138"/>
                    <a:pt x="2276" y="2138"/>
                    <a:pt x="2299" y="2100"/>
                  </a:cubicBezTo>
                  <a:cubicBezTo>
                    <a:pt x="2268" y="2100"/>
                    <a:pt x="2261" y="2085"/>
                    <a:pt x="2238" y="2054"/>
                  </a:cubicBezTo>
                  <a:cubicBezTo>
                    <a:pt x="2261" y="2031"/>
                    <a:pt x="2299" y="1993"/>
                    <a:pt x="2261" y="1985"/>
                  </a:cubicBezTo>
                  <a:cubicBezTo>
                    <a:pt x="2276" y="1954"/>
                    <a:pt x="2299" y="1977"/>
                    <a:pt x="2299" y="1947"/>
                  </a:cubicBezTo>
                  <a:lnTo>
                    <a:pt x="2329" y="1962"/>
                  </a:lnTo>
                  <a:cubicBezTo>
                    <a:pt x="2337" y="1939"/>
                    <a:pt x="2337" y="1908"/>
                    <a:pt x="2329" y="1870"/>
                  </a:cubicBezTo>
                  <a:lnTo>
                    <a:pt x="2383" y="1870"/>
                  </a:lnTo>
                  <a:cubicBezTo>
                    <a:pt x="2375" y="1862"/>
                    <a:pt x="2329" y="1839"/>
                    <a:pt x="2352" y="1824"/>
                  </a:cubicBezTo>
                  <a:cubicBezTo>
                    <a:pt x="2345" y="1824"/>
                    <a:pt x="2329" y="1801"/>
                    <a:pt x="2314" y="1824"/>
                  </a:cubicBezTo>
                  <a:cubicBezTo>
                    <a:pt x="2307" y="1786"/>
                    <a:pt x="2307" y="1786"/>
                    <a:pt x="2276" y="1770"/>
                  </a:cubicBezTo>
                  <a:lnTo>
                    <a:pt x="2291" y="1732"/>
                  </a:lnTo>
                  <a:cubicBezTo>
                    <a:pt x="2268" y="1709"/>
                    <a:pt x="2261" y="1755"/>
                    <a:pt x="2253" y="1763"/>
                  </a:cubicBezTo>
                  <a:lnTo>
                    <a:pt x="2253" y="1709"/>
                  </a:lnTo>
                  <a:cubicBezTo>
                    <a:pt x="2268" y="1701"/>
                    <a:pt x="2276" y="1740"/>
                    <a:pt x="2299" y="1709"/>
                  </a:cubicBezTo>
                  <a:lnTo>
                    <a:pt x="2307" y="1671"/>
                  </a:lnTo>
                  <a:cubicBezTo>
                    <a:pt x="2261" y="1617"/>
                    <a:pt x="2291" y="1556"/>
                    <a:pt x="2337" y="1495"/>
                  </a:cubicBezTo>
                  <a:lnTo>
                    <a:pt x="2299" y="1464"/>
                  </a:lnTo>
                  <a:cubicBezTo>
                    <a:pt x="2291" y="1495"/>
                    <a:pt x="2291" y="1487"/>
                    <a:pt x="2261" y="1502"/>
                  </a:cubicBezTo>
                  <a:lnTo>
                    <a:pt x="2291" y="1502"/>
                  </a:lnTo>
                  <a:cubicBezTo>
                    <a:pt x="2299" y="1564"/>
                    <a:pt x="2253" y="1617"/>
                    <a:pt x="2230" y="1678"/>
                  </a:cubicBezTo>
                  <a:cubicBezTo>
                    <a:pt x="2215" y="1633"/>
                    <a:pt x="2261" y="1579"/>
                    <a:pt x="2253" y="1533"/>
                  </a:cubicBezTo>
                  <a:lnTo>
                    <a:pt x="2215" y="1610"/>
                  </a:lnTo>
                  <a:cubicBezTo>
                    <a:pt x="2199" y="1579"/>
                    <a:pt x="2230" y="1556"/>
                    <a:pt x="2192" y="1525"/>
                  </a:cubicBezTo>
                  <a:lnTo>
                    <a:pt x="2238" y="1518"/>
                  </a:lnTo>
                  <a:lnTo>
                    <a:pt x="2222" y="1479"/>
                  </a:lnTo>
                  <a:lnTo>
                    <a:pt x="2253" y="1487"/>
                  </a:lnTo>
                  <a:lnTo>
                    <a:pt x="2268" y="1449"/>
                  </a:lnTo>
                  <a:cubicBezTo>
                    <a:pt x="2238" y="1441"/>
                    <a:pt x="2261" y="1403"/>
                    <a:pt x="2230" y="1387"/>
                  </a:cubicBezTo>
                  <a:cubicBezTo>
                    <a:pt x="2253" y="1349"/>
                    <a:pt x="2268" y="1387"/>
                    <a:pt x="2291" y="1372"/>
                  </a:cubicBezTo>
                  <a:cubicBezTo>
                    <a:pt x="2268" y="1341"/>
                    <a:pt x="2299" y="1288"/>
                    <a:pt x="2314" y="1288"/>
                  </a:cubicBezTo>
                  <a:cubicBezTo>
                    <a:pt x="2299" y="1234"/>
                    <a:pt x="2337" y="1249"/>
                    <a:pt x="2329" y="1211"/>
                  </a:cubicBezTo>
                  <a:lnTo>
                    <a:pt x="2345" y="1234"/>
                  </a:lnTo>
                  <a:cubicBezTo>
                    <a:pt x="2375" y="1211"/>
                    <a:pt x="2352" y="1158"/>
                    <a:pt x="2375" y="1135"/>
                  </a:cubicBezTo>
                  <a:cubicBezTo>
                    <a:pt x="2352" y="1112"/>
                    <a:pt x="2352" y="1112"/>
                    <a:pt x="2329" y="1104"/>
                  </a:cubicBezTo>
                  <a:cubicBezTo>
                    <a:pt x="2337" y="1081"/>
                    <a:pt x="2329" y="1035"/>
                    <a:pt x="2299" y="1035"/>
                  </a:cubicBezTo>
                  <a:lnTo>
                    <a:pt x="2337" y="1027"/>
                  </a:lnTo>
                  <a:lnTo>
                    <a:pt x="2352" y="974"/>
                  </a:lnTo>
                  <a:lnTo>
                    <a:pt x="2329" y="928"/>
                  </a:lnTo>
                  <a:lnTo>
                    <a:pt x="2383" y="974"/>
                  </a:lnTo>
                  <a:cubicBezTo>
                    <a:pt x="2406" y="989"/>
                    <a:pt x="2337" y="989"/>
                    <a:pt x="2375" y="1012"/>
                  </a:cubicBezTo>
                  <a:cubicBezTo>
                    <a:pt x="2406" y="1012"/>
                    <a:pt x="2406" y="958"/>
                    <a:pt x="2391" y="928"/>
                  </a:cubicBezTo>
                  <a:lnTo>
                    <a:pt x="2429" y="912"/>
                  </a:lnTo>
                  <a:cubicBezTo>
                    <a:pt x="2414" y="874"/>
                    <a:pt x="2406" y="805"/>
                    <a:pt x="2429" y="805"/>
                  </a:cubicBezTo>
                  <a:lnTo>
                    <a:pt x="2414" y="797"/>
                  </a:lnTo>
                  <a:cubicBezTo>
                    <a:pt x="2414" y="782"/>
                    <a:pt x="2414" y="751"/>
                    <a:pt x="2444" y="744"/>
                  </a:cubicBezTo>
                  <a:lnTo>
                    <a:pt x="2421" y="690"/>
                  </a:lnTo>
                  <a:cubicBezTo>
                    <a:pt x="2429" y="721"/>
                    <a:pt x="2375" y="729"/>
                    <a:pt x="2406" y="767"/>
                  </a:cubicBezTo>
                  <a:cubicBezTo>
                    <a:pt x="2375" y="782"/>
                    <a:pt x="2368" y="751"/>
                    <a:pt x="2337" y="790"/>
                  </a:cubicBezTo>
                  <a:cubicBezTo>
                    <a:pt x="2307" y="744"/>
                    <a:pt x="2345" y="744"/>
                    <a:pt x="2352" y="729"/>
                  </a:cubicBezTo>
                  <a:cubicBezTo>
                    <a:pt x="2337" y="706"/>
                    <a:pt x="2329" y="751"/>
                    <a:pt x="2307" y="744"/>
                  </a:cubicBezTo>
                  <a:lnTo>
                    <a:pt x="2299" y="782"/>
                  </a:lnTo>
                  <a:lnTo>
                    <a:pt x="2314" y="820"/>
                  </a:lnTo>
                  <a:cubicBezTo>
                    <a:pt x="2337" y="797"/>
                    <a:pt x="2314" y="782"/>
                    <a:pt x="2352" y="790"/>
                  </a:cubicBezTo>
                  <a:lnTo>
                    <a:pt x="2345" y="828"/>
                  </a:lnTo>
                  <a:cubicBezTo>
                    <a:pt x="2314" y="836"/>
                    <a:pt x="2314" y="805"/>
                    <a:pt x="2299" y="836"/>
                  </a:cubicBezTo>
                  <a:cubicBezTo>
                    <a:pt x="2337" y="828"/>
                    <a:pt x="2291" y="866"/>
                    <a:pt x="2291" y="882"/>
                  </a:cubicBezTo>
                  <a:lnTo>
                    <a:pt x="2261" y="859"/>
                  </a:lnTo>
                  <a:cubicBezTo>
                    <a:pt x="2261" y="874"/>
                    <a:pt x="2215" y="905"/>
                    <a:pt x="2222" y="943"/>
                  </a:cubicBezTo>
                  <a:cubicBezTo>
                    <a:pt x="2161" y="958"/>
                    <a:pt x="2192" y="997"/>
                    <a:pt x="2146" y="1020"/>
                  </a:cubicBezTo>
                  <a:cubicBezTo>
                    <a:pt x="2153" y="1058"/>
                    <a:pt x="2176" y="1058"/>
                    <a:pt x="2176" y="1089"/>
                  </a:cubicBezTo>
                  <a:lnTo>
                    <a:pt x="2146" y="1058"/>
                  </a:lnTo>
                  <a:cubicBezTo>
                    <a:pt x="2107" y="1073"/>
                    <a:pt x="2123" y="1112"/>
                    <a:pt x="2107" y="1142"/>
                  </a:cubicBezTo>
                  <a:lnTo>
                    <a:pt x="2138" y="1135"/>
                  </a:lnTo>
                  <a:cubicBezTo>
                    <a:pt x="2161" y="1150"/>
                    <a:pt x="2123" y="1181"/>
                    <a:pt x="2161" y="1181"/>
                  </a:cubicBezTo>
                  <a:lnTo>
                    <a:pt x="2138" y="1203"/>
                  </a:lnTo>
                  <a:lnTo>
                    <a:pt x="2107" y="1173"/>
                  </a:lnTo>
                  <a:cubicBezTo>
                    <a:pt x="2077" y="1203"/>
                    <a:pt x="2107" y="1249"/>
                    <a:pt x="2061" y="1272"/>
                  </a:cubicBezTo>
                  <a:cubicBezTo>
                    <a:pt x="2115" y="1295"/>
                    <a:pt x="2023" y="1326"/>
                    <a:pt x="2077" y="1364"/>
                  </a:cubicBezTo>
                  <a:cubicBezTo>
                    <a:pt x="2038" y="1357"/>
                    <a:pt x="2061" y="1395"/>
                    <a:pt x="2031" y="1395"/>
                  </a:cubicBezTo>
                  <a:cubicBezTo>
                    <a:pt x="2031" y="1364"/>
                    <a:pt x="2023" y="1341"/>
                    <a:pt x="2061" y="1311"/>
                  </a:cubicBezTo>
                  <a:cubicBezTo>
                    <a:pt x="2008" y="1288"/>
                    <a:pt x="2061" y="1226"/>
                    <a:pt x="2084" y="1188"/>
                  </a:cubicBezTo>
                  <a:cubicBezTo>
                    <a:pt x="2069" y="1188"/>
                    <a:pt x="2046" y="1181"/>
                    <a:pt x="2038" y="1150"/>
                  </a:cubicBezTo>
                  <a:cubicBezTo>
                    <a:pt x="2084" y="1219"/>
                    <a:pt x="1931" y="1341"/>
                    <a:pt x="2038" y="1418"/>
                  </a:cubicBezTo>
                  <a:cubicBezTo>
                    <a:pt x="2031" y="1464"/>
                    <a:pt x="2038" y="1510"/>
                    <a:pt x="2008" y="1556"/>
                  </a:cubicBezTo>
                  <a:lnTo>
                    <a:pt x="2038" y="1548"/>
                  </a:lnTo>
                  <a:lnTo>
                    <a:pt x="2069" y="1594"/>
                  </a:lnTo>
                  <a:lnTo>
                    <a:pt x="2046" y="1633"/>
                  </a:lnTo>
                  <a:cubicBezTo>
                    <a:pt x="2031" y="1610"/>
                    <a:pt x="2046" y="1594"/>
                    <a:pt x="2023" y="1564"/>
                  </a:cubicBezTo>
                  <a:lnTo>
                    <a:pt x="1985" y="1625"/>
                  </a:lnTo>
                  <a:lnTo>
                    <a:pt x="2000" y="1648"/>
                  </a:lnTo>
                  <a:lnTo>
                    <a:pt x="1992" y="1686"/>
                  </a:lnTo>
                  <a:lnTo>
                    <a:pt x="1954" y="1663"/>
                  </a:lnTo>
                  <a:cubicBezTo>
                    <a:pt x="1946" y="1709"/>
                    <a:pt x="2008" y="1686"/>
                    <a:pt x="1985" y="1747"/>
                  </a:cubicBezTo>
                  <a:lnTo>
                    <a:pt x="2008" y="1740"/>
                  </a:lnTo>
                  <a:lnTo>
                    <a:pt x="2023" y="1786"/>
                  </a:lnTo>
                  <a:cubicBezTo>
                    <a:pt x="1969" y="1755"/>
                    <a:pt x="1954" y="1862"/>
                    <a:pt x="1923" y="1901"/>
                  </a:cubicBezTo>
                  <a:cubicBezTo>
                    <a:pt x="1916" y="1855"/>
                    <a:pt x="1954" y="1755"/>
                    <a:pt x="1908" y="1755"/>
                  </a:cubicBezTo>
                  <a:cubicBezTo>
                    <a:pt x="1908" y="1709"/>
                    <a:pt x="1931" y="1671"/>
                    <a:pt x="1923" y="1633"/>
                  </a:cubicBezTo>
                  <a:cubicBezTo>
                    <a:pt x="1885" y="1625"/>
                    <a:pt x="1916" y="1678"/>
                    <a:pt x="1893" y="1701"/>
                  </a:cubicBezTo>
                  <a:cubicBezTo>
                    <a:pt x="1885" y="1663"/>
                    <a:pt x="1893" y="1663"/>
                    <a:pt x="1870" y="1640"/>
                  </a:cubicBezTo>
                  <a:cubicBezTo>
                    <a:pt x="1923" y="1633"/>
                    <a:pt x="1878" y="1602"/>
                    <a:pt x="1931" y="1587"/>
                  </a:cubicBezTo>
                  <a:cubicBezTo>
                    <a:pt x="1916" y="1548"/>
                    <a:pt x="1893" y="1564"/>
                    <a:pt x="1870" y="1571"/>
                  </a:cubicBezTo>
                  <a:cubicBezTo>
                    <a:pt x="1855" y="1548"/>
                    <a:pt x="1893" y="1548"/>
                    <a:pt x="1908" y="1533"/>
                  </a:cubicBezTo>
                  <a:lnTo>
                    <a:pt x="1878" y="1487"/>
                  </a:lnTo>
                  <a:lnTo>
                    <a:pt x="1916" y="1456"/>
                  </a:lnTo>
                  <a:cubicBezTo>
                    <a:pt x="1885" y="1418"/>
                    <a:pt x="1916" y="1441"/>
                    <a:pt x="1923" y="1410"/>
                  </a:cubicBezTo>
                  <a:cubicBezTo>
                    <a:pt x="1908" y="1372"/>
                    <a:pt x="1923" y="1341"/>
                    <a:pt x="1908" y="1303"/>
                  </a:cubicBezTo>
                  <a:cubicBezTo>
                    <a:pt x="1923" y="1272"/>
                    <a:pt x="1931" y="1311"/>
                    <a:pt x="1946" y="1303"/>
                  </a:cubicBezTo>
                  <a:cubicBezTo>
                    <a:pt x="1954" y="1341"/>
                    <a:pt x="1916" y="1403"/>
                    <a:pt x="1962" y="1403"/>
                  </a:cubicBezTo>
                  <a:lnTo>
                    <a:pt x="1946" y="1341"/>
                  </a:lnTo>
                  <a:lnTo>
                    <a:pt x="1969" y="1334"/>
                  </a:lnTo>
                  <a:cubicBezTo>
                    <a:pt x="1954" y="1303"/>
                    <a:pt x="1946" y="1295"/>
                    <a:pt x="1969" y="1265"/>
                  </a:cubicBezTo>
                  <a:cubicBezTo>
                    <a:pt x="1954" y="1226"/>
                    <a:pt x="1923" y="1265"/>
                    <a:pt x="1916" y="1226"/>
                  </a:cubicBezTo>
                  <a:lnTo>
                    <a:pt x="1916" y="1211"/>
                  </a:lnTo>
                  <a:lnTo>
                    <a:pt x="1962" y="1219"/>
                  </a:lnTo>
                  <a:cubicBezTo>
                    <a:pt x="1992" y="1203"/>
                    <a:pt x="1969" y="1181"/>
                    <a:pt x="1992" y="1173"/>
                  </a:cubicBezTo>
                  <a:lnTo>
                    <a:pt x="1962" y="1173"/>
                  </a:lnTo>
                  <a:cubicBezTo>
                    <a:pt x="1954" y="1127"/>
                    <a:pt x="2008" y="1096"/>
                    <a:pt x="1962" y="1050"/>
                  </a:cubicBezTo>
                  <a:cubicBezTo>
                    <a:pt x="1992" y="981"/>
                    <a:pt x="1969" y="912"/>
                    <a:pt x="2031" y="866"/>
                  </a:cubicBezTo>
                  <a:cubicBezTo>
                    <a:pt x="2000" y="836"/>
                    <a:pt x="2031" y="820"/>
                    <a:pt x="2031" y="797"/>
                  </a:cubicBezTo>
                  <a:cubicBezTo>
                    <a:pt x="2000" y="790"/>
                    <a:pt x="1992" y="790"/>
                    <a:pt x="1985" y="767"/>
                  </a:cubicBezTo>
                  <a:cubicBezTo>
                    <a:pt x="1954" y="797"/>
                    <a:pt x="1954" y="797"/>
                    <a:pt x="1923" y="820"/>
                  </a:cubicBezTo>
                  <a:cubicBezTo>
                    <a:pt x="1954" y="836"/>
                    <a:pt x="1946" y="828"/>
                    <a:pt x="1962" y="859"/>
                  </a:cubicBezTo>
                  <a:cubicBezTo>
                    <a:pt x="1962" y="882"/>
                    <a:pt x="1946" y="912"/>
                    <a:pt x="1962" y="943"/>
                  </a:cubicBezTo>
                  <a:lnTo>
                    <a:pt x="1908" y="897"/>
                  </a:lnTo>
                  <a:cubicBezTo>
                    <a:pt x="1885" y="905"/>
                    <a:pt x="1893" y="958"/>
                    <a:pt x="1870" y="951"/>
                  </a:cubicBezTo>
                  <a:cubicBezTo>
                    <a:pt x="1847" y="997"/>
                    <a:pt x="1885" y="1050"/>
                    <a:pt x="1839" y="1089"/>
                  </a:cubicBezTo>
                  <a:cubicBezTo>
                    <a:pt x="1816" y="1058"/>
                    <a:pt x="1839" y="1027"/>
                    <a:pt x="1832" y="997"/>
                  </a:cubicBezTo>
                  <a:cubicBezTo>
                    <a:pt x="1816" y="1020"/>
                    <a:pt x="1832" y="1035"/>
                    <a:pt x="1801" y="1050"/>
                  </a:cubicBezTo>
                  <a:cubicBezTo>
                    <a:pt x="1832" y="1058"/>
                    <a:pt x="1816" y="1066"/>
                    <a:pt x="1801" y="1073"/>
                  </a:cubicBezTo>
                  <a:cubicBezTo>
                    <a:pt x="1839" y="1135"/>
                    <a:pt x="1763" y="1181"/>
                    <a:pt x="1770" y="1242"/>
                  </a:cubicBezTo>
                  <a:cubicBezTo>
                    <a:pt x="1755" y="1265"/>
                    <a:pt x="1755" y="1226"/>
                    <a:pt x="1732" y="1219"/>
                  </a:cubicBezTo>
                  <a:lnTo>
                    <a:pt x="1717" y="1280"/>
                  </a:lnTo>
                  <a:cubicBezTo>
                    <a:pt x="1732" y="1265"/>
                    <a:pt x="1763" y="1265"/>
                    <a:pt x="1778" y="1242"/>
                  </a:cubicBezTo>
                  <a:lnTo>
                    <a:pt x="1809" y="1249"/>
                  </a:lnTo>
                  <a:lnTo>
                    <a:pt x="1801" y="1295"/>
                  </a:lnTo>
                  <a:cubicBezTo>
                    <a:pt x="1793" y="1303"/>
                    <a:pt x="1778" y="1280"/>
                    <a:pt x="1763" y="1303"/>
                  </a:cubicBezTo>
                  <a:lnTo>
                    <a:pt x="1793" y="1334"/>
                  </a:lnTo>
                  <a:lnTo>
                    <a:pt x="1793" y="1364"/>
                  </a:lnTo>
                  <a:cubicBezTo>
                    <a:pt x="1763" y="1380"/>
                    <a:pt x="1870" y="1341"/>
                    <a:pt x="1870" y="1341"/>
                  </a:cubicBezTo>
                  <a:lnTo>
                    <a:pt x="1870" y="1280"/>
                  </a:lnTo>
                  <a:cubicBezTo>
                    <a:pt x="1870" y="1280"/>
                    <a:pt x="1701" y="1717"/>
                    <a:pt x="1655" y="1947"/>
                  </a:cubicBezTo>
                  <a:cubicBezTo>
                    <a:pt x="1701" y="1970"/>
                    <a:pt x="1678" y="2031"/>
                    <a:pt x="1640" y="2054"/>
                  </a:cubicBezTo>
                  <a:lnTo>
                    <a:pt x="1717" y="2062"/>
                  </a:lnTo>
                  <a:cubicBezTo>
                    <a:pt x="1724" y="2107"/>
                    <a:pt x="1678" y="2100"/>
                    <a:pt x="1694" y="2138"/>
                  </a:cubicBezTo>
                  <a:lnTo>
                    <a:pt x="1663" y="2123"/>
                  </a:lnTo>
                  <a:cubicBezTo>
                    <a:pt x="1655" y="2161"/>
                    <a:pt x="1686" y="2199"/>
                    <a:pt x="1663" y="2238"/>
                  </a:cubicBezTo>
                  <a:cubicBezTo>
                    <a:pt x="1602" y="2184"/>
                    <a:pt x="1625" y="2322"/>
                    <a:pt x="1579" y="2376"/>
                  </a:cubicBezTo>
                  <a:cubicBezTo>
                    <a:pt x="1586" y="2406"/>
                    <a:pt x="1609" y="2376"/>
                    <a:pt x="1617" y="2368"/>
                  </a:cubicBezTo>
                  <a:cubicBezTo>
                    <a:pt x="1617" y="2429"/>
                    <a:pt x="1609" y="2406"/>
                    <a:pt x="1586" y="2452"/>
                  </a:cubicBezTo>
                  <a:lnTo>
                    <a:pt x="1617" y="2445"/>
                  </a:lnTo>
                  <a:lnTo>
                    <a:pt x="1609" y="2491"/>
                  </a:lnTo>
                  <a:lnTo>
                    <a:pt x="1648" y="2521"/>
                  </a:lnTo>
                  <a:cubicBezTo>
                    <a:pt x="1663" y="2559"/>
                    <a:pt x="1617" y="2544"/>
                    <a:pt x="1648" y="2582"/>
                  </a:cubicBezTo>
                  <a:lnTo>
                    <a:pt x="1609" y="2559"/>
                  </a:lnTo>
                  <a:cubicBezTo>
                    <a:pt x="1586" y="2659"/>
                    <a:pt x="1571" y="2636"/>
                    <a:pt x="1586" y="2751"/>
                  </a:cubicBezTo>
                  <a:lnTo>
                    <a:pt x="1563" y="2743"/>
                  </a:lnTo>
                  <a:cubicBezTo>
                    <a:pt x="1602" y="2812"/>
                    <a:pt x="1563" y="2889"/>
                    <a:pt x="1586" y="3119"/>
                  </a:cubicBezTo>
                  <a:lnTo>
                    <a:pt x="1563" y="3119"/>
                  </a:lnTo>
                  <a:cubicBezTo>
                    <a:pt x="1563" y="2981"/>
                    <a:pt x="1609" y="3119"/>
                    <a:pt x="1609" y="3119"/>
                  </a:cubicBezTo>
                  <a:lnTo>
                    <a:pt x="1755" y="3119"/>
                  </a:lnTo>
                  <a:cubicBezTo>
                    <a:pt x="1770" y="3203"/>
                    <a:pt x="1701" y="3287"/>
                    <a:pt x="1770" y="3372"/>
                  </a:cubicBezTo>
                  <a:cubicBezTo>
                    <a:pt x="1763" y="3402"/>
                    <a:pt x="1740" y="3364"/>
                    <a:pt x="1732" y="3395"/>
                  </a:cubicBezTo>
                  <a:lnTo>
                    <a:pt x="1724" y="3349"/>
                  </a:lnTo>
                  <a:cubicBezTo>
                    <a:pt x="1732" y="3410"/>
                    <a:pt x="1770" y="3502"/>
                    <a:pt x="1740" y="3586"/>
                  </a:cubicBezTo>
                  <a:cubicBezTo>
                    <a:pt x="1770" y="3594"/>
                    <a:pt x="1763" y="3525"/>
                    <a:pt x="1793" y="3563"/>
                  </a:cubicBezTo>
                  <a:cubicBezTo>
                    <a:pt x="1770" y="3601"/>
                    <a:pt x="1755" y="3632"/>
                    <a:pt x="1763" y="3670"/>
                  </a:cubicBezTo>
                  <a:cubicBezTo>
                    <a:pt x="1801" y="3693"/>
                    <a:pt x="1763" y="3640"/>
                    <a:pt x="1778" y="3624"/>
                  </a:cubicBezTo>
                  <a:cubicBezTo>
                    <a:pt x="1809" y="3655"/>
                    <a:pt x="1793" y="3678"/>
                    <a:pt x="1801" y="3701"/>
                  </a:cubicBezTo>
                  <a:lnTo>
                    <a:pt x="1740" y="3693"/>
                  </a:lnTo>
                  <a:cubicBezTo>
                    <a:pt x="1755" y="3770"/>
                    <a:pt x="1801" y="3816"/>
                    <a:pt x="1778" y="3900"/>
                  </a:cubicBezTo>
                  <a:lnTo>
                    <a:pt x="1763" y="3900"/>
                  </a:lnTo>
                  <a:lnTo>
                    <a:pt x="1740" y="3938"/>
                  </a:lnTo>
                  <a:cubicBezTo>
                    <a:pt x="1763" y="3969"/>
                    <a:pt x="1763" y="3946"/>
                    <a:pt x="1778" y="3977"/>
                  </a:cubicBezTo>
                  <a:lnTo>
                    <a:pt x="1755" y="4007"/>
                  </a:lnTo>
                  <a:cubicBezTo>
                    <a:pt x="1763" y="4046"/>
                    <a:pt x="1763" y="4084"/>
                    <a:pt x="1763" y="4115"/>
                  </a:cubicBezTo>
                  <a:lnTo>
                    <a:pt x="1755" y="4084"/>
                  </a:lnTo>
                  <a:cubicBezTo>
                    <a:pt x="1717" y="4115"/>
                    <a:pt x="1763" y="4168"/>
                    <a:pt x="1801" y="4191"/>
                  </a:cubicBezTo>
                  <a:cubicBezTo>
                    <a:pt x="1793" y="4230"/>
                    <a:pt x="1770" y="4199"/>
                    <a:pt x="1755" y="4176"/>
                  </a:cubicBezTo>
                  <a:cubicBezTo>
                    <a:pt x="1755" y="4230"/>
                    <a:pt x="1809" y="4276"/>
                    <a:pt x="1793" y="4329"/>
                  </a:cubicBezTo>
                  <a:lnTo>
                    <a:pt x="1778" y="4306"/>
                  </a:lnTo>
                  <a:cubicBezTo>
                    <a:pt x="1755" y="4314"/>
                    <a:pt x="1755" y="4344"/>
                    <a:pt x="1755" y="4383"/>
                  </a:cubicBezTo>
                  <a:cubicBezTo>
                    <a:pt x="1755" y="4367"/>
                    <a:pt x="1740" y="4344"/>
                    <a:pt x="1724" y="4367"/>
                  </a:cubicBezTo>
                  <a:lnTo>
                    <a:pt x="1701" y="4329"/>
                  </a:lnTo>
                  <a:lnTo>
                    <a:pt x="1694" y="4406"/>
                  </a:lnTo>
                  <a:cubicBezTo>
                    <a:pt x="1701" y="4398"/>
                    <a:pt x="1740" y="4421"/>
                    <a:pt x="1724" y="4444"/>
                  </a:cubicBezTo>
                  <a:lnTo>
                    <a:pt x="1740" y="4429"/>
                  </a:lnTo>
                  <a:cubicBezTo>
                    <a:pt x="1755" y="4459"/>
                    <a:pt x="1763" y="4482"/>
                    <a:pt x="1801" y="4513"/>
                  </a:cubicBezTo>
                  <a:cubicBezTo>
                    <a:pt x="1793" y="4551"/>
                    <a:pt x="1770" y="4505"/>
                    <a:pt x="1755" y="4536"/>
                  </a:cubicBezTo>
                  <a:cubicBezTo>
                    <a:pt x="1770" y="4551"/>
                    <a:pt x="1770" y="4590"/>
                    <a:pt x="1801" y="4590"/>
                  </a:cubicBezTo>
                  <a:cubicBezTo>
                    <a:pt x="1801" y="4651"/>
                    <a:pt x="1793" y="4728"/>
                    <a:pt x="1809" y="4766"/>
                  </a:cubicBezTo>
                  <a:cubicBezTo>
                    <a:pt x="1816" y="4766"/>
                    <a:pt x="1839" y="4751"/>
                    <a:pt x="1847" y="4781"/>
                  </a:cubicBezTo>
                  <a:cubicBezTo>
                    <a:pt x="1816" y="4812"/>
                    <a:pt x="1801" y="4773"/>
                    <a:pt x="1801" y="4827"/>
                  </a:cubicBezTo>
                  <a:lnTo>
                    <a:pt x="1778" y="4773"/>
                  </a:lnTo>
                  <a:cubicBezTo>
                    <a:pt x="1755" y="4781"/>
                    <a:pt x="1793" y="4842"/>
                    <a:pt x="1793" y="4865"/>
                  </a:cubicBezTo>
                  <a:lnTo>
                    <a:pt x="1816" y="4865"/>
                  </a:lnTo>
                  <a:cubicBezTo>
                    <a:pt x="1809" y="4896"/>
                    <a:pt x="1816" y="4904"/>
                    <a:pt x="1793" y="4927"/>
                  </a:cubicBezTo>
                  <a:cubicBezTo>
                    <a:pt x="1809" y="4957"/>
                    <a:pt x="1816" y="4934"/>
                    <a:pt x="1839" y="4957"/>
                  </a:cubicBezTo>
                  <a:cubicBezTo>
                    <a:pt x="1847" y="4973"/>
                    <a:pt x="1793" y="5003"/>
                    <a:pt x="1839" y="5034"/>
                  </a:cubicBezTo>
                  <a:cubicBezTo>
                    <a:pt x="1832" y="5049"/>
                    <a:pt x="1816" y="5042"/>
                    <a:pt x="1809" y="5057"/>
                  </a:cubicBezTo>
                  <a:lnTo>
                    <a:pt x="1801" y="5011"/>
                  </a:lnTo>
                  <a:cubicBezTo>
                    <a:pt x="1755" y="5126"/>
                    <a:pt x="1839" y="5287"/>
                    <a:pt x="1847" y="5425"/>
                  </a:cubicBezTo>
                  <a:lnTo>
                    <a:pt x="1801" y="5402"/>
                  </a:lnTo>
                  <a:cubicBezTo>
                    <a:pt x="1801" y="5432"/>
                    <a:pt x="1816" y="5455"/>
                    <a:pt x="1809" y="5478"/>
                  </a:cubicBezTo>
                  <a:lnTo>
                    <a:pt x="1847" y="5478"/>
                  </a:lnTo>
                  <a:cubicBezTo>
                    <a:pt x="1855" y="5547"/>
                    <a:pt x="1832" y="5670"/>
                    <a:pt x="1916" y="5723"/>
                  </a:cubicBezTo>
                  <a:cubicBezTo>
                    <a:pt x="1893" y="5746"/>
                    <a:pt x="1885" y="5700"/>
                    <a:pt x="1870" y="5708"/>
                  </a:cubicBezTo>
                  <a:cubicBezTo>
                    <a:pt x="1878" y="5762"/>
                    <a:pt x="1878" y="5769"/>
                    <a:pt x="1885" y="5808"/>
                  </a:cubicBezTo>
                  <a:lnTo>
                    <a:pt x="1916" y="5808"/>
                  </a:lnTo>
                  <a:cubicBezTo>
                    <a:pt x="1931" y="5854"/>
                    <a:pt x="1893" y="5938"/>
                    <a:pt x="1946" y="5961"/>
                  </a:cubicBezTo>
                  <a:cubicBezTo>
                    <a:pt x="1931" y="5976"/>
                    <a:pt x="1916" y="5976"/>
                    <a:pt x="1916" y="6007"/>
                  </a:cubicBezTo>
                  <a:cubicBezTo>
                    <a:pt x="1923" y="6030"/>
                    <a:pt x="1962" y="6045"/>
                    <a:pt x="1931" y="6068"/>
                  </a:cubicBezTo>
                  <a:cubicBezTo>
                    <a:pt x="2000" y="6084"/>
                    <a:pt x="1954" y="6191"/>
                    <a:pt x="2008" y="6229"/>
                  </a:cubicBezTo>
                  <a:lnTo>
                    <a:pt x="1985" y="6244"/>
                  </a:lnTo>
                  <a:cubicBezTo>
                    <a:pt x="2008" y="6275"/>
                    <a:pt x="2038" y="6306"/>
                    <a:pt x="2008" y="6352"/>
                  </a:cubicBezTo>
                  <a:lnTo>
                    <a:pt x="2046" y="6390"/>
                  </a:lnTo>
                  <a:lnTo>
                    <a:pt x="2031" y="6413"/>
                  </a:lnTo>
                  <a:lnTo>
                    <a:pt x="2038" y="6436"/>
                  </a:lnTo>
                  <a:cubicBezTo>
                    <a:pt x="2069" y="6459"/>
                    <a:pt x="2077" y="6490"/>
                    <a:pt x="2077" y="6536"/>
                  </a:cubicBezTo>
                  <a:lnTo>
                    <a:pt x="2115" y="6551"/>
                  </a:lnTo>
                  <a:lnTo>
                    <a:pt x="2084" y="6543"/>
                  </a:lnTo>
                  <a:cubicBezTo>
                    <a:pt x="2100" y="6581"/>
                    <a:pt x="2115" y="6612"/>
                    <a:pt x="2123" y="6650"/>
                  </a:cubicBezTo>
                  <a:cubicBezTo>
                    <a:pt x="2084" y="6627"/>
                    <a:pt x="2115" y="6612"/>
                    <a:pt x="2077" y="6612"/>
                  </a:cubicBezTo>
                  <a:lnTo>
                    <a:pt x="2100" y="6681"/>
                  </a:lnTo>
                  <a:lnTo>
                    <a:pt x="2061" y="6666"/>
                  </a:lnTo>
                  <a:cubicBezTo>
                    <a:pt x="2046" y="6643"/>
                    <a:pt x="2069" y="6604"/>
                    <a:pt x="2031" y="6589"/>
                  </a:cubicBezTo>
                  <a:cubicBezTo>
                    <a:pt x="2046" y="6620"/>
                    <a:pt x="2000" y="6620"/>
                    <a:pt x="2023" y="6650"/>
                  </a:cubicBezTo>
                  <a:lnTo>
                    <a:pt x="1969" y="6620"/>
                  </a:lnTo>
                  <a:lnTo>
                    <a:pt x="2008" y="6612"/>
                  </a:lnTo>
                  <a:cubicBezTo>
                    <a:pt x="2008" y="6581"/>
                    <a:pt x="1985" y="6581"/>
                    <a:pt x="1962" y="6574"/>
                  </a:cubicBezTo>
                  <a:cubicBezTo>
                    <a:pt x="1954" y="6551"/>
                    <a:pt x="1931" y="6528"/>
                    <a:pt x="1946" y="6497"/>
                  </a:cubicBezTo>
                  <a:cubicBezTo>
                    <a:pt x="1962" y="6551"/>
                    <a:pt x="1992" y="6528"/>
                    <a:pt x="2000" y="6566"/>
                  </a:cubicBezTo>
                  <a:cubicBezTo>
                    <a:pt x="2031" y="6574"/>
                    <a:pt x="1992" y="6513"/>
                    <a:pt x="2031" y="6551"/>
                  </a:cubicBezTo>
                  <a:cubicBezTo>
                    <a:pt x="2061" y="6574"/>
                    <a:pt x="1992" y="6566"/>
                    <a:pt x="2023" y="6581"/>
                  </a:cubicBezTo>
                  <a:cubicBezTo>
                    <a:pt x="2061" y="6612"/>
                    <a:pt x="2038" y="6581"/>
                    <a:pt x="2046" y="6551"/>
                  </a:cubicBezTo>
                  <a:lnTo>
                    <a:pt x="2061" y="6581"/>
                  </a:lnTo>
                  <a:cubicBezTo>
                    <a:pt x="2069" y="6543"/>
                    <a:pt x="2000" y="6467"/>
                    <a:pt x="1992" y="6413"/>
                  </a:cubicBezTo>
                  <a:cubicBezTo>
                    <a:pt x="1962" y="6436"/>
                    <a:pt x="1969" y="6390"/>
                    <a:pt x="1954" y="6390"/>
                  </a:cubicBezTo>
                  <a:cubicBezTo>
                    <a:pt x="1962" y="6421"/>
                    <a:pt x="1985" y="6459"/>
                    <a:pt x="2008" y="6474"/>
                  </a:cubicBezTo>
                  <a:cubicBezTo>
                    <a:pt x="1946" y="6528"/>
                    <a:pt x="1923" y="6398"/>
                    <a:pt x="1885" y="6375"/>
                  </a:cubicBezTo>
                  <a:cubicBezTo>
                    <a:pt x="1893" y="6313"/>
                    <a:pt x="1946" y="6352"/>
                    <a:pt x="1954" y="6313"/>
                  </a:cubicBezTo>
                  <a:cubicBezTo>
                    <a:pt x="1916" y="6321"/>
                    <a:pt x="1946" y="6267"/>
                    <a:pt x="1908" y="6244"/>
                  </a:cubicBezTo>
                  <a:cubicBezTo>
                    <a:pt x="1916" y="6267"/>
                    <a:pt x="1923" y="6336"/>
                    <a:pt x="1885" y="6321"/>
                  </a:cubicBezTo>
                  <a:cubicBezTo>
                    <a:pt x="1908" y="6275"/>
                    <a:pt x="1855" y="6298"/>
                    <a:pt x="1855" y="6229"/>
                  </a:cubicBezTo>
                  <a:cubicBezTo>
                    <a:pt x="1870" y="6191"/>
                    <a:pt x="1893" y="6229"/>
                    <a:pt x="1908" y="6191"/>
                  </a:cubicBezTo>
                  <a:lnTo>
                    <a:pt x="1870" y="6160"/>
                  </a:lnTo>
                  <a:lnTo>
                    <a:pt x="1847" y="6183"/>
                  </a:lnTo>
                  <a:cubicBezTo>
                    <a:pt x="1801" y="6122"/>
                    <a:pt x="1793" y="6053"/>
                    <a:pt x="1763" y="5992"/>
                  </a:cubicBezTo>
                  <a:cubicBezTo>
                    <a:pt x="1740" y="6015"/>
                    <a:pt x="1770" y="6038"/>
                    <a:pt x="1763" y="6053"/>
                  </a:cubicBezTo>
                  <a:cubicBezTo>
                    <a:pt x="1732" y="6015"/>
                    <a:pt x="1694" y="5953"/>
                    <a:pt x="1740" y="5923"/>
                  </a:cubicBezTo>
                  <a:cubicBezTo>
                    <a:pt x="1740" y="5938"/>
                    <a:pt x="1755" y="5961"/>
                    <a:pt x="1778" y="5969"/>
                  </a:cubicBezTo>
                  <a:lnTo>
                    <a:pt x="1801" y="5938"/>
                  </a:lnTo>
                  <a:cubicBezTo>
                    <a:pt x="1778" y="5892"/>
                    <a:pt x="1732" y="5861"/>
                    <a:pt x="1770" y="5823"/>
                  </a:cubicBezTo>
                  <a:cubicBezTo>
                    <a:pt x="1740" y="5815"/>
                    <a:pt x="1755" y="5800"/>
                    <a:pt x="1755" y="5777"/>
                  </a:cubicBezTo>
                  <a:lnTo>
                    <a:pt x="1724" y="5777"/>
                  </a:lnTo>
                  <a:cubicBezTo>
                    <a:pt x="1732" y="5723"/>
                    <a:pt x="1678" y="5632"/>
                    <a:pt x="1717" y="5593"/>
                  </a:cubicBezTo>
                  <a:cubicBezTo>
                    <a:pt x="1701" y="5570"/>
                    <a:pt x="1686" y="5540"/>
                    <a:pt x="1678" y="5501"/>
                  </a:cubicBezTo>
                  <a:lnTo>
                    <a:pt x="1701" y="5501"/>
                  </a:lnTo>
                  <a:cubicBezTo>
                    <a:pt x="1717" y="5471"/>
                    <a:pt x="1678" y="5478"/>
                    <a:pt x="1663" y="5471"/>
                  </a:cubicBezTo>
                  <a:cubicBezTo>
                    <a:pt x="1678" y="5440"/>
                    <a:pt x="1701" y="5455"/>
                    <a:pt x="1724" y="5463"/>
                  </a:cubicBezTo>
                  <a:cubicBezTo>
                    <a:pt x="1724" y="5425"/>
                    <a:pt x="1701" y="5386"/>
                    <a:pt x="1740" y="5363"/>
                  </a:cubicBezTo>
                  <a:cubicBezTo>
                    <a:pt x="1717" y="5356"/>
                    <a:pt x="1701" y="5394"/>
                    <a:pt x="1678" y="5363"/>
                  </a:cubicBezTo>
                  <a:cubicBezTo>
                    <a:pt x="1663" y="5417"/>
                    <a:pt x="1732" y="5379"/>
                    <a:pt x="1717" y="5432"/>
                  </a:cubicBezTo>
                  <a:cubicBezTo>
                    <a:pt x="1694" y="5440"/>
                    <a:pt x="1678" y="5432"/>
                    <a:pt x="1663" y="5417"/>
                  </a:cubicBezTo>
                  <a:cubicBezTo>
                    <a:pt x="1648" y="5356"/>
                    <a:pt x="1694" y="5302"/>
                    <a:pt x="1663" y="5241"/>
                  </a:cubicBezTo>
                  <a:cubicBezTo>
                    <a:pt x="1694" y="5210"/>
                    <a:pt x="1686" y="5264"/>
                    <a:pt x="1701" y="5279"/>
                  </a:cubicBezTo>
                  <a:cubicBezTo>
                    <a:pt x="1717" y="5248"/>
                    <a:pt x="1694" y="5233"/>
                    <a:pt x="1686" y="5210"/>
                  </a:cubicBezTo>
                  <a:lnTo>
                    <a:pt x="1663" y="5233"/>
                  </a:lnTo>
                  <a:lnTo>
                    <a:pt x="1648" y="5203"/>
                  </a:lnTo>
                  <a:cubicBezTo>
                    <a:pt x="1663" y="5157"/>
                    <a:pt x="1602" y="5126"/>
                    <a:pt x="1648" y="5080"/>
                  </a:cubicBezTo>
                  <a:cubicBezTo>
                    <a:pt x="1617" y="5080"/>
                    <a:pt x="1609" y="5011"/>
                    <a:pt x="1640" y="5003"/>
                  </a:cubicBezTo>
                  <a:cubicBezTo>
                    <a:pt x="1586" y="4980"/>
                    <a:pt x="1579" y="4919"/>
                    <a:pt x="1586" y="4865"/>
                  </a:cubicBezTo>
                  <a:lnTo>
                    <a:pt x="1563" y="4858"/>
                  </a:lnTo>
                  <a:cubicBezTo>
                    <a:pt x="1579" y="4819"/>
                    <a:pt x="1548" y="4781"/>
                    <a:pt x="1586" y="4773"/>
                  </a:cubicBezTo>
                  <a:lnTo>
                    <a:pt x="1540" y="4728"/>
                  </a:lnTo>
                  <a:cubicBezTo>
                    <a:pt x="1563" y="4674"/>
                    <a:pt x="1579" y="4735"/>
                    <a:pt x="1602" y="4705"/>
                  </a:cubicBezTo>
                  <a:cubicBezTo>
                    <a:pt x="1571" y="4674"/>
                    <a:pt x="1571" y="4651"/>
                    <a:pt x="1579" y="4613"/>
                  </a:cubicBezTo>
                  <a:lnTo>
                    <a:pt x="1525" y="4574"/>
                  </a:lnTo>
                  <a:cubicBezTo>
                    <a:pt x="1540" y="4551"/>
                    <a:pt x="1571" y="4597"/>
                    <a:pt x="1586" y="4574"/>
                  </a:cubicBezTo>
                  <a:cubicBezTo>
                    <a:pt x="1533" y="4574"/>
                    <a:pt x="1533" y="4482"/>
                    <a:pt x="1548" y="4436"/>
                  </a:cubicBezTo>
                  <a:cubicBezTo>
                    <a:pt x="1533" y="4398"/>
                    <a:pt x="1502" y="4406"/>
                    <a:pt x="1510" y="4367"/>
                  </a:cubicBezTo>
                  <a:cubicBezTo>
                    <a:pt x="1533" y="4367"/>
                    <a:pt x="1563" y="4398"/>
                    <a:pt x="1540" y="4352"/>
                  </a:cubicBezTo>
                  <a:lnTo>
                    <a:pt x="1602" y="4390"/>
                  </a:lnTo>
                  <a:lnTo>
                    <a:pt x="1602" y="4367"/>
                  </a:lnTo>
                  <a:lnTo>
                    <a:pt x="1609" y="4352"/>
                  </a:lnTo>
                  <a:lnTo>
                    <a:pt x="1563" y="4322"/>
                  </a:lnTo>
                  <a:cubicBezTo>
                    <a:pt x="1540" y="4283"/>
                    <a:pt x="1586" y="4283"/>
                    <a:pt x="1602" y="4245"/>
                  </a:cubicBezTo>
                  <a:cubicBezTo>
                    <a:pt x="1571" y="4214"/>
                    <a:pt x="1609" y="4191"/>
                    <a:pt x="1586" y="4168"/>
                  </a:cubicBezTo>
                  <a:cubicBezTo>
                    <a:pt x="1563" y="4199"/>
                    <a:pt x="1571" y="4230"/>
                    <a:pt x="1579" y="4253"/>
                  </a:cubicBezTo>
                  <a:lnTo>
                    <a:pt x="1540" y="4291"/>
                  </a:lnTo>
                  <a:cubicBezTo>
                    <a:pt x="1540" y="4268"/>
                    <a:pt x="1525" y="4268"/>
                    <a:pt x="1540" y="4230"/>
                  </a:cubicBezTo>
                  <a:cubicBezTo>
                    <a:pt x="1533" y="4199"/>
                    <a:pt x="1525" y="4245"/>
                    <a:pt x="1502" y="4214"/>
                  </a:cubicBezTo>
                  <a:cubicBezTo>
                    <a:pt x="1533" y="4191"/>
                    <a:pt x="1525" y="4115"/>
                    <a:pt x="1525" y="4061"/>
                  </a:cubicBezTo>
                  <a:lnTo>
                    <a:pt x="1510" y="4122"/>
                  </a:lnTo>
                  <a:cubicBezTo>
                    <a:pt x="1464" y="4130"/>
                    <a:pt x="1471" y="4061"/>
                    <a:pt x="1471" y="4023"/>
                  </a:cubicBezTo>
                  <a:cubicBezTo>
                    <a:pt x="1502" y="4007"/>
                    <a:pt x="1487" y="4076"/>
                    <a:pt x="1502" y="4053"/>
                  </a:cubicBezTo>
                  <a:cubicBezTo>
                    <a:pt x="1533" y="4015"/>
                    <a:pt x="1487" y="4023"/>
                    <a:pt x="1494" y="3984"/>
                  </a:cubicBezTo>
                  <a:cubicBezTo>
                    <a:pt x="1548" y="4023"/>
                    <a:pt x="1487" y="3870"/>
                    <a:pt x="1533" y="3824"/>
                  </a:cubicBezTo>
                  <a:cubicBezTo>
                    <a:pt x="1502" y="3808"/>
                    <a:pt x="1494" y="3755"/>
                    <a:pt x="1464" y="3716"/>
                  </a:cubicBezTo>
                  <a:cubicBezTo>
                    <a:pt x="1510" y="3716"/>
                    <a:pt x="1464" y="3601"/>
                    <a:pt x="1448" y="3586"/>
                  </a:cubicBezTo>
                  <a:lnTo>
                    <a:pt x="1464" y="3563"/>
                  </a:lnTo>
                  <a:cubicBezTo>
                    <a:pt x="1448" y="3555"/>
                    <a:pt x="1464" y="3525"/>
                    <a:pt x="1433" y="3486"/>
                  </a:cubicBezTo>
                  <a:cubicBezTo>
                    <a:pt x="1471" y="3471"/>
                    <a:pt x="1433" y="3440"/>
                    <a:pt x="1426" y="3387"/>
                  </a:cubicBezTo>
                  <a:cubicBezTo>
                    <a:pt x="1433" y="3372"/>
                    <a:pt x="1456" y="3395"/>
                    <a:pt x="1464" y="3364"/>
                  </a:cubicBezTo>
                  <a:cubicBezTo>
                    <a:pt x="1433" y="3272"/>
                    <a:pt x="1456" y="3218"/>
                    <a:pt x="1433" y="3126"/>
                  </a:cubicBezTo>
                  <a:cubicBezTo>
                    <a:pt x="1456" y="3119"/>
                    <a:pt x="1464" y="3134"/>
                    <a:pt x="1464" y="3103"/>
                  </a:cubicBezTo>
                  <a:cubicBezTo>
                    <a:pt x="1418" y="3103"/>
                    <a:pt x="1448" y="3057"/>
                    <a:pt x="1471" y="3027"/>
                  </a:cubicBezTo>
                  <a:cubicBezTo>
                    <a:pt x="1433" y="3050"/>
                    <a:pt x="1418" y="3004"/>
                    <a:pt x="1426" y="2950"/>
                  </a:cubicBezTo>
                  <a:cubicBezTo>
                    <a:pt x="1456" y="2943"/>
                    <a:pt x="1426" y="3004"/>
                    <a:pt x="1456" y="2988"/>
                  </a:cubicBezTo>
                  <a:lnTo>
                    <a:pt x="1471" y="2950"/>
                  </a:lnTo>
                  <a:cubicBezTo>
                    <a:pt x="1456" y="2943"/>
                    <a:pt x="1448" y="2966"/>
                    <a:pt x="1448" y="2935"/>
                  </a:cubicBezTo>
                  <a:lnTo>
                    <a:pt x="1471" y="2943"/>
                  </a:lnTo>
                  <a:cubicBezTo>
                    <a:pt x="1494" y="2897"/>
                    <a:pt x="1471" y="2889"/>
                    <a:pt x="1456" y="2889"/>
                  </a:cubicBezTo>
                  <a:cubicBezTo>
                    <a:pt x="1448" y="2851"/>
                    <a:pt x="1494" y="2889"/>
                    <a:pt x="1487" y="2851"/>
                  </a:cubicBezTo>
                  <a:cubicBezTo>
                    <a:pt x="1456" y="2851"/>
                    <a:pt x="1448" y="2820"/>
                    <a:pt x="1433" y="2789"/>
                  </a:cubicBezTo>
                  <a:cubicBezTo>
                    <a:pt x="1471" y="2782"/>
                    <a:pt x="1433" y="2774"/>
                    <a:pt x="1464" y="2743"/>
                  </a:cubicBezTo>
                  <a:lnTo>
                    <a:pt x="1456" y="2682"/>
                  </a:lnTo>
                  <a:lnTo>
                    <a:pt x="1487" y="2697"/>
                  </a:lnTo>
                  <a:cubicBezTo>
                    <a:pt x="1448" y="2682"/>
                    <a:pt x="1487" y="2567"/>
                    <a:pt x="1433" y="2582"/>
                  </a:cubicBezTo>
                  <a:cubicBezTo>
                    <a:pt x="1456" y="2552"/>
                    <a:pt x="1395" y="2521"/>
                    <a:pt x="1418" y="2506"/>
                  </a:cubicBezTo>
                  <a:cubicBezTo>
                    <a:pt x="1448" y="2483"/>
                    <a:pt x="1433" y="2529"/>
                    <a:pt x="1464" y="2552"/>
                  </a:cubicBezTo>
                  <a:cubicBezTo>
                    <a:pt x="1471" y="2521"/>
                    <a:pt x="1464" y="2491"/>
                    <a:pt x="1471" y="2475"/>
                  </a:cubicBezTo>
                  <a:cubicBezTo>
                    <a:pt x="1395" y="2468"/>
                    <a:pt x="1433" y="2360"/>
                    <a:pt x="1426" y="2330"/>
                  </a:cubicBezTo>
                  <a:lnTo>
                    <a:pt x="1464" y="2391"/>
                  </a:lnTo>
                  <a:lnTo>
                    <a:pt x="1448" y="2391"/>
                  </a:lnTo>
                  <a:cubicBezTo>
                    <a:pt x="1433" y="2414"/>
                    <a:pt x="1464" y="2406"/>
                    <a:pt x="1464" y="2445"/>
                  </a:cubicBezTo>
                  <a:cubicBezTo>
                    <a:pt x="1471" y="2399"/>
                    <a:pt x="1464" y="2391"/>
                    <a:pt x="1510" y="2337"/>
                  </a:cubicBezTo>
                  <a:cubicBezTo>
                    <a:pt x="1502" y="2314"/>
                    <a:pt x="1487" y="2337"/>
                    <a:pt x="1471" y="2330"/>
                  </a:cubicBezTo>
                  <a:cubicBezTo>
                    <a:pt x="1510" y="2291"/>
                    <a:pt x="1471" y="2123"/>
                    <a:pt x="1494" y="2054"/>
                  </a:cubicBezTo>
                  <a:lnTo>
                    <a:pt x="1456" y="2016"/>
                  </a:lnTo>
                  <a:cubicBezTo>
                    <a:pt x="1426" y="1977"/>
                    <a:pt x="1487" y="1947"/>
                    <a:pt x="1433" y="1939"/>
                  </a:cubicBezTo>
                  <a:lnTo>
                    <a:pt x="1487" y="1939"/>
                  </a:lnTo>
                  <a:lnTo>
                    <a:pt x="1464" y="1977"/>
                  </a:lnTo>
                  <a:cubicBezTo>
                    <a:pt x="1487" y="2008"/>
                    <a:pt x="1502" y="1954"/>
                    <a:pt x="1510" y="2008"/>
                  </a:cubicBezTo>
                  <a:cubicBezTo>
                    <a:pt x="1510" y="1970"/>
                    <a:pt x="1494" y="1954"/>
                    <a:pt x="1487" y="1916"/>
                  </a:cubicBezTo>
                  <a:lnTo>
                    <a:pt x="1502" y="1908"/>
                  </a:lnTo>
                  <a:cubicBezTo>
                    <a:pt x="1487" y="1878"/>
                    <a:pt x="1487" y="1931"/>
                    <a:pt x="1464" y="1916"/>
                  </a:cubicBezTo>
                  <a:cubicBezTo>
                    <a:pt x="1456" y="1901"/>
                    <a:pt x="1471" y="1870"/>
                    <a:pt x="1448" y="1855"/>
                  </a:cubicBezTo>
                  <a:cubicBezTo>
                    <a:pt x="1418" y="1970"/>
                    <a:pt x="1410" y="2069"/>
                    <a:pt x="1395" y="2184"/>
                  </a:cubicBezTo>
                  <a:cubicBezTo>
                    <a:pt x="1387" y="2215"/>
                    <a:pt x="1380" y="2169"/>
                    <a:pt x="1357" y="2199"/>
                  </a:cubicBezTo>
                  <a:cubicBezTo>
                    <a:pt x="1357" y="2222"/>
                    <a:pt x="1372" y="2215"/>
                    <a:pt x="1387" y="2238"/>
                  </a:cubicBezTo>
                  <a:cubicBezTo>
                    <a:pt x="1372" y="2261"/>
                    <a:pt x="1341" y="2215"/>
                    <a:pt x="1318" y="2184"/>
                  </a:cubicBezTo>
                  <a:cubicBezTo>
                    <a:pt x="1318" y="2123"/>
                    <a:pt x="1380" y="2054"/>
                    <a:pt x="1341" y="1977"/>
                  </a:cubicBezTo>
                  <a:lnTo>
                    <a:pt x="1357" y="1908"/>
                  </a:lnTo>
                  <a:cubicBezTo>
                    <a:pt x="1334" y="1931"/>
                    <a:pt x="1341" y="1916"/>
                    <a:pt x="1349" y="1878"/>
                  </a:cubicBezTo>
                  <a:cubicBezTo>
                    <a:pt x="1341" y="1855"/>
                    <a:pt x="1334" y="1878"/>
                    <a:pt x="1311" y="1862"/>
                  </a:cubicBezTo>
                  <a:cubicBezTo>
                    <a:pt x="1357" y="1801"/>
                    <a:pt x="1318" y="1793"/>
                    <a:pt x="1334" y="1747"/>
                  </a:cubicBezTo>
                  <a:cubicBezTo>
                    <a:pt x="1341" y="1724"/>
                    <a:pt x="1349" y="1747"/>
                    <a:pt x="1372" y="1717"/>
                  </a:cubicBezTo>
                  <a:cubicBezTo>
                    <a:pt x="1341" y="1717"/>
                    <a:pt x="1334" y="1701"/>
                    <a:pt x="1341" y="1663"/>
                  </a:cubicBezTo>
                  <a:cubicBezTo>
                    <a:pt x="1349" y="1640"/>
                    <a:pt x="1357" y="1701"/>
                    <a:pt x="1380" y="1663"/>
                  </a:cubicBezTo>
                  <a:lnTo>
                    <a:pt x="1380" y="1633"/>
                  </a:lnTo>
                  <a:lnTo>
                    <a:pt x="1349" y="1602"/>
                  </a:lnTo>
                  <a:cubicBezTo>
                    <a:pt x="1372" y="1533"/>
                    <a:pt x="1380" y="1510"/>
                    <a:pt x="1410" y="1456"/>
                  </a:cubicBezTo>
                  <a:cubicBezTo>
                    <a:pt x="1357" y="1441"/>
                    <a:pt x="1426" y="1410"/>
                    <a:pt x="1395" y="1372"/>
                  </a:cubicBezTo>
                  <a:lnTo>
                    <a:pt x="1426" y="1410"/>
                  </a:lnTo>
                  <a:cubicBezTo>
                    <a:pt x="1426" y="1380"/>
                    <a:pt x="1426" y="1357"/>
                    <a:pt x="1433" y="1334"/>
                  </a:cubicBezTo>
                  <a:lnTo>
                    <a:pt x="1418" y="1288"/>
                  </a:lnTo>
                  <a:cubicBezTo>
                    <a:pt x="1387" y="1295"/>
                    <a:pt x="1387" y="1288"/>
                    <a:pt x="1372" y="1242"/>
                  </a:cubicBezTo>
                  <a:cubicBezTo>
                    <a:pt x="1372" y="1295"/>
                    <a:pt x="1334" y="1318"/>
                    <a:pt x="1349" y="1364"/>
                  </a:cubicBezTo>
                  <a:cubicBezTo>
                    <a:pt x="1318" y="1395"/>
                    <a:pt x="1334" y="1341"/>
                    <a:pt x="1311" y="1364"/>
                  </a:cubicBezTo>
                  <a:cubicBezTo>
                    <a:pt x="1318" y="1395"/>
                    <a:pt x="1341" y="1403"/>
                    <a:pt x="1357" y="1395"/>
                  </a:cubicBezTo>
                  <a:lnTo>
                    <a:pt x="1372" y="1449"/>
                  </a:lnTo>
                  <a:cubicBezTo>
                    <a:pt x="1334" y="1449"/>
                    <a:pt x="1349" y="1495"/>
                    <a:pt x="1349" y="1525"/>
                  </a:cubicBezTo>
                  <a:cubicBezTo>
                    <a:pt x="1318" y="1548"/>
                    <a:pt x="1334" y="1495"/>
                    <a:pt x="1303" y="1487"/>
                  </a:cubicBezTo>
                  <a:cubicBezTo>
                    <a:pt x="1295" y="1518"/>
                    <a:pt x="1303" y="1518"/>
                    <a:pt x="1318" y="1533"/>
                  </a:cubicBezTo>
                  <a:cubicBezTo>
                    <a:pt x="1311" y="1548"/>
                    <a:pt x="1280" y="1564"/>
                    <a:pt x="1280" y="1602"/>
                  </a:cubicBezTo>
                  <a:lnTo>
                    <a:pt x="1334" y="1648"/>
                  </a:lnTo>
                  <a:cubicBezTo>
                    <a:pt x="1311" y="1663"/>
                    <a:pt x="1295" y="1640"/>
                    <a:pt x="1272" y="1678"/>
                  </a:cubicBezTo>
                  <a:lnTo>
                    <a:pt x="1272" y="1740"/>
                  </a:lnTo>
                  <a:lnTo>
                    <a:pt x="1234" y="1740"/>
                  </a:lnTo>
                  <a:cubicBezTo>
                    <a:pt x="1242" y="1816"/>
                    <a:pt x="1226" y="1901"/>
                    <a:pt x="1219" y="1977"/>
                  </a:cubicBezTo>
                  <a:cubicBezTo>
                    <a:pt x="1257" y="2023"/>
                    <a:pt x="1196" y="2062"/>
                    <a:pt x="1226" y="2107"/>
                  </a:cubicBezTo>
                  <a:cubicBezTo>
                    <a:pt x="1165" y="2184"/>
                    <a:pt x="1257" y="2299"/>
                    <a:pt x="1180" y="2360"/>
                  </a:cubicBezTo>
                  <a:lnTo>
                    <a:pt x="1196" y="2406"/>
                  </a:lnTo>
                  <a:lnTo>
                    <a:pt x="1157" y="2468"/>
                  </a:lnTo>
                  <a:cubicBezTo>
                    <a:pt x="1150" y="2437"/>
                    <a:pt x="1165" y="2406"/>
                    <a:pt x="1127" y="2399"/>
                  </a:cubicBezTo>
                  <a:cubicBezTo>
                    <a:pt x="1157" y="2406"/>
                    <a:pt x="1150" y="2376"/>
                    <a:pt x="1150" y="2353"/>
                  </a:cubicBezTo>
                  <a:lnTo>
                    <a:pt x="1127" y="2376"/>
                  </a:lnTo>
                  <a:cubicBezTo>
                    <a:pt x="1104" y="2337"/>
                    <a:pt x="1119" y="2314"/>
                    <a:pt x="1119" y="2276"/>
                  </a:cubicBezTo>
                  <a:lnTo>
                    <a:pt x="1127" y="2322"/>
                  </a:lnTo>
                  <a:cubicBezTo>
                    <a:pt x="1157" y="2314"/>
                    <a:pt x="1127" y="2238"/>
                    <a:pt x="1142" y="2199"/>
                  </a:cubicBezTo>
                  <a:lnTo>
                    <a:pt x="1119" y="2245"/>
                  </a:lnTo>
                  <a:cubicBezTo>
                    <a:pt x="1127" y="2176"/>
                    <a:pt x="1104" y="2146"/>
                    <a:pt x="1088" y="2085"/>
                  </a:cubicBezTo>
                  <a:cubicBezTo>
                    <a:pt x="1104" y="2062"/>
                    <a:pt x="1119" y="2130"/>
                    <a:pt x="1127" y="2092"/>
                  </a:cubicBezTo>
                  <a:lnTo>
                    <a:pt x="1111" y="2062"/>
                  </a:lnTo>
                  <a:cubicBezTo>
                    <a:pt x="1142" y="1993"/>
                    <a:pt x="1119" y="1916"/>
                    <a:pt x="1104" y="1870"/>
                  </a:cubicBezTo>
                  <a:cubicBezTo>
                    <a:pt x="1127" y="1916"/>
                    <a:pt x="1119" y="1839"/>
                    <a:pt x="1127" y="1801"/>
                  </a:cubicBezTo>
                  <a:cubicBezTo>
                    <a:pt x="1111" y="1793"/>
                    <a:pt x="1104" y="1778"/>
                    <a:pt x="1104" y="1816"/>
                  </a:cubicBezTo>
                  <a:cubicBezTo>
                    <a:pt x="1065" y="1755"/>
                    <a:pt x="1127" y="1755"/>
                    <a:pt x="1088" y="1709"/>
                  </a:cubicBezTo>
                  <a:lnTo>
                    <a:pt x="1142" y="1709"/>
                  </a:lnTo>
                  <a:lnTo>
                    <a:pt x="1104" y="1648"/>
                  </a:lnTo>
                  <a:cubicBezTo>
                    <a:pt x="1088" y="1625"/>
                    <a:pt x="1150" y="1564"/>
                    <a:pt x="1104" y="1556"/>
                  </a:cubicBezTo>
                  <a:lnTo>
                    <a:pt x="1127" y="1510"/>
                  </a:lnTo>
                  <a:cubicBezTo>
                    <a:pt x="1104" y="1479"/>
                    <a:pt x="1104" y="1395"/>
                    <a:pt x="1142" y="1326"/>
                  </a:cubicBezTo>
                  <a:cubicBezTo>
                    <a:pt x="1150" y="1364"/>
                    <a:pt x="1142" y="1364"/>
                    <a:pt x="1165" y="1403"/>
                  </a:cubicBezTo>
                  <a:cubicBezTo>
                    <a:pt x="1188" y="1372"/>
                    <a:pt x="1196" y="1357"/>
                    <a:pt x="1203" y="1334"/>
                  </a:cubicBezTo>
                  <a:cubicBezTo>
                    <a:pt x="1196" y="1318"/>
                    <a:pt x="1157" y="1357"/>
                    <a:pt x="1180" y="1326"/>
                  </a:cubicBezTo>
                  <a:cubicBezTo>
                    <a:pt x="1150" y="1303"/>
                    <a:pt x="1180" y="1364"/>
                    <a:pt x="1180" y="1372"/>
                  </a:cubicBezTo>
                  <a:cubicBezTo>
                    <a:pt x="1142" y="1372"/>
                    <a:pt x="1119" y="1288"/>
                    <a:pt x="1165" y="1249"/>
                  </a:cubicBezTo>
                  <a:cubicBezTo>
                    <a:pt x="1180" y="1203"/>
                    <a:pt x="1111" y="1135"/>
                    <a:pt x="1150" y="1096"/>
                  </a:cubicBezTo>
                  <a:lnTo>
                    <a:pt x="1127" y="1058"/>
                  </a:lnTo>
                  <a:lnTo>
                    <a:pt x="1165" y="1066"/>
                  </a:lnTo>
                  <a:cubicBezTo>
                    <a:pt x="1180" y="1035"/>
                    <a:pt x="1142" y="997"/>
                    <a:pt x="1165" y="974"/>
                  </a:cubicBezTo>
                  <a:lnTo>
                    <a:pt x="1188" y="1012"/>
                  </a:lnTo>
                  <a:cubicBezTo>
                    <a:pt x="1188" y="920"/>
                    <a:pt x="1180" y="836"/>
                    <a:pt x="1226" y="790"/>
                  </a:cubicBezTo>
                  <a:cubicBezTo>
                    <a:pt x="1226" y="759"/>
                    <a:pt x="1234" y="744"/>
                    <a:pt x="1219" y="713"/>
                  </a:cubicBezTo>
                  <a:lnTo>
                    <a:pt x="1188" y="713"/>
                  </a:lnTo>
                  <a:cubicBezTo>
                    <a:pt x="1226" y="683"/>
                    <a:pt x="1196" y="598"/>
                    <a:pt x="1242" y="552"/>
                  </a:cubicBezTo>
                  <a:lnTo>
                    <a:pt x="1257" y="606"/>
                  </a:lnTo>
                  <a:cubicBezTo>
                    <a:pt x="1272" y="598"/>
                    <a:pt x="1295" y="522"/>
                    <a:pt x="1311" y="483"/>
                  </a:cubicBezTo>
                  <a:cubicBezTo>
                    <a:pt x="1295" y="445"/>
                    <a:pt x="1303" y="514"/>
                    <a:pt x="1272" y="514"/>
                  </a:cubicBezTo>
                  <a:cubicBezTo>
                    <a:pt x="1265" y="483"/>
                    <a:pt x="1280" y="460"/>
                    <a:pt x="1272" y="437"/>
                  </a:cubicBezTo>
                  <a:lnTo>
                    <a:pt x="1242" y="414"/>
                  </a:lnTo>
                  <a:lnTo>
                    <a:pt x="1219" y="437"/>
                  </a:lnTo>
                  <a:lnTo>
                    <a:pt x="1219" y="399"/>
                  </a:lnTo>
                  <a:cubicBezTo>
                    <a:pt x="1265" y="368"/>
                    <a:pt x="1265" y="361"/>
                    <a:pt x="1295" y="307"/>
                  </a:cubicBezTo>
                  <a:cubicBezTo>
                    <a:pt x="1311" y="338"/>
                    <a:pt x="1265" y="361"/>
                    <a:pt x="1280" y="384"/>
                  </a:cubicBezTo>
                  <a:cubicBezTo>
                    <a:pt x="1311" y="376"/>
                    <a:pt x="1303" y="361"/>
                    <a:pt x="1318" y="338"/>
                  </a:cubicBezTo>
                  <a:cubicBezTo>
                    <a:pt x="1295" y="345"/>
                    <a:pt x="1295" y="269"/>
                    <a:pt x="1311" y="246"/>
                  </a:cubicBezTo>
                  <a:lnTo>
                    <a:pt x="1334" y="261"/>
                  </a:lnTo>
                  <a:cubicBezTo>
                    <a:pt x="1357" y="254"/>
                    <a:pt x="1341" y="223"/>
                    <a:pt x="1372" y="215"/>
                  </a:cubicBezTo>
                  <a:lnTo>
                    <a:pt x="1334" y="215"/>
                  </a:lnTo>
                  <a:cubicBezTo>
                    <a:pt x="1334" y="154"/>
                    <a:pt x="1380" y="108"/>
                    <a:pt x="1380" y="54"/>
                  </a:cubicBezTo>
                  <a:cubicBezTo>
                    <a:pt x="1349" y="39"/>
                    <a:pt x="1372" y="93"/>
                    <a:pt x="1349" y="108"/>
                  </a:cubicBezTo>
                  <a:lnTo>
                    <a:pt x="1334" y="108"/>
                  </a:lnTo>
                  <a:cubicBezTo>
                    <a:pt x="1357" y="70"/>
                    <a:pt x="1341" y="62"/>
                    <a:pt x="1341" y="16"/>
                  </a:cubicBezTo>
                  <a:cubicBezTo>
                    <a:pt x="1311" y="1"/>
                    <a:pt x="1303" y="39"/>
                    <a:pt x="1318" y="70"/>
                  </a:cubicBezTo>
                  <a:cubicBezTo>
                    <a:pt x="1295" y="100"/>
                    <a:pt x="1303" y="24"/>
                    <a:pt x="1280" y="70"/>
                  </a:cubicBezTo>
                  <a:cubicBezTo>
                    <a:pt x="1242" y="116"/>
                    <a:pt x="1257" y="62"/>
                    <a:pt x="1219" y="9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6"/>
            <p:cNvSpPr/>
            <p:nvPr/>
          </p:nvSpPr>
          <p:spPr>
            <a:xfrm rot="-8419689">
              <a:off x="8515639" y="3109253"/>
              <a:ext cx="1520790" cy="2415495"/>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4" name="Google Shape;324;p16"/>
          <p:cNvGrpSpPr/>
          <p:nvPr/>
        </p:nvGrpSpPr>
        <p:grpSpPr>
          <a:xfrm>
            <a:off x="8167855" y="-439437"/>
            <a:ext cx="1407154" cy="4297527"/>
            <a:chOff x="8167855" y="-439437"/>
            <a:chExt cx="1407154" cy="4297527"/>
          </a:xfrm>
        </p:grpSpPr>
        <p:sp>
          <p:nvSpPr>
            <p:cNvPr id="325" name="Google Shape;325;p16"/>
            <p:cNvSpPr/>
            <p:nvPr/>
          </p:nvSpPr>
          <p:spPr>
            <a:xfrm rot="6555300">
              <a:off x="8299873" y="-265536"/>
              <a:ext cx="1143118" cy="1091228"/>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6" name="Google Shape;326;p16"/>
            <p:cNvGrpSpPr/>
            <p:nvPr/>
          </p:nvGrpSpPr>
          <p:grpSpPr>
            <a:xfrm flipH="1" rot="1226232">
              <a:off x="8695685" y="3482347"/>
              <a:ext cx="351513" cy="324586"/>
              <a:chOff x="5680050" y="2183725"/>
              <a:chExt cx="59050" cy="54525"/>
            </a:xfrm>
          </p:grpSpPr>
          <p:sp>
            <p:nvSpPr>
              <p:cNvPr id="327" name="Google Shape;327;p16"/>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6"/>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6"/>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6"/>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6"/>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6"/>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6"/>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6"/>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6"/>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36" name="Google Shape;336;p16"/>
          <p:cNvSpPr txBox="1"/>
          <p:nvPr>
            <p:ph idx="1" type="subTitle"/>
          </p:nvPr>
        </p:nvSpPr>
        <p:spPr>
          <a:xfrm>
            <a:off x="4699525" y="2190938"/>
            <a:ext cx="3582000" cy="1936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AutoNum type="arabicPeriod"/>
              <a:defRPr/>
            </a:lvl1pPr>
            <a:lvl2pPr lvl="1" rtl="0">
              <a:lnSpc>
                <a:spcPct val="100000"/>
              </a:lnSpc>
              <a:spcBef>
                <a:spcPts val="0"/>
              </a:spcBef>
              <a:spcAft>
                <a:spcPts val="0"/>
              </a:spcAft>
              <a:buSzPts val="1600"/>
              <a:buAutoNum type="alphaLcPeriod"/>
              <a:defRPr sz="1600"/>
            </a:lvl2pPr>
            <a:lvl3pPr lvl="2" rtl="0">
              <a:lnSpc>
                <a:spcPct val="100000"/>
              </a:lnSpc>
              <a:spcBef>
                <a:spcPts val="0"/>
              </a:spcBef>
              <a:spcAft>
                <a:spcPts val="0"/>
              </a:spcAft>
              <a:buSzPts val="1600"/>
              <a:buAutoNum type="romanLcPeriod"/>
              <a:defRPr sz="1600"/>
            </a:lvl3pPr>
            <a:lvl4pPr lvl="3" rtl="0">
              <a:lnSpc>
                <a:spcPct val="100000"/>
              </a:lnSpc>
              <a:spcBef>
                <a:spcPts val="0"/>
              </a:spcBef>
              <a:spcAft>
                <a:spcPts val="0"/>
              </a:spcAft>
              <a:buSzPts val="1600"/>
              <a:buAutoNum type="arabicPeriod"/>
              <a:defRPr sz="1600"/>
            </a:lvl4pPr>
            <a:lvl5pPr lvl="4" rtl="0">
              <a:lnSpc>
                <a:spcPct val="100000"/>
              </a:lnSpc>
              <a:spcBef>
                <a:spcPts val="0"/>
              </a:spcBef>
              <a:spcAft>
                <a:spcPts val="0"/>
              </a:spcAft>
              <a:buSzPts val="1600"/>
              <a:buAutoNum type="alphaLcPeriod"/>
              <a:defRPr sz="1600"/>
            </a:lvl5pPr>
            <a:lvl6pPr lvl="5" rtl="0">
              <a:lnSpc>
                <a:spcPct val="100000"/>
              </a:lnSpc>
              <a:spcBef>
                <a:spcPts val="0"/>
              </a:spcBef>
              <a:spcAft>
                <a:spcPts val="0"/>
              </a:spcAft>
              <a:buSzPts val="1600"/>
              <a:buAutoNum type="romanLcPeriod"/>
              <a:defRPr sz="1600"/>
            </a:lvl6pPr>
            <a:lvl7pPr lvl="6" rtl="0">
              <a:lnSpc>
                <a:spcPct val="100000"/>
              </a:lnSpc>
              <a:spcBef>
                <a:spcPts val="0"/>
              </a:spcBef>
              <a:spcAft>
                <a:spcPts val="0"/>
              </a:spcAft>
              <a:buSzPts val="1600"/>
              <a:buAutoNum type="arabicPeriod"/>
              <a:defRPr sz="1600"/>
            </a:lvl7pPr>
            <a:lvl8pPr lvl="7" rtl="0">
              <a:lnSpc>
                <a:spcPct val="100000"/>
              </a:lnSpc>
              <a:spcBef>
                <a:spcPts val="0"/>
              </a:spcBef>
              <a:spcAft>
                <a:spcPts val="0"/>
              </a:spcAft>
              <a:buSzPts val="1600"/>
              <a:buAutoNum type="alphaLcPeriod"/>
              <a:defRPr sz="1600"/>
            </a:lvl8pPr>
            <a:lvl9pPr lvl="8" rtl="0">
              <a:lnSpc>
                <a:spcPct val="100000"/>
              </a:lnSpc>
              <a:spcBef>
                <a:spcPts val="0"/>
              </a:spcBef>
              <a:spcAft>
                <a:spcPts val="0"/>
              </a:spcAft>
              <a:buSzPts val="1600"/>
              <a:buAutoNum type="romanLcPeriod"/>
              <a:defRPr sz="1600"/>
            </a:lvl9pPr>
          </a:lstStyle>
          <a:p/>
        </p:txBody>
      </p:sp>
      <p:sp>
        <p:nvSpPr>
          <p:cNvPr id="337" name="Google Shape;337;p16"/>
          <p:cNvSpPr txBox="1"/>
          <p:nvPr>
            <p:ph type="title"/>
          </p:nvPr>
        </p:nvSpPr>
        <p:spPr>
          <a:xfrm>
            <a:off x="4699525" y="1046863"/>
            <a:ext cx="3582000" cy="11859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TITLE_ONLY_3">
    <p:spTree>
      <p:nvGrpSpPr>
        <p:cNvPr id="338" name="Shape 338"/>
        <p:cNvGrpSpPr/>
        <p:nvPr/>
      </p:nvGrpSpPr>
      <p:grpSpPr>
        <a:xfrm>
          <a:off x="0" y="0"/>
          <a:ext cx="0" cy="0"/>
          <a:chOff x="0" y="0"/>
          <a:chExt cx="0" cy="0"/>
        </a:xfrm>
      </p:grpSpPr>
      <p:sp>
        <p:nvSpPr>
          <p:cNvPr id="339" name="Google Shape;339;p17"/>
          <p:cNvSpPr txBox="1"/>
          <p:nvPr>
            <p:ph type="title"/>
          </p:nvPr>
        </p:nvSpPr>
        <p:spPr>
          <a:xfrm>
            <a:off x="716625" y="445025"/>
            <a:ext cx="3766500" cy="12591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40" name="Google Shape;340;p17"/>
          <p:cNvSpPr txBox="1"/>
          <p:nvPr>
            <p:ph idx="1" type="subTitle"/>
          </p:nvPr>
        </p:nvSpPr>
        <p:spPr>
          <a:xfrm>
            <a:off x="713225" y="1719250"/>
            <a:ext cx="3766500" cy="17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351200"/>
              </a:buClr>
              <a:buSzPts val="1400"/>
              <a:buFont typeface="Actor"/>
              <a:buChar char="●"/>
              <a:defRPr b="0"/>
            </a:lvl1pPr>
            <a:lvl2pPr lvl="1" rtl="0" algn="ctr">
              <a:lnSpc>
                <a:spcPct val="100000"/>
              </a:lnSpc>
              <a:spcBef>
                <a:spcPts val="0"/>
              </a:spcBef>
              <a:spcAft>
                <a:spcPts val="0"/>
              </a:spcAft>
              <a:buClr>
                <a:srgbClr val="351200"/>
              </a:buClr>
              <a:buSzPts val="1400"/>
              <a:buFont typeface="Actor"/>
              <a:buChar char="○"/>
              <a:defRPr/>
            </a:lvl2pPr>
            <a:lvl3pPr lvl="2" rtl="0" algn="ctr">
              <a:lnSpc>
                <a:spcPct val="100000"/>
              </a:lnSpc>
              <a:spcBef>
                <a:spcPts val="0"/>
              </a:spcBef>
              <a:spcAft>
                <a:spcPts val="0"/>
              </a:spcAft>
              <a:buClr>
                <a:srgbClr val="351200"/>
              </a:buClr>
              <a:buSzPts val="1400"/>
              <a:buFont typeface="Actor"/>
              <a:buChar char="■"/>
              <a:defRPr/>
            </a:lvl3pPr>
            <a:lvl4pPr lvl="3" rtl="0" algn="ctr">
              <a:lnSpc>
                <a:spcPct val="100000"/>
              </a:lnSpc>
              <a:spcBef>
                <a:spcPts val="0"/>
              </a:spcBef>
              <a:spcAft>
                <a:spcPts val="0"/>
              </a:spcAft>
              <a:buClr>
                <a:srgbClr val="351200"/>
              </a:buClr>
              <a:buSzPts val="1400"/>
              <a:buFont typeface="Actor"/>
              <a:buChar char="●"/>
              <a:defRPr/>
            </a:lvl4pPr>
            <a:lvl5pPr lvl="4" rtl="0" algn="ctr">
              <a:lnSpc>
                <a:spcPct val="100000"/>
              </a:lnSpc>
              <a:spcBef>
                <a:spcPts val="0"/>
              </a:spcBef>
              <a:spcAft>
                <a:spcPts val="0"/>
              </a:spcAft>
              <a:buClr>
                <a:srgbClr val="351200"/>
              </a:buClr>
              <a:buSzPts val="1400"/>
              <a:buFont typeface="Actor"/>
              <a:buChar char="○"/>
              <a:defRPr/>
            </a:lvl5pPr>
            <a:lvl6pPr lvl="5" rtl="0" algn="ctr">
              <a:lnSpc>
                <a:spcPct val="100000"/>
              </a:lnSpc>
              <a:spcBef>
                <a:spcPts val="0"/>
              </a:spcBef>
              <a:spcAft>
                <a:spcPts val="0"/>
              </a:spcAft>
              <a:buClr>
                <a:srgbClr val="351200"/>
              </a:buClr>
              <a:buSzPts val="1400"/>
              <a:buFont typeface="Actor"/>
              <a:buChar char="■"/>
              <a:defRPr/>
            </a:lvl6pPr>
            <a:lvl7pPr lvl="6" rtl="0" algn="ctr">
              <a:lnSpc>
                <a:spcPct val="100000"/>
              </a:lnSpc>
              <a:spcBef>
                <a:spcPts val="0"/>
              </a:spcBef>
              <a:spcAft>
                <a:spcPts val="0"/>
              </a:spcAft>
              <a:buClr>
                <a:srgbClr val="351200"/>
              </a:buClr>
              <a:buSzPts val="1400"/>
              <a:buFont typeface="Actor"/>
              <a:buChar char="●"/>
              <a:defRPr/>
            </a:lvl7pPr>
            <a:lvl8pPr lvl="7" rtl="0" algn="ctr">
              <a:lnSpc>
                <a:spcPct val="100000"/>
              </a:lnSpc>
              <a:spcBef>
                <a:spcPts val="0"/>
              </a:spcBef>
              <a:spcAft>
                <a:spcPts val="0"/>
              </a:spcAft>
              <a:buClr>
                <a:srgbClr val="351200"/>
              </a:buClr>
              <a:buSzPts val="1400"/>
              <a:buFont typeface="Actor"/>
              <a:buChar char="○"/>
              <a:defRPr/>
            </a:lvl8pPr>
            <a:lvl9pPr lvl="8" rtl="0" algn="ctr">
              <a:lnSpc>
                <a:spcPct val="100000"/>
              </a:lnSpc>
              <a:spcBef>
                <a:spcPts val="0"/>
              </a:spcBef>
              <a:spcAft>
                <a:spcPts val="0"/>
              </a:spcAft>
              <a:buClr>
                <a:srgbClr val="351200"/>
              </a:buClr>
              <a:buSzPts val="1400"/>
              <a:buFont typeface="Actor"/>
              <a:buChar char="■"/>
              <a:defRPr/>
            </a:lvl9pPr>
          </a:lstStyle>
          <a:p/>
        </p:txBody>
      </p:sp>
      <p:grpSp>
        <p:nvGrpSpPr>
          <p:cNvPr id="341" name="Google Shape;341;p17"/>
          <p:cNvGrpSpPr/>
          <p:nvPr/>
        </p:nvGrpSpPr>
        <p:grpSpPr>
          <a:xfrm>
            <a:off x="-204567" y="-91605"/>
            <a:ext cx="10017050" cy="5332788"/>
            <a:chOff x="-204567" y="-91605"/>
            <a:chExt cx="10017050" cy="5332788"/>
          </a:xfrm>
        </p:grpSpPr>
        <p:sp>
          <p:nvSpPr>
            <p:cNvPr id="342" name="Google Shape;342;p17"/>
            <p:cNvSpPr/>
            <p:nvPr/>
          </p:nvSpPr>
          <p:spPr>
            <a:xfrm flipH="1" rot="6989510">
              <a:off x="8575834" y="82427"/>
              <a:ext cx="1049626" cy="1067565"/>
            </a:xfrm>
            <a:custGeom>
              <a:rect b="b" l="l" r="r" t="t"/>
              <a:pathLst>
                <a:path extrusionOk="0" h="3211" w="3157">
                  <a:moveTo>
                    <a:pt x="407" y="1"/>
                  </a:moveTo>
                  <a:cubicBezTo>
                    <a:pt x="154" y="338"/>
                    <a:pt x="0" y="951"/>
                    <a:pt x="146" y="1471"/>
                  </a:cubicBezTo>
                  <a:cubicBezTo>
                    <a:pt x="276" y="1954"/>
                    <a:pt x="659" y="2253"/>
                    <a:pt x="544" y="2720"/>
                  </a:cubicBezTo>
                  <a:cubicBezTo>
                    <a:pt x="521" y="2827"/>
                    <a:pt x="452" y="3019"/>
                    <a:pt x="544" y="3134"/>
                  </a:cubicBezTo>
                  <a:cubicBezTo>
                    <a:pt x="622" y="3205"/>
                    <a:pt x="744" y="3211"/>
                    <a:pt x="793" y="3211"/>
                  </a:cubicBezTo>
                  <a:cubicBezTo>
                    <a:pt x="802" y="3211"/>
                    <a:pt x="809" y="3211"/>
                    <a:pt x="813" y="3211"/>
                  </a:cubicBezTo>
                  <a:cubicBezTo>
                    <a:pt x="1291" y="3166"/>
                    <a:pt x="1514" y="2251"/>
                    <a:pt x="1696" y="2251"/>
                  </a:cubicBezTo>
                  <a:cubicBezTo>
                    <a:pt x="1700" y="2251"/>
                    <a:pt x="1705" y="2252"/>
                    <a:pt x="1709" y="2253"/>
                  </a:cubicBezTo>
                  <a:cubicBezTo>
                    <a:pt x="1847" y="2284"/>
                    <a:pt x="1755" y="2850"/>
                    <a:pt x="2008" y="2942"/>
                  </a:cubicBezTo>
                  <a:cubicBezTo>
                    <a:pt x="2033" y="2952"/>
                    <a:pt x="2061" y="2956"/>
                    <a:pt x="2089" y="2956"/>
                  </a:cubicBezTo>
                  <a:cubicBezTo>
                    <a:pt x="2152" y="2956"/>
                    <a:pt x="2216" y="2934"/>
                    <a:pt x="2253" y="2896"/>
                  </a:cubicBezTo>
                  <a:cubicBezTo>
                    <a:pt x="2414" y="2743"/>
                    <a:pt x="2237" y="2429"/>
                    <a:pt x="2368" y="2322"/>
                  </a:cubicBezTo>
                  <a:cubicBezTo>
                    <a:pt x="2394" y="2302"/>
                    <a:pt x="2420" y="2295"/>
                    <a:pt x="2449" y="2295"/>
                  </a:cubicBezTo>
                  <a:cubicBezTo>
                    <a:pt x="2517" y="2295"/>
                    <a:pt x="2595" y="2335"/>
                    <a:pt x="2691" y="2335"/>
                  </a:cubicBezTo>
                  <a:cubicBezTo>
                    <a:pt x="2710" y="2335"/>
                    <a:pt x="2730" y="2333"/>
                    <a:pt x="2751" y="2330"/>
                  </a:cubicBezTo>
                  <a:cubicBezTo>
                    <a:pt x="2896" y="2299"/>
                    <a:pt x="3057" y="2161"/>
                    <a:pt x="3157" y="1985"/>
                  </a:cubicBezTo>
                  <a:cubicBezTo>
                    <a:pt x="3019" y="1893"/>
                    <a:pt x="2873" y="1793"/>
                    <a:pt x="2705" y="1701"/>
                  </a:cubicBezTo>
                  <a:cubicBezTo>
                    <a:pt x="1418" y="859"/>
                    <a:pt x="1219" y="920"/>
                    <a:pt x="805" y="522"/>
                  </a:cubicBezTo>
                  <a:cubicBezTo>
                    <a:pt x="675" y="384"/>
                    <a:pt x="537" y="223"/>
                    <a:pt x="40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7"/>
            <p:cNvSpPr/>
            <p:nvPr/>
          </p:nvSpPr>
          <p:spPr>
            <a:xfrm flipH="1" rot="-5400000">
              <a:off x="-482823" y="4057615"/>
              <a:ext cx="1461824" cy="905314"/>
            </a:xfrm>
            <a:custGeom>
              <a:rect b="b" l="l" r="r" t="t"/>
              <a:pathLst>
                <a:path extrusionOk="0" h="11032" w="17813">
                  <a:moveTo>
                    <a:pt x="2237" y="0"/>
                  </a:moveTo>
                  <a:cubicBezTo>
                    <a:pt x="1617" y="452"/>
                    <a:pt x="1119" y="1096"/>
                    <a:pt x="797" y="1785"/>
                  </a:cubicBezTo>
                  <a:cubicBezTo>
                    <a:pt x="284" y="2858"/>
                    <a:pt x="123" y="4061"/>
                    <a:pt x="46" y="5248"/>
                  </a:cubicBezTo>
                  <a:cubicBezTo>
                    <a:pt x="8" y="5846"/>
                    <a:pt x="0" y="6466"/>
                    <a:pt x="299" y="6972"/>
                  </a:cubicBezTo>
                  <a:cubicBezTo>
                    <a:pt x="583" y="7462"/>
                    <a:pt x="1119" y="7761"/>
                    <a:pt x="1655" y="7968"/>
                  </a:cubicBezTo>
                  <a:cubicBezTo>
                    <a:pt x="3517" y="8718"/>
                    <a:pt x="5547" y="8864"/>
                    <a:pt x="7501" y="9301"/>
                  </a:cubicBezTo>
                  <a:cubicBezTo>
                    <a:pt x="7631" y="9331"/>
                    <a:pt x="7792" y="9377"/>
                    <a:pt x="7853" y="9500"/>
                  </a:cubicBezTo>
                  <a:cubicBezTo>
                    <a:pt x="7891" y="9599"/>
                    <a:pt x="7868" y="9714"/>
                    <a:pt x="7868" y="9822"/>
                  </a:cubicBezTo>
                  <a:cubicBezTo>
                    <a:pt x="7861" y="10289"/>
                    <a:pt x="8213" y="10703"/>
                    <a:pt x="8634" y="10879"/>
                  </a:cubicBezTo>
                  <a:cubicBezTo>
                    <a:pt x="8898" y="10990"/>
                    <a:pt x="9176" y="11031"/>
                    <a:pt x="9456" y="11031"/>
                  </a:cubicBezTo>
                  <a:cubicBezTo>
                    <a:pt x="9639" y="11031"/>
                    <a:pt x="9824" y="11013"/>
                    <a:pt x="10006" y="10986"/>
                  </a:cubicBezTo>
                  <a:cubicBezTo>
                    <a:pt x="11392" y="10795"/>
                    <a:pt x="12679" y="10166"/>
                    <a:pt x="13897" y="9477"/>
                  </a:cubicBezTo>
                  <a:cubicBezTo>
                    <a:pt x="14641" y="9055"/>
                    <a:pt x="15391" y="8580"/>
                    <a:pt x="15966" y="7952"/>
                  </a:cubicBezTo>
                  <a:cubicBezTo>
                    <a:pt x="16533" y="7339"/>
                    <a:pt x="16916" y="6589"/>
                    <a:pt x="17268" y="5846"/>
                  </a:cubicBezTo>
                  <a:cubicBezTo>
                    <a:pt x="17544" y="5271"/>
                    <a:pt x="17812" y="4650"/>
                    <a:pt x="17667" y="4022"/>
                  </a:cubicBezTo>
                  <a:cubicBezTo>
                    <a:pt x="17544" y="3402"/>
                    <a:pt x="17054" y="2927"/>
                    <a:pt x="16617" y="2452"/>
                  </a:cubicBezTo>
                  <a:cubicBezTo>
                    <a:pt x="16180" y="1984"/>
                    <a:pt x="15751" y="1402"/>
                    <a:pt x="15828" y="766"/>
                  </a:cubicBezTo>
                  <a:cubicBezTo>
                    <a:pt x="15851" y="628"/>
                    <a:pt x="15889" y="491"/>
                    <a:pt x="15889" y="345"/>
                  </a:cubicBezTo>
                  <a:cubicBezTo>
                    <a:pt x="15889" y="222"/>
                    <a:pt x="15859" y="107"/>
                    <a:pt x="157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4" name="Google Shape;344;p17"/>
          <p:cNvGrpSpPr/>
          <p:nvPr/>
        </p:nvGrpSpPr>
        <p:grpSpPr>
          <a:xfrm>
            <a:off x="92151" y="919031"/>
            <a:ext cx="8941990" cy="4398761"/>
            <a:chOff x="92151" y="919031"/>
            <a:chExt cx="8941990" cy="4398761"/>
          </a:xfrm>
        </p:grpSpPr>
        <p:grpSp>
          <p:nvGrpSpPr>
            <p:cNvPr id="345" name="Google Shape;345;p17"/>
            <p:cNvGrpSpPr/>
            <p:nvPr/>
          </p:nvGrpSpPr>
          <p:grpSpPr>
            <a:xfrm>
              <a:off x="138420" y="3623169"/>
              <a:ext cx="219171" cy="330585"/>
              <a:chOff x="1095125" y="669925"/>
              <a:chExt cx="26850" cy="40500"/>
            </a:xfrm>
          </p:grpSpPr>
          <p:sp>
            <p:nvSpPr>
              <p:cNvPr id="346" name="Google Shape;346;p17"/>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7"/>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7"/>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9" name="Google Shape;349;p17"/>
            <p:cNvSpPr/>
            <p:nvPr/>
          </p:nvSpPr>
          <p:spPr>
            <a:xfrm>
              <a:off x="92151" y="4518993"/>
              <a:ext cx="836784" cy="798800"/>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0" name="Google Shape;350;p17"/>
            <p:cNvGrpSpPr/>
            <p:nvPr/>
          </p:nvGrpSpPr>
          <p:grpSpPr>
            <a:xfrm>
              <a:off x="8814970" y="919031"/>
              <a:ext cx="219171" cy="330585"/>
              <a:chOff x="1095125" y="669925"/>
              <a:chExt cx="26850" cy="40500"/>
            </a:xfrm>
          </p:grpSpPr>
          <p:sp>
            <p:nvSpPr>
              <p:cNvPr id="351" name="Google Shape;351;p17"/>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7"/>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7"/>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ONLY_2_1">
    <p:spTree>
      <p:nvGrpSpPr>
        <p:cNvPr id="354" name="Shape 354"/>
        <p:cNvGrpSpPr/>
        <p:nvPr/>
      </p:nvGrpSpPr>
      <p:grpSpPr>
        <a:xfrm>
          <a:off x="0" y="0"/>
          <a:ext cx="0" cy="0"/>
          <a:chOff x="0" y="0"/>
          <a:chExt cx="0" cy="0"/>
        </a:xfrm>
      </p:grpSpPr>
      <p:sp>
        <p:nvSpPr>
          <p:cNvPr id="355" name="Google Shape;355;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56" name="Google Shape;356;p18"/>
          <p:cNvSpPr txBox="1"/>
          <p:nvPr>
            <p:ph idx="1" type="subTitle"/>
          </p:nvPr>
        </p:nvSpPr>
        <p:spPr>
          <a:xfrm>
            <a:off x="4572056" y="1212825"/>
            <a:ext cx="3852000" cy="330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Font typeface="Actor"/>
              <a:buChar char="●"/>
              <a:defRPr b="0"/>
            </a:lvl1pPr>
            <a:lvl2pPr lvl="1" rtl="0" algn="ctr">
              <a:lnSpc>
                <a:spcPct val="100000"/>
              </a:lnSpc>
              <a:spcBef>
                <a:spcPts val="1000"/>
              </a:spcBef>
              <a:spcAft>
                <a:spcPts val="0"/>
              </a:spcAft>
              <a:buClr>
                <a:srgbClr val="351200"/>
              </a:buClr>
              <a:buSzPts val="1400"/>
              <a:buFont typeface="Actor"/>
              <a:buChar char="○"/>
              <a:defRPr/>
            </a:lvl2pPr>
            <a:lvl3pPr lvl="2" rtl="0" algn="ctr">
              <a:lnSpc>
                <a:spcPct val="100000"/>
              </a:lnSpc>
              <a:spcBef>
                <a:spcPts val="0"/>
              </a:spcBef>
              <a:spcAft>
                <a:spcPts val="0"/>
              </a:spcAft>
              <a:buClr>
                <a:srgbClr val="351200"/>
              </a:buClr>
              <a:buSzPts val="1400"/>
              <a:buFont typeface="Actor"/>
              <a:buChar char="■"/>
              <a:defRPr/>
            </a:lvl3pPr>
            <a:lvl4pPr lvl="3" rtl="0" algn="ctr">
              <a:lnSpc>
                <a:spcPct val="100000"/>
              </a:lnSpc>
              <a:spcBef>
                <a:spcPts val="0"/>
              </a:spcBef>
              <a:spcAft>
                <a:spcPts val="0"/>
              </a:spcAft>
              <a:buClr>
                <a:srgbClr val="351200"/>
              </a:buClr>
              <a:buSzPts val="1400"/>
              <a:buFont typeface="Actor"/>
              <a:buChar char="●"/>
              <a:defRPr/>
            </a:lvl4pPr>
            <a:lvl5pPr lvl="4" rtl="0" algn="ctr">
              <a:lnSpc>
                <a:spcPct val="100000"/>
              </a:lnSpc>
              <a:spcBef>
                <a:spcPts val="0"/>
              </a:spcBef>
              <a:spcAft>
                <a:spcPts val="0"/>
              </a:spcAft>
              <a:buClr>
                <a:srgbClr val="351200"/>
              </a:buClr>
              <a:buSzPts val="1400"/>
              <a:buFont typeface="Actor"/>
              <a:buChar char="○"/>
              <a:defRPr/>
            </a:lvl5pPr>
            <a:lvl6pPr lvl="5" rtl="0" algn="ctr">
              <a:lnSpc>
                <a:spcPct val="100000"/>
              </a:lnSpc>
              <a:spcBef>
                <a:spcPts val="0"/>
              </a:spcBef>
              <a:spcAft>
                <a:spcPts val="0"/>
              </a:spcAft>
              <a:buClr>
                <a:srgbClr val="351200"/>
              </a:buClr>
              <a:buSzPts val="1400"/>
              <a:buFont typeface="Actor"/>
              <a:buChar char="■"/>
              <a:defRPr/>
            </a:lvl6pPr>
            <a:lvl7pPr lvl="6" rtl="0" algn="ctr">
              <a:lnSpc>
                <a:spcPct val="100000"/>
              </a:lnSpc>
              <a:spcBef>
                <a:spcPts val="0"/>
              </a:spcBef>
              <a:spcAft>
                <a:spcPts val="0"/>
              </a:spcAft>
              <a:buClr>
                <a:srgbClr val="351200"/>
              </a:buClr>
              <a:buSzPts val="1400"/>
              <a:buFont typeface="Actor"/>
              <a:buChar char="●"/>
              <a:defRPr/>
            </a:lvl7pPr>
            <a:lvl8pPr lvl="7" rtl="0" algn="ctr">
              <a:lnSpc>
                <a:spcPct val="100000"/>
              </a:lnSpc>
              <a:spcBef>
                <a:spcPts val="0"/>
              </a:spcBef>
              <a:spcAft>
                <a:spcPts val="0"/>
              </a:spcAft>
              <a:buClr>
                <a:srgbClr val="351200"/>
              </a:buClr>
              <a:buSzPts val="1400"/>
              <a:buFont typeface="Actor"/>
              <a:buChar char="○"/>
              <a:defRPr/>
            </a:lvl8pPr>
            <a:lvl9pPr lvl="8" rtl="0" algn="ctr">
              <a:lnSpc>
                <a:spcPct val="100000"/>
              </a:lnSpc>
              <a:spcBef>
                <a:spcPts val="0"/>
              </a:spcBef>
              <a:spcAft>
                <a:spcPts val="0"/>
              </a:spcAft>
              <a:buClr>
                <a:srgbClr val="351200"/>
              </a:buClr>
              <a:buSzPts val="1400"/>
              <a:buFont typeface="Actor"/>
              <a:buChar char="■"/>
              <a:defRPr/>
            </a:lvl9pPr>
          </a:lstStyle>
          <a:p/>
        </p:txBody>
      </p:sp>
      <p:sp>
        <p:nvSpPr>
          <p:cNvPr id="357" name="Google Shape;357;p18"/>
          <p:cNvSpPr txBox="1"/>
          <p:nvPr>
            <p:ph idx="2" type="subTitle"/>
          </p:nvPr>
        </p:nvSpPr>
        <p:spPr>
          <a:xfrm>
            <a:off x="719950" y="1212825"/>
            <a:ext cx="3852000" cy="330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351200"/>
              </a:buClr>
              <a:buSzPts val="1400"/>
              <a:buFont typeface="Actor"/>
              <a:buChar char="●"/>
              <a:defRPr b="0"/>
            </a:lvl1pPr>
            <a:lvl2pPr lvl="1" rtl="0" algn="ctr">
              <a:lnSpc>
                <a:spcPct val="100000"/>
              </a:lnSpc>
              <a:spcBef>
                <a:spcPts val="0"/>
              </a:spcBef>
              <a:spcAft>
                <a:spcPts val="0"/>
              </a:spcAft>
              <a:buClr>
                <a:srgbClr val="351200"/>
              </a:buClr>
              <a:buSzPts val="1400"/>
              <a:buFont typeface="Actor"/>
              <a:buChar char="○"/>
              <a:defRPr/>
            </a:lvl2pPr>
            <a:lvl3pPr lvl="2" rtl="0" algn="ctr">
              <a:lnSpc>
                <a:spcPct val="100000"/>
              </a:lnSpc>
              <a:spcBef>
                <a:spcPts val="0"/>
              </a:spcBef>
              <a:spcAft>
                <a:spcPts val="0"/>
              </a:spcAft>
              <a:buClr>
                <a:srgbClr val="351200"/>
              </a:buClr>
              <a:buSzPts val="1400"/>
              <a:buFont typeface="Actor"/>
              <a:buChar char="■"/>
              <a:defRPr/>
            </a:lvl3pPr>
            <a:lvl4pPr lvl="3" rtl="0" algn="ctr">
              <a:lnSpc>
                <a:spcPct val="100000"/>
              </a:lnSpc>
              <a:spcBef>
                <a:spcPts val="0"/>
              </a:spcBef>
              <a:spcAft>
                <a:spcPts val="0"/>
              </a:spcAft>
              <a:buClr>
                <a:srgbClr val="351200"/>
              </a:buClr>
              <a:buSzPts val="1400"/>
              <a:buFont typeface="Actor"/>
              <a:buChar char="●"/>
              <a:defRPr/>
            </a:lvl4pPr>
            <a:lvl5pPr lvl="4" rtl="0" algn="ctr">
              <a:lnSpc>
                <a:spcPct val="100000"/>
              </a:lnSpc>
              <a:spcBef>
                <a:spcPts val="0"/>
              </a:spcBef>
              <a:spcAft>
                <a:spcPts val="0"/>
              </a:spcAft>
              <a:buClr>
                <a:srgbClr val="351200"/>
              </a:buClr>
              <a:buSzPts val="1400"/>
              <a:buFont typeface="Actor"/>
              <a:buChar char="○"/>
              <a:defRPr/>
            </a:lvl5pPr>
            <a:lvl6pPr lvl="5" rtl="0" algn="ctr">
              <a:lnSpc>
                <a:spcPct val="100000"/>
              </a:lnSpc>
              <a:spcBef>
                <a:spcPts val="0"/>
              </a:spcBef>
              <a:spcAft>
                <a:spcPts val="0"/>
              </a:spcAft>
              <a:buClr>
                <a:srgbClr val="351200"/>
              </a:buClr>
              <a:buSzPts val="1400"/>
              <a:buFont typeface="Actor"/>
              <a:buChar char="■"/>
              <a:defRPr/>
            </a:lvl6pPr>
            <a:lvl7pPr lvl="6" rtl="0" algn="ctr">
              <a:lnSpc>
                <a:spcPct val="100000"/>
              </a:lnSpc>
              <a:spcBef>
                <a:spcPts val="0"/>
              </a:spcBef>
              <a:spcAft>
                <a:spcPts val="0"/>
              </a:spcAft>
              <a:buClr>
                <a:srgbClr val="351200"/>
              </a:buClr>
              <a:buSzPts val="1400"/>
              <a:buFont typeface="Actor"/>
              <a:buChar char="●"/>
              <a:defRPr/>
            </a:lvl7pPr>
            <a:lvl8pPr lvl="7" rtl="0" algn="ctr">
              <a:lnSpc>
                <a:spcPct val="100000"/>
              </a:lnSpc>
              <a:spcBef>
                <a:spcPts val="0"/>
              </a:spcBef>
              <a:spcAft>
                <a:spcPts val="0"/>
              </a:spcAft>
              <a:buClr>
                <a:srgbClr val="351200"/>
              </a:buClr>
              <a:buSzPts val="1400"/>
              <a:buFont typeface="Actor"/>
              <a:buChar char="○"/>
              <a:defRPr/>
            </a:lvl8pPr>
            <a:lvl9pPr lvl="8" rtl="0" algn="ctr">
              <a:lnSpc>
                <a:spcPct val="100000"/>
              </a:lnSpc>
              <a:spcBef>
                <a:spcPts val="0"/>
              </a:spcBef>
              <a:spcAft>
                <a:spcPts val="0"/>
              </a:spcAft>
              <a:buClr>
                <a:srgbClr val="351200"/>
              </a:buClr>
              <a:buSzPts val="1400"/>
              <a:buFont typeface="Actor"/>
              <a:buChar char="■"/>
              <a:defRPr/>
            </a:lvl9pPr>
          </a:lstStyle>
          <a:p/>
        </p:txBody>
      </p:sp>
      <p:grpSp>
        <p:nvGrpSpPr>
          <p:cNvPr id="358" name="Google Shape;358;p18"/>
          <p:cNvGrpSpPr/>
          <p:nvPr/>
        </p:nvGrpSpPr>
        <p:grpSpPr>
          <a:xfrm>
            <a:off x="-1157140" y="4060750"/>
            <a:ext cx="10454789" cy="2039701"/>
            <a:chOff x="-1157140" y="4060750"/>
            <a:chExt cx="10454789" cy="2039701"/>
          </a:xfrm>
        </p:grpSpPr>
        <p:sp>
          <p:nvSpPr>
            <p:cNvPr id="359" name="Google Shape;359;p18"/>
            <p:cNvSpPr/>
            <p:nvPr/>
          </p:nvSpPr>
          <p:spPr>
            <a:xfrm flipH="1" rot="-1915569">
              <a:off x="-916318" y="4390427"/>
              <a:ext cx="1641695" cy="1380348"/>
            </a:xfrm>
            <a:custGeom>
              <a:rect b="b" l="l" r="r" t="t"/>
              <a:pathLst>
                <a:path extrusionOk="0" h="10964" w="13040">
                  <a:moveTo>
                    <a:pt x="10075" y="2092"/>
                  </a:moveTo>
                  <a:lnTo>
                    <a:pt x="10128" y="2138"/>
                  </a:lnTo>
                  <a:cubicBezTo>
                    <a:pt x="10113" y="2146"/>
                    <a:pt x="10067" y="2123"/>
                    <a:pt x="10075" y="2092"/>
                  </a:cubicBezTo>
                  <a:close/>
                  <a:moveTo>
                    <a:pt x="10465" y="3502"/>
                  </a:moveTo>
                  <a:cubicBezTo>
                    <a:pt x="10473" y="3471"/>
                    <a:pt x="10465" y="3463"/>
                    <a:pt x="10458" y="3471"/>
                  </a:cubicBezTo>
                  <a:cubicBezTo>
                    <a:pt x="10458" y="3433"/>
                    <a:pt x="10511" y="3479"/>
                    <a:pt x="10504" y="3509"/>
                  </a:cubicBezTo>
                  <a:close/>
                  <a:moveTo>
                    <a:pt x="10573" y="3433"/>
                  </a:moveTo>
                  <a:cubicBezTo>
                    <a:pt x="10588" y="3448"/>
                    <a:pt x="10611" y="3463"/>
                    <a:pt x="10603" y="3486"/>
                  </a:cubicBezTo>
                  <a:close/>
                  <a:moveTo>
                    <a:pt x="10626" y="3586"/>
                  </a:moveTo>
                  <a:cubicBezTo>
                    <a:pt x="10665" y="3617"/>
                    <a:pt x="10695" y="3640"/>
                    <a:pt x="10695" y="3693"/>
                  </a:cubicBezTo>
                  <a:cubicBezTo>
                    <a:pt x="10680" y="3655"/>
                    <a:pt x="10626" y="3624"/>
                    <a:pt x="10626" y="3586"/>
                  </a:cubicBezTo>
                  <a:close/>
                  <a:moveTo>
                    <a:pt x="10734" y="3785"/>
                  </a:moveTo>
                  <a:cubicBezTo>
                    <a:pt x="10726" y="3816"/>
                    <a:pt x="10772" y="3816"/>
                    <a:pt x="10749" y="3847"/>
                  </a:cubicBezTo>
                  <a:cubicBezTo>
                    <a:pt x="10726" y="3831"/>
                    <a:pt x="10703" y="3785"/>
                    <a:pt x="10734" y="3785"/>
                  </a:cubicBezTo>
                  <a:close/>
                  <a:moveTo>
                    <a:pt x="11109" y="3249"/>
                  </a:moveTo>
                  <a:lnTo>
                    <a:pt x="11040" y="3234"/>
                  </a:lnTo>
                  <a:cubicBezTo>
                    <a:pt x="11040" y="3195"/>
                    <a:pt x="11063" y="3211"/>
                    <a:pt x="11071" y="3203"/>
                  </a:cubicBezTo>
                  <a:lnTo>
                    <a:pt x="11063" y="3180"/>
                  </a:lnTo>
                  <a:cubicBezTo>
                    <a:pt x="11078" y="3211"/>
                    <a:pt x="11101" y="3249"/>
                    <a:pt x="11124" y="3211"/>
                  </a:cubicBezTo>
                  <a:close/>
                  <a:moveTo>
                    <a:pt x="11415" y="2759"/>
                  </a:moveTo>
                  <a:cubicBezTo>
                    <a:pt x="11415" y="2736"/>
                    <a:pt x="11446" y="2751"/>
                    <a:pt x="11461" y="2743"/>
                  </a:cubicBezTo>
                  <a:lnTo>
                    <a:pt x="11469" y="2797"/>
                  </a:lnTo>
                  <a:cubicBezTo>
                    <a:pt x="11446" y="2789"/>
                    <a:pt x="11446" y="2774"/>
                    <a:pt x="11415" y="2759"/>
                  </a:cubicBezTo>
                  <a:close/>
                  <a:moveTo>
                    <a:pt x="10956" y="4544"/>
                  </a:moveTo>
                  <a:lnTo>
                    <a:pt x="10933" y="4536"/>
                  </a:lnTo>
                  <a:cubicBezTo>
                    <a:pt x="10956" y="4505"/>
                    <a:pt x="10994" y="4521"/>
                    <a:pt x="11009" y="4482"/>
                  </a:cubicBezTo>
                  <a:lnTo>
                    <a:pt x="11032" y="4513"/>
                  </a:lnTo>
                  <a:cubicBezTo>
                    <a:pt x="11025" y="4505"/>
                    <a:pt x="10971" y="4513"/>
                    <a:pt x="10956" y="4544"/>
                  </a:cubicBezTo>
                  <a:close/>
                  <a:moveTo>
                    <a:pt x="11653" y="3280"/>
                  </a:moveTo>
                  <a:cubicBezTo>
                    <a:pt x="11707" y="3326"/>
                    <a:pt x="11752" y="3364"/>
                    <a:pt x="11806" y="3372"/>
                  </a:cubicBezTo>
                  <a:lnTo>
                    <a:pt x="11798" y="3410"/>
                  </a:lnTo>
                  <a:cubicBezTo>
                    <a:pt x="11768" y="3372"/>
                    <a:pt x="11676" y="3364"/>
                    <a:pt x="11653" y="3280"/>
                  </a:cubicBezTo>
                  <a:close/>
                  <a:moveTo>
                    <a:pt x="11147" y="4659"/>
                  </a:moveTo>
                  <a:lnTo>
                    <a:pt x="11186" y="4705"/>
                  </a:lnTo>
                  <a:cubicBezTo>
                    <a:pt x="11155" y="4689"/>
                    <a:pt x="11155" y="4674"/>
                    <a:pt x="11147" y="4659"/>
                  </a:cubicBezTo>
                  <a:close/>
                  <a:moveTo>
                    <a:pt x="11806" y="3463"/>
                  </a:moveTo>
                  <a:lnTo>
                    <a:pt x="11837" y="3433"/>
                  </a:lnTo>
                  <a:cubicBezTo>
                    <a:pt x="11867" y="3471"/>
                    <a:pt x="11913" y="3509"/>
                    <a:pt x="11929" y="3555"/>
                  </a:cubicBezTo>
                  <a:cubicBezTo>
                    <a:pt x="11883" y="3525"/>
                    <a:pt x="11852" y="3486"/>
                    <a:pt x="11806" y="3463"/>
                  </a:cubicBezTo>
                  <a:close/>
                  <a:moveTo>
                    <a:pt x="11913" y="3640"/>
                  </a:moveTo>
                  <a:cubicBezTo>
                    <a:pt x="11921" y="3617"/>
                    <a:pt x="11944" y="3617"/>
                    <a:pt x="11967" y="3632"/>
                  </a:cubicBezTo>
                  <a:cubicBezTo>
                    <a:pt x="11998" y="3663"/>
                    <a:pt x="12028" y="3709"/>
                    <a:pt x="12074" y="3747"/>
                  </a:cubicBezTo>
                  <a:lnTo>
                    <a:pt x="12059" y="3778"/>
                  </a:lnTo>
                  <a:cubicBezTo>
                    <a:pt x="12021" y="3747"/>
                    <a:pt x="11959" y="3678"/>
                    <a:pt x="11913" y="3640"/>
                  </a:cubicBezTo>
                  <a:close/>
                  <a:moveTo>
                    <a:pt x="11040" y="5662"/>
                  </a:moveTo>
                  <a:lnTo>
                    <a:pt x="11048" y="5693"/>
                  </a:lnTo>
                  <a:lnTo>
                    <a:pt x="11032" y="5700"/>
                  </a:lnTo>
                  <a:close/>
                  <a:moveTo>
                    <a:pt x="11048" y="5708"/>
                  </a:moveTo>
                  <a:cubicBezTo>
                    <a:pt x="11040" y="5739"/>
                    <a:pt x="11040" y="5777"/>
                    <a:pt x="11009" y="5800"/>
                  </a:cubicBezTo>
                  <a:cubicBezTo>
                    <a:pt x="10994" y="5762"/>
                    <a:pt x="11009" y="5731"/>
                    <a:pt x="11048" y="5708"/>
                  </a:cubicBezTo>
                  <a:close/>
                  <a:moveTo>
                    <a:pt x="11025" y="5808"/>
                  </a:moveTo>
                  <a:lnTo>
                    <a:pt x="11002" y="5877"/>
                  </a:lnTo>
                  <a:cubicBezTo>
                    <a:pt x="10971" y="5846"/>
                    <a:pt x="10994" y="5800"/>
                    <a:pt x="11025" y="5808"/>
                  </a:cubicBezTo>
                  <a:close/>
                  <a:moveTo>
                    <a:pt x="12794" y="6620"/>
                  </a:moveTo>
                  <a:lnTo>
                    <a:pt x="12810" y="6574"/>
                  </a:lnTo>
                  <a:lnTo>
                    <a:pt x="12817" y="6620"/>
                  </a:lnTo>
                  <a:close/>
                  <a:moveTo>
                    <a:pt x="10105" y="7447"/>
                  </a:moveTo>
                  <a:cubicBezTo>
                    <a:pt x="10075" y="7455"/>
                    <a:pt x="10105" y="7485"/>
                    <a:pt x="10075" y="7493"/>
                  </a:cubicBezTo>
                  <a:cubicBezTo>
                    <a:pt x="10052" y="7485"/>
                    <a:pt x="10075" y="7409"/>
                    <a:pt x="10105" y="7447"/>
                  </a:cubicBezTo>
                  <a:close/>
                  <a:moveTo>
                    <a:pt x="12787" y="6643"/>
                  </a:moveTo>
                  <a:cubicBezTo>
                    <a:pt x="12810" y="6620"/>
                    <a:pt x="12825" y="6650"/>
                    <a:pt x="12840" y="6650"/>
                  </a:cubicBezTo>
                  <a:cubicBezTo>
                    <a:pt x="12825" y="6666"/>
                    <a:pt x="12840" y="6704"/>
                    <a:pt x="12810" y="6719"/>
                  </a:cubicBezTo>
                  <a:cubicBezTo>
                    <a:pt x="12794" y="6689"/>
                    <a:pt x="12802" y="6681"/>
                    <a:pt x="12787" y="6643"/>
                  </a:cubicBezTo>
                  <a:close/>
                  <a:moveTo>
                    <a:pt x="9983" y="7524"/>
                  </a:moveTo>
                  <a:lnTo>
                    <a:pt x="10029" y="7470"/>
                  </a:lnTo>
                  <a:cubicBezTo>
                    <a:pt x="10036" y="7493"/>
                    <a:pt x="10013" y="7501"/>
                    <a:pt x="10013" y="7531"/>
                  </a:cubicBezTo>
                  <a:close/>
                  <a:moveTo>
                    <a:pt x="12756" y="6888"/>
                  </a:moveTo>
                  <a:lnTo>
                    <a:pt x="12725" y="6919"/>
                  </a:lnTo>
                  <a:cubicBezTo>
                    <a:pt x="12733" y="6934"/>
                    <a:pt x="12771" y="6934"/>
                    <a:pt x="12756" y="6972"/>
                  </a:cubicBezTo>
                  <a:lnTo>
                    <a:pt x="12718" y="6965"/>
                  </a:lnTo>
                  <a:cubicBezTo>
                    <a:pt x="12733" y="6919"/>
                    <a:pt x="12687" y="6896"/>
                    <a:pt x="12710" y="6857"/>
                  </a:cubicBezTo>
                  <a:cubicBezTo>
                    <a:pt x="12725" y="6850"/>
                    <a:pt x="12756" y="6842"/>
                    <a:pt x="12756" y="6888"/>
                  </a:cubicBezTo>
                  <a:close/>
                  <a:moveTo>
                    <a:pt x="12725" y="6773"/>
                  </a:moveTo>
                  <a:cubicBezTo>
                    <a:pt x="12725" y="6873"/>
                    <a:pt x="12771" y="6696"/>
                    <a:pt x="12794" y="6804"/>
                  </a:cubicBezTo>
                  <a:cubicBezTo>
                    <a:pt x="12756" y="6819"/>
                    <a:pt x="12756" y="6811"/>
                    <a:pt x="12733" y="6850"/>
                  </a:cubicBezTo>
                  <a:cubicBezTo>
                    <a:pt x="12725" y="6834"/>
                    <a:pt x="12695" y="6804"/>
                    <a:pt x="12725" y="6773"/>
                  </a:cubicBezTo>
                  <a:close/>
                  <a:moveTo>
                    <a:pt x="9531" y="7953"/>
                  </a:moveTo>
                  <a:cubicBezTo>
                    <a:pt x="9492" y="7945"/>
                    <a:pt x="9492" y="8006"/>
                    <a:pt x="9462" y="7960"/>
                  </a:cubicBezTo>
                  <a:cubicBezTo>
                    <a:pt x="9477" y="7960"/>
                    <a:pt x="9508" y="7922"/>
                    <a:pt x="9531" y="7953"/>
                  </a:cubicBezTo>
                  <a:close/>
                  <a:moveTo>
                    <a:pt x="9324" y="8037"/>
                  </a:moveTo>
                  <a:lnTo>
                    <a:pt x="9385" y="8029"/>
                  </a:lnTo>
                  <a:cubicBezTo>
                    <a:pt x="9378" y="8068"/>
                    <a:pt x="9355" y="8083"/>
                    <a:pt x="9339" y="8098"/>
                  </a:cubicBezTo>
                  <a:lnTo>
                    <a:pt x="9309" y="8083"/>
                  </a:lnTo>
                  <a:cubicBezTo>
                    <a:pt x="9339" y="8068"/>
                    <a:pt x="9339" y="8075"/>
                    <a:pt x="9324" y="8037"/>
                  </a:cubicBezTo>
                  <a:close/>
                  <a:moveTo>
                    <a:pt x="6972" y="8566"/>
                  </a:moveTo>
                  <a:lnTo>
                    <a:pt x="6987" y="8596"/>
                  </a:lnTo>
                  <a:lnTo>
                    <a:pt x="6949" y="8566"/>
                  </a:lnTo>
                  <a:close/>
                  <a:moveTo>
                    <a:pt x="6566" y="8558"/>
                  </a:moveTo>
                  <a:lnTo>
                    <a:pt x="6581" y="8596"/>
                  </a:lnTo>
                  <a:cubicBezTo>
                    <a:pt x="6535" y="8604"/>
                    <a:pt x="6512" y="8612"/>
                    <a:pt x="6489" y="8573"/>
                  </a:cubicBezTo>
                  <a:cubicBezTo>
                    <a:pt x="6528" y="8573"/>
                    <a:pt x="6566" y="8566"/>
                    <a:pt x="6566" y="8558"/>
                  </a:cubicBezTo>
                  <a:close/>
                  <a:moveTo>
                    <a:pt x="6436" y="8428"/>
                  </a:moveTo>
                  <a:cubicBezTo>
                    <a:pt x="6405" y="8466"/>
                    <a:pt x="6367" y="8451"/>
                    <a:pt x="6336" y="8428"/>
                  </a:cubicBezTo>
                  <a:cubicBezTo>
                    <a:pt x="6374" y="8412"/>
                    <a:pt x="6405" y="8405"/>
                    <a:pt x="6436" y="8428"/>
                  </a:cubicBezTo>
                  <a:close/>
                  <a:moveTo>
                    <a:pt x="6390" y="8489"/>
                  </a:moveTo>
                  <a:cubicBezTo>
                    <a:pt x="6336" y="8504"/>
                    <a:pt x="6313" y="8489"/>
                    <a:pt x="6275" y="8466"/>
                  </a:cubicBezTo>
                  <a:cubicBezTo>
                    <a:pt x="6329" y="8451"/>
                    <a:pt x="6351" y="8489"/>
                    <a:pt x="6390" y="8489"/>
                  </a:cubicBezTo>
                  <a:close/>
                  <a:moveTo>
                    <a:pt x="6244" y="8428"/>
                  </a:moveTo>
                  <a:lnTo>
                    <a:pt x="6260" y="8428"/>
                  </a:lnTo>
                  <a:lnTo>
                    <a:pt x="6260" y="8466"/>
                  </a:lnTo>
                  <a:lnTo>
                    <a:pt x="6237" y="8451"/>
                  </a:lnTo>
                  <a:close/>
                  <a:moveTo>
                    <a:pt x="6252" y="8420"/>
                  </a:moveTo>
                  <a:cubicBezTo>
                    <a:pt x="6237" y="8405"/>
                    <a:pt x="6206" y="8412"/>
                    <a:pt x="6183" y="8382"/>
                  </a:cubicBezTo>
                  <a:close/>
                  <a:moveTo>
                    <a:pt x="6122" y="8328"/>
                  </a:moveTo>
                  <a:lnTo>
                    <a:pt x="6183" y="8344"/>
                  </a:lnTo>
                  <a:cubicBezTo>
                    <a:pt x="6145" y="8366"/>
                    <a:pt x="6137" y="8336"/>
                    <a:pt x="6122" y="8328"/>
                  </a:cubicBezTo>
                  <a:lnTo>
                    <a:pt x="6129" y="8351"/>
                  </a:lnTo>
                  <a:close/>
                  <a:moveTo>
                    <a:pt x="5945" y="8328"/>
                  </a:moveTo>
                  <a:cubicBezTo>
                    <a:pt x="5976" y="8313"/>
                    <a:pt x="5991" y="8344"/>
                    <a:pt x="6014" y="8351"/>
                  </a:cubicBezTo>
                  <a:cubicBezTo>
                    <a:pt x="5984" y="8366"/>
                    <a:pt x="5938" y="8351"/>
                    <a:pt x="5945" y="8328"/>
                  </a:cubicBezTo>
                  <a:close/>
                  <a:moveTo>
                    <a:pt x="5892" y="8213"/>
                  </a:moveTo>
                  <a:lnTo>
                    <a:pt x="5900" y="8252"/>
                  </a:lnTo>
                  <a:lnTo>
                    <a:pt x="5907" y="8236"/>
                  </a:lnTo>
                  <a:lnTo>
                    <a:pt x="5892" y="8275"/>
                  </a:lnTo>
                  <a:lnTo>
                    <a:pt x="5869" y="8259"/>
                  </a:lnTo>
                  <a:lnTo>
                    <a:pt x="5846" y="8275"/>
                  </a:lnTo>
                  <a:lnTo>
                    <a:pt x="5838" y="8252"/>
                  </a:lnTo>
                  <a:cubicBezTo>
                    <a:pt x="5869" y="8229"/>
                    <a:pt x="5869" y="8229"/>
                    <a:pt x="5892" y="8213"/>
                  </a:cubicBezTo>
                  <a:close/>
                  <a:moveTo>
                    <a:pt x="7922" y="10573"/>
                  </a:moveTo>
                  <a:cubicBezTo>
                    <a:pt x="7876" y="10596"/>
                    <a:pt x="7853" y="10611"/>
                    <a:pt x="7868" y="10634"/>
                  </a:cubicBezTo>
                  <a:cubicBezTo>
                    <a:pt x="7845" y="10611"/>
                    <a:pt x="7815" y="10642"/>
                    <a:pt x="7776" y="10634"/>
                  </a:cubicBezTo>
                  <a:cubicBezTo>
                    <a:pt x="7830" y="10596"/>
                    <a:pt x="7746" y="10611"/>
                    <a:pt x="7776" y="10588"/>
                  </a:cubicBezTo>
                  <a:cubicBezTo>
                    <a:pt x="7822" y="10596"/>
                    <a:pt x="7868" y="10565"/>
                    <a:pt x="7922" y="10573"/>
                  </a:cubicBezTo>
                  <a:close/>
                  <a:moveTo>
                    <a:pt x="5815" y="8252"/>
                  </a:moveTo>
                  <a:lnTo>
                    <a:pt x="5815" y="8275"/>
                  </a:lnTo>
                  <a:cubicBezTo>
                    <a:pt x="5762" y="8290"/>
                    <a:pt x="5723" y="8267"/>
                    <a:pt x="5700" y="8236"/>
                  </a:cubicBezTo>
                  <a:cubicBezTo>
                    <a:pt x="5723" y="8229"/>
                    <a:pt x="5716" y="8213"/>
                    <a:pt x="5746" y="8198"/>
                  </a:cubicBezTo>
                  <a:close/>
                  <a:moveTo>
                    <a:pt x="5647" y="8213"/>
                  </a:moveTo>
                  <a:cubicBezTo>
                    <a:pt x="5608" y="8198"/>
                    <a:pt x="5570" y="8198"/>
                    <a:pt x="5547" y="8175"/>
                  </a:cubicBezTo>
                  <a:cubicBezTo>
                    <a:pt x="5585" y="8183"/>
                    <a:pt x="5593" y="8175"/>
                    <a:pt x="5624" y="8183"/>
                  </a:cubicBezTo>
                  <a:lnTo>
                    <a:pt x="5624" y="8198"/>
                  </a:lnTo>
                  <a:close/>
                  <a:moveTo>
                    <a:pt x="7662" y="10619"/>
                  </a:moveTo>
                  <a:lnTo>
                    <a:pt x="7593" y="10634"/>
                  </a:lnTo>
                  <a:close/>
                  <a:moveTo>
                    <a:pt x="5677" y="8190"/>
                  </a:moveTo>
                  <a:cubicBezTo>
                    <a:pt x="5700" y="8229"/>
                    <a:pt x="5685" y="8252"/>
                    <a:pt x="5670" y="8267"/>
                  </a:cubicBezTo>
                  <a:lnTo>
                    <a:pt x="5647" y="8252"/>
                  </a:lnTo>
                  <a:cubicBezTo>
                    <a:pt x="5670" y="8236"/>
                    <a:pt x="5631" y="8198"/>
                    <a:pt x="5677" y="8190"/>
                  </a:cubicBezTo>
                  <a:close/>
                  <a:moveTo>
                    <a:pt x="7577" y="10588"/>
                  </a:moveTo>
                  <a:cubicBezTo>
                    <a:pt x="7554" y="10596"/>
                    <a:pt x="7562" y="10611"/>
                    <a:pt x="7547" y="10619"/>
                  </a:cubicBezTo>
                  <a:cubicBezTo>
                    <a:pt x="7516" y="10611"/>
                    <a:pt x="7524" y="10565"/>
                    <a:pt x="7577" y="10588"/>
                  </a:cubicBezTo>
                  <a:close/>
                  <a:moveTo>
                    <a:pt x="5547" y="8114"/>
                  </a:moveTo>
                  <a:cubicBezTo>
                    <a:pt x="5570" y="8129"/>
                    <a:pt x="5639" y="8144"/>
                    <a:pt x="5639" y="8175"/>
                  </a:cubicBezTo>
                  <a:lnTo>
                    <a:pt x="5570" y="8152"/>
                  </a:lnTo>
                  <a:lnTo>
                    <a:pt x="5601" y="8183"/>
                  </a:lnTo>
                  <a:lnTo>
                    <a:pt x="5532" y="8198"/>
                  </a:lnTo>
                  <a:cubicBezTo>
                    <a:pt x="5532" y="8160"/>
                    <a:pt x="5547" y="8137"/>
                    <a:pt x="5547" y="8114"/>
                  </a:cubicBezTo>
                  <a:close/>
                  <a:moveTo>
                    <a:pt x="7386" y="10573"/>
                  </a:moveTo>
                  <a:lnTo>
                    <a:pt x="7447" y="10596"/>
                  </a:lnTo>
                  <a:cubicBezTo>
                    <a:pt x="7432" y="10603"/>
                    <a:pt x="7462" y="10634"/>
                    <a:pt x="7424" y="10619"/>
                  </a:cubicBezTo>
                  <a:cubicBezTo>
                    <a:pt x="7439" y="10603"/>
                    <a:pt x="7424" y="10596"/>
                    <a:pt x="7393" y="10603"/>
                  </a:cubicBezTo>
                  <a:lnTo>
                    <a:pt x="7393" y="10642"/>
                  </a:lnTo>
                  <a:lnTo>
                    <a:pt x="7332" y="10619"/>
                  </a:lnTo>
                  <a:cubicBezTo>
                    <a:pt x="7370" y="10611"/>
                    <a:pt x="7324" y="10596"/>
                    <a:pt x="7386" y="10573"/>
                  </a:cubicBezTo>
                  <a:close/>
                  <a:moveTo>
                    <a:pt x="5325" y="8083"/>
                  </a:moveTo>
                  <a:cubicBezTo>
                    <a:pt x="5340" y="8083"/>
                    <a:pt x="5371" y="8083"/>
                    <a:pt x="5379" y="8114"/>
                  </a:cubicBezTo>
                  <a:cubicBezTo>
                    <a:pt x="5356" y="8121"/>
                    <a:pt x="5333" y="8114"/>
                    <a:pt x="5325" y="8098"/>
                  </a:cubicBezTo>
                  <a:close/>
                  <a:moveTo>
                    <a:pt x="6941" y="10634"/>
                  </a:moveTo>
                  <a:lnTo>
                    <a:pt x="6911" y="10603"/>
                  </a:lnTo>
                  <a:cubicBezTo>
                    <a:pt x="6941" y="10573"/>
                    <a:pt x="6987" y="10611"/>
                    <a:pt x="6941" y="10634"/>
                  </a:cubicBezTo>
                  <a:close/>
                  <a:moveTo>
                    <a:pt x="5164" y="7991"/>
                  </a:moveTo>
                  <a:lnTo>
                    <a:pt x="5187" y="8022"/>
                  </a:lnTo>
                  <a:lnTo>
                    <a:pt x="5210" y="7991"/>
                  </a:lnTo>
                  <a:cubicBezTo>
                    <a:pt x="5248" y="7999"/>
                    <a:pt x="5248" y="8037"/>
                    <a:pt x="5210" y="8045"/>
                  </a:cubicBezTo>
                  <a:cubicBezTo>
                    <a:pt x="5179" y="8029"/>
                    <a:pt x="5141" y="8022"/>
                    <a:pt x="5110" y="7991"/>
                  </a:cubicBezTo>
                  <a:cubicBezTo>
                    <a:pt x="5133" y="7999"/>
                    <a:pt x="5149" y="7983"/>
                    <a:pt x="5164" y="7991"/>
                  </a:cubicBezTo>
                  <a:close/>
                  <a:moveTo>
                    <a:pt x="6788" y="10558"/>
                  </a:moveTo>
                  <a:lnTo>
                    <a:pt x="6750" y="10588"/>
                  </a:lnTo>
                  <a:cubicBezTo>
                    <a:pt x="6727" y="10558"/>
                    <a:pt x="6712" y="10565"/>
                    <a:pt x="6696" y="10558"/>
                  </a:cubicBezTo>
                  <a:cubicBezTo>
                    <a:pt x="6735" y="10535"/>
                    <a:pt x="6758" y="10527"/>
                    <a:pt x="6788" y="10558"/>
                  </a:cubicBezTo>
                  <a:close/>
                  <a:moveTo>
                    <a:pt x="4934" y="7754"/>
                  </a:moveTo>
                  <a:lnTo>
                    <a:pt x="4934" y="7792"/>
                  </a:lnTo>
                  <a:lnTo>
                    <a:pt x="4911" y="7769"/>
                  </a:lnTo>
                  <a:lnTo>
                    <a:pt x="4896" y="7769"/>
                  </a:lnTo>
                  <a:close/>
                  <a:moveTo>
                    <a:pt x="4919" y="7892"/>
                  </a:moveTo>
                  <a:cubicBezTo>
                    <a:pt x="4934" y="7922"/>
                    <a:pt x="4957" y="7892"/>
                    <a:pt x="4957" y="7930"/>
                  </a:cubicBezTo>
                  <a:cubicBezTo>
                    <a:pt x="4942" y="7930"/>
                    <a:pt x="4896" y="7907"/>
                    <a:pt x="4919" y="7892"/>
                  </a:cubicBezTo>
                  <a:close/>
                  <a:moveTo>
                    <a:pt x="4835" y="7777"/>
                  </a:moveTo>
                  <a:lnTo>
                    <a:pt x="4842" y="7815"/>
                  </a:lnTo>
                  <a:cubicBezTo>
                    <a:pt x="4819" y="7792"/>
                    <a:pt x="4804" y="7792"/>
                    <a:pt x="4781" y="7807"/>
                  </a:cubicBezTo>
                  <a:cubicBezTo>
                    <a:pt x="4766" y="7761"/>
                    <a:pt x="4804" y="7777"/>
                    <a:pt x="4835" y="7777"/>
                  </a:cubicBezTo>
                  <a:close/>
                  <a:moveTo>
                    <a:pt x="6336" y="10473"/>
                  </a:moveTo>
                  <a:cubicBezTo>
                    <a:pt x="6374" y="10496"/>
                    <a:pt x="6474" y="10458"/>
                    <a:pt x="6466" y="10512"/>
                  </a:cubicBezTo>
                  <a:cubicBezTo>
                    <a:pt x="6428" y="10496"/>
                    <a:pt x="6336" y="10519"/>
                    <a:pt x="6336" y="10473"/>
                  </a:cubicBezTo>
                  <a:close/>
                  <a:moveTo>
                    <a:pt x="4712" y="7738"/>
                  </a:moveTo>
                  <a:cubicBezTo>
                    <a:pt x="4674" y="7738"/>
                    <a:pt x="4643" y="7723"/>
                    <a:pt x="4605" y="7715"/>
                  </a:cubicBezTo>
                  <a:cubicBezTo>
                    <a:pt x="4643" y="7715"/>
                    <a:pt x="4681" y="7715"/>
                    <a:pt x="4712" y="7738"/>
                  </a:cubicBezTo>
                  <a:close/>
                  <a:moveTo>
                    <a:pt x="4643" y="7777"/>
                  </a:moveTo>
                  <a:cubicBezTo>
                    <a:pt x="4681" y="7738"/>
                    <a:pt x="4674" y="7792"/>
                    <a:pt x="4689" y="7807"/>
                  </a:cubicBezTo>
                  <a:cubicBezTo>
                    <a:pt x="4689" y="7769"/>
                    <a:pt x="4727" y="7769"/>
                    <a:pt x="4750" y="7761"/>
                  </a:cubicBezTo>
                  <a:cubicBezTo>
                    <a:pt x="4766" y="7800"/>
                    <a:pt x="4689" y="7792"/>
                    <a:pt x="4712" y="7830"/>
                  </a:cubicBezTo>
                  <a:lnTo>
                    <a:pt x="4743" y="7807"/>
                  </a:lnTo>
                  <a:lnTo>
                    <a:pt x="4758" y="7853"/>
                  </a:lnTo>
                  <a:cubicBezTo>
                    <a:pt x="4727" y="7815"/>
                    <a:pt x="4551" y="7853"/>
                    <a:pt x="4612" y="7792"/>
                  </a:cubicBezTo>
                  <a:cubicBezTo>
                    <a:pt x="4589" y="7777"/>
                    <a:pt x="4521" y="7769"/>
                    <a:pt x="4528" y="7731"/>
                  </a:cubicBezTo>
                  <a:cubicBezTo>
                    <a:pt x="4566" y="7715"/>
                    <a:pt x="4643" y="7738"/>
                    <a:pt x="4643" y="7777"/>
                  </a:cubicBezTo>
                  <a:close/>
                  <a:moveTo>
                    <a:pt x="4513" y="7754"/>
                  </a:moveTo>
                  <a:cubicBezTo>
                    <a:pt x="4482" y="7754"/>
                    <a:pt x="4459" y="7738"/>
                    <a:pt x="4444" y="7723"/>
                  </a:cubicBezTo>
                  <a:cubicBezTo>
                    <a:pt x="4482" y="7715"/>
                    <a:pt x="4498" y="7731"/>
                    <a:pt x="4513" y="7754"/>
                  </a:cubicBezTo>
                  <a:close/>
                  <a:moveTo>
                    <a:pt x="5754" y="10404"/>
                  </a:moveTo>
                  <a:lnTo>
                    <a:pt x="5685" y="10381"/>
                  </a:lnTo>
                  <a:cubicBezTo>
                    <a:pt x="5700" y="10343"/>
                    <a:pt x="5792" y="10381"/>
                    <a:pt x="5754" y="10404"/>
                  </a:cubicBezTo>
                  <a:close/>
                  <a:moveTo>
                    <a:pt x="5509" y="10328"/>
                  </a:moveTo>
                  <a:cubicBezTo>
                    <a:pt x="5555" y="10328"/>
                    <a:pt x="5639" y="10335"/>
                    <a:pt x="5647" y="10381"/>
                  </a:cubicBezTo>
                  <a:cubicBezTo>
                    <a:pt x="5601" y="10343"/>
                    <a:pt x="5608" y="10404"/>
                    <a:pt x="5585" y="10412"/>
                  </a:cubicBezTo>
                  <a:cubicBezTo>
                    <a:pt x="5562" y="10381"/>
                    <a:pt x="5585" y="10366"/>
                    <a:pt x="5585" y="10343"/>
                  </a:cubicBezTo>
                  <a:cubicBezTo>
                    <a:pt x="5547" y="10366"/>
                    <a:pt x="5493" y="10366"/>
                    <a:pt x="5509" y="10328"/>
                  </a:cubicBezTo>
                  <a:close/>
                  <a:moveTo>
                    <a:pt x="4298" y="8190"/>
                  </a:moveTo>
                  <a:cubicBezTo>
                    <a:pt x="4321" y="8236"/>
                    <a:pt x="4191" y="8229"/>
                    <a:pt x="4222" y="8190"/>
                  </a:cubicBezTo>
                  <a:cubicBezTo>
                    <a:pt x="4252" y="8221"/>
                    <a:pt x="4260" y="8183"/>
                    <a:pt x="4298" y="8190"/>
                  </a:cubicBezTo>
                  <a:close/>
                  <a:moveTo>
                    <a:pt x="5371" y="10297"/>
                  </a:moveTo>
                  <a:lnTo>
                    <a:pt x="5440" y="10328"/>
                  </a:lnTo>
                  <a:lnTo>
                    <a:pt x="5379" y="10335"/>
                  </a:lnTo>
                  <a:close/>
                  <a:moveTo>
                    <a:pt x="3900" y="8083"/>
                  </a:moveTo>
                  <a:cubicBezTo>
                    <a:pt x="3869" y="8083"/>
                    <a:pt x="3846" y="8083"/>
                    <a:pt x="3839" y="8060"/>
                  </a:cubicBezTo>
                  <a:cubicBezTo>
                    <a:pt x="3869" y="8060"/>
                    <a:pt x="3885" y="8068"/>
                    <a:pt x="3900" y="8083"/>
                  </a:cubicBezTo>
                  <a:close/>
                  <a:moveTo>
                    <a:pt x="3808" y="7884"/>
                  </a:moveTo>
                  <a:cubicBezTo>
                    <a:pt x="3831" y="7922"/>
                    <a:pt x="3793" y="7922"/>
                    <a:pt x="3754" y="7930"/>
                  </a:cubicBezTo>
                  <a:lnTo>
                    <a:pt x="3724" y="7914"/>
                  </a:lnTo>
                  <a:cubicBezTo>
                    <a:pt x="3770" y="7884"/>
                    <a:pt x="3770" y="7914"/>
                    <a:pt x="3808" y="7884"/>
                  </a:cubicBezTo>
                  <a:close/>
                  <a:moveTo>
                    <a:pt x="3716" y="7876"/>
                  </a:moveTo>
                  <a:cubicBezTo>
                    <a:pt x="3731" y="7922"/>
                    <a:pt x="3640" y="7907"/>
                    <a:pt x="3632" y="7869"/>
                  </a:cubicBezTo>
                  <a:lnTo>
                    <a:pt x="3647" y="7846"/>
                  </a:lnTo>
                  <a:cubicBezTo>
                    <a:pt x="3708" y="7869"/>
                    <a:pt x="3670" y="7907"/>
                    <a:pt x="3716" y="7876"/>
                  </a:cubicBezTo>
                  <a:close/>
                  <a:moveTo>
                    <a:pt x="3517" y="7715"/>
                  </a:moveTo>
                  <a:cubicBezTo>
                    <a:pt x="3540" y="7723"/>
                    <a:pt x="3601" y="7754"/>
                    <a:pt x="3601" y="7792"/>
                  </a:cubicBezTo>
                  <a:cubicBezTo>
                    <a:pt x="3632" y="7792"/>
                    <a:pt x="3655" y="7838"/>
                    <a:pt x="3685" y="7807"/>
                  </a:cubicBezTo>
                  <a:lnTo>
                    <a:pt x="3693" y="7846"/>
                  </a:lnTo>
                  <a:cubicBezTo>
                    <a:pt x="3670" y="7853"/>
                    <a:pt x="3655" y="7838"/>
                    <a:pt x="3647" y="7853"/>
                  </a:cubicBezTo>
                  <a:cubicBezTo>
                    <a:pt x="3617" y="7815"/>
                    <a:pt x="3601" y="7807"/>
                    <a:pt x="3571" y="7838"/>
                  </a:cubicBezTo>
                  <a:lnTo>
                    <a:pt x="3578" y="7800"/>
                  </a:lnTo>
                  <a:lnTo>
                    <a:pt x="3532" y="7807"/>
                  </a:lnTo>
                  <a:cubicBezTo>
                    <a:pt x="3517" y="7738"/>
                    <a:pt x="3563" y="7754"/>
                    <a:pt x="3517" y="7715"/>
                  </a:cubicBezTo>
                  <a:close/>
                  <a:moveTo>
                    <a:pt x="3387" y="7125"/>
                  </a:moveTo>
                  <a:lnTo>
                    <a:pt x="3348" y="7110"/>
                  </a:lnTo>
                  <a:close/>
                  <a:moveTo>
                    <a:pt x="3517" y="7869"/>
                  </a:moveTo>
                  <a:lnTo>
                    <a:pt x="3471" y="7838"/>
                  </a:lnTo>
                  <a:cubicBezTo>
                    <a:pt x="3486" y="7853"/>
                    <a:pt x="3517" y="7838"/>
                    <a:pt x="3517" y="7869"/>
                  </a:cubicBezTo>
                  <a:close/>
                  <a:moveTo>
                    <a:pt x="3371" y="6995"/>
                  </a:moveTo>
                  <a:lnTo>
                    <a:pt x="3325" y="7026"/>
                  </a:lnTo>
                  <a:lnTo>
                    <a:pt x="3341" y="7064"/>
                  </a:lnTo>
                  <a:cubicBezTo>
                    <a:pt x="3310" y="7049"/>
                    <a:pt x="3264" y="7064"/>
                    <a:pt x="3256" y="7033"/>
                  </a:cubicBezTo>
                  <a:cubicBezTo>
                    <a:pt x="3310" y="7041"/>
                    <a:pt x="3348" y="6949"/>
                    <a:pt x="3371" y="6995"/>
                  </a:cubicBezTo>
                  <a:close/>
                  <a:moveTo>
                    <a:pt x="3302" y="7102"/>
                  </a:moveTo>
                  <a:lnTo>
                    <a:pt x="3295" y="7141"/>
                  </a:lnTo>
                  <a:lnTo>
                    <a:pt x="3256" y="7118"/>
                  </a:lnTo>
                  <a:cubicBezTo>
                    <a:pt x="3272" y="7118"/>
                    <a:pt x="3287" y="7072"/>
                    <a:pt x="3302" y="7102"/>
                  </a:cubicBezTo>
                  <a:close/>
                  <a:moveTo>
                    <a:pt x="3272" y="6995"/>
                  </a:moveTo>
                  <a:lnTo>
                    <a:pt x="3249" y="6957"/>
                  </a:lnTo>
                  <a:cubicBezTo>
                    <a:pt x="3249" y="6972"/>
                    <a:pt x="3287" y="6957"/>
                    <a:pt x="3272" y="6995"/>
                  </a:cubicBezTo>
                  <a:close/>
                  <a:moveTo>
                    <a:pt x="3264" y="7026"/>
                  </a:moveTo>
                  <a:cubicBezTo>
                    <a:pt x="3226" y="7033"/>
                    <a:pt x="3226" y="7003"/>
                    <a:pt x="3218" y="6995"/>
                  </a:cubicBezTo>
                  <a:close/>
                  <a:moveTo>
                    <a:pt x="3341" y="7639"/>
                  </a:moveTo>
                  <a:cubicBezTo>
                    <a:pt x="3310" y="7646"/>
                    <a:pt x="3295" y="7639"/>
                    <a:pt x="3272" y="7616"/>
                  </a:cubicBezTo>
                  <a:cubicBezTo>
                    <a:pt x="3295" y="7600"/>
                    <a:pt x="3341" y="7600"/>
                    <a:pt x="3341" y="7639"/>
                  </a:cubicBezTo>
                  <a:close/>
                  <a:moveTo>
                    <a:pt x="3157" y="7493"/>
                  </a:moveTo>
                  <a:cubicBezTo>
                    <a:pt x="3172" y="7539"/>
                    <a:pt x="3226" y="7485"/>
                    <a:pt x="3249" y="7531"/>
                  </a:cubicBezTo>
                  <a:cubicBezTo>
                    <a:pt x="3211" y="7524"/>
                    <a:pt x="3218" y="7531"/>
                    <a:pt x="3188" y="7539"/>
                  </a:cubicBezTo>
                  <a:cubicBezTo>
                    <a:pt x="3172" y="7531"/>
                    <a:pt x="3119" y="7508"/>
                    <a:pt x="3157" y="7493"/>
                  </a:cubicBezTo>
                  <a:close/>
                  <a:moveTo>
                    <a:pt x="3134" y="7501"/>
                  </a:moveTo>
                  <a:cubicBezTo>
                    <a:pt x="3134" y="7570"/>
                    <a:pt x="3188" y="7562"/>
                    <a:pt x="3211" y="7600"/>
                  </a:cubicBezTo>
                  <a:cubicBezTo>
                    <a:pt x="3165" y="7616"/>
                    <a:pt x="3119" y="7539"/>
                    <a:pt x="3080" y="7508"/>
                  </a:cubicBezTo>
                  <a:cubicBezTo>
                    <a:pt x="3111" y="7524"/>
                    <a:pt x="3103" y="7501"/>
                    <a:pt x="3134" y="7501"/>
                  </a:cubicBezTo>
                  <a:close/>
                  <a:moveTo>
                    <a:pt x="3119" y="7608"/>
                  </a:moveTo>
                  <a:cubicBezTo>
                    <a:pt x="3096" y="7616"/>
                    <a:pt x="3080" y="7600"/>
                    <a:pt x="3073" y="7577"/>
                  </a:cubicBezTo>
                  <a:close/>
                  <a:moveTo>
                    <a:pt x="3027" y="7340"/>
                  </a:moveTo>
                  <a:cubicBezTo>
                    <a:pt x="3004" y="7302"/>
                    <a:pt x="2904" y="7271"/>
                    <a:pt x="2942" y="7225"/>
                  </a:cubicBezTo>
                  <a:cubicBezTo>
                    <a:pt x="2950" y="7279"/>
                    <a:pt x="3034" y="7302"/>
                    <a:pt x="3027" y="7340"/>
                  </a:cubicBezTo>
                  <a:close/>
                  <a:moveTo>
                    <a:pt x="2981" y="7386"/>
                  </a:moveTo>
                  <a:lnTo>
                    <a:pt x="2927" y="7355"/>
                  </a:lnTo>
                  <a:cubicBezTo>
                    <a:pt x="2942" y="7348"/>
                    <a:pt x="2965" y="7355"/>
                    <a:pt x="2981" y="7386"/>
                  </a:cubicBezTo>
                  <a:close/>
                  <a:moveTo>
                    <a:pt x="2889" y="7187"/>
                  </a:moveTo>
                  <a:cubicBezTo>
                    <a:pt x="2873" y="7164"/>
                    <a:pt x="2774" y="7148"/>
                    <a:pt x="2827" y="7118"/>
                  </a:cubicBezTo>
                  <a:cubicBezTo>
                    <a:pt x="2827" y="7156"/>
                    <a:pt x="2889" y="7141"/>
                    <a:pt x="2889" y="7187"/>
                  </a:cubicBezTo>
                  <a:close/>
                  <a:moveTo>
                    <a:pt x="2996" y="6581"/>
                  </a:moveTo>
                  <a:lnTo>
                    <a:pt x="2958" y="6581"/>
                  </a:lnTo>
                  <a:lnTo>
                    <a:pt x="2958" y="6536"/>
                  </a:lnTo>
                  <a:lnTo>
                    <a:pt x="2981" y="6536"/>
                  </a:lnTo>
                  <a:close/>
                  <a:moveTo>
                    <a:pt x="2950" y="6436"/>
                  </a:moveTo>
                  <a:cubicBezTo>
                    <a:pt x="2958" y="6467"/>
                    <a:pt x="2988" y="6467"/>
                    <a:pt x="2981" y="6505"/>
                  </a:cubicBezTo>
                  <a:lnTo>
                    <a:pt x="2919" y="6497"/>
                  </a:lnTo>
                  <a:cubicBezTo>
                    <a:pt x="2919" y="6467"/>
                    <a:pt x="2965" y="6467"/>
                    <a:pt x="2950" y="6459"/>
                  </a:cubicBezTo>
                  <a:lnTo>
                    <a:pt x="2912" y="6467"/>
                  </a:lnTo>
                  <a:close/>
                  <a:moveTo>
                    <a:pt x="2759" y="7026"/>
                  </a:moveTo>
                  <a:cubicBezTo>
                    <a:pt x="2804" y="7033"/>
                    <a:pt x="2789" y="7049"/>
                    <a:pt x="2774" y="7087"/>
                  </a:cubicBezTo>
                  <a:lnTo>
                    <a:pt x="2736" y="7102"/>
                  </a:lnTo>
                  <a:lnTo>
                    <a:pt x="2736" y="7079"/>
                  </a:lnTo>
                  <a:cubicBezTo>
                    <a:pt x="2774" y="7072"/>
                    <a:pt x="2774" y="7049"/>
                    <a:pt x="2759" y="7026"/>
                  </a:cubicBezTo>
                  <a:close/>
                  <a:moveTo>
                    <a:pt x="2904" y="6528"/>
                  </a:moveTo>
                  <a:cubicBezTo>
                    <a:pt x="2873" y="6528"/>
                    <a:pt x="2866" y="6505"/>
                    <a:pt x="2866" y="6490"/>
                  </a:cubicBezTo>
                  <a:close/>
                  <a:moveTo>
                    <a:pt x="2873" y="6436"/>
                  </a:moveTo>
                  <a:lnTo>
                    <a:pt x="2850" y="6459"/>
                  </a:lnTo>
                  <a:lnTo>
                    <a:pt x="2843" y="6421"/>
                  </a:lnTo>
                  <a:close/>
                  <a:moveTo>
                    <a:pt x="2697" y="7072"/>
                  </a:moveTo>
                  <a:cubicBezTo>
                    <a:pt x="2697" y="7110"/>
                    <a:pt x="2736" y="7118"/>
                    <a:pt x="2751" y="7156"/>
                  </a:cubicBezTo>
                  <a:cubicBezTo>
                    <a:pt x="2697" y="7148"/>
                    <a:pt x="2674" y="7087"/>
                    <a:pt x="2674" y="7064"/>
                  </a:cubicBezTo>
                  <a:close/>
                  <a:moveTo>
                    <a:pt x="2651" y="7202"/>
                  </a:moveTo>
                  <a:lnTo>
                    <a:pt x="2613" y="7118"/>
                  </a:lnTo>
                  <a:cubicBezTo>
                    <a:pt x="2613" y="7148"/>
                    <a:pt x="2682" y="7164"/>
                    <a:pt x="2651" y="7202"/>
                  </a:cubicBezTo>
                  <a:close/>
                  <a:moveTo>
                    <a:pt x="2843" y="6413"/>
                  </a:moveTo>
                  <a:cubicBezTo>
                    <a:pt x="2812" y="6390"/>
                    <a:pt x="2812" y="6352"/>
                    <a:pt x="2804" y="6321"/>
                  </a:cubicBezTo>
                  <a:lnTo>
                    <a:pt x="2827" y="6336"/>
                  </a:lnTo>
                  <a:cubicBezTo>
                    <a:pt x="2827" y="6359"/>
                    <a:pt x="2850" y="6382"/>
                    <a:pt x="2843" y="6413"/>
                  </a:cubicBezTo>
                  <a:close/>
                  <a:moveTo>
                    <a:pt x="2736" y="7853"/>
                  </a:moveTo>
                  <a:lnTo>
                    <a:pt x="2774" y="7884"/>
                  </a:lnTo>
                  <a:cubicBezTo>
                    <a:pt x="2774" y="7930"/>
                    <a:pt x="2690" y="7914"/>
                    <a:pt x="2659" y="7876"/>
                  </a:cubicBezTo>
                  <a:cubicBezTo>
                    <a:pt x="2720" y="7884"/>
                    <a:pt x="2720" y="7876"/>
                    <a:pt x="2736" y="7853"/>
                  </a:cubicBezTo>
                  <a:close/>
                  <a:moveTo>
                    <a:pt x="3348" y="9531"/>
                  </a:moveTo>
                  <a:cubicBezTo>
                    <a:pt x="3333" y="9516"/>
                    <a:pt x="3287" y="9531"/>
                    <a:pt x="3272" y="9493"/>
                  </a:cubicBezTo>
                  <a:close/>
                  <a:moveTo>
                    <a:pt x="2728" y="6995"/>
                  </a:moveTo>
                  <a:cubicBezTo>
                    <a:pt x="2690" y="6972"/>
                    <a:pt x="2651" y="6934"/>
                    <a:pt x="2621" y="6896"/>
                  </a:cubicBezTo>
                  <a:lnTo>
                    <a:pt x="2598" y="6926"/>
                  </a:lnTo>
                  <a:cubicBezTo>
                    <a:pt x="2636" y="6888"/>
                    <a:pt x="2598" y="6896"/>
                    <a:pt x="2598" y="6857"/>
                  </a:cubicBezTo>
                  <a:cubicBezTo>
                    <a:pt x="2621" y="6857"/>
                    <a:pt x="2636" y="6880"/>
                    <a:pt x="2659" y="6850"/>
                  </a:cubicBezTo>
                  <a:cubicBezTo>
                    <a:pt x="2621" y="6911"/>
                    <a:pt x="2713" y="6934"/>
                    <a:pt x="2728" y="6995"/>
                  </a:cubicBezTo>
                  <a:close/>
                  <a:moveTo>
                    <a:pt x="2812" y="6313"/>
                  </a:moveTo>
                  <a:lnTo>
                    <a:pt x="2789" y="6313"/>
                  </a:lnTo>
                  <a:lnTo>
                    <a:pt x="2797" y="6260"/>
                  </a:lnTo>
                  <a:cubicBezTo>
                    <a:pt x="2789" y="6275"/>
                    <a:pt x="2835" y="6283"/>
                    <a:pt x="2812" y="6313"/>
                  </a:cubicBezTo>
                  <a:close/>
                  <a:moveTo>
                    <a:pt x="2697" y="6581"/>
                  </a:moveTo>
                  <a:lnTo>
                    <a:pt x="2659" y="6536"/>
                  </a:lnTo>
                  <a:close/>
                  <a:moveTo>
                    <a:pt x="2575" y="6804"/>
                  </a:moveTo>
                  <a:cubicBezTo>
                    <a:pt x="2559" y="6834"/>
                    <a:pt x="2613" y="6834"/>
                    <a:pt x="2582" y="6850"/>
                  </a:cubicBezTo>
                  <a:cubicBezTo>
                    <a:pt x="2567" y="6834"/>
                    <a:pt x="2536" y="6804"/>
                    <a:pt x="2575" y="6804"/>
                  </a:cubicBezTo>
                  <a:close/>
                  <a:moveTo>
                    <a:pt x="2835" y="6244"/>
                  </a:moveTo>
                  <a:lnTo>
                    <a:pt x="2797" y="6229"/>
                  </a:lnTo>
                  <a:lnTo>
                    <a:pt x="2774" y="6260"/>
                  </a:lnTo>
                  <a:cubicBezTo>
                    <a:pt x="2774" y="6237"/>
                    <a:pt x="2751" y="6198"/>
                    <a:pt x="2781" y="6191"/>
                  </a:cubicBezTo>
                  <a:cubicBezTo>
                    <a:pt x="2804" y="6198"/>
                    <a:pt x="2843" y="6206"/>
                    <a:pt x="2835" y="6244"/>
                  </a:cubicBezTo>
                  <a:close/>
                  <a:moveTo>
                    <a:pt x="2736" y="6321"/>
                  </a:moveTo>
                  <a:lnTo>
                    <a:pt x="2697" y="6306"/>
                  </a:lnTo>
                  <a:close/>
                  <a:moveTo>
                    <a:pt x="2559" y="6650"/>
                  </a:moveTo>
                  <a:cubicBezTo>
                    <a:pt x="2559" y="6681"/>
                    <a:pt x="2575" y="6696"/>
                    <a:pt x="2575" y="6727"/>
                  </a:cubicBezTo>
                  <a:lnTo>
                    <a:pt x="2536" y="6689"/>
                  </a:lnTo>
                  <a:cubicBezTo>
                    <a:pt x="2544" y="6696"/>
                    <a:pt x="2521" y="6643"/>
                    <a:pt x="2559" y="6650"/>
                  </a:cubicBezTo>
                  <a:close/>
                  <a:moveTo>
                    <a:pt x="2759" y="6107"/>
                  </a:moveTo>
                  <a:cubicBezTo>
                    <a:pt x="2751" y="6145"/>
                    <a:pt x="2804" y="6145"/>
                    <a:pt x="2812" y="6152"/>
                  </a:cubicBezTo>
                  <a:cubicBezTo>
                    <a:pt x="2797" y="6183"/>
                    <a:pt x="2789" y="6152"/>
                    <a:pt x="2751" y="6152"/>
                  </a:cubicBezTo>
                  <a:lnTo>
                    <a:pt x="2728" y="6122"/>
                  </a:lnTo>
                  <a:close/>
                  <a:moveTo>
                    <a:pt x="2467" y="6719"/>
                  </a:moveTo>
                  <a:lnTo>
                    <a:pt x="2490" y="6681"/>
                  </a:lnTo>
                  <a:cubicBezTo>
                    <a:pt x="2444" y="6658"/>
                    <a:pt x="2421" y="6581"/>
                    <a:pt x="2452" y="6543"/>
                  </a:cubicBezTo>
                  <a:cubicBezTo>
                    <a:pt x="2452" y="6597"/>
                    <a:pt x="2490" y="6650"/>
                    <a:pt x="2529" y="6666"/>
                  </a:cubicBezTo>
                  <a:lnTo>
                    <a:pt x="2490" y="6704"/>
                  </a:lnTo>
                  <a:lnTo>
                    <a:pt x="2529" y="6719"/>
                  </a:lnTo>
                  <a:lnTo>
                    <a:pt x="2506" y="6735"/>
                  </a:lnTo>
                  <a:cubicBezTo>
                    <a:pt x="2544" y="6727"/>
                    <a:pt x="2529" y="6742"/>
                    <a:pt x="2536" y="6765"/>
                  </a:cubicBezTo>
                  <a:cubicBezTo>
                    <a:pt x="2544" y="6735"/>
                    <a:pt x="2575" y="6765"/>
                    <a:pt x="2567" y="6796"/>
                  </a:cubicBezTo>
                  <a:cubicBezTo>
                    <a:pt x="2544" y="6804"/>
                    <a:pt x="2536" y="6781"/>
                    <a:pt x="2506" y="6781"/>
                  </a:cubicBezTo>
                  <a:cubicBezTo>
                    <a:pt x="2490" y="6719"/>
                    <a:pt x="2506" y="6704"/>
                    <a:pt x="2467" y="6719"/>
                  </a:cubicBezTo>
                  <a:close/>
                  <a:moveTo>
                    <a:pt x="2337" y="7493"/>
                  </a:moveTo>
                  <a:cubicBezTo>
                    <a:pt x="2368" y="7501"/>
                    <a:pt x="2375" y="7524"/>
                    <a:pt x="2383" y="7554"/>
                  </a:cubicBezTo>
                  <a:cubicBezTo>
                    <a:pt x="2352" y="7554"/>
                    <a:pt x="2314" y="7585"/>
                    <a:pt x="2307" y="7539"/>
                  </a:cubicBezTo>
                  <a:cubicBezTo>
                    <a:pt x="2337" y="7531"/>
                    <a:pt x="2352" y="7531"/>
                    <a:pt x="2337" y="7493"/>
                  </a:cubicBezTo>
                  <a:close/>
                  <a:moveTo>
                    <a:pt x="2866" y="9270"/>
                  </a:moveTo>
                  <a:cubicBezTo>
                    <a:pt x="2881" y="9301"/>
                    <a:pt x="2850" y="9301"/>
                    <a:pt x="2827" y="9301"/>
                  </a:cubicBezTo>
                  <a:lnTo>
                    <a:pt x="2804" y="9270"/>
                  </a:lnTo>
                  <a:close/>
                  <a:moveTo>
                    <a:pt x="2483" y="6467"/>
                  </a:moveTo>
                  <a:lnTo>
                    <a:pt x="2460" y="6497"/>
                  </a:lnTo>
                  <a:cubicBezTo>
                    <a:pt x="2460" y="6467"/>
                    <a:pt x="2414" y="6459"/>
                    <a:pt x="2444" y="6413"/>
                  </a:cubicBezTo>
                  <a:cubicBezTo>
                    <a:pt x="2467" y="6436"/>
                    <a:pt x="2452" y="6459"/>
                    <a:pt x="2483" y="6467"/>
                  </a:cubicBezTo>
                  <a:close/>
                  <a:moveTo>
                    <a:pt x="2414" y="6581"/>
                  </a:moveTo>
                  <a:lnTo>
                    <a:pt x="2414" y="6620"/>
                  </a:lnTo>
                  <a:lnTo>
                    <a:pt x="2391" y="6612"/>
                  </a:lnTo>
                  <a:lnTo>
                    <a:pt x="2383" y="6620"/>
                  </a:lnTo>
                  <a:cubicBezTo>
                    <a:pt x="2391" y="6581"/>
                    <a:pt x="2352" y="6620"/>
                    <a:pt x="2337" y="6612"/>
                  </a:cubicBezTo>
                  <a:lnTo>
                    <a:pt x="2337" y="6566"/>
                  </a:lnTo>
                  <a:cubicBezTo>
                    <a:pt x="2375" y="6581"/>
                    <a:pt x="2391" y="6574"/>
                    <a:pt x="2414" y="6581"/>
                  </a:cubicBezTo>
                  <a:close/>
                  <a:moveTo>
                    <a:pt x="2414" y="6436"/>
                  </a:moveTo>
                  <a:lnTo>
                    <a:pt x="2429" y="6490"/>
                  </a:lnTo>
                  <a:cubicBezTo>
                    <a:pt x="2406" y="6474"/>
                    <a:pt x="2383" y="6490"/>
                    <a:pt x="2375" y="6459"/>
                  </a:cubicBezTo>
                  <a:close/>
                  <a:moveTo>
                    <a:pt x="2529" y="6007"/>
                  </a:moveTo>
                  <a:lnTo>
                    <a:pt x="2506" y="5969"/>
                  </a:lnTo>
                  <a:close/>
                  <a:moveTo>
                    <a:pt x="2383" y="6168"/>
                  </a:moveTo>
                  <a:cubicBezTo>
                    <a:pt x="2375" y="6160"/>
                    <a:pt x="2337" y="6122"/>
                    <a:pt x="2375" y="6114"/>
                  </a:cubicBezTo>
                  <a:close/>
                  <a:moveTo>
                    <a:pt x="2107" y="7233"/>
                  </a:moveTo>
                  <a:cubicBezTo>
                    <a:pt x="2084" y="7256"/>
                    <a:pt x="2069" y="7217"/>
                    <a:pt x="2031" y="7202"/>
                  </a:cubicBezTo>
                  <a:lnTo>
                    <a:pt x="2031" y="7171"/>
                  </a:lnTo>
                  <a:cubicBezTo>
                    <a:pt x="2061" y="7187"/>
                    <a:pt x="2100" y="7194"/>
                    <a:pt x="2107" y="7233"/>
                  </a:cubicBezTo>
                  <a:close/>
                  <a:moveTo>
                    <a:pt x="2046" y="7164"/>
                  </a:moveTo>
                  <a:cubicBezTo>
                    <a:pt x="2023" y="7179"/>
                    <a:pt x="2023" y="7125"/>
                    <a:pt x="1992" y="7156"/>
                  </a:cubicBezTo>
                  <a:cubicBezTo>
                    <a:pt x="1992" y="7110"/>
                    <a:pt x="2046" y="7141"/>
                    <a:pt x="2046" y="7164"/>
                  </a:cubicBezTo>
                  <a:close/>
                  <a:moveTo>
                    <a:pt x="2498" y="5731"/>
                  </a:moveTo>
                  <a:lnTo>
                    <a:pt x="2483" y="5685"/>
                  </a:lnTo>
                  <a:close/>
                  <a:moveTo>
                    <a:pt x="2337" y="6007"/>
                  </a:moveTo>
                  <a:cubicBezTo>
                    <a:pt x="2314" y="5999"/>
                    <a:pt x="2299" y="5953"/>
                    <a:pt x="2329" y="5953"/>
                  </a:cubicBezTo>
                  <a:close/>
                  <a:moveTo>
                    <a:pt x="2329" y="5884"/>
                  </a:moveTo>
                  <a:lnTo>
                    <a:pt x="2329" y="5846"/>
                  </a:lnTo>
                  <a:cubicBezTo>
                    <a:pt x="2352" y="5846"/>
                    <a:pt x="2337" y="5892"/>
                    <a:pt x="2329" y="5884"/>
                  </a:cubicBezTo>
                  <a:close/>
                  <a:moveTo>
                    <a:pt x="2467" y="5570"/>
                  </a:moveTo>
                  <a:cubicBezTo>
                    <a:pt x="2490" y="5593"/>
                    <a:pt x="2490" y="5632"/>
                    <a:pt x="2490" y="5662"/>
                  </a:cubicBezTo>
                  <a:cubicBezTo>
                    <a:pt x="2460" y="5647"/>
                    <a:pt x="2429" y="5586"/>
                    <a:pt x="2467" y="5570"/>
                  </a:cubicBezTo>
                  <a:close/>
                  <a:moveTo>
                    <a:pt x="2391" y="6313"/>
                  </a:moveTo>
                  <a:lnTo>
                    <a:pt x="2444" y="6344"/>
                  </a:lnTo>
                  <a:lnTo>
                    <a:pt x="2429" y="6382"/>
                  </a:lnTo>
                  <a:cubicBezTo>
                    <a:pt x="2406" y="6375"/>
                    <a:pt x="2406" y="6344"/>
                    <a:pt x="2391" y="6313"/>
                  </a:cubicBezTo>
                  <a:close/>
                  <a:moveTo>
                    <a:pt x="2329" y="6313"/>
                  </a:moveTo>
                  <a:lnTo>
                    <a:pt x="2337" y="6344"/>
                  </a:lnTo>
                  <a:cubicBezTo>
                    <a:pt x="2291" y="6313"/>
                    <a:pt x="2352" y="6260"/>
                    <a:pt x="2352" y="6237"/>
                  </a:cubicBezTo>
                  <a:lnTo>
                    <a:pt x="2314" y="6221"/>
                  </a:lnTo>
                  <a:cubicBezTo>
                    <a:pt x="2337" y="6160"/>
                    <a:pt x="2314" y="6114"/>
                    <a:pt x="2291" y="6068"/>
                  </a:cubicBezTo>
                  <a:cubicBezTo>
                    <a:pt x="2261" y="6068"/>
                    <a:pt x="2230" y="6053"/>
                    <a:pt x="2222" y="6045"/>
                  </a:cubicBezTo>
                  <a:cubicBezTo>
                    <a:pt x="2268" y="6030"/>
                    <a:pt x="2199" y="6030"/>
                    <a:pt x="2222" y="5992"/>
                  </a:cubicBezTo>
                  <a:cubicBezTo>
                    <a:pt x="2261" y="6015"/>
                    <a:pt x="2291" y="6045"/>
                    <a:pt x="2337" y="6053"/>
                  </a:cubicBezTo>
                  <a:cubicBezTo>
                    <a:pt x="2299" y="6114"/>
                    <a:pt x="2375" y="6160"/>
                    <a:pt x="2406" y="6206"/>
                  </a:cubicBezTo>
                  <a:lnTo>
                    <a:pt x="2368" y="6198"/>
                  </a:lnTo>
                  <a:lnTo>
                    <a:pt x="2414" y="6260"/>
                  </a:lnTo>
                  <a:lnTo>
                    <a:pt x="2421" y="6237"/>
                  </a:lnTo>
                  <a:cubicBezTo>
                    <a:pt x="2414" y="6267"/>
                    <a:pt x="2467" y="6306"/>
                    <a:pt x="2429" y="6321"/>
                  </a:cubicBezTo>
                  <a:cubicBezTo>
                    <a:pt x="2429" y="6298"/>
                    <a:pt x="2375" y="6267"/>
                    <a:pt x="2352" y="6298"/>
                  </a:cubicBezTo>
                  <a:cubicBezTo>
                    <a:pt x="2391" y="6283"/>
                    <a:pt x="2398" y="6375"/>
                    <a:pt x="2383" y="6382"/>
                  </a:cubicBezTo>
                  <a:cubicBezTo>
                    <a:pt x="2375" y="6352"/>
                    <a:pt x="2368" y="6283"/>
                    <a:pt x="2329" y="6313"/>
                  </a:cubicBezTo>
                  <a:close/>
                  <a:moveTo>
                    <a:pt x="2123" y="6168"/>
                  </a:moveTo>
                  <a:lnTo>
                    <a:pt x="2100" y="6152"/>
                  </a:lnTo>
                  <a:lnTo>
                    <a:pt x="2107" y="6122"/>
                  </a:lnTo>
                  <a:close/>
                  <a:moveTo>
                    <a:pt x="2483" y="5570"/>
                  </a:moveTo>
                  <a:lnTo>
                    <a:pt x="2444" y="5509"/>
                  </a:lnTo>
                  <a:close/>
                  <a:moveTo>
                    <a:pt x="2291" y="5854"/>
                  </a:moveTo>
                  <a:cubicBezTo>
                    <a:pt x="2261" y="5892"/>
                    <a:pt x="2299" y="5915"/>
                    <a:pt x="2291" y="5953"/>
                  </a:cubicBezTo>
                  <a:cubicBezTo>
                    <a:pt x="2261" y="5938"/>
                    <a:pt x="2253" y="5969"/>
                    <a:pt x="2230" y="5930"/>
                  </a:cubicBezTo>
                  <a:cubicBezTo>
                    <a:pt x="2238" y="5892"/>
                    <a:pt x="2261" y="5915"/>
                    <a:pt x="2276" y="5900"/>
                  </a:cubicBezTo>
                  <a:lnTo>
                    <a:pt x="2253" y="5846"/>
                  </a:lnTo>
                  <a:cubicBezTo>
                    <a:pt x="2253" y="5823"/>
                    <a:pt x="2268" y="5846"/>
                    <a:pt x="2291" y="5854"/>
                  </a:cubicBezTo>
                  <a:close/>
                  <a:moveTo>
                    <a:pt x="1885" y="6850"/>
                  </a:moveTo>
                  <a:lnTo>
                    <a:pt x="1878" y="6796"/>
                  </a:lnTo>
                  <a:cubicBezTo>
                    <a:pt x="1923" y="6888"/>
                    <a:pt x="1985" y="6972"/>
                    <a:pt x="2023" y="7079"/>
                  </a:cubicBezTo>
                  <a:cubicBezTo>
                    <a:pt x="1962" y="7079"/>
                    <a:pt x="2008" y="7010"/>
                    <a:pt x="1962" y="7003"/>
                  </a:cubicBezTo>
                  <a:cubicBezTo>
                    <a:pt x="1962" y="7033"/>
                    <a:pt x="1969" y="7041"/>
                    <a:pt x="1946" y="7041"/>
                  </a:cubicBezTo>
                  <a:cubicBezTo>
                    <a:pt x="1923" y="7010"/>
                    <a:pt x="1954" y="7010"/>
                    <a:pt x="1954" y="6972"/>
                  </a:cubicBezTo>
                  <a:cubicBezTo>
                    <a:pt x="1908" y="6957"/>
                    <a:pt x="1931" y="6911"/>
                    <a:pt x="1885" y="6896"/>
                  </a:cubicBezTo>
                  <a:cubicBezTo>
                    <a:pt x="1885" y="6919"/>
                    <a:pt x="1908" y="6934"/>
                    <a:pt x="1893" y="6965"/>
                  </a:cubicBezTo>
                  <a:cubicBezTo>
                    <a:pt x="1878" y="6957"/>
                    <a:pt x="1878" y="6934"/>
                    <a:pt x="1855" y="6934"/>
                  </a:cubicBezTo>
                  <a:cubicBezTo>
                    <a:pt x="1855" y="6903"/>
                    <a:pt x="1900" y="6919"/>
                    <a:pt x="1878" y="6888"/>
                  </a:cubicBezTo>
                  <a:cubicBezTo>
                    <a:pt x="1855" y="6880"/>
                    <a:pt x="1870" y="6926"/>
                    <a:pt x="1839" y="6896"/>
                  </a:cubicBezTo>
                  <a:lnTo>
                    <a:pt x="1824" y="6850"/>
                  </a:lnTo>
                  <a:close/>
                  <a:moveTo>
                    <a:pt x="2192" y="5969"/>
                  </a:moveTo>
                  <a:lnTo>
                    <a:pt x="2176" y="5999"/>
                  </a:lnTo>
                  <a:cubicBezTo>
                    <a:pt x="2146" y="5992"/>
                    <a:pt x="2123" y="5938"/>
                    <a:pt x="2161" y="5953"/>
                  </a:cubicBezTo>
                  <a:close/>
                  <a:moveTo>
                    <a:pt x="2199" y="5877"/>
                  </a:moveTo>
                  <a:cubicBezTo>
                    <a:pt x="2238" y="5900"/>
                    <a:pt x="2192" y="5915"/>
                    <a:pt x="2192" y="5938"/>
                  </a:cubicBezTo>
                  <a:close/>
                  <a:moveTo>
                    <a:pt x="2291" y="5731"/>
                  </a:moveTo>
                  <a:lnTo>
                    <a:pt x="2261" y="5708"/>
                  </a:lnTo>
                  <a:lnTo>
                    <a:pt x="2268" y="5693"/>
                  </a:lnTo>
                  <a:cubicBezTo>
                    <a:pt x="2307" y="5693"/>
                    <a:pt x="2291" y="5708"/>
                    <a:pt x="2291" y="5731"/>
                  </a:cubicBezTo>
                  <a:close/>
                  <a:moveTo>
                    <a:pt x="2467" y="5417"/>
                  </a:moveTo>
                  <a:cubicBezTo>
                    <a:pt x="2444" y="5440"/>
                    <a:pt x="2490" y="5455"/>
                    <a:pt x="2460" y="5478"/>
                  </a:cubicBezTo>
                  <a:cubicBezTo>
                    <a:pt x="2429" y="5448"/>
                    <a:pt x="2429" y="5417"/>
                    <a:pt x="2421" y="5386"/>
                  </a:cubicBezTo>
                  <a:close/>
                  <a:moveTo>
                    <a:pt x="2253" y="5739"/>
                  </a:moveTo>
                  <a:cubicBezTo>
                    <a:pt x="2238" y="5777"/>
                    <a:pt x="2192" y="5762"/>
                    <a:pt x="2199" y="5731"/>
                  </a:cubicBezTo>
                  <a:close/>
                  <a:moveTo>
                    <a:pt x="2192" y="5731"/>
                  </a:moveTo>
                  <a:lnTo>
                    <a:pt x="2192" y="5685"/>
                  </a:lnTo>
                  <a:lnTo>
                    <a:pt x="2238" y="5708"/>
                  </a:lnTo>
                  <a:close/>
                  <a:moveTo>
                    <a:pt x="1778" y="6627"/>
                  </a:moveTo>
                  <a:cubicBezTo>
                    <a:pt x="1778" y="6666"/>
                    <a:pt x="1732" y="6643"/>
                    <a:pt x="1732" y="6612"/>
                  </a:cubicBezTo>
                  <a:close/>
                  <a:moveTo>
                    <a:pt x="2368" y="5762"/>
                  </a:moveTo>
                  <a:cubicBezTo>
                    <a:pt x="2153" y="5739"/>
                    <a:pt x="2107" y="5670"/>
                    <a:pt x="2069" y="5685"/>
                  </a:cubicBezTo>
                  <a:close/>
                  <a:moveTo>
                    <a:pt x="2444" y="5080"/>
                  </a:moveTo>
                  <a:lnTo>
                    <a:pt x="2429" y="5126"/>
                  </a:lnTo>
                  <a:lnTo>
                    <a:pt x="2414" y="5072"/>
                  </a:lnTo>
                  <a:close/>
                  <a:moveTo>
                    <a:pt x="2391" y="4842"/>
                  </a:moveTo>
                  <a:lnTo>
                    <a:pt x="2352" y="4827"/>
                  </a:lnTo>
                  <a:lnTo>
                    <a:pt x="2368" y="4789"/>
                  </a:lnTo>
                  <a:cubicBezTo>
                    <a:pt x="2383" y="4819"/>
                    <a:pt x="2406" y="4812"/>
                    <a:pt x="2391" y="4842"/>
                  </a:cubicBezTo>
                  <a:close/>
                  <a:moveTo>
                    <a:pt x="2391" y="4888"/>
                  </a:moveTo>
                  <a:cubicBezTo>
                    <a:pt x="2429" y="4842"/>
                    <a:pt x="2368" y="4766"/>
                    <a:pt x="2406" y="4743"/>
                  </a:cubicBezTo>
                  <a:cubicBezTo>
                    <a:pt x="2414" y="4773"/>
                    <a:pt x="2460" y="4881"/>
                    <a:pt x="2391" y="4888"/>
                  </a:cubicBezTo>
                  <a:close/>
                  <a:moveTo>
                    <a:pt x="2429" y="4689"/>
                  </a:moveTo>
                  <a:lnTo>
                    <a:pt x="2421" y="4728"/>
                  </a:lnTo>
                  <a:cubicBezTo>
                    <a:pt x="2406" y="4697"/>
                    <a:pt x="2429" y="4689"/>
                    <a:pt x="2383" y="4666"/>
                  </a:cubicBezTo>
                  <a:cubicBezTo>
                    <a:pt x="2421" y="4659"/>
                    <a:pt x="2383" y="4628"/>
                    <a:pt x="2414" y="4597"/>
                  </a:cubicBezTo>
                  <a:cubicBezTo>
                    <a:pt x="2429" y="4620"/>
                    <a:pt x="2406" y="4659"/>
                    <a:pt x="2429" y="4689"/>
                  </a:cubicBezTo>
                  <a:close/>
                  <a:moveTo>
                    <a:pt x="2100" y="4965"/>
                  </a:moveTo>
                  <a:cubicBezTo>
                    <a:pt x="2123" y="4980"/>
                    <a:pt x="2100" y="5019"/>
                    <a:pt x="2077" y="5019"/>
                  </a:cubicBezTo>
                  <a:cubicBezTo>
                    <a:pt x="2046" y="4996"/>
                    <a:pt x="2084" y="5003"/>
                    <a:pt x="2100" y="4965"/>
                  </a:cubicBezTo>
                  <a:close/>
                  <a:moveTo>
                    <a:pt x="2414" y="4574"/>
                  </a:moveTo>
                  <a:lnTo>
                    <a:pt x="2345" y="4574"/>
                  </a:lnTo>
                  <a:cubicBezTo>
                    <a:pt x="2368" y="4536"/>
                    <a:pt x="2414" y="4544"/>
                    <a:pt x="2414" y="4574"/>
                  </a:cubicBezTo>
                  <a:close/>
                  <a:moveTo>
                    <a:pt x="2291" y="4697"/>
                  </a:moveTo>
                  <a:lnTo>
                    <a:pt x="2253" y="4697"/>
                  </a:lnTo>
                  <a:lnTo>
                    <a:pt x="2261" y="4666"/>
                  </a:lnTo>
                  <a:close/>
                  <a:moveTo>
                    <a:pt x="2038" y="5011"/>
                  </a:moveTo>
                  <a:lnTo>
                    <a:pt x="2000" y="4980"/>
                  </a:lnTo>
                  <a:lnTo>
                    <a:pt x="2023" y="4965"/>
                  </a:lnTo>
                  <a:cubicBezTo>
                    <a:pt x="2008" y="4980"/>
                    <a:pt x="2069" y="4996"/>
                    <a:pt x="2038" y="5011"/>
                  </a:cubicBezTo>
                  <a:close/>
                  <a:moveTo>
                    <a:pt x="1962" y="5011"/>
                  </a:moveTo>
                  <a:cubicBezTo>
                    <a:pt x="2000" y="5049"/>
                    <a:pt x="1954" y="5111"/>
                    <a:pt x="1916" y="5095"/>
                  </a:cubicBezTo>
                  <a:cubicBezTo>
                    <a:pt x="1931" y="5072"/>
                    <a:pt x="1954" y="5080"/>
                    <a:pt x="1962" y="5011"/>
                  </a:cubicBezTo>
                  <a:close/>
                  <a:moveTo>
                    <a:pt x="2460" y="4383"/>
                  </a:moveTo>
                  <a:cubicBezTo>
                    <a:pt x="2452" y="4421"/>
                    <a:pt x="2429" y="4352"/>
                    <a:pt x="2421" y="4383"/>
                  </a:cubicBezTo>
                  <a:lnTo>
                    <a:pt x="2421" y="4436"/>
                  </a:lnTo>
                  <a:cubicBezTo>
                    <a:pt x="2391" y="4398"/>
                    <a:pt x="2398" y="4360"/>
                    <a:pt x="2398" y="4322"/>
                  </a:cubicBezTo>
                  <a:cubicBezTo>
                    <a:pt x="2429" y="4329"/>
                    <a:pt x="2421" y="4367"/>
                    <a:pt x="2460" y="4383"/>
                  </a:cubicBezTo>
                  <a:close/>
                  <a:moveTo>
                    <a:pt x="2329" y="4436"/>
                  </a:moveTo>
                  <a:cubicBezTo>
                    <a:pt x="2307" y="4436"/>
                    <a:pt x="2276" y="4436"/>
                    <a:pt x="2299" y="4406"/>
                  </a:cubicBezTo>
                  <a:close/>
                  <a:moveTo>
                    <a:pt x="2490" y="4214"/>
                  </a:moveTo>
                  <a:cubicBezTo>
                    <a:pt x="2483" y="4176"/>
                    <a:pt x="2490" y="4153"/>
                    <a:pt x="2490" y="4115"/>
                  </a:cubicBezTo>
                  <a:cubicBezTo>
                    <a:pt x="2506" y="4153"/>
                    <a:pt x="2521" y="4176"/>
                    <a:pt x="2490" y="4214"/>
                  </a:cubicBezTo>
                  <a:close/>
                  <a:moveTo>
                    <a:pt x="2023" y="4942"/>
                  </a:moveTo>
                  <a:cubicBezTo>
                    <a:pt x="1992" y="4896"/>
                    <a:pt x="1992" y="4850"/>
                    <a:pt x="1992" y="4804"/>
                  </a:cubicBezTo>
                  <a:cubicBezTo>
                    <a:pt x="2046" y="4804"/>
                    <a:pt x="2038" y="4896"/>
                    <a:pt x="2023" y="4942"/>
                  </a:cubicBezTo>
                  <a:close/>
                  <a:moveTo>
                    <a:pt x="2077" y="4827"/>
                  </a:moveTo>
                  <a:cubicBezTo>
                    <a:pt x="2046" y="4789"/>
                    <a:pt x="2046" y="4781"/>
                    <a:pt x="2008" y="4781"/>
                  </a:cubicBezTo>
                  <a:lnTo>
                    <a:pt x="2038" y="4751"/>
                  </a:lnTo>
                  <a:lnTo>
                    <a:pt x="2069" y="4812"/>
                  </a:lnTo>
                  <a:lnTo>
                    <a:pt x="2084" y="4789"/>
                  </a:lnTo>
                  <a:cubicBezTo>
                    <a:pt x="2107" y="4827"/>
                    <a:pt x="2084" y="4858"/>
                    <a:pt x="2069" y="4888"/>
                  </a:cubicBezTo>
                  <a:lnTo>
                    <a:pt x="2038" y="4865"/>
                  </a:lnTo>
                  <a:cubicBezTo>
                    <a:pt x="2046" y="4827"/>
                    <a:pt x="2061" y="4842"/>
                    <a:pt x="2077" y="4827"/>
                  </a:cubicBezTo>
                  <a:close/>
                  <a:moveTo>
                    <a:pt x="2023" y="4751"/>
                  </a:moveTo>
                  <a:lnTo>
                    <a:pt x="2000" y="4697"/>
                  </a:lnTo>
                  <a:cubicBezTo>
                    <a:pt x="2031" y="4697"/>
                    <a:pt x="2038" y="4728"/>
                    <a:pt x="2023" y="4751"/>
                  </a:cubicBezTo>
                  <a:close/>
                  <a:moveTo>
                    <a:pt x="2307" y="4245"/>
                  </a:moveTo>
                  <a:cubicBezTo>
                    <a:pt x="2276" y="4230"/>
                    <a:pt x="2299" y="4207"/>
                    <a:pt x="2314" y="4191"/>
                  </a:cubicBezTo>
                  <a:close/>
                  <a:moveTo>
                    <a:pt x="1946" y="4705"/>
                  </a:moveTo>
                  <a:cubicBezTo>
                    <a:pt x="1923" y="4735"/>
                    <a:pt x="1969" y="4766"/>
                    <a:pt x="1946" y="4789"/>
                  </a:cubicBezTo>
                  <a:cubicBezTo>
                    <a:pt x="1908" y="4773"/>
                    <a:pt x="1916" y="4705"/>
                    <a:pt x="1946" y="4705"/>
                  </a:cubicBezTo>
                  <a:close/>
                  <a:moveTo>
                    <a:pt x="1954" y="4865"/>
                  </a:moveTo>
                  <a:cubicBezTo>
                    <a:pt x="1923" y="4842"/>
                    <a:pt x="1954" y="4827"/>
                    <a:pt x="1916" y="4819"/>
                  </a:cubicBezTo>
                  <a:lnTo>
                    <a:pt x="1939" y="4789"/>
                  </a:lnTo>
                  <a:close/>
                  <a:moveTo>
                    <a:pt x="2031" y="4651"/>
                  </a:moveTo>
                  <a:lnTo>
                    <a:pt x="2000" y="4582"/>
                  </a:lnTo>
                  <a:close/>
                  <a:moveTo>
                    <a:pt x="2375" y="4153"/>
                  </a:moveTo>
                  <a:lnTo>
                    <a:pt x="2345" y="4138"/>
                  </a:lnTo>
                  <a:lnTo>
                    <a:pt x="2368" y="4092"/>
                  </a:lnTo>
                  <a:close/>
                  <a:moveTo>
                    <a:pt x="2031" y="4505"/>
                  </a:moveTo>
                  <a:lnTo>
                    <a:pt x="2008" y="4551"/>
                  </a:lnTo>
                  <a:cubicBezTo>
                    <a:pt x="1985" y="4536"/>
                    <a:pt x="2008" y="4482"/>
                    <a:pt x="2031" y="4505"/>
                  </a:cubicBezTo>
                  <a:close/>
                  <a:moveTo>
                    <a:pt x="1563" y="5126"/>
                  </a:moveTo>
                  <a:cubicBezTo>
                    <a:pt x="1563" y="5157"/>
                    <a:pt x="1602" y="5187"/>
                    <a:pt x="1571" y="5225"/>
                  </a:cubicBezTo>
                  <a:cubicBezTo>
                    <a:pt x="1540" y="5195"/>
                    <a:pt x="1548" y="5164"/>
                    <a:pt x="1533" y="5149"/>
                  </a:cubicBezTo>
                  <a:close/>
                  <a:moveTo>
                    <a:pt x="2375" y="4038"/>
                  </a:moveTo>
                  <a:lnTo>
                    <a:pt x="2352" y="4015"/>
                  </a:lnTo>
                  <a:cubicBezTo>
                    <a:pt x="2352" y="3984"/>
                    <a:pt x="2391" y="3977"/>
                    <a:pt x="2368" y="3938"/>
                  </a:cubicBezTo>
                  <a:cubicBezTo>
                    <a:pt x="2345" y="3938"/>
                    <a:pt x="2352" y="3977"/>
                    <a:pt x="2322" y="3961"/>
                  </a:cubicBezTo>
                  <a:cubicBezTo>
                    <a:pt x="2322" y="3931"/>
                    <a:pt x="2337" y="3908"/>
                    <a:pt x="2352" y="3900"/>
                  </a:cubicBezTo>
                  <a:cubicBezTo>
                    <a:pt x="2383" y="3946"/>
                    <a:pt x="2406" y="4023"/>
                    <a:pt x="2375" y="4038"/>
                  </a:cubicBezTo>
                  <a:close/>
                  <a:moveTo>
                    <a:pt x="1380" y="5386"/>
                  </a:moveTo>
                  <a:cubicBezTo>
                    <a:pt x="1357" y="5356"/>
                    <a:pt x="1349" y="5325"/>
                    <a:pt x="1372" y="5287"/>
                  </a:cubicBezTo>
                  <a:cubicBezTo>
                    <a:pt x="1387" y="5317"/>
                    <a:pt x="1387" y="5348"/>
                    <a:pt x="1380" y="5386"/>
                  </a:cubicBezTo>
                  <a:close/>
                  <a:moveTo>
                    <a:pt x="2406" y="3755"/>
                  </a:moveTo>
                  <a:lnTo>
                    <a:pt x="2421" y="3693"/>
                  </a:lnTo>
                  <a:cubicBezTo>
                    <a:pt x="2452" y="3709"/>
                    <a:pt x="2414" y="3770"/>
                    <a:pt x="2406" y="3755"/>
                  </a:cubicBezTo>
                  <a:close/>
                  <a:moveTo>
                    <a:pt x="652" y="6842"/>
                  </a:moveTo>
                  <a:lnTo>
                    <a:pt x="652" y="6888"/>
                  </a:lnTo>
                  <a:cubicBezTo>
                    <a:pt x="613" y="6880"/>
                    <a:pt x="621" y="6819"/>
                    <a:pt x="652" y="6842"/>
                  </a:cubicBezTo>
                  <a:close/>
                  <a:moveTo>
                    <a:pt x="1203" y="5586"/>
                  </a:moveTo>
                  <a:cubicBezTo>
                    <a:pt x="1180" y="5570"/>
                    <a:pt x="1180" y="5532"/>
                    <a:pt x="1157" y="5540"/>
                  </a:cubicBezTo>
                  <a:lnTo>
                    <a:pt x="1165" y="5517"/>
                  </a:lnTo>
                  <a:lnTo>
                    <a:pt x="1165" y="5501"/>
                  </a:lnTo>
                  <a:cubicBezTo>
                    <a:pt x="1196" y="5509"/>
                    <a:pt x="1219" y="5547"/>
                    <a:pt x="1203" y="5586"/>
                  </a:cubicBezTo>
                  <a:close/>
                  <a:moveTo>
                    <a:pt x="1931" y="4291"/>
                  </a:moveTo>
                  <a:lnTo>
                    <a:pt x="1962" y="4352"/>
                  </a:lnTo>
                  <a:lnTo>
                    <a:pt x="1939" y="4406"/>
                  </a:lnTo>
                  <a:cubicBezTo>
                    <a:pt x="1923" y="4383"/>
                    <a:pt x="1923" y="4390"/>
                    <a:pt x="1900" y="4367"/>
                  </a:cubicBezTo>
                  <a:cubicBezTo>
                    <a:pt x="1923" y="4352"/>
                    <a:pt x="1931" y="4344"/>
                    <a:pt x="1900" y="4322"/>
                  </a:cubicBezTo>
                  <a:close/>
                  <a:moveTo>
                    <a:pt x="2038" y="4122"/>
                  </a:moveTo>
                  <a:cubicBezTo>
                    <a:pt x="2061" y="4138"/>
                    <a:pt x="2069" y="4099"/>
                    <a:pt x="2077" y="4130"/>
                  </a:cubicBezTo>
                  <a:cubicBezTo>
                    <a:pt x="2069" y="4161"/>
                    <a:pt x="2031" y="4153"/>
                    <a:pt x="2038" y="4122"/>
                  </a:cubicBezTo>
                  <a:close/>
                  <a:moveTo>
                    <a:pt x="2046" y="4207"/>
                  </a:moveTo>
                  <a:lnTo>
                    <a:pt x="2061" y="4153"/>
                  </a:lnTo>
                  <a:close/>
                  <a:moveTo>
                    <a:pt x="2368" y="3693"/>
                  </a:moveTo>
                  <a:cubicBezTo>
                    <a:pt x="2391" y="3670"/>
                    <a:pt x="2352" y="3624"/>
                    <a:pt x="2383" y="3632"/>
                  </a:cubicBezTo>
                  <a:cubicBezTo>
                    <a:pt x="2383" y="3663"/>
                    <a:pt x="2391" y="3693"/>
                    <a:pt x="2368" y="3709"/>
                  </a:cubicBezTo>
                  <a:lnTo>
                    <a:pt x="2337" y="3716"/>
                  </a:lnTo>
                  <a:lnTo>
                    <a:pt x="2314" y="3640"/>
                  </a:lnTo>
                  <a:close/>
                  <a:moveTo>
                    <a:pt x="2391" y="3563"/>
                  </a:moveTo>
                  <a:cubicBezTo>
                    <a:pt x="2421" y="3555"/>
                    <a:pt x="2414" y="3532"/>
                    <a:pt x="2429" y="3509"/>
                  </a:cubicBezTo>
                  <a:cubicBezTo>
                    <a:pt x="2444" y="3555"/>
                    <a:pt x="2506" y="3594"/>
                    <a:pt x="2460" y="3624"/>
                  </a:cubicBezTo>
                  <a:cubicBezTo>
                    <a:pt x="2444" y="3586"/>
                    <a:pt x="2421" y="3586"/>
                    <a:pt x="2391" y="3563"/>
                  </a:cubicBezTo>
                  <a:close/>
                  <a:moveTo>
                    <a:pt x="2421" y="3678"/>
                  </a:moveTo>
                  <a:lnTo>
                    <a:pt x="2414" y="3624"/>
                  </a:lnTo>
                  <a:lnTo>
                    <a:pt x="2467" y="3632"/>
                  </a:lnTo>
                  <a:cubicBezTo>
                    <a:pt x="2452" y="3670"/>
                    <a:pt x="2429" y="3663"/>
                    <a:pt x="2421" y="3678"/>
                  </a:cubicBezTo>
                  <a:close/>
                  <a:moveTo>
                    <a:pt x="1579" y="4789"/>
                  </a:moveTo>
                  <a:cubicBezTo>
                    <a:pt x="1548" y="4751"/>
                    <a:pt x="1548" y="4712"/>
                    <a:pt x="1548" y="4674"/>
                  </a:cubicBezTo>
                  <a:cubicBezTo>
                    <a:pt x="1579" y="4712"/>
                    <a:pt x="1571" y="4751"/>
                    <a:pt x="1579" y="4789"/>
                  </a:cubicBezTo>
                  <a:close/>
                  <a:moveTo>
                    <a:pt x="1954" y="4130"/>
                  </a:moveTo>
                  <a:cubicBezTo>
                    <a:pt x="1931" y="4168"/>
                    <a:pt x="1969" y="4207"/>
                    <a:pt x="1962" y="4245"/>
                  </a:cubicBezTo>
                  <a:cubicBezTo>
                    <a:pt x="1916" y="4230"/>
                    <a:pt x="1931" y="4176"/>
                    <a:pt x="1923" y="4122"/>
                  </a:cubicBezTo>
                  <a:lnTo>
                    <a:pt x="1916" y="4099"/>
                  </a:lnTo>
                  <a:close/>
                  <a:moveTo>
                    <a:pt x="2046" y="3931"/>
                  </a:moveTo>
                  <a:cubicBezTo>
                    <a:pt x="2031" y="3900"/>
                    <a:pt x="2023" y="3870"/>
                    <a:pt x="2038" y="3854"/>
                  </a:cubicBezTo>
                  <a:cubicBezTo>
                    <a:pt x="2061" y="3885"/>
                    <a:pt x="2046" y="3908"/>
                    <a:pt x="2046" y="3931"/>
                  </a:cubicBezTo>
                  <a:close/>
                  <a:moveTo>
                    <a:pt x="1839" y="4161"/>
                  </a:moveTo>
                  <a:lnTo>
                    <a:pt x="1839" y="4115"/>
                  </a:lnTo>
                  <a:close/>
                  <a:moveTo>
                    <a:pt x="2368" y="3517"/>
                  </a:moveTo>
                  <a:cubicBezTo>
                    <a:pt x="2345" y="3486"/>
                    <a:pt x="2322" y="3463"/>
                    <a:pt x="2337" y="3440"/>
                  </a:cubicBezTo>
                  <a:cubicBezTo>
                    <a:pt x="2345" y="3471"/>
                    <a:pt x="2383" y="3486"/>
                    <a:pt x="2368" y="3517"/>
                  </a:cubicBezTo>
                  <a:close/>
                  <a:moveTo>
                    <a:pt x="1311" y="4728"/>
                  </a:moveTo>
                  <a:cubicBezTo>
                    <a:pt x="1295" y="4751"/>
                    <a:pt x="1280" y="4773"/>
                    <a:pt x="1257" y="4735"/>
                  </a:cubicBezTo>
                  <a:cubicBezTo>
                    <a:pt x="1257" y="4705"/>
                    <a:pt x="1280" y="4697"/>
                    <a:pt x="1272" y="4666"/>
                  </a:cubicBezTo>
                  <a:cubicBezTo>
                    <a:pt x="1311" y="4689"/>
                    <a:pt x="1280" y="4705"/>
                    <a:pt x="1311" y="4728"/>
                  </a:cubicBezTo>
                  <a:close/>
                  <a:moveTo>
                    <a:pt x="2077" y="3617"/>
                  </a:moveTo>
                  <a:cubicBezTo>
                    <a:pt x="2046" y="3640"/>
                    <a:pt x="2061" y="3663"/>
                    <a:pt x="2038" y="3693"/>
                  </a:cubicBezTo>
                  <a:cubicBezTo>
                    <a:pt x="2015" y="3663"/>
                    <a:pt x="2046" y="3632"/>
                    <a:pt x="2008" y="3617"/>
                  </a:cubicBezTo>
                  <a:lnTo>
                    <a:pt x="2031" y="3563"/>
                  </a:lnTo>
                  <a:cubicBezTo>
                    <a:pt x="2046" y="3594"/>
                    <a:pt x="2046" y="3586"/>
                    <a:pt x="2077" y="3617"/>
                  </a:cubicBezTo>
                  <a:close/>
                  <a:moveTo>
                    <a:pt x="2406" y="2988"/>
                  </a:moveTo>
                  <a:lnTo>
                    <a:pt x="2444" y="2935"/>
                  </a:lnTo>
                  <a:close/>
                  <a:moveTo>
                    <a:pt x="414" y="6122"/>
                  </a:moveTo>
                  <a:cubicBezTo>
                    <a:pt x="391" y="6084"/>
                    <a:pt x="384" y="6045"/>
                    <a:pt x="391" y="6007"/>
                  </a:cubicBezTo>
                  <a:cubicBezTo>
                    <a:pt x="414" y="6038"/>
                    <a:pt x="437" y="6107"/>
                    <a:pt x="414" y="6122"/>
                  </a:cubicBezTo>
                  <a:close/>
                  <a:moveTo>
                    <a:pt x="1533" y="3931"/>
                  </a:moveTo>
                  <a:cubicBezTo>
                    <a:pt x="1563" y="3961"/>
                    <a:pt x="1548" y="4038"/>
                    <a:pt x="1525" y="4046"/>
                  </a:cubicBezTo>
                  <a:cubicBezTo>
                    <a:pt x="1548" y="4015"/>
                    <a:pt x="1510" y="3977"/>
                    <a:pt x="1510" y="3946"/>
                  </a:cubicBezTo>
                  <a:close/>
                  <a:moveTo>
                    <a:pt x="1081" y="4505"/>
                  </a:moveTo>
                  <a:cubicBezTo>
                    <a:pt x="1065" y="4544"/>
                    <a:pt x="1035" y="4505"/>
                    <a:pt x="1050" y="4475"/>
                  </a:cubicBezTo>
                  <a:cubicBezTo>
                    <a:pt x="1073" y="4498"/>
                    <a:pt x="1073" y="4475"/>
                    <a:pt x="1081" y="4505"/>
                  </a:cubicBezTo>
                  <a:close/>
                  <a:moveTo>
                    <a:pt x="1563" y="3808"/>
                  </a:moveTo>
                  <a:lnTo>
                    <a:pt x="1563" y="3747"/>
                  </a:lnTo>
                  <a:close/>
                  <a:moveTo>
                    <a:pt x="353" y="5685"/>
                  </a:moveTo>
                  <a:lnTo>
                    <a:pt x="345" y="5616"/>
                  </a:lnTo>
                  <a:close/>
                  <a:moveTo>
                    <a:pt x="2498" y="2330"/>
                  </a:moveTo>
                  <a:lnTo>
                    <a:pt x="2506" y="2353"/>
                  </a:lnTo>
                  <a:lnTo>
                    <a:pt x="2467" y="2360"/>
                  </a:lnTo>
                  <a:cubicBezTo>
                    <a:pt x="2475" y="2330"/>
                    <a:pt x="2460" y="2330"/>
                    <a:pt x="2467" y="2284"/>
                  </a:cubicBezTo>
                  <a:close/>
                  <a:moveTo>
                    <a:pt x="1234" y="3885"/>
                  </a:moveTo>
                  <a:lnTo>
                    <a:pt x="1234" y="3808"/>
                  </a:lnTo>
                  <a:cubicBezTo>
                    <a:pt x="1257" y="3831"/>
                    <a:pt x="1272" y="3892"/>
                    <a:pt x="1234" y="3885"/>
                  </a:cubicBezTo>
                  <a:close/>
                  <a:moveTo>
                    <a:pt x="1127" y="4053"/>
                  </a:moveTo>
                  <a:lnTo>
                    <a:pt x="1119" y="4053"/>
                  </a:lnTo>
                  <a:lnTo>
                    <a:pt x="1127" y="4092"/>
                  </a:lnTo>
                  <a:lnTo>
                    <a:pt x="1111" y="4015"/>
                  </a:lnTo>
                  <a:close/>
                  <a:moveTo>
                    <a:pt x="2138" y="2559"/>
                  </a:moveTo>
                  <a:lnTo>
                    <a:pt x="2100" y="2575"/>
                  </a:lnTo>
                  <a:close/>
                  <a:moveTo>
                    <a:pt x="1563" y="3333"/>
                  </a:moveTo>
                  <a:cubicBezTo>
                    <a:pt x="1533" y="3372"/>
                    <a:pt x="1510" y="3310"/>
                    <a:pt x="1533" y="3280"/>
                  </a:cubicBezTo>
                  <a:close/>
                  <a:moveTo>
                    <a:pt x="1088" y="3862"/>
                  </a:moveTo>
                  <a:lnTo>
                    <a:pt x="1065" y="3885"/>
                  </a:lnTo>
                  <a:lnTo>
                    <a:pt x="1073" y="3831"/>
                  </a:lnTo>
                  <a:close/>
                  <a:moveTo>
                    <a:pt x="1893" y="2866"/>
                  </a:moveTo>
                  <a:lnTo>
                    <a:pt x="1847" y="2812"/>
                  </a:lnTo>
                  <a:lnTo>
                    <a:pt x="1855" y="2782"/>
                  </a:lnTo>
                  <a:cubicBezTo>
                    <a:pt x="1885" y="2774"/>
                    <a:pt x="1916" y="2835"/>
                    <a:pt x="1893" y="2866"/>
                  </a:cubicBezTo>
                  <a:close/>
                  <a:moveTo>
                    <a:pt x="2253" y="2337"/>
                  </a:moveTo>
                  <a:lnTo>
                    <a:pt x="2215" y="2337"/>
                  </a:lnTo>
                  <a:cubicBezTo>
                    <a:pt x="2199" y="2299"/>
                    <a:pt x="2261" y="2299"/>
                    <a:pt x="2253" y="2337"/>
                  </a:cubicBezTo>
                  <a:close/>
                  <a:moveTo>
                    <a:pt x="1104" y="3808"/>
                  </a:moveTo>
                  <a:cubicBezTo>
                    <a:pt x="1073" y="3793"/>
                    <a:pt x="1073" y="3770"/>
                    <a:pt x="1081" y="3739"/>
                  </a:cubicBezTo>
                  <a:close/>
                  <a:moveTo>
                    <a:pt x="307" y="5111"/>
                  </a:moveTo>
                  <a:cubicBezTo>
                    <a:pt x="299" y="5118"/>
                    <a:pt x="276" y="5072"/>
                    <a:pt x="269" y="5111"/>
                  </a:cubicBezTo>
                  <a:cubicBezTo>
                    <a:pt x="284" y="5157"/>
                    <a:pt x="307" y="5126"/>
                    <a:pt x="322" y="5149"/>
                  </a:cubicBezTo>
                  <a:lnTo>
                    <a:pt x="315" y="5195"/>
                  </a:lnTo>
                  <a:cubicBezTo>
                    <a:pt x="269" y="5172"/>
                    <a:pt x="246" y="5134"/>
                    <a:pt x="207" y="5118"/>
                  </a:cubicBezTo>
                  <a:cubicBezTo>
                    <a:pt x="246" y="5049"/>
                    <a:pt x="246" y="5042"/>
                    <a:pt x="261" y="4980"/>
                  </a:cubicBezTo>
                  <a:cubicBezTo>
                    <a:pt x="276" y="5003"/>
                    <a:pt x="307" y="5049"/>
                    <a:pt x="307" y="5111"/>
                  </a:cubicBezTo>
                  <a:close/>
                  <a:moveTo>
                    <a:pt x="1969" y="2720"/>
                  </a:moveTo>
                  <a:lnTo>
                    <a:pt x="2000" y="2774"/>
                  </a:lnTo>
                  <a:cubicBezTo>
                    <a:pt x="1962" y="2782"/>
                    <a:pt x="1992" y="2828"/>
                    <a:pt x="1985" y="2858"/>
                  </a:cubicBezTo>
                  <a:cubicBezTo>
                    <a:pt x="1939" y="2820"/>
                    <a:pt x="1985" y="2889"/>
                    <a:pt x="1939" y="2904"/>
                  </a:cubicBezTo>
                  <a:cubicBezTo>
                    <a:pt x="1931" y="2874"/>
                    <a:pt x="1954" y="2835"/>
                    <a:pt x="1954" y="2812"/>
                  </a:cubicBezTo>
                  <a:cubicBezTo>
                    <a:pt x="1916" y="2751"/>
                    <a:pt x="1847" y="2759"/>
                    <a:pt x="1862" y="2705"/>
                  </a:cubicBezTo>
                  <a:cubicBezTo>
                    <a:pt x="1885" y="2743"/>
                    <a:pt x="1954" y="2797"/>
                    <a:pt x="1969" y="2720"/>
                  </a:cubicBezTo>
                  <a:close/>
                  <a:moveTo>
                    <a:pt x="2184" y="2506"/>
                  </a:moveTo>
                  <a:cubicBezTo>
                    <a:pt x="2161" y="2475"/>
                    <a:pt x="2176" y="2506"/>
                    <a:pt x="2153" y="2521"/>
                  </a:cubicBezTo>
                  <a:lnTo>
                    <a:pt x="2146" y="2475"/>
                  </a:lnTo>
                  <a:cubicBezTo>
                    <a:pt x="2115" y="2506"/>
                    <a:pt x="2123" y="2521"/>
                    <a:pt x="2107" y="2552"/>
                  </a:cubicBezTo>
                  <a:cubicBezTo>
                    <a:pt x="2100" y="2559"/>
                    <a:pt x="2061" y="2582"/>
                    <a:pt x="2069" y="2544"/>
                  </a:cubicBezTo>
                  <a:lnTo>
                    <a:pt x="2100" y="2506"/>
                  </a:lnTo>
                  <a:cubicBezTo>
                    <a:pt x="2061" y="2475"/>
                    <a:pt x="2107" y="2445"/>
                    <a:pt x="2084" y="2414"/>
                  </a:cubicBezTo>
                  <a:cubicBezTo>
                    <a:pt x="2115" y="2399"/>
                    <a:pt x="2123" y="2376"/>
                    <a:pt x="2123" y="2337"/>
                  </a:cubicBezTo>
                  <a:lnTo>
                    <a:pt x="2100" y="2345"/>
                  </a:lnTo>
                  <a:cubicBezTo>
                    <a:pt x="2123" y="2284"/>
                    <a:pt x="2153" y="2322"/>
                    <a:pt x="2199" y="2345"/>
                  </a:cubicBezTo>
                  <a:lnTo>
                    <a:pt x="2176" y="2360"/>
                  </a:lnTo>
                  <a:lnTo>
                    <a:pt x="2161" y="2399"/>
                  </a:lnTo>
                  <a:lnTo>
                    <a:pt x="2192" y="2376"/>
                  </a:lnTo>
                  <a:cubicBezTo>
                    <a:pt x="2215" y="2406"/>
                    <a:pt x="2192" y="2429"/>
                    <a:pt x="2222" y="2414"/>
                  </a:cubicBezTo>
                  <a:lnTo>
                    <a:pt x="2199" y="2468"/>
                  </a:lnTo>
                  <a:lnTo>
                    <a:pt x="2184" y="2445"/>
                  </a:lnTo>
                  <a:close/>
                  <a:moveTo>
                    <a:pt x="1088" y="3624"/>
                  </a:moveTo>
                  <a:cubicBezTo>
                    <a:pt x="1104" y="3663"/>
                    <a:pt x="1088" y="3701"/>
                    <a:pt x="1081" y="3732"/>
                  </a:cubicBezTo>
                  <a:cubicBezTo>
                    <a:pt x="1050" y="3693"/>
                    <a:pt x="1042" y="3601"/>
                    <a:pt x="1088" y="3624"/>
                  </a:cubicBezTo>
                  <a:close/>
                  <a:moveTo>
                    <a:pt x="1694" y="2851"/>
                  </a:moveTo>
                  <a:cubicBezTo>
                    <a:pt x="1701" y="2820"/>
                    <a:pt x="1694" y="2789"/>
                    <a:pt x="1717" y="2759"/>
                  </a:cubicBezTo>
                  <a:close/>
                  <a:moveTo>
                    <a:pt x="238" y="4827"/>
                  </a:moveTo>
                  <a:lnTo>
                    <a:pt x="230" y="4773"/>
                  </a:lnTo>
                  <a:close/>
                  <a:moveTo>
                    <a:pt x="1809" y="2628"/>
                  </a:moveTo>
                  <a:cubicBezTo>
                    <a:pt x="1809" y="2598"/>
                    <a:pt x="1793" y="2567"/>
                    <a:pt x="1801" y="2544"/>
                  </a:cubicBezTo>
                  <a:cubicBezTo>
                    <a:pt x="1839" y="2567"/>
                    <a:pt x="1816" y="2598"/>
                    <a:pt x="1809" y="2628"/>
                  </a:cubicBezTo>
                  <a:close/>
                  <a:moveTo>
                    <a:pt x="1081" y="3448"/>
                  </a:moveTo>
                  <a:cubicBezTo>
                    <a:pt x="1088" y="3425"/>
                    <a:pt x="1050" y="3425"/>
                    <a:pt x="1073" y="3387"/>
                  </a:cubicBezTo>
                  <a:cubicBezTo>
                    <a:pt x="1104" y="3402"/>
                    <a:pt x="1119" y="3463"/>
                    <a:pt x="1081" y="3448"/>
                  </a:cubicBezTo>
                  <a:close/>
                  <a:moveTo>
                    <a:pt x="2031" y="2215"/>
                  </a:moveTo>
                  <a:cubicBezTo>
                    <a:pt x="2046" y="2222"/>
                    <a:pt x="2061" y="2169"/>
                    <a:pt x="2077" y="2207"/>
                  </a:cubicBezTo>
                  <a:cubicBezTo>
                    <a:pt x="2077" y="2245"/>
                    <a:pt x="2046" y="2207"/>
                    <a:pt x="2038" y="2245"/>
                  </a:cubicBezTo>
                  <a:lnTo>
                    <a:pt x="2008" y="2207"/>
                  </a:lnTo>
                  <a:lnTo>
                    <a:pt x="2038" y="2169"/>
                  </a:lnTo>
                  <a:close/>
                  <a:moveTo>
                    <a:pt x="1832" y="2429"/>
                  </a:moveTo>
                  <a:lnTo>
                    <a:pt x="1855" y="2452"/>
                  </a:lnTo>
                  <a:lnTo>
                    <a:pt x="1816" y="2475"/>
                  </a:lnTo>
                  <a:close/>
                  <a:moveTo>
                    <a:pt x="1962" y="2245"/>
                  </a:moveTo>
                  <a:cubicBezTo>
                    <a:pt x="1946" y="2284"/>
                    <a:pt x="1969" y="2322"/>
                    <a:pt x="1954" y="2360"/>
                  </a:cubicBezTo>
                  <a:cubicBezTo>
                    <a:pt x="1962" y="2322"/>
                    <a:pt x="1916" y="2284"/>
                    <a:pt x="1946" y="2245"/>
                  </a:cubicBezTo>
                  <a:close/>
                  <a:moveTo>
                    <a:pt x="1571" y="2782"/>
                  </a:moveTo>
                  <a:lnTo>
                    <a:pt x="1540" y="2797"/>
                  </a:lnTo>
                  <a:cubicBezTo>
                    <a:pt x="1533" y="2766"/>
                    <a:pt x="1525" y="2736"/>
                    <a:pt x="1548" y="2705"/>
                  </a:cubicBezTo>
                  <a:cubicBezTo>
                    <a:pt x="1571" y="2736"/>
                    <a:pt x="1540" y="2751"/>
                    <a:pt x="1571" y="2782"/>
                  </a:cubicBezTo>
                  <a:close/>
                  <a:moveTo>
                    <a:pt x="2023" y="2130"/>
                  </a:moveTo>
                  <a:lnTo>
                    <a:pt x="1992" y="2146"/>
                  </a:lnTo>
                  <a:lnTo>
                    <a:pt x="2000" y="2100"/>
                  </a:lnTo>
                  <a:close/>
                  <a:moveTo>
                    <a:pt x="238" y="4475"/>
                  </a:moveTo>
                  <a:lnTo>
                    <a:pt x="223" y="4406"/>
                  </a:lnTo>
                  <a:close/>
                  <a:moveTo>
                    <a:pt x="1969" y="2169"/>
                  </a:moveTo>
                  <a:cubicBezTo>
                    <a:pt x="1962" y="2199"/>
                    <a:pt x="1954" y="2146"/>
                    <a:pt x="1931" y="2176"/>
                  </a:cubicBezTo>
                  <a:lnTo>
                    <a:pt x="1931" y="2123"/>
                  </a:lnTo>
                  <a:close/>
                  <a:moveTo>
                    <a:pt x="1081" y="3180"/>
                  </a:moveTo>
                  <a:lnTo>
                    <a:pt x="1088" y="3103"/>
                  </a:lnTo>
                  <a:close/>
                  <a:moveTo>
                    <a:pt x="1111" y="3165"/>
                  </a:moveTo>
                  <a:lnTo>
                    <a:pt x="1119" y="3203"/>
                  </a:lnTo>
                  <a:lnTo>
                    <a:pt x="1088" y="3241"/>
                  </a:lnTo>
                  <a:cubicBezTo>
                    <a:pt x="1119" y="3287"/>
                    <a:pt x="1088" y="3310"/>
                    <a:pt x="1119" y="3364"/>
                  </a:cubicBezTo>
                  <a:lnTo>
                    <a:pt x="1081" y="3349"/>
                  </a:lnTo>
                  <a:cubicBezTo>
                    <a:pt x="1104" y="3318"/>
                    <a:pt x="1088" y="3287"/>
                    <a:pt x="1081" y="3249"/>
                  </a:cubicBezTo>
                  <a:cubicBezTo>
                    <a:pt x="1058" y="3257"/>
                    <a:pt x="1042" y="3272"/>
                    <a:pt x="1027" y="3234"/>
                  </a:cubicBezTo>
                  <a:lnTo>
                    <a:pt x="1050" y="3165"/>
                  </a:lnTo>
                  <a:lnTo>
                    <a:pt x="1081" y="3234"/>
                  </a:lnTo>
                  <a:close/>
                  <a:moveTo>
                    <a:pt x="2031" y="1985"/>
                  </a:moveTo>
                  <a:lnTo>
                    <a:pt x="2008" y="2031"/>
                  </a:lnTo>
                  <a:close/>
                  <a:moveTo>
                    <a:pt x="1809" y="2253"/>
                  </a:moveTo>
                  <a:cubicBezTo>
                    <a:pt x="1778" y="2245"/>
                    <a:pt x="1763" y="2222"/>
                    <a:pt x="1778" y="2184"/>
                  </a:cubicBezTo>
                  <a:cubicBezTo>
                    <a:pt x="1778" y="2245"/>
                    <a:pt x="1816" y="2207"/>
                    <a:pt x="1809" y="2253"/>
                  </a:cubicBezTo>
                  <a:close/>
                  <a:moveTo>
                    <a:pt x="2100" y="1878"/>
                  </a:moveTo>
                  <a:lnTo>
                    <a:pt x="2138" y="1901"/>
                  </a:lnTo>
                  <a:lnTo>
                    <a:pt x="2138" y="1954"/>
                  </a:lnTo>
                  <a:lnTo>
                    <a:pt x="2077" y="1947"/>
                  </a:lnTo>
                  <a:cubicBezTo>
                    <a:pt x="2115" y="1985"/>
                    <a:pt x="2107" y="2016"/>
                    <a:pt x="2107" y="2054"/>
                  </a:cubicBezTo>
                  <a:cubicBezTo>
                    <a:pt x="2069" y="2085"/>
                    <a:pt x="2069" y="2107"/>
                    <a:pt x="2046" y="2153"/>
                  </a:cubicBezTo>
                  <a:cubicBezTo>
                    <a:pt x="2023" y="2138"/>
                    <a:pt x="2038" y="2062"/>
                    <a:pt x="2046" y="2016"/>
                  </a:cubicBezTo>
                  <a:lnTo>
                    <a:pt x="2023" y="2023"/>
                  </a:lnTo>
                  <a:cubicBezTo>
                    <a:pt x="2023" y="1985"/>
                    <a:pt x="2031" y="1962"/>
                    <a:pt x="2046" y="1985"/>
                  </a:cubicBezTo>
                  <a:cubicBezTo>
                    <a:pt x="2038" y="1954"/>
                    <a:pt x="2023" y="1847"/>
                    <a:pt x="2084" y="1824"/>
                  </a:cubicBezTo>
                  <a:cubicBezTo>
                    <a:pt x="2084" y="1862"/>
                    <a:pt x="2107" y="1855"/>
                    <a:pt x="2100" y="1878"/>
                  </a:cubicBezTo>
                  <a:close/>
                  <a:moveTo>
                    <a:pt x="376" y="4122"/>
                  </a:moveTo>
                  <a:cubicBezTo>
                    <a:pt x="353" y="4084"/>
                    <a:pt x="384" y="4038"/>
                    <a:pt x="361" y="4000"/>
                  </a:cubicBezTo>
                  <a:cubicBezTo>
                    <a:pt x="414" y="4007"/>
                    <a:pt x="391" y="4076"/>
                    <a:pt x="376" y="4122"/>
                  </a:cubicBezTo>
                  <a:close/>
                  <a:moveTo>
                    <a:pt x="1923" y="2031"/>
                  </a:moveTo>
                  <a:lnTo>
                    <a:pt x="1946" y="1970"/>
                  </a:lnTo>
                  <a:close/>
                  <a:moveTo>
                    <a:pt x="1203" y="3057"/>
                  </a:moveTo>
                  <a:lnTo>
                    <a:pt x="1180" y="3027"/>
                  </a:lnTo>
                  <a:lnTo>
                    <a:pt x="1180" y="2973"/>
                  </a:lnTo>
                  <a:lnTo>
                    <a:pt x="1196" y="2950"/>
                  </a:lnTo>
                  <a:cubicBezTo>
                    <a:pt x="1226" y="2981"/>
                    <a:pt x="1219" y="3019"/>
                    <a:pt x="1203" y="3057"/>
                  </a:cubicBezTo>
                  <a:close/>
                  <a:moveTo>
                    <a:pt x="1985" y="1878"/>
                  </a:moveTo>
                  <a:cubicBezTo>
                    <a:pt x="1992" y="1916"/>
                    <a:pt x="1954" y="1947"/>
                    <a:pt x="1969" y="1985"/>
                  </a:cubicBezTo>
                  <a:cubicBezTo>
                    <a:pt x="1946" y="1954"/>
                    <a:pt x="1954" y="1939"/>
                    <a:pt x="1954" y="1893"/>
                  </a:cubicBezTo>
                  <a:close/>
                  <a:moveTo>
                    <a:pt x="1571" y="2414"/>
                  </a:moveTo>
                  <a:cubicBezTo>
                    <a:pt x="1540" y="2383"/>
                    <a:pt x="1548" y="2353"/>
                    <a:pt x="1579" y="2322"/>
                  </a:cubicBezTo>
                  <a:cubicBezTo>
                    <a:pt x="1586" y="2353"/>
                    <a:pt x="1586" y="2391"/>
                    <a:pt x="1571" y="2414"/>
                  </a:cubicBezTo>
                  <a:close/>
                  <a:moveTo>
                    <a:pt x="1724" y="2207"/>
                  </a:moveTo>
                  <a:cubicBezTo>
                    <a:pt x="1717" y="2238"/>
                    <a:pt x="1686" y="2215"/>
                    <a:pt x="1694" y="2238"/>
                  </a:cubicBezTo>
                  <a:lnTo>
                    <a:pt x="1732" y="2245"/>
                  </a:lnTo>
                  <a:lnTo>
                    <a:pt x="1701" y="2276"/>
                  </a:lnTo>
                  <a:lnTo>
                    <a:pt x="1678" y="2261"/>
                  </a:lnTo>
                  <a:lnTo>
                    <a:pt x="1655" y="2207"/>
                  </a:lnTo>
                  <a:lnTo>
                    <a:pt x="1686" y="2207"/>
                  </a:lnTo>
                  <a:cubicBezTo>
                    <a:pt x="1678" y="2176"/>
                    <a:pt x="1663" y="2199"/>
                    <a:pt x="1648" y="2176"/>
                  </a:cubicBezTo>
                  <a:cubicBezTo>
                    <a:pt x="1686" y="2146"/>
                    <a:pt x="1701" y="2207"/>
                    <a:pt x="1724" y="2207"/>
                  </a:cubicBezTo>
                  <a:close/>
                  <a:moveTo>
                    <a:pt x="1740" y="2146"/>
                  </a:moveTo>
                  <a:cubicBezTo>
                    <a:pt x="1793" y="2138"/>
                    <a:pt x="1740" y="2100"/>
                    <a:pt x="1763" y="2069"/>
                  </a:cubicBezTo>
                  <a:cubicBezTo>
                    <a:pt x="1809" y="2092"/>
                    <a:pt x="1778" y="2176"/>
                    <a:pt x="1740" y="2146"/>
                  </a:cubicBezTo>
                  <a:close/>
                  <a:moveTo>
                    <a:pt x="1985" y="1778"/>
                  </a:moveTo>
                  <a:lnTo>
                    <a:pt x="2038" y="1786"/>
                  </a:lnTo>
                  <a:lnTo>
                    <a:pt x="2031" y="1824"/>
                  </a:lnTo>
                  <a:cubicBezTo>
                    <a:pt x="1992" y="1763"/>
                    <a:pt x="2008" y="1870"/>
                    <a:pt x="1969" y="1855"/>
                  </a:cubicBezTo>
                  <a:cubicBezTo>
                    <a:pt x="1992" y="1824"/>
                    <a:pt x="1954" y="1755"/>
                    <a:pt x="2000" y="1755"/>
                  </a:cubicBezTo>
                  <a:close/>
                  <a:moveTo>
                    <a:pt x="1832" y="2023"/>
                  </a:moveTo>
                  <a:lnTo>
                    <a:pt x="1801" y="2031"/>
                  </a:lnTo>
                  <a:lnTo>
                    <a:pt x="1770" y="1993"/>
                  </a:lnTo>
                  <a:lnTo>
                    <a:pt x="1801" y="1931"/>
                  </a:lnTo>
                  <a:cubicBezTo>
                    <a:pt x="1801" y="1954"/>
                    <a:pt x="1816" y="1993"/>
                    <a:pt x="1832" y="2023"/>
                  </a:cubicBezTo>
                  <a:close/>
                  <a:moveTo>
                    <a:pt x="1969" y="1755"/>
                  </a:moveTo>
                  <a:lnTo>
                    <a:pt x="1954" y="1724"/>
                  </a:lnTo>
                  <a:lnTo>
                    <a:pt x="1985" y="1717"/>
                  </a:lnTo>
                  <a:cubicBezTo>
                    <a:pt x="1962" y="1724"/>
                    <a:pt x="2000" y="1724"/>
                    <a:pt x="1969" y="1755"/>
                  </a:cubicBezTo>
                  <a:close/>
                  <a:moveTo>
                    <a:pt x="391" y="3716"/>
                  </a:moveTo>
                  <a:cubicBezTo>
                    <a:pt x="353" y="3701"/>
                    <a:pt x="399" y="3617"/>
                    <a:pt x="391" y="3655"/>
                  </a:cubicBezTo>
                  <a:close/>
                  <a:moveTo>
                    <a:pt x="16" y="4115"/>
                  </a:moveTo>
                  <a:lnTo>
                    <a:pt x="1" y="4053"/>
                  </a:lnTo>
                  <a:close/>
                  <a:moveTo>
                    <a:pt x="1740" y="1824"/>
                  </a:moveTo>
                  <a:lnTo>
                    <a:pt x="1778" y="1824"/>
                  </a:lnTo>
                  <a:cubicBezTo>
                    <a:pt x="1755" y="1832"/>
                    <a:pt x="1793" y="1855"/>
                    <a:pt x="1770" y="1862"/>
                  </a:cubicBezTo>
                  <a:cubicBezTo>
                    <a:pt x="1755" y="1839"/>
                    <a:pt x="1732" y="1839"/>
                    <a:pt x="1717" y="1816"/>
                  </a:cubicBezTo>
                  <a:lnTo>
                    <a:pt x="1732" y="1793"/>
                  </a:lnTo>
                  <a:close/>
                  <a:moveTo>
                    <a:pt x="1042" y="2866"/>
                  </a:moveTo>
                  <a:cubicBezTo>
                    <a:pt x="1073" y="2866"/>
                    <a:pt x="1050" y="2835"/>
                    <a:pt x="1035" y="2820"/>
                  </a:cubicBezTo>
                  <a:lnTo>
                    <a:pt x="1050" y="2789"/>
                  </a:lnTo>
                  <a:cubicBezTo>
                    <a:pt x="1027" y="2736"/>
                    <a:pt x="1065" y="2682"/>
                    <a:pt x="1035" y="2628"/>
                  </a:cubicBezTo>
                  <a:cubicBezTo>
                    <a:pt x="1050" y="2598"/>
                    <a:pt x="1088" y="2628"/>
                    <a:pt x="1050" y="2590"/>
                  </a:cubicBezTo>
                  <a:cubicBezTo>
                    <a:pt x="1073" y="2559"/>
                    <a:pt x="1119" y="2559"/>
                    <a:pt x="1104" y="2605"/>
                  </a:cubicBezTo>
                  <a:lnTo>
                    <a:pt x="1073" y="2605"/>
                  </a:lnTo>
                  <a:cubicBezTo>
                    <a:pt x="1142" y="2621"/>
                    <a:pt x="1119" y="2705"/>
                    <a:pt x="1142" y="2751"/>
                  </a:cubicBezTo>
                  <a:lnTo>
                    <a:pt x="1111" y="2789"/>
                  </a:lnTo>
                  <a:cubicBezTo>
                    <a:pt x="1111" y="2820"/>
                    <a:pt x="1150" y="2851"/>
                    <a:pt x="1119" y="2889"/>
                  </a:cubicBezTo>
                  <a:cubicBezTo>
                    <a:pt x="1081" y="2866"/>
                    <a:pt x="1073" y="2797"/>
                    <a:pt x="1081" y="2759"/>
                  </a:cubicBezTo>
                  <a:lnTo>
                    <a:pt x="1073" y="2743"/>
                  </a:lnTo>
                  <a:lnTo>
                    <a:pt x="1050" y="2820"/>
                  </a:lnTo>
                  <a:cubicBezTo>
                    <a:pt x="1088" y="2858"/>
                    <a:pt x="1111" y="2897"/>
                    <a:pt x="1081" y="2935"/>
                  </a:cubicBezTo>
                  <a:cubicBezTo>
                    <a:pt x="1081" y="2866"/>
                    <a:pt x="1050" y="2889"/>
                    <a:pt x="1042" y="2866"/>
                  </a:cubicBezTo>
                  <a:close/>
                  <a:moveTo>
                    <a:pt x="1969" y="1510"/>
                  </a:moveTo>
                  <a:cubicBezTo>
                    <a:pt x="2008" y="1487"/>
                    <a:pt x="2046" y="1556"/>
                    <a:pt x="2023" y="1587"/>
                  </a:cubicBezTo>
                  <a:lnTo>
                    <a:pt x="1985" y="1548"/>
                  </a:lnTo>
                  <a:cubicBezTo>
                    <a:pt x="2008" y="1548"/>
                    <a:pt x="1992" y="1518"/>
                    <a:pt x="1969" y="1510"/>
                  </a:cubicBezTo>
                  <a:close/>
                  <a:moveTo>
                    <a:pt x="1724" y="1763"/>
                  </a:moveTo>
                  <a:lnTo>
                    <a:pt x="1701" y="1701"/>
                  </a:lnTo>
                  <a:close/>
                  <a:moveTo>
                    <a:pt x="2100" y="1380"/>
                  </a:moveTo>
                  <a:cubicBezTo>
                    <a:pt x="2069" y="1364"/>
                    <a:pt x="2123" y="1341"/>
                    <a:pt x="2100" y="1326"/>
                  </a:cubicBezTo>
                  <a:cubicBezTo>
                    <a:pt x="2115" y="1303"/>
                    <a:pt x="2138" y="1334"/>
                    <a:pt x="2146" y="1295"/>
                  </a:cubicBezTo>
                  <a:cubicBezTo>
                    <a:pt x="2184" y="1341"/>
                    <a:pt x="2107" y="1341"/>
                    <a:pt x="2100" y="1380"/>
                  </a:cubicBezTo>
                  <a:close/>
                  <a:moveTo>
                    <a:pt x="1226" y="2222"/>
                  </a:moveTo>
                  <a:lnTo>
                    <a:pt x="1196" y="2253"/>
                  </a:lnTo>
                  <a:lnTo>
                    <a:pt x="1188" y="2207"/>
                  </a:lnTo>
                  <a:cubicBezTo>
                    <a:pt x="1196" y="2245"/>
                    <a:pt x="1203" y="2184"/>
                    <a:pt x="1226" y="2222"/>
                  </a:cubicBezTo>
                  <a:close/>
                  <a:moveTo>
                    <a:pt x="422" y="3234"/>
                  </a:moveTo>
                  <a:cubicBezTo>
                    <a:pt x="391" y="3234"/>
                    <a:pt x="399" y="3180"/>
                    <a:pt x="399" y="3165"/>
                  </a:cubicBezTo>
                  <a:close/>
                  <a:moveTo>
                    <a:pt x="1142" y="2391"/>
                  </a:moveTo>
                  <a:cubicBezTo>
                    <a:pt x="1111" y="2437"/>
                    <a:pt x="1165" y="2506"/>
                    <a:pt x="1111" y="2521"/>
                  </a:cubicBezTo>
                  <a:cubicBezTo>
                    <a:pt x="1150" y="2521"/>
                    <a:pt x="1150" y="2582"/>
                    <a:pt x="1127" y="2605"/>
                  </a:cubicBezTo>
                  <a:cubicBezTo>
                    <a:pt x="1119" y="2529"/>
                    <a:pt x="1081" y="2552"/>
                    <a:pt x="1050" y="2475"/>
                  </a:cubicBezTo>
                  <a:cubicBezTo>
                    <a:pt x="1104" y="2445"/>
                    <a:pt x="1042" y="2445"/>
                    <a:pt x="1088" y="2429"/>
                  </a:cubicBezTo>
                  <a:cubicBezTo>
                    <a:pt x="1081" y="2391"/>
                    <a:pt x="1050" y="2314"/>
                    <a:pt x="1081" y="2291"/>
                  </a:cubicBezTo>
                  <a:lnTo>
                    <a:pt x="1088" y="2322"/>
                  </a:lnTo>
                  <a:lnTo>
                    <a:pt x="1104" y="2245"/>
                  </a:lnTo>
                  <a:lnTo>
                    <a:pt x="1088" y="2299"/>
                  </a:lnTo>
                  <a:cubicBezTo>
                    <a:pt x="1111" y="2337"/>
                    <a:pt x="1104" y="2391"/>
                    <a:pt x="1142" y="2391"/>
                  </a:cubicBezTo>
                  <a:close/>
                  <a:moveTo>
                    <a:pt x="2176" y="1165"/>
                  </a:moveTo>
                  <a:cubicBezTo>
                    <a:pt x="2215" y="1150"/>
                    <a:pt x="2176" y="1135"/>
                    <a:pt x="2192" y="1112"/>
                  </a:cubicBezTo>
                  <a:cubicBezTo>
                    <a:pt x="2230" y="1112"/>
                    <a:pt x="2199" y="1211"/>
                    <a:pt x="2176" y="1165"/>
                  </a:cubicBezTo>
                  <a:close/>
                  <a:moveTo>
                    <a:pt x="1770" y="1533"/>
                  </a:moveTo>
                  <a:lnTo>
                    <a:pt x="1755" y="1510"/>
                  </a:lnTo>
                  <a:lnTo>
                    <a:pt x="1770" y="1487"/>
                  </a:lnTo>
                  <a:close/>
                  <a:moveTo>
                    <a:pt x="1127" y="2215"/>
                  </a:moveTo>
                  <a:lnTo>
                    <a:pt x="1142" y="2261"/>
                  </a:lnTo>
                  <a:cubicBezTo>
                    <a:pt x="1119" y="2222"/>
                    <a:pt x="1065" y="2253"/>
                    <a:pt x="1081" y="2199"/>
                  </a:cubicBezTo>
                  <a:cubicBezTo>
                    <a:pt x="1104" y="2184"/>
                    <a:pt x="1104" y="2245"/>
                    <a:pt x="1127" y="2215"/>
                  </a:cubicBezTo>
                  <a:close/>
                  <a:moveTo>
                    <a:pt x="1770" y="1311"/>
                  </a:moveTo>
                  <a:cubicBezTo>
                    <a:pt x="1770" y="1295"/>
                    <a:pt x="1755" y="1265"/>
                    <a:pt x="1778" y="1249"/>
                  </a:cubicBezTo>
                  <a:cubicBezTo>
                    <a:pt x="1809" y="1265"/>
                    <a:pt x="1801" y="1295"/>
                    <a:pt x="1770" y="1311"/>
                  </a:cubicBezTo>
                  <a:close/>
                  <a:moveTo>
                    <a:pt x="1870" y="1188"/>
                  </a:moveTo>
                  <a:cubicBezTo>
                    <a:pt x="1832" y="1203"/>
                    <a:pt x="1855" y="1211"/>
                    <a:pt x="1839" y="1242"/>
                  </a:cubicBezTo>
                  <a:lnTo>
                    <a:pt x="1809" y="1242"/>
                  </a:lnTo>
                  <a:cubicBezTo>
                    <a:pt x="1816" y="1211"/>
                    <a:pt x="1839" y="1219"/>
                    <a:pt x="1816" y="1181"/>
                  </a:cubicBezTo>
                  <a:lnTo>
                    <a:pt x="1839" y="1165"/>
                  </a:lnTo>
                  <a:close/>
                  <a:moveTo>
                    <a:pt x="1847" y="1142"/>
                  </a:moveTo>
                  <a:cubicBezTo>
                    <a:pt x="1870" y="1135"/>
                    <a:pt x="1847" y="1089"/>
                    <a:pt x="1878" y="1104"/>
                  </a:cubicBezTo>
                  <a:cubicBezTo>
                    <a:pt x="1878" y="1119"/>
                    <a:pt x="1885" y="1165"/>
                    <a:pt x="1847" y="1142"/>
                  </a:cubicBezTo>
                  <a:close/>
                  <a:moveTo>
                    <a:pt x="889" y="2253"/>
                  </a:moveTo>
                  <a:lnTo>
                    <a:pt x="889" y="2176"/>
                  </a:lnTo>
                  <a:cubicBezTo>
                    <a:pt x="912" y="2199"/>
                    <a:pt x="920" y="2261"/>
                    <a:pt x="889" y="2253"/>
                  </a:cubicBezTo>
                  <a:close/>
                  <a:moveTo>
                    <a:pt x="31" y="3295"/>
                  </a:moveTo>
                  <a:cubicBezTo>
                    <a:pt x="1" y="3295"/>
                    <a:pt x="1" y="3241"/>
                    <a:pt x="16" y="3211"/>
                  </a:cubicBezTo>
                  <a:cubicBezTo>
                    <a:pt x="54" y="3241"/>
                    <a:pt x="47" y="3272"/>
                    <a:pt x="31" y="3295"/>
                  </a:cubicBezTo>
                  <a:close/>
                  <a:moveTo>
                    <a:pt x="1740" y="1119"/>
                  </a:moveTo>
                  <a:cubicBezTo>
                    <a:pt x="1732" y="1173"/>
                    <a:pt x="1740" y="1219"/>
                    <a:pt x="1724" y="1265"/>
                  </a:cubicBezTo>
                  <a:cubicBezTo>
                    <a:pt x="1701" y="1219"/>
                    <a:pt x="1724" y="1142"/>
                    <a:pt x="1740" y="1119"/>
                  </a:cubicBezTo>
                  <a:close/>
                  <a:moveTo>
                    <a:pt x="430" y="2605"/>
                  </a:moveTo>
                  <a:cubicBezTo>
                    <a:pt x="414" y="2575"/>
                    <a:pt x="422" y="2514"/>
                    <a:pt x="460" y="2514"/>
                  </a:cubicBezTo>
                  <a:cubicBezTo>
                    <a:pt x="437" y="2552"/>
                    <a:pt x="468" y="2582"/>
                    <a:pt x="430" y="2605"/>
                  </a:cubicBezTo>
                  <a:close/>
                  <a:moveTo>
                    <a:pt x="299" y="2376"/>
                  </a:moveTo>
                  <a:lnTo>
                    <a:pt x="299" y="2299"/>
                  </a:lnTo>
                  <a:cubicBezTo>
                    <a:pt x="322" y="2330"/>
                    <a:pt x="307" y="2360"/>
                    <a:pt x="299" y="2376"/>
                  </a:cubicBezTo>
                  <a:close/>
                  <a:moveTo>
                    <a:pt x="682" y="1288"/>
                  </a:moveTo>
                  <a:lnTo>
                    <a:pt x="690" y="1219"/>
                  </a:lnTo>
                  <a:cubicBezTo>
                    <a:pt x="705" y="1265"/>
                    <a:pt x="682" y="1288"/>
                    <a:pt x="682" y="1288"/>
                  </a:cubicBezTo>
                  <a:close/>
                  <a:moveTo>
                    <a:pt x="1027" y="192"/>
                  </a:moveTo>
                  <a:lnTo>
                    <a:pt x="1012" y="162"/>
                  </a:lnTo>
                  <a:cubicBezTo>
                    <a:pt x="1065" y="154"/>
                    <a:pt x="1004" y="108"/>
                    <a:pt x="1050" y="100"/>
                  </a:cubicBezTo>
                  <a:cubicBezTo>
                    <a:pt x="1073" y="139"/>
                    <a:pt x="1042" y="192"/>
                    <a:pt x="1027" y="192"/>
                  </a:cubicBezTo>
                  <a:close/>
                  <a:moveTo>
                    <a:pt x="1234" y="2161"/>
                  </a:moveTo>
                  <a:cubicBezTo>
                    <a:pt x="1226" y="2161"/>
                    <a:pt x="1188" y="2130"/>
                    <a:pt x="1219" y="2107"/>
                  </a:cubicBezTo>
                  <a:close/>
                  <a:moveTo>
                    <a:pt x="1196" y="2912"/>
                  </a:moveTo>
                  <a:lnTo>
                    <a:pt x="1219" y="2828"/>
                  </a:lnTo>
                  <a:cubicBezTo>
                    <a:pt x="1219" y="2851"/>
                    <a:pt x="1226" y="2912"/>
                    <a:pt x="1196" y="2912"/>
                  </a:cubicBezTo>
                  <a:close/>
                  <a:moveTo>
                    <a:pt x="1257" y="4390"/>
                  </a:moveTo>
                  <a:cubicBezTo>
                    <a:pt x="1242" y="4322"/>
                    <a:pt x="1242" y="4283"/>
                    <a:pt x="1242" y="4230"/>
                  </a:cubicBezTo>
                  <a:cubicBezTo>
                    <a:pt x="1272" y="4283"/>
                    <a:pt x="1272" y="4344"/>
                    <a:pt x="1257" y="4390"/>
                  </a:cubicBezTo>
                  <a:close/>
                  <a:moveTo>
                    <a:pt x="2215" y="997"/>
                  </a:moveTo>
                  <a:lnTo>
                    <a:pt x="2238" y="1027"/>
                  </a:lnTo>
                  <a:lnTo>
                    <a:pt x="2222" y="1058"/>
                  </a:lnTo>
                  <a:close/>
                  <a:moveTo>
                    <a:pt x="2046" y="3509"/>
                  </a:moveTo>
                  <a:cubicBezTo>
                    <a:pt x="2023" y="3509"/>
                    <a:pt x="2023" y="3372"/>
                    <a:pt x="2069" y="3395"/>
                  </a:cubicBezTo>
                  <a:cubicBezTo>
                    <a:pt x="2031" y="3433"/>
                    <a:pt x="2077" y="3471"/>
                    <a:pt x="2046" y="3509"/>
                  </a:cubicBezTo>
                  <a:close/>
                  <a:moveTo>
                    <a:pt x="2429" y="2874"/>
                  </a:moveTo>
                  <a:cubicBezTo>
                    <a:pt x="2429" y="2851"/>
                    <a:pt x="2429" y="2812"/>
                    <a:pt x="2452" y="2782"/>
                  </a:cubicBezTo>
                  <a:cubicBezTo>
                    <a:pt x="2444" y="2812"/>
                    <a:pt x="2460" y="2874"/>
                    <a:pt x="2429" y="2874"/>
                  </a:cubicBezTo>
                  <a:close/>
                  <a:moveTo>
                    <a:pt x="7715" y="8635"/>
                  </a:moveTo>
                  <a:cubicBezTo>
                    <a:pt x="7738" y="8642"/>
                    <a:pt x="7746" y="8612"/>
                    <a:pt x="7769" y="8642"/>
                  </a:cubicBezTo>
                  <a:close/>
                  <a:moveTo>
                    <a:pt x="9086" y="8236"/>
                  </a:moveTo>
                  <a:cubicBezTo>
                    <a:pt x="9071" y="8229"/>
                    <a:pt x="9033" y="8252"/>
                    <a:pt x="9033" y="8221"/>
                  </a:cubicBezTo>
                  <a:cubicBezTo>
                    <a:pt x="9056" y="8236"/>
                    <a:pt x="9086" y="8198"/>
                    <a:pt x="9086" y="8236"/>
                  </a:cubicBezTo>
                  <a:close/>
                  <a:moveTo>
                    <a:pt x="10542" y="6850"/>
                  </a:moveTo>
                  <a:cubicBezTo>
                    <a:pt x="10542" y="6880"/>
                    <a:pt x="10511" y="6888"/>
                    <a:pt x="10504" y="6911"/>
                  </a:cubicBezTo>
                  <a:cubicBezTo>
                    <a:pt x="10496" y="6873"/>
                    <a:pt x="10511" y="6857"/>
                    <a:pt x="10542" y="6850"/>
                  </a:cubicBezTo>
                  <a:close/>
                  <a:moveTo>
                    <a:pt x="10550" y="3486"/>
                  </a:moveTo>
                  <a:cubicBezTo>
                    <a:pt x="10511" y="3448"/>
                    <a:pt x="10504" y="3448"/>
                    <a:pt x="10458" y="3425"/>
                  </a:cubicBezTo>
                  <a:cubicBezTo>
                    <a:pt x="10473" y="3395"/>
                    <a:pt x="10450" y="3387"/>
                    <a:pt x="10427" y="3372"/>
                  </a:cubicBezTo>
                  <a:cubicBezTo>
                    <a:pt x="10435" y="3333"/>
                    <a:pt x="10435" y="3333"/>
                    <a:pt x="10465" y="3310"/>
                  </a:cubicBezTo>
                  <a:cubicBezTo>
                    <a:pt x="10427" y="3280"/>
                    <a:pt x="10419" y="3318"/>
                    <a:pt x="10396" y="3333"/>
                  </a:cubicBezTo>
                  <a:cubicBezTo>
                    <a:pt x="10381" y="3272"/>
                    <a:pt x="10435" y="3249"/>
                    <a:pt x="10488" y="3272"/>
                  </a:cubicBezTo>
                  <a:cubicBezTo>
                    <a:pt x="10465" y="3333"/>
                    <a:pt x="10573" y="3356"/>
                    <a:pt x="10573" y="3410"/>
                  </a:cubicBezTo>
                  <a:cubicBezTo>
                    <a:pt x="10565" y="3448"/>
                    <a:pt x="10542" y="3395"/>
                    <a:pt x="10534" y="3410"/>
                  </a:cubicBezTo>
                  <a:close/>
                  <a:moveTo>
                    <a:pt x="11117" y="3165"/>
                  </a:moveTo>
                  <a:cubicBezTo>
                    <a:pt x="11086" y="3142"/>
                    <a:pt x="11071" y="3165"/>
                    <a:pt x="11078" y="3126"/>
                  </a:cubicBezTo>
                  <a:cubicBezTo>
                    <a:pt x="11086" y="3103"/>
                    <a:pt x="11117" y="3134"/>
                    <a:pt x="11117" y="3165"/>
                  </a:cubicBezTo>
                  <a:close/>
                  <a:moveTo>
                    <a:pt x="338" y="5394"/>
                  </a:moveTo>
                  <a:cubicBezTo>
                    <a:pt x="307" y="5379"/>
                    <a:pt x="315" y="5310"/>
                    <a:pt x="284" y="5356"/>
                  </a:cubicBezTo>
                  <a:cubicBezTo>
                    <a:pt x="269" y="5310"/>
                    <a:pt x="269" y="5264"/>
                    <a:pt x="276" y="5210"/>
                  </a:cubicBezTo>
                  <a:cubicBezTo>
                    <a:pt x="307" y="5233"/>
                    <a:pt x="284" y="5241"/>
                    <a:pt x="338" y="5264"/>
                  </a:cubicBezTo>
                  <a:lnTo>
                    <a:pt x="322" y="5310"/>
                  </a:lnTo>
                  <a:lnTo>
                    <a:pt x="353" y="5310"/>
                  </a:lnTo>
                  <a:cubicBezTo>
                    <a:pt x="338" y="5325"/>
                    <a:pt x="361" y="5356"/>
                    <a:pt x="338" y="5394"/>
                  </a:cubicBezTo>
                  <a:close/>
                  <a:moveTo>
                    <a:pt x="391" y="2912"/>
                  </a:moveTo>
                  <a:cubicBezTo>
                    <a:pt x="422" y="2943"/>
                    <a:pt x="391" y="2973"/>
                    <a:pt x="384" y="3004"/>
                  </a:cubicBezTo>
                  <a:cubicBezTo>
                    <a:pt x="361" y="2973"/>
                    <a:pt x="376" y="2943"/>
                    <a:pt x="391" y="2912"/>
                  </a:cubicBezTo>
                  <a:close/>
                  <a:moveTo>
                    <a:pt x="1219" y="93"/>
                  </a:moveTo>
                  <a:lnTo>
                    <a:pt x="1234" y="108"/>
                  </a:lnTo>
                  <a:lnTo>
                    <a:pt x="1219" y="139"/>
                  </a:lnTo>
                  <a:cubicBezTo>
                    <a:pt x="1219" y="177"/>
                    <a:pt x="1234" y="169"/>
                    <a:pt x="1234" y="192"/>
                  </a:cubicBezTo>
                  <a:cubicBezTo>
                    <a:pt x="1219" y="246"/>
                    <a:pt x="1196" y="284"/>
                    <a:pt x="1203" y="338"/>
                  </a:cubicBezTo>
                  <a:cubicBezTo>
                    <a:pt x="1127" y="376"/>
                    <a:pt x="1165" y="453"/>
                    <a:pt x="1142" y="499"/>
                  </a:cubicBezTo>
                  <a:cubicBezTo>
                    <a:pt x="1088" y="483"/>
                    <a:pt x="1150" y="407"/>
                    <a:pt x="1111" y="399"/>
                  </a:cubicBezTo>
                  <a:cubicBezTo>
                    <a:pt x="1104" y="491"/>
                    <a:pt x="1050" y="529"/>
                    <a:pt x="1073" y="637"/>
                  </a:cubicBezTo>
                  <a:cubicBezTo>
                    <a:pt x="1042" y="652"/>
                    <a:pt x="1012" y="667"/>
                    <a:pt x="1042" y="713"/>
                  </a:cubicBezTo>
                  <a:cubicBezTo>
                    <a:pt x="1012" y="729"/>
                    <a:pt x="989" y="713"/>
                    <a:pt x="989" y="675"/>
                  </a:cubicBezTo>
                  <a:lnTo>
                    <a:pt x="974" y="713"/>
                  </a:lnTo>
                  <a:cubicBezTo>
                    <a:pt x="996" y="706"/>
                    <a:pt x="1004" y="759"/>
                    <a:pt x="1035" y="721"/>
                  </a:cubicBezTo>
                  <a:cubicBezTo>
                    <a:pt x="996" y="767"/>
                    <a:pt x="1027" y="836"/>
                    <a:pt x="1004" y="882"/>
                  </a:cubicBezTo>
                  <a:cubicBezTo>
                    <a:pt x="996" y="805"/>
                    <a:pt x="974" y="759"/>
                    <a:pt x="974" y="736"/>
                  </a:cubicBezTo>
                  <a:cubicBezTo>
                    <a:pt x="928" y="759"/>
                    <a:pt x="974" y="851"/>
                    <a:pt x="974" y="912"/>
                  </a:cubicBezTo>
                  <a:cubicBezTo>
                    <a:pt x="951" y="912"/>
                    <a:pt x="951" y="974"/>
                    <a:pt x="951" y="997"/>
                  </a:cubicBezTo>
                  <a:lnTo>
                    <a:pt x="966" y="997"/>
                  </a:lnTo>
                  <a:lnTo>
                    <a:pt x="966" y="1027"/>
                  </a:lnTo>
                  <a:lnTo>
                    <a:pt x="935" y="1027"/>
                  </a:lnTo>
                  <a:cubicBezTo>
                    <a:pt x="928" y="1096"/>
                    <a:pt x="935" y="1165"/>
                    <a:pt x="935" y="1226"/>
                  </a:cubicBezTo>
                  <a:lnTo>
                    <a:pt x="920" y="1242"/>
                  </a:lnTo>
                  <a:cubicBezTo>
                    <a:pt x="920" y="1173"/>
                    <a:pt x="897" y="1142"/>
                    <a:pt x="889" y="1073"/>
                  </a:cubicBezTo>
                  <a:cubicBezTo>
                    <a:pt x="859" y="1127"/>
                    <a:pt x="874" y="1181"/>
                    <a:pt x="851" y="1242"/>
                  </a:cubicBezTo>
                  <a:lnTo>
                    <a:pt x="882" y="1211"/>
                  </a:lnTo>
                  <a:lnTo>
                    <a:pt x="889" y="1249"/>
                  </a:lnTo>
                  <a:cubicBezTo>
                    <a:pt x="874" y="1288"/>
                    <a:pt x="843" y="1249"/>
                    <a:pt x="843" y="1288"/>
                  </a:cubicBezTo>
                  <a:lnTo>
                    <a:pt x="874" y="1318"/>
                  </a:lnTo>
                  <a:lnTo>
                    <a:pt x="874" y="1288"/>
                  </a:lnTo>
                  <a:cubicBezTo>
                    <a:pt x="889" y="1265"/>
                    <a:pt x="928" y="1280"/>
                    <a:pt x="897" y="1257"/>
                  </a:cubicBezTo>
                  <a:cubicBezTo>
                    <a:pt x="935" y="1219"/>
                    <a:pt x="951" y="1272"/>
                    <a:pt x="935" y="1303"/>
                  </a:cubicBezTo>
                  <a:cubicBezTo>
                    <a:pt x="928" y="1265"/>
                    <a:pt x="912" y="1341"/>
                    <a:pt x="889" y="1311"/>
                  </a:cubicBezTo>
                  <a:lnTo>
                    <a:pt x="912" y="1380"/>
                  </a:lnTo>
                  <a:lnTo>
                    <a:pt x="874" y="1326"/>
                  </a:lnTo>
                  <a:lnTo>
                    <a:pt x="820" y="1311"/>
                  </a:lnTo>
                  <a:cubicBezTo>
                    <a:pt x="805" y="1341"/>
                    <a:pt x="836" y="1372"/>
                    <a:pt x="805" y="1403"/>
                  </a:cubicBezTo>
                  <a:cubicBezTo>
                    <a:pt x="774" y="1403"/>
                    <a:pt x="782" y="1364"/>
                    <a:pt x="767" y="1341"/>
                  </a:cubicBezTo>
                  <a:cubicBezTo>
                    <a:pt x="728" y="1372"/>
                    <a:pt x="774" y="1403"/>
                    <a:pt x="736" y="1433"/>
                  </a:cubicBezTo>
                  <a:lnTo>
                    <a:pt x="774" y="1395"/>
                  </a:lnTo>
                  <a:lnTo>
                    <a:pt x="767" y="1456"/>
                  </a:lnTo>
                  <a:cubicBezTo>
                    <a:pt x="797" y="1426"/>
                    <a:pt x="805" y="1449"/>
                    <a:pt x="836" y="1456"/>
                  </a:cubicBezTo>
                  <a:lnTo>
                    <a:pt x="836" y="1487"/>
                  </a:lnTo>
                  <a:cubicBezTo>
                    <a:pt x="813" y="1525"/>
                    <a:pt x="813" y="1472"/>
                    <a:pt x="797" y="1495"/>
                  </a:cubicBezTo>
                  <a:cubicBezTo>
                    <a:pt x="836" y="1533"/>
                    <a:pt x="782" y="1717"/>
                    <a:pt x="744" y="1701"/>
                  </a:cubicBezTo>
                  <a:lnTo>
                    <a:pt x="774" y="1747"/>
                  </a:lnTo>
                  <a:cubicBezTo>
                    <a:pt x="759" y="1786"/>
                    <a:pt x="736" y="1755"/>
                    <a:pt x="721" y="1786"/>
                  </a:cubicBezTo>
                  <a:cubicBezTo>
                    <a:pt x="728" y="1747"/>
                    <a:pt x="705" y="1709"/>
                    <a:pt x="721" y="1671"/>
                  </a:cubicBezTo>
                  <a:cubicBezTo>
                    <a:pt x="690" y="1686"/>
                    <a:pt x="682" y="1786"/>
                    <a:pt x="690" y="1832"/>
                  </a:cubicBezTo>
                  <a:cubicBezTo>
                    <a:pt x="682" y="1855"/>
                    <a:pt x="667" y="1824"/>
                    <a:pt x="652" y="1839"/>
                  </a:cubicBezTo>
                  <a:cubicBezTo>
                    <a:pt x="667" y="1878"/>
                    <a:pt x="690" y="1908"/>
                    <a:pt x="652" y="1954"/>
                  </a:cubicBezTo>
                  <a:cubicBezTo>
                    <a:pt x="682" y="1962"/>
                    <a:pt x="682" y="1993"/>
                    <a:pt x="705" y="1977"/>
                  </a:cubicBezTo>
                  <a:cubicBezTo>
                    <a:pt x="682" y="1993"/>
                    <a:pt x="721" y="2031"/>
                    <a:pt x="690" y="2069"/>
                  </a:cubicBezTo>
                  <a:cubicBezTo>
                    <a:pt x="728" y="2054"/>
                    <a:pt x="705" y="2138"/>
                    <a:pt x="736" y="2138"/>
                  </a:cubicBezTo>
                  <a:cubicBezTo>
                    <a:pt x="721" y="2192"/>
                    <a:pt x="698" y="2100"/>
                    <a:pt x="690" y="2146"/>
                  </a:cubicBezTo>
                  <a:lnTo>
                    <a:pt x="705" y="2215"/>
                  </a:lnTo>
                  <a:lnTo>
                    <a:pt x="667" y="2207"/>
                  </a:lnTo>
                  <a:cubicBezTo>
                    <a:pt x="659" y="2130"/>
                    <a:pt x="675" y="2054"/>
                    <a:pt x="652" y="1985"/>
                  </a:cubicBezTo>
                  <a:cubicBezTo>
                    <a:pt x="629" y="2000"/>
                    <a:pt x="659" y="2023"/>
                    <a:pt x="629" y="2039"/>
                  </a:cubicBezTo>
                  <a:cubicBezTo>
                    <a:pt x="698" y="2146"/>
                    <a:pt x="590" y="2245"/>
                    <a:pt x="636" y="2345"/>
                  </a:cubicBezTo>
                  <a:cubicBezTo>
                    <a:pt x="583" y="2445"/>
                    <a:pt x="636" y="2628"/>
                    <a:pt x="583" y="2667"/>
                  </a:cubicBezTo>
                  <a:cubicBezTo>
                    <a:pt x="583" y="2690"/>
                    <a:pt x="583" y="2720"/>
                    <a:pt x="575" y="2751"/>
                  </a:cubicBezTo>
                  <a:cubicBezTo>
                    <a:pt x="621" y="2766"/>
                    <a:pt x="583" y="2820"/>
                    <a:pt x="590" y="2858"/>
                  </a:cubicBezTo>
                  <a:lnTo>
                    <a:pt x="567" y="2866"/>
                  </a:lnTo>
                  <a:cubicBezTo>
                    <a:pt x="590" y="2866"/>
                    <a:pt x="590" y="2920"/>
                    <a:pt x="575" y="2912"/>
                  </a:cubicBezTo>
                  <a:cubicBezTo>
                    <a:pt x="613" y="2996"/>
                    <a:pt x="552" y="3073"/>
                    <a:pt x="583" y="3165"/>
                  </a:cubicBezTo>
                  <a:lnTo>
                    <a:pt x="621" y="3188"/>
                  </a:lnTo>
                  <a:lnTo>
                    <a:pt x="583" y="3172"/>
                  </a:lnTo>
                  <a:cubicBezTo>
                    <a:pt x="552" y="3241"/>
                    <a:pt x="590" y="3318"/>
                    <a:pt x="598" y="3379"/>
                  </a:cubicBezTo>
                  <a:cubicBezTo>
                    <a:pt x="552" y="3379"/>
                    <a:pt x="552" y="3471"/>
                    <a:pt x="583" y="3479"/>
                  </a:cubicBezTo>
                  <a:lnTo>
                    <a:pt x="560" y="3525"/>
                  </a:lnTo>
                  <a:cubicBezTo>
                    <a:pt x="629" y="3563"/>
                    <a:pt x="544" y="3716"/>
                    <a:pt x="598" y="3801"/>
                  </a:cubicBezTo>
                  <a:cubicBezTo>
                    <a:pt x="544" y="3870"/>
                    <a:pt x="652" y="3992"/>
                    <a:pt x="590" y="4053"/>
                  </a:cubicBezTo>
                  <a:lnTo>
                    <a:pt x="583" y="3984"/>
                  </a:lnTo>
                  <a:cubicBezTo>
                    <a:pt x="552" y="4007"/>
                    <a:pt x="606" y="4084"/>
                    <a:pt x="590" y="4138"/>
                  </a:cubicBezTo>
                  <a:cubicBezTo>
                    <a:pt x="590" y="4168"/>
                    <a:pt x="552" y="4253"/>
                    <a:pt x="590" y="4253"/>
                  </a:cubicBezTo>
                  <a:lnTo>
                    <a:pt x="575" y="4299"/>
                  </a:lnTo>
                  <a:cubicBezTo>
                    <a:pt x="598" y="4360"/>
                    <a:pt x="583" y="4406"/>
                    <a:pt x="613" y="4467"/>
                  </a:cubicBezTo>
                  <a:cubicBezTo>
                    <a:pt x="590" y="4528"/>
                    <a:pt x="613" y="4666"/>
                    <a:pt x="621" y="4773"/>
                  </a:cubicBezTo>
                  <a:cubicBezTo>
                    <a:pt x="659" y="5440"/>
                    <a:pt x="728" y="6099"/>
                    <a:pt x="981" y="6842"/>
                  </a:cubicBezTo>
                  <a:cubicBezTo>
                    <a:pt x="1119" y="7202"/>
                    <a:pt x="1311" y="7585"/>
                    <a:pt x="1586" y="7930"/>
                  </a:cubicBezTo>
                  <a:cubicBezTo>
                    <a:pt x="1870" y="8275"/>
                    <a:pt x="2192" y="8535"/>
                    <a:pt x="2506" y="8742"/>
                  </a:cubicBezTo>
                  <a:cubicBezTo>
                    <a:pt x="2820" y="8956"/>
                    <a:pt x="3119" y="9110"/>
                    <a:pt x="3425" y="9270"/>
                  </a:cubicBezTo>
                  <a:cubicBezTo>
                    <a:pt x="3731" y="9424"/>
                    <a:pt x="4038" y="9562"/>
                    <a:pt x="4352" y="9684"/>
                  </a:cubicBezTo>
                  <a:cubicBezTo>
                    <a:pt x="4674" y="9807"/>
                    <a:pt x="4988" y="9914"/>
                    <a:pt x="5302" y="10021"/>
                  </a:cubicBezTo>
                  <a:cubicBezTo>
                    <a:pt x="5616" y="10113"/>
                    <a:pt x="5945" y="10213"/>
                    <a:pt x="6298" y="10289"/>
                  </a:cubicBezTo>
                  <a:lnTo>
                    <a:pt x="6283" y="10328"/>
                  </a:lnTo>
                  <a:cubicBezTo>
                    <a:pt x="6083" y="10236"/>
                    <a:pt x="5861" y="10251"/>
                    <a:pt x="5670" y="10151"/>
                  </a:cubicBezTo>
                  <a:cubicBezTo>
                    <a:pt x="5647" y="10174"/>
                    <a:pt x="5639" y="10159"/>
                    <a:pt x="5601" y="10159"/>
                  </a:cubicBezTo>
                  <a:lnTo>
                    <a:pt x="5631" y="10151"/>
                  </a:lnTo>
                  <a:cubicBezTo>
                    <a:pt x="5601" y="10136"/>
                    <a:pt x="5562" y="10159"/>
                    <a:pt x="5539" y="10121"/>
                  </a:cubicBezTo>
                  <a:cubicBezTo>
                    <a:pt x="5516" y="10136"/>
                    <a:pt x="5532" y="10151"/>
                    <a:pt x="5516" y="10159"/>
                  </a:cubicBezTo>
                  <a:cubicBezTo>
                    <a:pt x="5448" y="10083"/>
                    <a:pt x="5310" y="10060"/>
                    <a:pt x="5195" y="10044"/>
                  </a:cubicBezTo>
                  <a:cubicBezTo>
                    <a:pt x="5110" y="10006"/>
                    <a:pt x="5034" y="9960"/>
                    <a:pt x="4942" y="9960"/>
                  </a:cubicBezTo>
                  <a:lnTo>
                    <a:pt x="4942" y="9945"/>
                  </a:lnTo>
                  <a:cubicBezTo>
                    <a:pt x="4796" y="9922"/>
                    <a:pt x="4620" y="9814"/>
                    <a:pt x="4521" y="9814"/>
                  </a:cubicBezTo>
                  <a:cubicBezTo>
                    <a:pt x="4505" y="9799"/>
                    <a:pt x="4528" y="9799"/>
                    <a:pt x="4498" y="9776"/>
                  </a:cubicBezTo>
                  <a:lnTo>
                    <a:pt x="4505" y="9807"/>
                  </a:lnTo>
                  <a:cubicBezTo>
                    <a:pt x="4352" y="9699"/>
                    <a:pt x="4191" y="9715"/>
                    <a:pt x="4038" y="9600"/>
                  </a:cubicBezTo>
                  <a:cubicBezTo>
                    <a:pt x="4007" y="9623"/>
                    <a:pt x="3946" y="9562"/>
                    <a:pt x="3892" y="9539"/>
                  </a:cubicBezTo>
                  <a:cubicBezTo>
                    <a:pt x="3831" y="9508"/>
                    <a:pt x="3762" y="9523"/>
                    <a:pt x="3739" y="9485"/>
                  </a:cubicBezTo>
                  <a:cubicBezTo>
                    <a:pt x="3678" y="9470"/>
                    <a:pt x="3609" y="9454"/>
                    <a:pt x="3571" y="9393"/>
                  </a:cubicBezTo>
                  <a:cubicBezTo>
                    <a:pt x="3532" y="9385"/>
                    <a:pt x="3578" y="9424"/>
                    <a:pt x="3540" y="9416"/>
                  </a:cubicBezTo>
                  <a:lnTo>
                    <a:pt x="3525" y="9378"/>
                  </a:lnTo>
                  <a:cubicBezTo>
                    <a:pt x="3463" y="9385"/>
                    <a:pt x="3448" y="9339"/>
                    <a:pt x="3394" y="9339"/>
                  </a:cubicBezTo>
                  <a:lnTo>
                    <a:pt x="3410" y="9316"/>
                  </a:lnTo>
                  <a:cubicBezTo>
                    <a:pt x="3341" y="9316"/>
                    <a:pt x="3302" y="9270"/>
                    <a:pt x="3241" y="9263"/>
                  </a:cubicBezTo>
                  <a:cubicBezTo>
                    <a:pt x="3264" y="9225"/>
                    <a:pt x="3241" y="9255"/>
                    <a:pt x="3218" y="9217"/>
                  </a:cubicBezTo>
                  <a:lnTo>
                    <a:pt x="3165" y="9217"/>
                  </a:lnTo>
                  <a:lnTo>
                    <a:pt x="3157" y="9179"/>
                  </a:lnTo>
                  <a:cubicBezTo>
                    <a:pt x="3103" y="9194"/>
                    <a:pt x="3065" y="9110"/>
                    <a:pt x="2965" y="9110"/>
                  </a:cubicBezTo>
                  <a:lnTo>
                    <a:pt x="2973" y="9079"/>
                  </a:lnTo>
                  <a:cubicBezTo>
                    <a:pt x="2889" y="9041"/>
                    <a:pt x="2690" y="8918"/>
                    <a:pt x="2659" y="8926"/>
                  </a:cubicBezTo>
                  <a:cubicBezTo>
                    <a:pt x="2613" y="8910"/>
                    <a:pt x="2590" y="8841"/>
                    <a:pt x="2513" y="8849"/>
                  </a:cubicBezTo>
                  <a:cubicBezTo>
                    <a:pt x="2490" y="8803"/>
                    <a:pt x="2429" y="8734"/>
                    <a:pt x="2391" y="8742"/>
                  </a:cubicBezTo>
                  <a:cubicBezTo>
                    <a:pt x="2123" y="8535"/>
                    <a:pt x="1839" y="8344"/>
                    <a:pt x="1579" y="8014"/>
                  </a:cubicBezTo>
                  <a:lnTo>
                    <a:pt x="1548" y="8014"/>
                  </a:lnTo>
                  <a:cubicBezTo>
                    <a:pt x="1540" y="7976"/>
                    <a:pt x="1533" y="7976"/>
                    <a:pt x="1510" y="7922"/>
                  </a:cubicBezTo>
                  <a:cubicBezTo>
                    <a:pt x="1341" y="7769"/>
                    <a:pt x="1234" y="7478"/>
                    <a:pt x="1081" y="7286"/>
                  </a:cubicBezTo>
                  <a:lnTo>
                    <a:pt x="1088" y="7248"/>
                  </a:lnTo>
                  <a:cubicBezTo>
                    <a:pt x="1042" y="7171"/>
                    <a:pt x="996" y="7095"/>
                    <a:pt x="966" y="7010"/>
                  </a:cubicBezTo>
                  <a:cubicBezTo>
                    <a:pt x="958" y="7018"/>
                    <a:pt x="920" y="7056"/>
                    <a:pt x="866" y="6980"/>
                  </a:cubicBezTo>
                  <a:cubicBezTo>
                    <a:pt x="882" y="6957"/>
                    <a:pt x="897" y="6965"/>
                    <a:pt x="889" y="6919"/>
                  </a:cubicBezTo>
                  <a:lnTo>
                    <a:pt x="928" y="6972"/>
                  </a:lnTo>
                  <a:cubicBezTo>
                    <a:pt x="966" y="6995"/>
                    <a:pt x="935" y="6896"/>
                    <a:pt x="920" y="6919"/>
                  </a:cubicBezTo>
                  <a:cubicBezTo>
                    <a:pt x="920" y="6788"/>
                    <a:pt x="820" y="6696"/>
                    <a:pt x="828" y="6581"/>
                  </a:cubicBezTo>
                  <a:cubicBezTo>
                    <a:pt x="782" y="6574"/>
                    <a:pt x="774" y="6497"/>
                    <a:pt x="790" y="6436"/>
                  </a:cubicBezTo>
                  <a:lnTo>
                    <a:pt x="774" y="6444"/>
                  </a:lnTo>
                  <a:cubicBezTo>
                    <a:pt x="767" y="6352"/>
                    <a:pt x="728" y="6252"/>
                    <a:pt x="728" y="6160"/>
                  </a:cubicBezTo>
                  <a:lnTo>
                    <a:pt x="698" y="6160"/>
                  </a:lnTo>
                  <a:cubicBezTo>
                    <a:pt x="690" y="6022"/>
                    <a:pt x="613" y="5846"/>
                    <a:pt x="636" y="5739"/>
                  </a:cubicBezTo>
                  <a:lnTo>
                    <a:pt x="621" y="5746"/>
                  </a:lnTo>
                  <a:cubicBezTo>
                    <a:pt x="598" y="5601"/>
                    <a:pt x="560" y="5463"/>
                    <a:pt x="575" y="5310"/>
                  </a:cubicBezTo>
                  <a:cubicBezTo>
                    <a:pt x="537" y="5210"/>
                    <a:pt x="537" y="5042"/>
                    <a:pt x="522" y="4904"/>
                  </a:cubicBezTo>
                  <a:cubicBezTo>
                    <a:pt x="506" y="4873"/>
                    <a:pt x="499" y="4911"/>
                    <a:pt x="483" y="4888"/>
                  </a:cubicBezTo>
                  <a:lnTo>
                    <a:pt x="483" y="4858"/>
                  </a:lnTo>
                  <a:cubicBezTo>
                    <a:pt x="552" y="4888"/>
                    <a:pt x="506" y="4758"/>
                    <a:pt x="514" y="4712"/>
                  </a:cubicBezTo>
                  <a:cubicBezTo>
                    <a:pt x="483" y="4705"/>
                    <a:pt x="514" y="4751"/>
                    <a:pt x="499" y="4758"/>
                  </a:cubicBezTo>
                  <a:lnTo>
                    <a:pt x="468" y="4712"/>
                  </a:lnTo>
                  <a:cubicBezTo>
                    <a:pt x="537" y="4659"/>
                    <a:pt x="476" y="4551"/>
                    <a:pt x="506" y="4475"/>
                  </a:cubicBezTo>
                  <a:cubicBezTo>
                    <a:pt x="483" y="4444"/>
                    <a:pt x="476" y="4482"/>
                    <a:pt x="468" y="4452"/>
                  </a:cubicBezTo>
                  <a:lnTo>
                    <a:pt x="468" y="4429"/>
                  </a:lnTo>
                  <a:lnTo>
                    <a:pt x="499" y="4444"/>
                  </a:lnTo>
                  <a:lnTo>
                    <a:pt x="483" y="4375"/>
                  </a:lnTo>
                  <a:cubicBezTo>
                    <a:pt x="476" y="4375"/>
                    <a:pt x="468" y="4406"/>
                    <a:pt x="445" y="4375"/>
                  </a:cubicBezTo>
                  <a:lnTo>
                    <a:pt x="437" y="4429"/>
                  </a:lnTo>
                  <a:cubicBezTo>
                    <a:pt x="407" y="4398"/>
                    <a:pt x="445" y="4375"/>
                    <a:pt x="407" y="4352"/>
                  </a:cubicBezTo>
                  <a:cubicBezTo>
                    <a:pt x="437" y="4322"/>
                    <a:pt x="430" y="4291"/>
                    <a:pt x="430" y="4276"/>
                  </a:cubicBezTo>
                  <a:cubicBezTo>
                    <a:pt x="460" y="4260"/>
                    <a:pt x="430" y="4322"/>
                    <a:pt x="445" y="4337"/>
                  </a:cubicBezTo>
                  <a:cubicBezTo>
                    <a:pt x="483" y="4291"/>
                    <a:pt x="468" y="4360"/>
                    <a:pt x="476" y="4375"/>
                  </a:cubicBezTo>
                  <a:cubicBezTo>
                    <a:pt x="514" y="4299"/>
                    <a:pt x="468" y="4314"/>
                    <a:pt x="499" y="4237"/>
                  </a:cubicBezTo>
                  <a:lnTo>
                    <a:pt x="460" y="4253"/>
                  </a:lnTo>
                  <a:lnTo>
                    <a:pt x="460" y="4237"/>
                  </a:lnTo>
                  <a:lnTo>
                    <a:pt x="437" y="4253"/>
                  </a:lnTo>
                  <a:cubicBezTo>
                    <a:pt x="399" y="4214"/>
                    <a:pt x="407" y="4176"/>
                    <a:pt x="384" y="4138"/>
                  </a:cubicBezTo>
                  <a:lnTo>
                    <a:pt x="407" y="4107"/>
                  </a:lnTo>
                  <a:cubicBezTo>
                    <a:pt x="407" y="4069"/>
                    <a:pt x="361" y="4046"/>
                    <a:pt x="384" y="4007"/>
                  </a:cubicBezTo>
                  <a:lnTo>
                    <a:pt x="422" y="4030"/>
                  </a:lnTo>
                  <a:cubicBezTo>
                    <a:pt x="437" y="4007"/>
                    <a:pt x="399" y="3984"/>
                    <a:pt x="391" y="3992"/>
                  </a:cubicBezTo>
                  <a:lnTo>
                    <a:pt x="391" y="3931"/>
                  </a:lnTo>
                  <a:cubicBezTo>
                    <a:pt x="399" y="3915"/>
                    <a:pt x="407" y="3946"/>
                    <a:pt x="430" y="3908"/>
                  </a:cubicBezTo>
                  <a:cubicBezTo>
                    <a:pt x="384" y="3870"/>
                    <a:pt x="368" y="3755"/>
                    <a:pt x="407" y="3755"/>
                  </a:cubicBezTo>
                  <a:cubicBezTo>
                    <a:pt x="407" y="3724"/>
                    <a:pt x="430" y="3686"/>
                    <a:pt x="391" y="3663"/>
                  </a:cubicBezTo>
                  <a:cubicBezTo>
                    <a:pt x="437" y="3624"/>
                    <a:pt x="384" y="3555"/>
                    <a:pt x="422" y="3532"/>
                  </a:cubicBezTo>
                  <a:cubicBezTo>
                    <a:pt x="353" y="3494"/>
                    <a:pt x="445" y="3395"/>
                    <a:pt x="399" y="3333"/>
                  </a:cubicBezTo>
                  <a:cubicBezTo>
                    <a:pt x="407" y="3264"/>
                    <a:pt x="391" y="3211"/>
                    <a:pt x="422" y="3142"/>
                  </a:cubicBezTo>
                  <a:cubicBezTo>
                    <a:pt x="437" y="3126"/>
                    <a:pt x="422" y="3180"/>
                    <a:pt x="437" y="3142"/>
                  </a:cubicBezTo>
                  <a:cubicBezTo>
                    <a:pt x="384" y="3034"/>
                    <a:pt x="460" y="2943"/>
                    <a:pt x="430" y="2843"/>
                  </a:cubicBezTo>
                  <a:lnTo>
                    <a:pt x="407" y="2881"/>
                  </a:lnTo>
                  <a:lnTo>
                    <a:pt x="391" y="2881"/>
                  </a:lnTo>
                  <a:cubicBezTo>
                    <a:pt x="399" y="2835"/>
                    <a:pt x="422" y="2797"/>
                    <a:pt x="430" y="2751"/>
                  </a:cubicBezTo>
                  <a:lnTo>
                    <a:pt x="407" y="2766"/>
                  </a:lnTo>
                  <a:cubicBezTo>
                    <a:pt x="391" y="2782"/>
                    <a:pt x="407" y="2728"/>
                    <a:pt x="391" y="2720"/>
                  </a:cubicBezTo>
                  <a:lnTo>
                    <a:pt x="407" y="2690"/>
                  </a:lnTo>
                  <a:cubicBezTo>
                    <a:pt x="345" y="2651"/>
                    <a:pt x="430" y="2567"/>
                    <a:pt x="391" y="2514"/>
                  </a:cubicBezTo>
                  <a:cubicBezTo>
                    <a:pt x="407" y="2483"/>
                    <a:pt x="422" y="2483"/>
                    <a:pt x="437" y="2514"/>
                  </a:cubicBezTo>
                  <a:lnTo>
                    <a:pt x="445" y="2452"/>
                  </a:lnTo>
                  <a:lnTo>
                    <a:pt x="422" y="2475"/>
                  </a:lnTo>
                  <a:lnTo>
                    <a:pt x="399" y="2406"/>
                  </a:lnTo>
                  <a:lnTo>
                    <a:pt x="437" y="2422"/>
                  </a:lnTo>
                  <a:cubicBezTo>
                    <a:pt x="422" y="2368"/>
                    <a:pt x="437" y="2322"/>
                    <a:pt x="437" y="2261"/>
                  </a:cubicBezTo>
                  <a:cubicBezTo>
                    <a:pt x="445" y="2253"/>
                    <a:pt x="460" y="2284"/>
                    <a:pt x="476" y="2253"/>
                  </a:cubicBezTo>
                  <a:cubicBezTo>
                    <a:pt x="422" y="2215"/>
                    <a:pt x="468" y="2054"/>
                    <a:pt x="437" y="1993"/>
                  </a:cubicBezTo>
                  <a:cubicBezTo>
                    <a:pt x="468" y="1977"/>
                    <a:pt x="460" y="1916"/>
                    <a:pt x="483" y="1962"/>
                  </a:cubicBezTo>
                  <a:cubicBezTo>
                    <a:pt x="499" y="1924"/>
                    <a:pt x="476" y="1924"/>
                    <a:pt x="460" y="1924"/>
                  </a:cubicBezTo>
                  <a:cubicBezTo>
                    <a:pt x="460" y="1885"/>
                    <a:pt x="514" y="1885"/>
                    <a:pt x="483" y="1839"/>
                  </a:cubicBezTo>
                  <a:lnTo>
                    <a:pt x="476" y="1885"/>
                  </a:lnTo>
                  <a:lnTo>
                    <a:pt x="460" y="1878"/>
                  </a:lnTo>
                  <a:cubicBezTo>
                    <a:pt x="468" y="1801"/>
                    <a:pt x="506" y="1724"/>
                    <a:pt x="460" y="1640"/>
                  </a:cubicBezTo>
                  <a:cubicBezTo>
                    <a:pt x="483" y="1648"/>
                    <a:pt x="483" y="1640"/>
                    <a:pt x="514" y="1610"/>
                  </a:cubicBezTo>
                  <a:cubicBezTo>
                    <a:pt x="499" y="1579"/>
                    <a:pt x="476" y="1610"/>
                    <a:pt x="460" y="1633"/>
                  </a:cubicBezTo>
                  <a:cubicBezTo>
                    <a:pt x="407" y="1579"/>
                    <a:pt x="499" y="1541"/>
                    <a:pt x="460" y="1495"/>
                  </a:cubicBezTo>
                  <a:cubicBezTo>
                    <a:pt x="483" y="1449"/>
                    <a:pt x="499" y="1525"/>
                    <a:pt x="522" y="1495"/>
                  </a:cubicBezTo>
                  <a:cubicBezTo>
                    <a:pt x="506" y="1464"/>
                    <a:pt x="483" y="1479"/>
                    <a:pt x="468" y="1464"/>
                  </a:cubicBezTo>
                  <a:cubicBezTo>
                    <a:pt x="445" y="1426"/>
                    <a:pt x="499" y="1441"/>
                    <a:pt x="483" y="1418"/>
                  </a:cubicBezTo>
                  <a:lnTo>
                    <a:pt x="514" y="1449"/>
                  </a:lnTo>
                  <a:cubicBezTo>
                    <a:pt x="522" y="1418"/>
                    <a:pt x="514" y="1372"/>
                    <a:pt x="499" y="1387"/>
                  </a:cubicBezTo>
                  <a:cubicBezTo>
                    <a:pt x="544" y="1341"/>
                    <a:pt x="506" y="1334"/>
                    <a:pt x="552" y="1295"/>
                  </a:cubicBezTo>
                  <a:cubicBezTo>
                    <a:pt x="537" y="1234"/>
                    <a:pt x="544" y="1234"/>
                    <a:pt x="560" y="1181"/>
                  </a:cubicBezTo>
                  <a:cubicBezTo>
                    <a:pt x="552" y="1173"/>
                    <a:pt x="522" y="1196"/>
                    <a:pt x="514" y="1150"/>
                  </a:cubicBezTo>
                  <a:lnTo>
                    <a:pt x="476" y="1188"/>
                  </a:lnTo>
                  <a:cubicBezTo>
                    <a:pt x="468" y="1219"/>
                    <a:pt x="506" y="1211"/>
                    <a:pt x="468" y="1234"/>
                  </a:cubicBezTo>
                  <a:lnTo>
                    <a:pt x="483" y="1234"/>
                  </a:lnTo>
                  <a:cubicBezTo>
                    <a:pt x="476" y="1288"/>
                    <a:pt x="476" y="1449"/>
                    <a:pt x="422" y="1410"/>
                  </a:cubicBezTo>
                  <a:lnTo>
                    <a:pt x="437" y="1456"/>
                  </a:lnTo>
                  <a:cubicBezTo>
                    <a:pt x="407" y="1487"/>
                    <a:pt x="391" y="1456"/>
                    <a:pt x="391" y="1426"/>
                  </a:cubicBezTo>
                  <a:cubicBezTo>
                    <a:pt x="384" y="1449"/>
                    <a:pt x="384" y="1533"/>
                    <a:pt x="407" y="1495"/>
                  </a:cubicBezTo>
                  <a:cubicBezTo>
                    <a:pt x="422" y="1533"/>
                    <a:pt x="391" y="1564"/>
                    <a:pt x="422" y="1602"/>
                  </a:cubicBezTo>
                  <a:lnTo>
                    <a:pt x="384" y="1571"/>
                  </a:lnTo>
                  <a:cubicBezTo>
                    <a:pt x="353" y="1602"/>
                    <a:pt x="391" y="1686"/>
                    <a:pt x="345" y="1655"/>
                  </a:cubicBezTo>
                  <a:lnTo>
                    <a:pt x="361" y="1678"/>
                  </a:lnTo>
                  <a:cubicBezTo>
                    <a:pt x="361" y="1709"/>
                    <a:pt x="361" y="1732"/>
                    <a:pt x="345" y="1763"/>
                  </a:cubicBezTo>
                  <a:lnTo>
                    <a:pt x="368" y="1770"/>
                  </a:lnTo>
                  <a:lnTo>
                    <a:pt x="368" y="1832"/>
                  </a:lnTo>
                  <a:lnTo>
                    <a:pt x="345" y="1824"/>
                  </a:lnTo>
                  <a:cubicBezTo>
                    <a:pt x="361" y="1901"/>
                    <a:pt x="361" y="1962"/>
                    <a:pt x="345" y="2031"/>
                  </a:cubicBezTo>
                  <a:lnTo>
                    <a:pt x="322" y="1993"/>
                  </a:lnTo>
                  <a:cubicBezTo>
                    <a:pt x="307" y="2016"/>
                    <a:pt x="330" y="2039"/>
                    <a:pt x="307" y="2062"/>
                  </a:cubicBezTo>
                  <a:cubicBezTo>
                    <a:pt x="292" y="2031"/>
                    <a:pt x="292" y="1993"/>
                    <a:pt x="322" y="1962"/>
                  </a:cubicBezTo>
                  <a:cubicBezTo>
                    <a:pt x="276" y="1939"/>
                    <a:pt x="330" y="1847"/>
                    <a:pt x="307" y="1801"/>
                  </a:cubicBezTo>
                  <a:cubicBezTo>
                    <a:pt x="284" y="1908"/>
                    <a:pt x="292" y="2000"/>
                    <a:pt x="284" y="2092"/>
                  </a:cubicBezTo>
                  <a:lnTo>
                    <a:pt x="307" y="2062"/>
                  </a:lnTo>
                  <a:cubicBezTo>
                    <a:pt x="330" y="2107"/>
                    <a:pt x="253" y="2107"/>
                    <a:pt x="284" y="2169"/>
                  </a:cubicBezTo>
                  <a:lnTo>
                    <a:pt x="292" y="2115"/>
                  </a:lnTo>
                  <a:cubicBezTo>
                    <a:pt x="322" y="2138"/>
                    <a:pt x="284" y="2153"/>
                    <a:pt x="315" y="2184"/>
                  </a:cubicBezTo>
                  <a:lnTo>
                    <a:pt x="284" y="2176"/>
                  </a:lnTo>
                  <a:lnTo>
                    <a:pt x="276" y="2215"/>
                  </a:lnTo>
                  <a:cubicBezTo>
                    <a:pt x="315" y="2230"/>
                    <a:pt x="284" y="2368"/>
                    <a:pt x="276" y="2422"/>
                  </a:cubicBezTo>
                  <a:cubicBezTo>
                    <a:pt x="246" y="2437"/>
                    <a:pt x="284" y="2383"/>
                    <a:pt x="269" y="2376"/>
                  </a:cubicBezTo>
                  <a:cubicBezTo>
                    <a:pt x="276" y="2483"/>
                    <a:pt x="276" y="2590"/>
                    <a:pt x="253" y="2690"/>
                  </a:cubicBezTo>
                  <a:lnTo>
                    <a:pt x="230" y="2674"/>
                  </a:lnTo>
                  <a:cubicBezTo>
                    <a:pt x="200" y="2705"/>
                    <a:pt x="238" y="2728"/>
                    <a:pt x="253" y="2728"/>
                  </a:cubicBezTo>
                  <a:cubicBezTo>
                    <a:pt x="269" y="2782"/>
                    <a:pt x="215" y="2728"/>
                    <a:pt x="207" y="2782"/>
                  </a:cubicBezTo>
                  <a:cubicBezTo>
                    <a:pt x="215" y="2820"/>
                    <a:pt x="238" y="2751"/>
                    <a:pt x="246" y="2766"/>
                  </a:cubicBezTo>
                  <a:cubicBezTo>
                    <a:pt x="246" y="2835"/>
                    <a:pt x="284" y="2897"/>
                    <a:pt x="238" y="2958"/>
                  </a:cubicBezTo>
                  <a:cubicBezTo>
                    <a:pt x="276" y="2981"/>
                    <a:pt x="253" y="3011"/>
                    <a:pt x="276" y="3057"/>
                  </a:cubicBezTo>
                  <a:cubicBezTo>
                    <a:pt x="269" y="3088"/>
                    <a:pt x="253" y="3065"/>
                    <a:pt x="238" y="3088"/>
                  </a:cubicBezTo>
                  <a:cubicBezTo>
                    <a:pt x="269" y="3134"/>
                    <a:pt x="253" y="3180"/>
                    <a:pt x="253" y="3226"/>
                  </a:cubicBezTo>
                  <a:lnTo>
                    <a:pt x="238" y="3172"/>
                  </a:lnTo>
                  <a:cubicBezTo>
                    <a:pt x="215" y="3203"/>
                    <a:pt x="230" y="3257"/>
                    <a:pt x="253" y="3295"/>
                  </a:cubicBezTo>
                  <a:cubicBezTo>
                    <a:pt x="246" y="3326"/>
                    <a:pt x="230" y="3287"/>
                    <a:pt x="215" y="3318"/>
                  </a:cubicBezTo>
                  <a:lnTo>
                    <a:pt x="192" y="3257"/>
                  </a:lnTo>
                  <a:cubicBezTo>
                    <a:pt x="192" y="3356"/>
                    <a:pt x="207" y="3418"/>
                    <a:pt x="238" y="3509"/>
                  </a:cubicBezTo>
                  <a:cubicBezTo>
                    <a:pt x="215" y="3548"/>
                    <a:pt x="200" y="3479"/>
                    <a:pt x="192" y="3517"/>
                  </a:cubicBezTo>
                  <a:cubicBezTo>
                    <a:pt x="200" y="3601"/>
                    <a:pt x="207" y="3678"/>
                    <a:pt x="169" y="3762"/>
                  </a:cubicBezTo>
                  <a:cubicBezTo>
                    <a:pt x="207" y="3801"/>
                    <a:pt x="177" y="3831"/>
                    <a:pt x="169" y="3862"/>
                  </a:cubicBezTo>
                  <a:cubicBezTo>
                    <a:pt x="177" y="3877"/>
                    <a:pt x="192" y="3854"/>
                    <a:pt x="207" y="3877"/>
                  </a:cubicBezTo>
                  <a:cubicBezTo>
                    <a:pt x="169" y="3938"/>
                    <a:pt x="238" y="4084"/>
                    <a:pt x="192" y="4092"/>
                  </a:cubicBezTo>
                  <a:cubicBezTo>
                    <a:pt x="200" y="4184"/>
                    <a:pt x="169" y="4329"/>
                    <a:pt x="207" y="4398"/>
                  </a:cubicBezTo>
                  <a:cubicBezTo>
                    <a:pt x="177" y="4444"/>
                    <a:pt x="215" y="4505"/>
                    <a:pt x="177" y="4551"/>
                  </a:cubicBezTo>
                  <a:cubicBezTo>
                    <a:pt x="215" y="4582"/>
                    <a:pt x="192" y="4620"/>
                    <a:pt x="230" y="4659"/>
                  </a:cubicBezTo>
                  <a:cubicBezTo>
                    <a:pt x="215" y="4682"/>
                    <a:pt x="207" y="4666"/>
                    <a:pt x="200" y="4697"/>
                  </a:cubicBezTo>
                  <a:cubicBezTo>
                    <a:pt x="215" y="4888"/>
                    <a:pt x="246" y="5065"/>
                    <a:pt x="238" y="5256"/>
                  </a:cubicBezTo>
                  <a:cubicBezTo>
                    <a:pt x="261" y="5256"/>
                    <a:pt x="269" y="5279"/>
                    <a:pt x="269" y="5248"/>
                  </a:cubicBezTo>
                  <a:cubicBezTo>
                    <a:pt x="269" y="5409"/>
                    <a:pt x="276" y="5578"/>
                    <a:pt x="322" y="5731"/>
                  </a:cubicBezTo>
                  <a:cubicBezTo>
                    <a:pt x="345" y="5769"/>
                    <a:pt x="315" y="5808"/>
                    <a:pt x="322" y="5846"/>
                  </a:cubicBezTo>
                  <a:lnTo>
                    <a:pt x="345" y="5846"/>
                  </a:lnTo>
                  <a:cubicBezTo>
                    <a:pt x="345" y="5892"/>
                    <a:pt x="345" y="5961"/>
                    <a:pt x="384" y="6022"/>
                  </a:cubicBezTo>
                  <a:lnTo>
                    <a:pt x="353" y="6084"/>
                  </a:lnTo>
                  <a:cubicBezTo>
                    <a:pt x="422" y="6244"/>
                    <a:pt x="437" y="6428"/>
                    <a:pt x="476" y="6620"/>
                  </a:cubicBezTo>
                  <a:lnTo>
                    <a:pt x="499" y="6627"/>
                  </a:lnTo>
                  <a:cubicBezTo>
                    <a:pt x="567" y="6957"/>
                    <a:pt x="721" y="7279"/>
                    <a:pt x="889" y="7623"/>
                  </a:cubicBezTo>
                  <a:cubicBezTo>
                    <a:pt x="943" y="7662"/>
                    <a:pt x="1050" y="7899"/>
                    <a:pt x="1165" y="8045"/>
                  </a:cubicBezTo>
                  <a:cubicBezTo>
                    <a:pt x="1226" y="8121"/>
                    <a:pt x="1295" y="8167"/>
                    <a:pt x="1311" y="8236"/>
                  </a:cubicBezTo>
                  <a:lnTo>
                    <a:pt x="1357" y="8259"/>
                  </a:lnTo>
                  <a:cubicBezTo>
                    <a:pt x="1357" y="8313"/>
                    <a:pt x="1464" y="8359"/>
                    <a:pt x="1494" y="8435"/>
                  </a:cubicBezTo>
                  <a:cubicBezTo>
                    <a:pt x="1655" y="8543"/>
                    <a:pt x="1809" y="8757"/>
                    <a:pt x="1992" y="8849"/>
                  </a:cubicBezTo>
                  <a:lnTo>
                    <a:pt x="2008" y="8887"/>
                  </a:lnTo>
                  <a:cubicBezTo>
                    <a:pt x="2238" y="9010"/>
                    <a:pt x="2414" y="9186"/>
                    <a:pt x="2636" y="9263"/>
                  </a:cubicBezTo>
                  <a:cubicBezTo>
                    <a:pt x="2697" y="9347"/>
                    <a:pt x="2812" y="9347"/>
                    <a:pt x="2873" y="9424"/>
                  </a:cubicBezTo>
                  <a:cubicBezTo>
                    <a:pt x="2942" y="9424"/>
                    <a:pt x="2965" y="9485"/>
                    <a:pt x="3027" y="9493"/>
                  </a:cubicBezTo>
                  <a:cubicBezTo>
                    <a:pt x="3149" y="9585"/>
                    <a:pt x="3295" y="9646"/>
                    <a:pt x="3440" y="9699"/>
                  </a:cubicBezTo>
                  <a:cubicBezTo>
                    <a:pt x="3731" y="9868"/>
                    <a:pt x="4069" y="9968"/>
                    <a:pt x="4375" y="10106"/>
                  </a:cubicBezTo>
                  <a:lnTo>
                    <a:pt x="4413" y="10098"/>
                  </a:lnTo>
                  <a:lnTo>
                    <a:pt x="4413" y="10312"/>
                  </a:lnTo>
                  <a:cubicBezTo>
                    <a:pt x="4413" y="10312"/>
                    <a:pt x="4666" y="10420"/>
                    <a:pt x="4842" y="10458"/>
                  </a:cubicBezTo>
                  <a:lnTo>
                    <a:pt x="4865" y="10496"/>
                  </a:lnTo>
                  <a:cubicBezTo>
                    <a:pt x="4904" y="10504"/>
                    <a:pt x="4896" y="10458"/>
                    <a:pt x="4942" y="10496"/>
                  </a:cubicBezTo>
                  <a:lnTo>
                    <a:pt x="4911" y="10504"/>
                  </a:lnTo>
                  <a:lnTo>
                    <a:pt x="4973" y="10504"/>
                  </a:lnTo>
                  <a:cubicBezTo>
                    <a:pt x="5601" y="10718"/>
                    <a:pt x="6298" y="10910"/>
                    <a:pt x="7125" y="10948"/>
                  </a:cubicBezTo>
                  <a:cubicBezTo>
                    <a:pt x="7524" y="10964"/>
                    <a:pt x="7976" y="10925"/>
                    <a:pt x="8389" y="10841"/>
                  </a:cubicBezTo>
                  <a:cubicBezTo>
                    <a:pt x="8803" y="10749"/>
                    <a:pt x="9186" y="10611"/>
                    <a:pt x="9546" y="10450"/>
                  </a:cubicBezTo>
                  <a:lnTo>
                    <a:pt x="9561" y="10420"/>
                  </a:lnTo>
                  <a:cubicBezTo>
                    <a:pt x="9768" y="10351"/>
                    <a:pt x="9937" y="10197"/>
                    <a:pt x="10128" y="10121"/>
                  </a:cubicBezTo>
                  <a:cubicBezTo>
                    <a:pt x="10159" y="10098"/>
                    <a:pt x="10167" y="10044"/>
                    <a:pt x="10190" y="10075"/>
                  </a:cubicBezTo>
                  <a:cubicBezTo>
                    <a:pt x="10205" y="10044"/>
                    <a:pt x="10274" y="9991"/>
                    <a:pt x="10328" y="9983"/>
                  </a:cubicBezTo>
                  <a:lnTo>
                    <a:pt x="10351" y="9945"/>
                  </a:lnTo>
                  <a:cubicBezTo>
                    <a:pt x="10404" y="9906"/>
                    <a:pt x="10473" y="9876"/>
                    <a:pt x="10519" y="9807"/>
                  </a:cubicBezTo>
                  <a:cubicBezTo>
                    <a:pt x="10825" y="9638"/>
                    <a:pt x="11055" y="9355"/>
                    <a:pt x="11346" y="9163"/>
                  </a:cubicBezTo>
                  <a:lnTo>
                    <a:pt x="11354" y="9117"/>
                  </a:lnTo>
                  <a:cubicBezTo>
                    <a:pt x="11415" y="9102"/>
                    <a:pt x="11492" y="9025"/>
                    <a:pt x="11492" y="8987"/>
                  </a:cubicBezTo>
                  <a:lnTo>
                    <a:pt x="11530" y="8987"/>
                  </a:lnTo>
                  <a:cubicBezTo>
                    <a:pt x="11515" y="8933"/>
                    <a:pt x="11561" y="8926"/>
                    <a:pt x="11584" y="8918"/>
                  </a:cubicBezTo>
                  <a:cubicBezTo>
                    <a:pt x="11622" y="8834"/>
                    <a:pt x="11699" y="8757"/>
                    <a:pt x="11783" y="8658"/>
                  </a:cubicBezTo>
                  <a:lnTo>
                    <a:pt x="11814" y="8681"/>
                  </a:lnTo>
                  <a:cubicBezTo>
                    <a:pt x="11837" y="8658"/>
                    <a:pt x="11806" y="8619"/>
                    <a:pt x="11860" y="8604"/>
                  </a:cubicBezTo>
                  <a:lnTo>
                    <a:pt x="11844" y="8589"/>
                  </a:lnTo>
                  <a:cubicBezTo>
                    <a:pt x="11852" y="8566"/>
                    <a:pt x="11890" y="8550"/>
                    <a:pt x="11890" y="8512"/>
                  </a:cubicBezTo>
                  <a:lnTo>
                    <a:pt x="11913" y="8535"/>
                  </a:lnTo>
                  <a:cubicBezTo>
                    <a:pt x="11921" y="8497"/>
                    <a:pt x="11952" y="8435"/>
                    <a:pt x="11975" y="8397"/>
                  </a:cubicBezTo>
                  <a:cubicBezTo>
                    <a:pt x="12013" y="8397"/>
                    <a:pt x="11967" y="8435"/>
                    <a:pt x="11967" y="8466"/>
                  </a:cubicBezTo>
                  <a:cubicBezTo>
                    <a:pt x="12013" y="8359"/>
                    <a:pt x="12074" y="8267"/>
                    <a:pt x="12128" y="8160"/>
                  </a:cubicBezTo>
                  <a:lnTo>
                    <a:pt x="12181" y="8144"/>
                  </a:lnTo>
                  <a:cubicBezTo>
                    <a:pt x="12197" y="8167"/>
                    <a:pt x="12181" y="8114"/>
                    <a:pt x="12151" y="8144"/>
                  </a:cubicBezTo>
                  <a:cubicBezTo>
                    <a:pt x="12158" y="8083"/>
                    <a:pt x="12189" y="8045"/>
                    <a:pt x="12204" y="7976"/>
                  </a:cubicBezTo>
                  <a:cubicBezTo>
                    <a:pt x="12235" y="7991"/>
                    <a:pt x="12266" y="7922"/>
                    <a:pt x="12258" y="7968"/>
                  </a:cubicBezTo>
                  <a:cubicBezTo>
                    <a:pt x="12281" y="7953"/>
                    <a:pt x="12243" y="7922"/>
                    <a:pt x="12312" y="7892"/>
                  </a:cubicBezTo>
                  <a:cubicBezTo>
                    <a:pt x="12312" y="7846"/>
                    <a:pt x="12281" y="7899"/>
                    <a:pt x="12273" y="7914"/>
                  </a:cubicBezTo>
                  <a:cubicBezTo>
                    <a:pt x="12281" y="7846"/>
                    <a:pt x="12342" y="7807"/>
                    <a:pt x="12350" y="7731"/>
                  </a:cubicBezTo>
                  <a:lnTo>
                    <a:pt x="12358" y="7761"/>
                  </a:lnTo>
                  <a:cubicBezTo>
                    <a:pt x="12381" y="7746"/>
                    <a:pt x="12373" y="7723"/>
                    <a:pt x="12396" y="7723"/>
                  </a:cubicBezTo>
                  <a:cubicBezTo>
                    <a:pt x="12358" y="7723"/>
                    <a:pt x="12411" y="7685"/>
                    <a:pt x="12396" y="7646"/>
                  </a:cubicBezTo>
                  <a:cubicBezTo>
                    <a:pt x="12526" y="7531"/>
                    <a:pt x="12496" y="7309"/>
                    <a:pt x="12626" y="7225"/>
                  </a:cubicBezTo>
                  <a:cubicBezTo>
                    <a:pt x="12588" y="7164"/>
                    <a:pt x="12649" y="7087"/>
                    <a:pt x="12656" y="7033"/>
                  </a:cubicBezTo>
                  <a:cubicBezTo>
                    <a:pt x="12687" y="7049"/>
                    <a:pt x="12626" y="7110"/>
                    <a:pt x="12641" y="7148"/>
                  </a:cubicBezTo>
                  <a:lnTo>
                    <a:pt x="12679" y="7118"/>
                  </a:lnTo>
                  <a:cubicBezTo>
                    <a:pt x="12664" y="7171"/>
                    <a:pt x="12679" y="7240"/>
                    <a:pt x="12656" y="7286"/>
                  </a:cubicBezTo>
                  <a:cubicBezTo>
                    <a:pt x="12610" y="7248"/>
                    <a:pt x="12595" y="7417"/>
                    <a:pt x="12580" y="7440"/>
                  </a:cubicBezTo>
                  <a:cubicBezTo>
                    <a:pt x="12656" y="7363"/>
                    <a:pt x="12725" y="7194"/>
                    <a:pt x="12718" y="7079"/>
                  </a:cubicBezTo>
                  <a:lnTo>
                    <a:pt x="12725" y="7118"/>
                  </a:lnTo>
                  <a:cubicBezTo>
                    <a:pt x="12741" y="7056"/>
                    <a:pt x="12794" y="6957"/>
                    <a:pt x="12741" y="6926"/>
                  </a:cubicBezTo>
                  <a:cubicBezTo>
                    <a:pt x="12741" y="6888"/>
                    <a:pt x="12771" y="6919"/>
                    <a:pt x="12794" y="6896"/>
                  </a:cubicBezTo>
                  <a:cubicBezTo>
                    <a:pt x="12802" y="6781"/>
                    <a:pt x="12817" y="6727"/>
                    <a:pt x="12833" y="6597"/>
                  </a:cubicBezTo>
                  <a:cubicBezTo>
                    <a:pt x="12879" y="6467"/>
                    <a:pt x="12925" y="6329"/>
                    <a:pt x="12917" y="6175"/>
                  </a:cubicBezTo>
                  <a:cubicBezTo>
                    <a:pt x="12948" y="6099"/>
                    <a:pt x="12955" y="5969"/>
                    <a:pt x="12932" y="5907"/>
                  </a:cubicBezTo>
                  <a:cubicBezTo>
                    <a:pt x="13001" y="5739"/>
                    <a:pt x="12925" y="5425"/>
                    <a:pt x="13040" y="5195"/>
                  </a:cubicBezTo>
                  <a:cubicBezTo>
                    <a:pt x="12955" y="5241"/>
                    <a:pt x="13009" y="5042"/>
                    <a:pt x="12948" y="5049"/>
                  </a:cubicBezTo>
                  <a:cubicBezTo>
                    <a:pt x="12955" y="5003"/>
                    <a:pt x="12886" y="4934"/>
                    <a:pt x="12932" y="4888"/>
                  </a:cubicBezTo>
                  <a:cubicBezTo>
                    <a:pt x="12879" y="4666"/>
                    <a:pt x="12856" y="4452"/>
                    <a:pt x="12871" y="4214"/>
                  </a:cubicBezTo>
                  <a:cubicBezTo>
                    <a:pt x="12840" y="4184"/>
                    <a:pt x="12817" y="4161"/>
                    <a:pt x="12802" y="4176"/>
                  </a:cubicBezTo>
                  <a:cubicBezTo>
                    <a:pt x="12787" y="4138"/>
                    <a:pt x="12787" y="4107"/>
                    <a:pt x="12802" y="4061"/>
                  </a:cubicBezTo>
                  <a:cubicBezTo>
                    <a:pt x="12764" y="4030"/>
                    <a:pt x="12764" y="4007"/>
                    <a:pt x="12756" y="3969"/>
                  </a:cubicBezTo>
                  <a:cubicBezTo>
                    <a:pt x="12718" y="3969"/>
                    <a:pt x="12718" y="3931"/>
                    <a:pt x="12679" y="3915"/>
                  </a:cubicBezTo>
                  <a:lnTo>
                    <a:pt x="12695" y="3977"/>
                  </a:lnTo>
                  <a:cubicBezTo>
                    <a:pt x="12610" y="3854"/>
                    <a:pt x="12526" y="3670"/>
                    <a:pt x="12503" y="3517"/>
                  </a:cubicBezTo>
                  <a:cubicBezTo>
                    <a:pt x="12457" y="3525"/>
                    <a:pt x="12427" y="3479"/>
                    <a:pt x="12411" y="3433"/>
                  </a:cubicBezTo>
                  <a:cubicBezTo>
                    <a:pt x="12273" y="3379"/>
                    <a:pt x="12181" y="3303"/>
                    <a:pt x="12090" y="3211"/>
                  </a:cubicBezTo>
                  <a:lnTo>
                    <a:pt x="12105" y="3149"/>
                  </a:lnTo>
                  <a:cubicBezTo>
                    <a:pt x="12074" y="3180"/>
                    <a:pt x="12044" y="3103"/>
                    <a:pt x="12005" y="3088"/>
                  </a:cubicBezTo>
                  <a:lnTo>
                    <a:pt x="12028" y="3073"/>
                  </a:lnTo>
                  <a:cubicBezTo>
                    <a:pt x="11959" y="2988"/>
                    <a:pt x="11898" y="2904"/>
                    <a:pt x="11814" y="2858"/>
                  </a:cubicBezTo>
                  <a:cubicBezTo>
                    <a:pt x="11745" y="2759"/>
                    <a:pt x="11661" y="2636"/>
                    <a:pt x="11553" y="2575"/>
                  </a:cubicBezTo>
                  <a:cubicBezTo>
                    <a:pt x="11530" y="2498"/>
                    <a:pt x="11400" y="2406"/>
                    <a:pt x="11346" y="2360"/>
                  </a:cubicBezTo>
                  <a:cubicBezTo>
                    <a:pt x="11262" y="2284"/>
                    <a:pt x="11186" y="2215"/>
                    <a:pt x="11086" y="2169"/>
                  </a:cubicBezTo>
                  <a:cubicBezTo>
                    <a:pt x="11094" y="2192"/>
                    <a:pt x="11078" y="2207"/>
                    <a:pt x="11071" y="2222"/>
                  </a:cubicBezTo>
                  <a:lnTo>
                    <a:pt x="11025" y="2176"/>
                  </a:lnTo>
                  <a:cubicBezTo>
                    <a:pt x="11032" y="2215"/>
                    <a:pt x="11048" y="2222"/>
                    <a:pt x="11040" y="2253"/>
                  </a:cubicBezTo>
                  <a:cubicBezTo>
                    <a:pt x="11094" y="2268"/>
                    <a:pt x="11071" y="2345"/>
                    <a:pt x="11117" y="2345"/>
                  </a:cubicBezTo>
                  <a:lnTo>
                    <a:pt x="11109" y="2406"/>
                  </a:lnTo>
                  <a:cubicBezTo>
                    <a:pt x="11140" y="2445"/>
                    <a:pt x="11163" y="2491"/>
                    <a:pt x="11186" y="2529"/>
                  </a:cubicBezTo>
                  <a:cubicBezTo>
                    <a:pt x="11140" y="2498"/>
                    <a:pt x="11124" y="2483"/>
                    <a:pt x="11063" y="2452"/>
                  </a:cubicBezTo>
                  <a:cubicBezTo>
                    <a:pt x="11155" y="2613"/>
                    <a:pt x="11277" y="2835"/>
                    <a:pt x="11446" y="2981"/>
                  </a:cubicBezTo>
                  <a:lnTo>
                    <a:pt x="11461" y="3034"/>
                  </a:lnTo>
                  <a:lnTo>
                    <a:pt x="11492" y="3019"/>
                  </a:lnTo>
                  <a:lnTo>
                    <a:pt x="11538" y="3073"/>
                  </a:lnTo>
                  <a:cubicBezTo>
                    <a:pt x="11507" y="3134"/>
                    <a:pt x="11622" y="3172"/>
                    <a:pt x="11684" y="3188"/>
                  </a:cubicBezTo>
                  <a:cubicBezTo>
                    <a:pt x="11676" y="3218"/>
                    <a:pt x="11645" y="3203"/>
                    <a:pt x="11615" y="3188"/>
                  </a:cubicBezTo>
                  <a:lnTo>
                    <a:pt x="11615" y="3249"/>
                  </a:lnTo>
                  <a:cubicBezTo>
                    <a:pt x="11576" y="3226"/>
                    <a:pt x="11584" y="3211"/>
                    <a:pt x="11546" y="3203"/>
                  </a:cubicBezTo>
                  <a:cubicBezTo>
                    <a:pt x="11538" y="3218"/>
                    <a:pt x="11599" y="3218"/>
                    <a:pt x="11576" y="3249"/>
                  </a:cubicBezTo>
                  <a:lnTo>
                    <a:pt x="11622" y="3257"/>
                  </a:lnTo>
                  <a:lnTo>
                    <a:pt x="11638" y="3287"/>
                  </a:lnTo>
                  <a:lnTo>
                    <a:pt x="11569" y="3287"/>
                  </a:lnTo>
                  <a:lnTo>
                    <a:pt x="11546" y="3264"/>
                  </a:lnTo>
                  <a:cubicBezTo>
                    <a:pt x="11584" y="3264"/>
                    <a:pt x="11530" y="3218"/>
                    <a:pt x="11507" y="3203"/>
                  </a:cubicBezTo>
                  <a:lnTo>
                    <a:pt x="11530" y="3165"/>
                  </a:lnTo>
                  <a:cubicBezTo>
                    <a:pt x="11484" y="3111"/>
                    <a:pt x="11423" y="3126"/>
                    <a:pt x="11377" y="3073"/>
                  </a:cubicBezTo>
                  <a:cubicBezTo>
                    <a:pt x="11392" y="3057"/>
                    <a:pt x="11446" y="3103"/>
                    <a:pt x="11469" y="3111"/>
                  </a:cubicBezTo>
                  <a:lnTo>
                    <a:pt x="11408" y="3065"/>
                  </a:lnTo>
                  <a:cubicBezTo>
                    <a:pt x="11385" y="2988"/>
                    <a:pt x="11308" y="2943"/>
                    <a:pt x="11255" y="2897"/>
                  </a:cubicBezTo>
                  <a:cubicBezTo>
                    <a:pt x="11255" y="2943"/>
                    <a:pt x="11316" y="2958"/>
                    <a:pt x="11354" y="2996"/>
                  </a:cubicBezTo>
                  <a:cubicBezTo>
                    <a:pt x="11293" y="2996"/>
                    <a:pt x="11232" y="2920"/>
                    <a:pt x="11239" y="2866"/>
                  </a:cubicBezTo>
                  <a:cubicBezTo>
                    <a:pt x="11186" y="2828"/>
                    <a:pt x="11140" y="2782"/>
                    <a:pt x="11124" y="2720"/>
                  </a:cubicBezTo>
                  <a:cubicBezTo>
                    <a:pt x="10971" y="2590"/>
                    <a:pt x="10917" y="2414"/>
                    <a:pt x="10772" y="2268"/>
                  </a:cubicBezTo>
                  <a:cubicBezTo>
                    <a:pt x="10764" y="2322"/>
                    <a:pt x="10803" y="2345"/>
                    <a:pt x="10780" y="2406"/>
                  </a:cubicBezTo>
                  <a:cubicBezTo>
                    <a:pt x="10810" y="2445"/>
                    <a:pt x="10833" y="2483"/>
                    <a:pt x="10818" y="2529"/>
                  </a:cubicBezTo>
                  <a:lnTo>
                    <a:pt x="10848" y="2537"/>
                  </a:lnTo>
                  <a:cubicBezTo>
                    <a:pt x="10833" y="2590"/>
                    <a:pt x="10879" y="2605"/>
                    <a:pt x="10879" y="2636"/>
                  </a:cubicBezTo>
                  <a:lnTo>
                    <a:pt x="10833" y="2628"/>
                  </a:lnTo>
                  <a:cubicBezTo>
                    <a:pt x="10833" y="2674"/>
                    <a:pt x="10871" y="2705"/>
                    <a:pt x="10879" y="2743"/>
                  </a:cubicBezTo>
                  <a:cubicBezTo>
                    <a:pt x="10879" y="2782"/>
                    <a:pt x="10848" y="2743"/>
                    <a:pt x="10841" y="2759"/>
                  </a:cubicBezTo>
                  <a:cubicBezTo>
                    <a:pt x="10848" y="2828"/>
                    <a:pt x="10910" y="2835"/>
                    <a:pt x="10948" y="2897"/>
                  </a:cubicBezTo>
                  <a:cubicBezTo>
                    <a:pt x="10925" y="2920"/>
                    <a:pt x="10871" y="2866"/>
                    <a:pt x="10917" y="2843"/>
                  </a:cubicBezTo>
                  <a:lnTo>
                    <a:pt x="10917" y="2881"/>
                  </a:lnTo>
                  <a:lnTo>
                    <a:pt x="10848" y="2866"/>
                  </a:lnTo>
                  <a:cubicBezTo>
                    <a:pt x="10879" y="2881"/>
                    <a:pt x="10856" y="2912"/>
                    <a:pt x="10894" y="2912"/>
                  </a:cubicBezTo>
                  <a:lnTo>
                    <a:pt x="10879" y="2943"/>
                  </a:lnTo>
                  <a:cubicBezTo>
                    <a:pt x="10917" y="2981"/>
                    <a:pt x="10933" y="3027"/>
                    <a:pt x="10956" y="3073"/>
                  </a:cubicBezTo>
                  <a:lnTo>
                    <a:pt x="11002" y="3057"/>
                  </a:lnTo>
                  <a:lnTo>
                    <a:pt x="11040" y="3088"/>
                  </a:lnTo>
                  <a:lnTo>
                    <a:pt x="10994" y="3142"/>
                  </a:lnTo>
                  <a:cubicBezTo>
                    <a:pt x="10956" y="3088"/>
                    <a:pt x="10871" y="3027"/>
                    <a:pt x="10818" y="3027"/>
                  </a:cubicBezTo>
                  <a:cubicBezTo>
                    <a:pt x="10764" y="2943"/>
                    <a:pt x="10703" y="2866"/>
                    <a:pt x="10680" y="2766"/>
                  </a:cubicBezTo>
                  <a:cubicBezTo>
                    <a:pt x="10649" y="2805"/>
                    <a:pt x="10626" y="2743"/>
                    <a:pt x="10611" y="2705"/>
                  </a:cubicBezTo>
                  <a:lnTo>
                    <a:pt x="10649" y="2751"/>
                  </a:lnTo>
                  <a:cubicBezTo>
                    <a:pt x="10657" y="2705"/>
                    <a:pt x="10588" y="2682"/>
                    <a:pt x="10565" y="2644"/>
                  </a:cubicBezTo>
                  <a:cubicBezTo>
                    <a:pt x="10565" y="2605"/>
                    <a:pt x="10603" y="2644"/>
                    <a:pt x="10580" y="2613"/>
                  </a:cubicBezTo>
                  <a:cubicBezTo>
                    <a:pt x="10542" y="2628"/>
                    <a:pt x="10496" y="2529"/>
                    <a:pt x="10473" y="2475"/>
                  </a:cubicBezTo>
                  <a:cubicBezTo>
                    <a:pt x="10419" y="2445"/>
                    <a:pt x="10419" y="2383"/>
                    <a:pt x="10373" y="2337"/>
                  </a:cubicBezTo>
                  <a:cubicBezTo>
                    <a:pt x="10335" y="2345"/>
                    <a:pt x="10389" y="2399"/>
                    <a:pt x="10389" y="2414"/>
                  </a:cubicBezTo>
                  <a:cubicBezTo>
                    <a:pt x="10343" y="2376"/>
                    <a:pt x="10243" y="2268"/>
                    <a:pt x="10243" y="2169"/>
                  </a:cubicBezTo>
                  <a:cubicBezTo>
                    <a:pt x="10167" y="2130"/>
                    <a:pt x="10128" y="1901"/>
                    <a:pt x="10029" y="1916"/>
                  </a:cubicBezTo>
                  <a:cubicBezTo>
                    <a:pt x="10013" y="1862"/>
                    <a:pt x="9960" y="1862"/>
                    <a:pt x="9960" y="1801"/>
                  </a:cubicBezTo>
                  <a:lnTo>
                    <a:pt x="10006" y="1809"/>
                  </a:lnTo>
                  <a:cubicBezTo>
                    <a:pt x="9922" y="1709"/>
                    <a:pt x="9814" y="1610"/>
                    <a:pt x="9730" y="1640"/>
                  </a:cubicBezTo>
                  <a:cubicBezTo>
                    <a:pt x="9722" y="1678"/>
                    <a:pt x="9730" y="1732"/>
                    <a:pt x="9692" y="1724"/>
                  </a:cubicBezTo>
                  <a:cubicBezTo>
                    <a:pt x="9692" y="1801"/>
                    <a:pt x="9738" y="1901"/>
                    <a:pt x="9684" y="1947"/>
                  </a:cubicBezTo>
                  <a:cubicBezTo>
                    <a:pt x="9730" y="1962"/>
                    <a:pt x="9738" y="2023"/>
                    <a:pt x="9776" y="2016"/>
                  </a:cubicBezTo>
                  <a:lnTo>
                    <a:pt x="9761" y="1985"/>
                  </a:lnTo>
                  <a:lnTo>
                    <a:pt x="9799" y="1993"/>
                  </a:lnTo>
                  <a:cubicBezTo>
                    <a:pt x="9784" y="2023"/>
                    <a:pt x="9784" y="2039"/>
                    <a:pt x="9799" y="2062"/>
                  </a:cubicBezTo>
                  <a:cubicBezTo>
                    <a:pt x="9799" y="2092"/>
                    <a:pt x="9776" y="2092"/>
                    <a:pt x="9761" y="2069"/>
                  </a:cubicBezTo>
                  <a:lnTo>
                    <a:pt x="9784" y="2100"/>
                  </a:lnTo>
                  <a:cubicBezTo>
                    <a:pt x="9768" y="2169"/>
                    <a:pt x="9845" y="2253"/>
                    <a:pt x="9899" y="2322"/>
                  </a:cubicBezTo>
                  <a:cubicBezTo>
                    <a:pt x="9891" y="2422"/>
                    <a:pt x="9998" y="2483"/>
                    <a:pt x="10075" y="2552"/>
                  </a:cubicBezTo>
                  <a:lnTo>
                    <a:pt x="10067" y="2567"/>
                  </a:lnTo>
                  <a:cubicBezTo>
                    <a:pt x="9990" y="2559"/>
                    <a:pt x="9952" y="2483"/>
                    <a:pt x="9891" y="2452"/>
                  </a:cubicBezTo>
                  <a:lnTo>
                    <a:pt x="9891" y="2514"/>
                  </a:lnTo>
                  <a:cubicBezTo>
                    <a:pt x="10006" y="2605"/>
                    <a:pt x="10029" y="2705"/>
                    <a:pt x="10121" y="2805"/>
                  </a:cubicBezTo>
                  <a:lnTo>
                    <a:pt x="10113" y="2828"/>
                  </a:lnTo>
                  <a:cubicBezTo>
                    <a:pt x="10082" y="2789"/>
                    <a:pt x="10029" y="2728"/>
                    <a:pt x="9990" y="2720"/>
                  </a:cubicBezTo>
                  <a:cubicBezTo>
                    <a:pt x="9975" y="2751"/>
                    <a:pt x="10006" y="2759"/>
                    <a:pt x="10006" y="2789"/>
                  </a:cubicBezTo>
                  <a:cubicBezTo>
                    <a:pt x="10029" y="2766"/>
                    <a:pt x="10044" y="2789"/>
                    <a:pt x="10036" y="2820"/>
                  </a:cubicBezTo>
                  <a:lnTo>
                    <a:pt x="10082" y="2797"/>
                  </a:lnTo>
                  <a:cubicBezTo>
                    <a:pt x="10090" y="2843"/>
                    <a:pt x="10159" y="2935"/>
                    <a:pt x="10190" y="2897"/>
                  </a:cubicBezTo>
                  <a:cubicBezTo>
                    <a:pt x="10220" y="2904"/>
                    <a:pt x="10159" y="2912"/>
                    <a:pt x="10190" y="2943"/>
                  </a:cubicBezTo>
                  <a:lnTo>
                    <a:pt x="10151" y="2943"/>
                  </a:lnTo>
                  <a:cubicBezTo>
                    <a:pt x="10159" y="2973"/>
                    <a:pt x="10220" y="2981"/>
                    <a:pt x="10228" y="2958"/>
                  </a:cubicBezTo>
                  <a:lnTo>
                    <a:pt x="10205" y="3019"/>
                  </a:lnTo>
                  <a:cubicBezTo>
                    <a:pt x="10243" y="3050"/>
                    <a:pt x="10243" y="3019"/>
                    <a:pt x="10274" y="3034"/>
                  </a:cubicBezTo>
                  <a:lnTo>
                    <a:pt x="10259" y="3065"/>
                  </a:lnTo>
                  <a:cubicBezTo>
                    <a:pt x="10259" y="3103"/>
                    <a:pt x="10297" y="3073"/>
                    <a:pt x="10305" y="3088"/>
                  </a:cubicBezTo>
                  <a:lnTo>
                    <a:pt x="10297" y="3142"/>
                  </a:lnTo>
                  <a:cubicBezTo>
                    <a:pt x="10266" y="3134"/>
                    <a:pt x="10266" y="3111"/>
                    <a:pt x="10243" y="3103"/>
                  </a:cubicBezTo>
                  <a:cubicBezTo>
                    <a:pt x="10243" y="3149"/>
                    <a:pt x="10297" y="3165"/>
                    <a:pt x="10312" y="3142"/>
                  </a:cubicBezTo>
                  <a:cubicBezTo>
                    <a:pt x="10343" y="3188"/>
                    <a:pt x="10373" y="3241"/>
                    <a:pt x="10427" y="3249"/>
                  </a:cubicBezTo>
                  <a:cubicBezTo>
                    <a:pt x="10427" y="3295"/>
                    <a:pt x="10396" y="3257"/>
                    <a:pt x="10389" y="3287"/>
                  </a:cubicBezTo>
                  <a:lnTo>
                    <a:pt x="10320" y="3211"/>
                  </a:lnTo>
                  <a:cubicBezTo>
                    <a:pt x="10312" y="3249"/>
                    <a:pt x="10297" y="3257"/>
                    <a:pt x="10259" y="3241"/>
                  </a:cubicBezTo>
                  <a:lnTo>
                    <a:pt x="10297" y="3264"/>
                  </a:lnTo>
                  <a:cubicBezTo>
                    <a:pt x="10266" y="3287"/>
                    <a:pt x="10312" y="3303"/>
                    <a:pt x="10282" y="3326"/>
                  </a:cubicBezTo>
                  <a:cubicBezTo>
                    <a:pt x="10335" y="3356"/>
                    <a:pt x="10351" y="3395"/>
                    <a:pt x="10381" y="3440"/>
                  </a:cubicBezTo>
                  <a:lnTo>
                    <a:pt x="10351" y="3395"/>
                  </a:lnTo>
                  <a:lnTo>
                    <a:pt x="10343" y="3395"/>
                  </a:lnTo>
                  <a:lnTo>
                    <a:pt x="10320" y="3379"/>
                  </a:lnTo>
                  <a:cubicBezTo>
                    <a:pt x="10312" y="3418"/>
                    <a:pt x="10351" y="3440"/>
                    <a:pt x="10381" y="3471"/>
                  </a:cubicBezTo>
                  <a:lnTo>
                    <a:pt x="10320" y="3517"/>
                  </a:lnTo>
                  <a:cubicBezTo>
                    <a:pt x="10351" y="3517"/>
                    <a:pt x="10343" y="3525"/>
                    <a:pt x="10381" y="3548"/>
                  </a:cubicBezTo>
                  <a:cubicBezTo>
                    <a:pt x="10381" y="3571"/>
                    <a:pt x="10358" y="3571"/>
                    <a:pt x="10358" y="3601"/>
                  </a:cubicBezTo>
                  <a:lnTo>
                    <a:pt x="10396" y="3609"/>
                  </a:lnTo>
                  <a:cubicBezTo>
                    <a:pt x="10396" y="3640"/>
                    <a:pt x="10381" y="3624"/>
                    <a:pt x="10381" y="3663"/>
                  </a:cubicBezTo>
                  <a:cubicBezTo>
                    <a:pt x="10419" y="3701"/>
                    <a:pt x="10435" y="3747"/>
                    <a:pt x="10458" y="3785"/>
                  </a:cubicBezTo>
                  <a:cubicBezTo>
                    <a:pt x="10450" y="3816"/>
                    <a:pt x="10435" y="3778"/>
                    <a:pt x="10396" y="3762"/>
                  </a:cubicBezTo>
                  <a:cubicBezTo>
                    <a:pt x="10396" y="3793"/>
                    <a:pt x="10435" y="3801"/>
                    <a:pt x="10427" y="3831"/>
                  </a:cubicBezTo>
                  <a:lnTo>
                    <a:pt x="10458" y="3824"/>
                  </a:lnTo>
                  <a:cubicBezTo>
                    <a:pt x="10496" y="3938"/>
                    <a:pt x="10603" y="4023"/>
                    <a:pt x="10642" y="4130"/>
                  </a:cubicBezTo>
                  <a:lnTo>
                    <a:pt x="10649" y="4099"/>
                  </a:lnTo>
                  <a:lnTo>
                    <a:pt x="10703" y="4138"/>
                  </a:lnTo>
                  <a:cubicBezTo>
                    <a:pt x="10642" y="4214"/>
                    <a:pt x="10810" y="4276"/>
                    <a:pt x="10818" y="4322"/>
                  </a:cubicBezTo>
                  <a:cubicBezTo>
                    <a:pt x="10734" y="4352"/>
                    <a:pt x="10726" y="4276"/>
                    <a:pt x="10657" y="4222"/>
                  </a:cubicBezTo>
                  <a:cubicBezTo>
                    <a:pt x="10657" y="4260"/>
                    <a:pt x="10718" y="4283"/>
                    <a:pt x="10688" y="4314"/>
                  </a:cubicBezTo>
                  <a:lnTo>
                    <a:pt x="10741" y="4329"/>
                  </a:lnTo>
                  <a:lnTo>
                    <a:pt x="10726" y="4360"/>
                  </a:lnTo>
                  <a:lnTo>
                    <a:pt x="10688" y="4314"/>
                  </a:lnTo>
                  <a:lnTo>
                    <a:pt x="10642" y="4314"/>
                  </a:lnTo>
                  <a:cubicBezTo>
                    <a:pt x="10611" y="4360"/>
                    <a:pt x="10726" y="4352"/>
                    <a:pt x="10695" y="4398"/>
                  </a:cubicBezTo>
                  <a:cubicBezTo>
                    <a:pt x="10741" y="4406"/>
                    <a:pt x="10780" y="4413"/>
                    <a:pt x="10818" y="4429"/>
                  </a:cubicBezTo>
                  <a:cubicBezTo>
                    <a:pt x="10818" y="4452"/>
                    <a:pt x="10795" y="4452"/>
                    <a:pt x="10780" y="4444"/>
                  </a:cubicBezTo>
                  <a:cubicBezTo>
                    <a:pt x="10764" y="4475"/>
                    <a:pt x="10795" y="4482"/>
                    <a:pt x="10795" y="4490"/>
                  </a:cubicBezTo>
                  <a:lnTo>
                    <a:pt x="10841" y="4490"/>
                  </a:lnTo>
                  <a:lnTo>
                    <a:pt x="10841" y="4467"/>
                  </a:lnTo>
                  <a:lnTo>
                    <a:pt x="10856" y="4505"/>
                  </a:lnTo>
                  <a:lnTo>
                    <a:pt x="10917" y="4513"/>
                  </a:lnTo>
                  <a:cubicBezTo>
                    <a:pt x="10887" y="4528"/>
                    <a:pt x="10887" y="4521"/>
                    <a:pt x="10894" y="4544"/>
                  </a:cubicBezTo>
                  <a:lnTo>
                    <a:pt x="10856" y="4559"/>
                  </a:lnTo>
                  <a:cubicBezTo>
                    <a:pt x="10917" y="4544"/>
                    <a:pt x="10910" y="4559"/>
                    <a:pt x="10956" y="4559"/>
                  </a:cubicBezTo>
                  <a:lnTo>
                    <a:pt x="10933" y="4590"/>
                  </a:lnTo>
                  <a:cubicBezTo>
                    <a:pt x="10994" y="4582"/>
                    <a:pt x="11002" y="4590"/>
                    <a:pt x="11040" y="4590"/>
                  </a:cubicBezTo>
                  <a:lnTo>
                    <a:pt x="10994" y="4590"/>
                  </a:lnTo>
                  <a:cubicBezTo>
                    <a:pt x="11002" y="4597"/>
                    <a:pt x="11078" y="4620"/>
                    <a:pt x="11124" y="4628"/>
                  </a:cubicBezTo>
                  <a:cubicBezTo>
                    <a:pt x="11140" y="4597"/>
                    <a:pt x="11063" y="4597"/>
                    <a:pt x="11040" y="4590"/>
                  </a:cubicBezTo>
                  <a:lnTo>
                    <a:pt x="11071" y="4582"/>
                  </a:lnTo>
                  <a:lnTo>
                    <a:pt x="11032" y="4582"/>
                  </a:lnTo>
                  <a:cubicBezTo>
                    <a:pt x="11071" y="4551"/>
                    <a:pt x="10933" y="4567"/>
                    <a:pt x="10994" y="4521"/>
                  </a:cubicBezTo>
                  <a:cubicBezTo>
                    <a:pt x="11071" y="4513"/>
                    <a:pt x="11078" y="4544"/>
                    <a:pt x="11071" y="4559"/>
                  </a:cubicBezTo>
                  <a:cubicBezTo>
                    <a:pt x="11155" y="4559"/>
                    <a:pt x="11155" y="4597"/>
                    <a:pt x="11163" y="4636"/>
                  </a:cubicBezTo>
                  <a:cubicBezTo>
                    <a:pt x="11124" y="4628"/>
                    <a:pt x="11101" y="4628"/>
                    <a:pt x="11063" y="4628"/>
                  </a:cubicBezTo>
                  <a:lnTo>
                    <a:pt x="11101" y="4643"/>
                  </a:lnTo>
                  <a:cubicBezTo>
                    <a:pt x="11032" y="4674"/>
                    <a:pt x="11140" y="4682"/>
                    <a:pt x="11078" y="4720"/>
                  </a:cubicBezTo>
                  <a:cubicBezTo>
                    <a:pt x="11109" y="4758"/>
                    <a:pt x="11101" y="4751"/>
                    <a:pt x="11117" y="4789"/>
                  </a:cubicBezTo>
                  <a:lnTo>
                    <a:pt x="11147" y="4789"/>
                  </a:lnTo>
                  <a:lnTo>
                    <a:pt x="11163" y="4827"/>
                  </a:lnTo>
                  <a:lnTo>
                    <a:pt x="11140" y="4812"/>
                  </a:lnTo>
                  <a:cubicBezTo>
                    <a:pt x="11109" y="4812"/>
                    <a:pt x="11140" y="4865"/>
                    <a:pt x="11163" y="4865"/>
                  </a:cubicBezTo>
                  <a:cubicBezTo>
                    <a:pt x="11155" y="4888"/>
                    <a:pt x="11186" y="4911"/>
                    <a:pt x="11147" y="4927"/>
                  </a:cubicBezTo>
                  <a:cubicBezTo>
                    <a:pt x="11140" y="4950"/>
                    <a:pt x="11193" y="4988"/>
                    <a:pt x="11163" y="5019"/>
                  </a:cubicBezTo>
                  <a:cubicBezTo>
                    <a:pt x="11124" y="5026"/>
                    <a:pt x="11101" y="4988"/>
                    <a:pt x="11071" y="4973"/>
                  </a:cubicBezTo>
                  <a:cubicBezTo>
                    <a:pt x="11071" y="5011"/>
                    <a:pt x="11109" y="5042"/>
                    <a:pt x="11086" y="5095"/>
                  </a:cubicBezTo>
                  <a:cubicBezTo>
                    <a:pt x="11063" y="5118"/>
                    <a:pt x="11063" y="5095"/>
                    <a:pt x="11063" y="5126"/>
                  </a:cubicBezTo>
                  <a:lnTo>
                    <a:pt x="11101" y="5118"/>
                  </a:lnTo>
                  <a:lnTo>
                    <a:pt x="11109" y="5057"/>
                  </a:lnTo>
                  <a:cubicBezTo>
                    <a:pt x="11140" y="5057"/>
                    <a:pt x="11140" y="5057"/>
                    <a:pt x="11140" y="5026"/>
                  </a:cubicBezTo>
                  <a:lnTo>
                    <a:pt x="11155" y="5049"/>
                  </a:lnTo>
                  <a:lnTo>
                    <a:pt x="11117" y="5088"/>
                  </a:lnTo>
                  <a:lnTo>
                    <a:pt x="11147" y="5095"/>
                  </a:lnTo>
                  <a:lnTo>
                    <a:pt x="11124" y="5157"/>
                  </a:lnTo>
                  <a:lnTo>
                    <a:pt x="11109" y="5134"/>
                  </a:lnTo>
                  <a:lnTo>
                    <a:pt x="11124" y="5126"/>
                  </a:lnTo>
                  <a:lnTo>
                    <a:pt x="11071" y="5118"/>
                  </a:lnTo>
                  <a:cubicBezTo>
                    <a:pt x="11140" y="5218"/>
                    <a:pt x="11124" y="5294"/>
                    <a:pt x="11140" y="5394"/>
                  </a:cubicBezTo>
                  <a:lnTo>
                    <a:pt x="11109" y="5394"/>
                  </a:lnTo>
                  <a:cubicBezTo>
                    <a:pt x="11124" y="5402"/>
                    <a:pt x="11140" y="5478"/>
                    <a:pt x="11124" y="5517"/>
                  </a:cubicBezTo>
                  <a:cubicBezTo>
                    <a:pt x="11101" y="5517"/>
                    <a:pt x="11101" y="5440"/>
                    <a:pt x="11078" y="5440"/>
                  </a:cubicBezTo>
                  <a:cubicBezTo>
                    <a:pt x="11109" y="5432"/>
                    <a:pt x="11101" y="5409"/>
                    <a:pt x="11078" y="5432"/>
                  </a:cubicBezTo>
                  <a:cubicBezTo>
                    <a:pt x="11086" y="5509"/>
                    <a:pt x="11078" y="5578"/>
                    <a:pt x="11063" y="5624"/>
                  </a:cubicBezTo>
                  <a:cubicBezTo>
                    <a:pt x="11009" y="5632"/>
                    <a:pt x="11063" y="5555"/>
                    <a:pt x="11009" y="5540"/>
                  </a:cubicBezTo>
                  <a:lnTo>
                    <a:pt x="11009" y="5586"/>
                  </a:lnTo>
                  <a:cubicBezTo>
                    <a:pt x="10956" y="5655"/>
                    <a:pt x="10994" y="5823"/>
                    <a:pt x="10963" y="5900"/>
                  </a:cubicBezTo>
                  <a:cubicBezTo>
                    <a:pt x="10948" y="5907"/>
                    <a:pt x="10956" y="5846"/>
                    <a:pt x="10925" y="5869"/>
                  </a:cubicBezTo>
                  <a:cubicBezTo>
                    <a:pt x="10956" y="5900"/>
                    <a:pt x="10948" y="5930"/>
                    <a:pt x="10948" y="5961"/>
                  </a:cubicBezTo>
                  <a:lnTo>
                    <a:pt x="10971" y="5907"/>
                  </a:lnTo>
                  <a:lnTo>
                    <a:pt x="10994" y="5907"/>
                  </a:lnTo>
                  <a:cubicBezTo>
                    <a:pt x="10994" y="5961"/>
                    <a:pt x="10948" y="5969"/>
                    <a:pt x="10963" y="6022"/>
                  </a:cubicBezTo>
                  <a:lnTo>
                    <a:pt x="10925" y="6022"/>
                  </a:lnTo>
                  <a:cubicBezTo>
                    <a:pt x="10933" y="6061"/>
                    <a:pt x="10910" y="6084"/>
                    <a:pt x="10910" y="6114"/>
                  </a:cubicBezTo>
                  <a:lnTo>
                    <a:pt x="10879" y="6099"/>
                  </a:lnTo>
                  <a:cubicBezTo>
                    <a:pt x="10856" y="6114"/>
                    <a:pt x="10879" y="6137"/>
                    <a:pt x="10848" y="6137"/>
                  </a:cubicBezTo>
                  <a:lnTo>
                    <a:pt x="10871" y="6152"/>
                  </a:lnTo>
                  <a:cubicBezTo>
                    <a:pt x="10810" y="6252"/>
                    <a:pt x="10780" y="6321"/>
                    <a:pt x="10734" y="6436"/>
                  </a:cubicBezTo>
                  <a:lnTo>
                    <a:pt x="10718" y="6405"/>
                  </a:lnTo>
                  <a:lnTo>
                    <a:pt x="10688" y="6459"/>
                  </a:lnTo>
                  <a:cubicBezTo>
                    <a:pt x="10688" y="6497"/>
                    <a:pt x="10726" y="6467"/>
                    <a:pt x="10718" y="6497"/>
                  </a:cubicBezTo>
                  <a:cubicBezTo>
                    <a:pt x="10680" y="6505"/>
                    <a:pt x="10665" y="6536"/>
                    <a:pt x="10680" y="6398"/>
                  </a:cubicBezTo>
                  <a:lnTo>
                    <a:pt x="10626" y="6398"/>
                  </a:lnTo>
                  <a:lnTo>
                    <a:pt x="10657" y="6612"/>
                  </a:lnTo>
                  <a:cubicBezTo>
                    <a:pt x="10611" y="6620"/>
                    <a:pt x="10626" y="6696"/>
                    <a:pt x="10626" y="6696"/>
                  </a:cubicBezTo>
                  <a:lnTo>
                    <a:pt x="10412" y="6696"/>
                  </a:lnTo>
                  <a:lnTo>
                    <a:pt x="10435" y="6704"/>
                  </a:lnTo>
                  <a:cubicBezTo>
                    <a:pt x="10427" y="6742"/>
                    <a:pt x="10343" y="6788"/>
                    <a:pt x="10312" y="6773"/>
                  </a:cubicBezTo>
                  <a:cubicBezTo>
                    <a:pt x="10297" y="6827"/>
                    <a:pt x="10373" y="6750"/>
                    <a:pt x="10381" y="6804"/>
                  </a:cubicBezTo>
                  <a:cubicBezTo>
                    <a:pt x="10373" y="6819"/>
                    <a:pt x="10358" y="6804"/>
                    <a:pt x="10335" y="6819"/>
                  </a:cubicBezTo>
                  <a:cubicBezTo>
                    <a:pt x="10335" y="6857"/>
                    <a:pt x="10297" y="6865"/>
                    <a:pt x="10320" y="6903"/>
                  </a:cubicBezTo>
                  <a:cubicBezTo>
                    <a:pt x="10305" y="6926"/>
                    <a:pt x="10282" y="6957"/>
                    <a:pt x="10259" y="6942"/>
                  </a:cubicBezTo>
                  <a:lnTo>
                    <a:pt x="10259" y="6980"/>
                  </a:lnTo>
                  <a:cubicBezTo>
                    <a:pt x="10297" y="6980"/>
                    <a:pt x="10236" y="6965"/>
                    <a:pt x="10282" y="6965"/>
                  </a:cubicBezTo>
                  <a:cubicBezTo>
                    <a:pt x="10305" y="7003"/>
                    <a:pt x="10228" y="7056"/>
                    <a:pt x="10220" y="7118"/>
                  </a:cubicBezTo>
                  <a:cubicBezTo>
                    <a:pt x="10205" y="7095"/>
                    <a:pt x="10190" y="7087"/>
                    <a:pt x="10197" y="7056"/>
                  </a:cubicBezTo>
                  <a:cubicBezTo>
                    <a:pt x="10151" y="7072"/>
                    <a:pt x="10197" y="7125"/>
                    <a:pt x="10182" y="7164"/>
                  </a:cubicBezTo>
                  <a:cubicBezTo>
                    <a:pt x="10128" y="7164"/>
                    <a:pt x="10144" y="7202"/>
                    <a:pt x="10128" y="7240"/>
                  </a:cubicBezTo>
                  <a:cubicBezTo>
                    <a:pt x="10082" y="7240"/>
                    <a:pt x="10075" y="7279"/>
                    <a:pt x="10052" y="7317"/>
                  </a:cubicBezTo>
                  <a:lnTo>
                    <a:pt x="10067" y="7263"/>
                  </a:lnTo>
                  <a:lnTo>
                    <a:pt x="10036" y="7225"/>
                  </a:lnTo>
                  <a:cubicBezTo>
                    <a:pt x="10036" y="7271"/>
                    <a:pt x="10006" y="7309"/>
                    <a:pt x="10013" y="7355"/>
                  </a:cubicBezTo>
                  <a:lnTo>
                    <a:pt x="9967" y="7386"/>
                  </a:lnTo>
                  <a:cubicBezTo>
                    <a:pt x="9929" y="7363"/>
                    <a:pt x="10013" y="7325"/>
                    <a:pt x="9960" y="7340"/>
                  </a:cubicBezTo>
                  <a:cubicBezTo>
                    <a:pt x="9960" y="7309"/>
                    <a:pt x="9990" y="7317"/>
                    <a:pt x="9990" y="7286"/>
                  </a:cubicBezTo>
                  <a:cubicBezTo>
                    <a:pt x="9960" y="7279"/>
                    <a:pt x="9952" y="7355"/>
                    <a:pt x="9929" y="7325"/>
                  </a:cubicBezTo>
                  <a:cubicBezTo>
                    <a:pt x="9929" y="7355"/>
                    <a:pt x="9914" y="7363"/>
                    <a:pt x="9899" y="7401"/>
                  </a:cubicBezTo>
                  <a:cubicBezTo>
                    <a:pt x="9876" y="7363"/>
                    <a:pt x="9876" y="7432"/>
                    <a:pt x="9837" y="7432"/>
                  </a:cubicBezTo>
                  <a:cubicBezTo>
                    <a:pt x="9837" y="7478"/>
                    <a:pt x="9799" y="7501"/>
                    <a:pt x="9776" y="7539"/>
                  </a:cubicBezTo>
                  <a:lnTo>
                    <a:pt x="9837" y="7516"/>
                  </a:lnTo>
                  <a:cubicBezTo>
                    <a:pt x="9860" y="7547"/>
                    <a:pt x="9807" y="7570"/>
                    <a:pt x="9784" y="7585"/>
                  </a:cubicBezTo>
                  <a:lnTo>
                    <a:pt x="9776" y="7539"/>
                  </a:lnTo>
                  <a:lnTo>
                    <a:pt x="9730" y="7516"/>
                  </a:lnTo>
                  <a:cubicBezTo>
                    <a:pt x="9761" y="7554"/>
                    <a:pt x="9707" y="7554"/>
                    <a:pt x="9707" y="7608"/>
                  </a:cubicBezTo>
                  <a:cubicBezTo>
                    <a:pt x="9738" y="7616"/>
                    <a:pt x="9730" y="7585"/>
                    <a:pt x="9761" y="7585"/>
                  </a:cubicBezTo>
                  <a:cubicBezTo>
                    <a:pt x="9745" y="7608"/>
                    <a:pt x="9738" y="7631"/>
                    <a:pt x="9707" y="7623"/>
                  </a:cubicBezTo>
                  <a:lnTo>
                    <a:pt x="9707" y="7593"/>
                  </a:lnTo>
                  <a:lnTo>
                    <a:pt x="9684" y="7593"/>
                  </a:lnTo>
                  <a:cubicBezTo>
                    <a:pt x="9653" y="7593"/>
                    <a:pt x="9699" y="7631"/>
                    <a:pt x="9661" y="7616"/>
                  </a:cubicBezTo>
                  <a:cubicBezTo>
                    <a:pt x="9684" y="7623"/>
                    <a:pt x="9699" y="7631"/>
                    <a:pt x="9699" y="7662"/>
                  </a:cubicBezTo>
                  <a:cubicBezTo>
                    <a:pt x="9684" y="7685"/>
                    <a:pt x="9692" y="7654"/>
                    <a:pt x="9661" y="7654"/>
                  </a:cubicBezTo>
                  <a:lnTo>
                    <a:pt x="9684" y="7692"/>
                  </a:lnTo>
                  <a:lnTo>
                    <a:pt x="9661" y="7708"/>
                  </a:lnTo>
                  <a:cubicBezTo>
                    <a:pt x="9623" y="7708"/>
                    <a:pt x="9646" y="7662"/>
                    <a:pt x="9615" y="7654"/>
                  </a:cubicBezTo>
                  <a:lnTo>
                    <a:pt x="9630" y="7700"/>
                  </a:lnTo>
                  <a:cubicBezTo>
                    <a:pt x="9630" y="7738"/>
                    <a:pt x="9584" y="7708"/>
                    <a:pt x="9592" y="7746"/>
                  </a:cubicBezTo>
                  <a:cubicBezTo>
                    <a:pt x="9569" y="7746"/>
                    <a:pt x="9569" y="7738"/>
                    <a:pt x="9546" y="7738"/>
                  </a:cubicBezTo>
                  <a:cubicBezTo>
                    <a:pt x="9538" y="7777"/>
                    <a:pt x="9508" y="7777"/>
                    <a:pt x="9492" y="7784"/>
                  </a:cubicBezTo>
                  <a:cubicBezTo>
                    <a:pt x="9500" y="7823"/>
                    <a:pt x="9462" y="7846"/>
                    <a:pt x="9431" y="7861"/>
                  </a:cubicBezTo>
                  <a:cubicBezTo>
                    <a:pt x="9416" y="7861"/>
                    <a:pt x="9439" y="7823"/>
                    <a:pt x="9416" y="7838"/>
                  </a:cubicBezTo>
                  <a:cubicBezTo>
                    <a:pt x="9416" y="7884"/>
                    <a:pt x="9378" y="7884"/>
                    <a:pt x="9347" y="7914"/>
                  </a:cubicBezTo>
                  <a:lnTo>
                    <a:pt x="9362" y="7953"/>
                  </a:lnTo>
                  <a:cubicBezTo>
                    <a:pt x="9339" y="7976"/>
                    <a:pt x="9339" y="7922"/>
                    <a:pt x="9309" y="7930"/>
                  </a:cubicBezTo>
                  <a:lnTo>
                    <a:pt x="9301" y="7960"/>
                  </a:lnTo>
                  <a:cubicBezTo>
                    <a:pt x="9209" y="7937"/>
                    <a:pt x="9209" y="8052"/>
                    <a:pt x="9132" y="8052"/>
                  </a:cubicBezTo>
                  <a:cubicBezTo>
                    <a:pt x="9132" y="8106"/>
                    <a:pt x="9125" y="8106"/>
                    <a:pt x="9094" y="8144"/>
                  </a:cubicBezTo>
                  <a:lnTo>
                    <a:pt x="9048" y="8152"/>
                  </a:lnTo>
                  <a:lnTo>
                    <a:pt x="9079" y="8091"/>
                  </a:lnTo>
                  <a:cubicBezTo>
                    <a:pt x="9040" y="8091"/>
                    <a:pt x="9018" y="8129"/>
                    <a:pt x="9010" y="8160"/>
                  </a:cubicBezTo>
                  <a:cubicBezTo>
                    <a:pt x="8979" y="8167"/>
                    <a:pt x="8979" y="8152"/>
                    <a:pt x="8956" y="8129"/>
                  </a:cubicBezTo>
                  <a:cubicBezTo>
                    <a:pt x="8933" y="8152"/>
                    <a:pt x="8918" y="8144"/>
                    <a:pt x="8918" y="8183"/>
                  </a:cubicBezTo>
                  <a:lnTo>
                    <a:pt x="8887" y="8167"/>
                  </a:lnTo>
                  <a:cubicBezTo>
                    <a:pt x="8903" y="8190"/>
                    <a:pt x="8857" y="8236"/>
                    <a:pt x="8818" y="8206"/>
                  </a:cubicBezTo>
                  <a:cubicBezTo>
                    <a:pt x="8818" y="8259"/>
                    <a:pt x="8803" y="8244"/>
                    <a:pt x="8765" y="8259"/>
                  </a:cubicBezTo>
                  <a:cubicBezTo>
                    <a:pt x="8749" y="8282"/>
                    <a:pt x="8772" y="8267"/>
                    <a:pt x="8780" y="8275"/>
                  </a:cubicBezTo>
                  <a:lnTo>
                    <a:pt x="8742" y="8298"/>
                  </a:lnTo>
                  <a:cubicBezTo>
                    <a:pt x="8711" y="8275"/>
                    <a:pt x="8726" y="8275"/>
                    <a:pt x="8726" y="8244"/>
                  </a:cubicBezTo>
                  <a:cubicBezTo>
                    <a:pt x="8703" y="8259"/>
                    <a:pt x="8673" y="8267"/>
                    <a:pt x="8634" y="8236"/>
                  </a:cubicBezTo>
                  <a:lnTo>
                    <a:pt x="8657" y="8229"/>
                  </a:lnTo>
                  <a:lnTo>
                    <a:pt x="8573" y="8244"/>
                  </a:lnTo>
                  <a:cubicBezTo>
                    <a:pt x="8634" y="8236"/>
                    <a:pt x="8634" y="8275"/>
                    <a:pt x="8696" y="8267"/>
                  </a:cubicBezTo>
                  <a:cubicBezTo>
                    <a:pt x="8665" y="8336"/>
                    <a:pt x="8619" y="8259"/>
                    <a:pt x="8588" y="8282"/>
                  </a:cubicBezTo>
                  <a:lnTo>
                    <a:pt x="8657" y="8344"/>
                  </a:lnTo>
                  <a:lnTo>
                    <a:pt x="8573" y="8321"/>
                  </a:lnTo>
                  <a:cubicBezTo>
                    <a:pt x="8558" y="8351"/>
                    <a:pt x="8573" y="8382"/>
                    <a:pt x="8573" y="8412"/>
                  </a:cubicBezTo>
                  <a:cubicBezTo>
                    <a:pt x="8558" y="8374"/>
                    <a:pt x="8535" y="8382"/>
                    <a:pt x="8504" y="8374"/>
                  </a:cubicBezTo>
                  <a:cubicBezTo>
                    <a:pt x="8481" y="8359"/>
                    <a:pt x="8512" y="8336"/>
                    <a:pt x="8481" y="8321"/>
                  </a:cubicBezTo>
                  <a:lnTo>
                    <a:pt x="8481" y="8374"/>
                  </a:lnTo>
                  <a:lnTo>
                    <a:pt x="8466" y="8389"/>
                  </a:lnTo>
                  <a:lnTo>
                    <a:pt x="8405" y="8382"/>
                  </a:lnTo>
                  <a:cubicBezTo>
                    <a:pt x="8397" y="8359"/>
                    <a:pt x="8458" y="8359"/>
                    <a:pt x="8435" y="8336"/>
                  </a:cubicBezTo>
                  <a:cubicBezTo>
                    <a:pt x="8420" y="8359"/>
                    <a:pt x="8290" y="8458"/>
                    <a:pt x="8305" y="8382"/>
                  </a:cubicBezTo>
                  <a:lnTo>
                    <a:pt x="8251" y="8397"/>
                  </a:lnTo>
                  <a:cubicBezTo>
                    <a:pt x="8244" y="8458"/>
                    <a:pt x="8175" y="8428"/>
                    <a:pt x="8152" y="8497"/>
                  </a:cubicBezTo>
                  <a:cubicBezTo>
                    <a:pt x="8129" y="8458"/>
                    <a:pt x="8098" y="8497"/>
                    <a:pt x="8114" y="8458"/>
                  </a:cubicBezTo>
                  <a:lnTo>
                    <a:pt x="8083" y="8504"/>
                  </a:lnTo>
                  <a:cubicBezTo>
                    <a:pt x="8037" y="8512"/>
                    <a:pt x="7999" y="8504"/>
                    <a:pt x="7960" y="8543"/>
                  </a:cubicBezTo>
                  <a:cubicBezTo>
                    <a:pt x="7945" y="8512"/>
                    <a:pt x="7907" y="8527"/>
                    <a:pt x="7907" y="8550"/>
                  </a:cubicBezTo>
                  <a:cubicBezTo>
                    <a:pt x="7891" y="8527"/>
                    <a:pt x="7868" y="8543"/>
                    <a:pt x="7861" y="8535"/>
                  </a:cubicBezTo>
                  <a:cubicBezTo>
                    <a:pt x="7868" y="8550"/>
                    <a:pt x="7884" y="8550"/>
                    <a:pt x="7891" y="8581"/>
                  </a:cubicBezTo>
                  <a:lnTo>
                    <a:pt x="7830" y="8550"/>
                  </a:lnTo>
                  <a:cubicBezTo>
                    <a:pt x="7807" y="8550"/>
                    <a:pt x="7822" y="8589"/>
                    <a:pt x="7776" y="8550"/>
                  </a:cubicBezTo>
                  <a:lnTo>
                    <a:pt x="7776" y="8581"/>
                  </a:lnTo>
                  <a:lnTo>
                    <a:pt x="7853" y="8589"/>
                  </a:lnTo>
                  <a:cubicBezTo>
                    <a:pt x="7815" y="8589"/>
                    <a:pt x="7776" y="8589"/>
                    <a:pt x="7730" y="8604"/>
                  </a:cubicBezTo>
                  <a:lnTo>
                    <a:pt x="7715" y="8581"/>
                  </a:lnTo>
                  <a:cubicBezTo>
                    <a:pt x="7738" y="8573"/>
                    <a:pt x="7776" y="8589"/>
                    <a:pt x="7776" y="8550"/>
                  </a:cubicBezTo>
                  <a:cubicBezTo>
                    <a:pt x="7746" y="8535"/>
                    <a:pt x="7730" y="8581"/>
                    <a:pt x="7677" y="8550"/>
                  </a:cubicBezTo>
                  <a:lnTo>
                    <a:pt x="7662" y="8566"/>
                  </a:lnTo>
                  <a:lnTo>
                    <a:pt x="7669" y="8589"/>
                  </a:lnTo>
                  <a:lnTo>
                    <a:pt x="7593" y="8612"/>
                  </a:lnTo>
                  <a:lnTo>
                    <a:pt x="7577" y="8573"/>
                  </a:lnTo>
                  <a:cubicBezTo>
                    <a:pt x="7554" y="8589"/>
                    <a:pt x="7585" y="8604"/>
                    <a:pt x="7554" y="8604"/>
                  </a:cubicBezTo>
                  <a:cubicBezTo>
                    <a:pt x="7539" y="8581"/>
                    <a:pt x="7562" y="8573"/>
                    <a:pt x="7539" y="8573"/>
                  </a:cubicBezTo>
                  <a:lnTo>
                    <a:pt x="7524" y="8604"/>
                  </a:lnTo>
                  <a:cubicBezTo>
                    <a:pt x="7439" y="8527"/>
                    <a:pt x="7332" y="8589"/>
                    <a:pt x="7255" y="8550"/>
                  </a:cubicBezTo>
                  <a:lnTo>
                    <a:pt x="7278" y="8527"/>
                  </a:lnTo>
                  <a:cubicBezTo>
                    <a:pt x="7248" y="8504"/>
                    <a:pt x="7210" y="8550"/>
                    <a:pt x="7179" y="8504"/>
                  </a:cubicBezTo>
                  <a:lnTo>
                    <a:pt x="7179" y="8535"/>
                  </a:lnTo>
                  <a:lnTo>
                    <a:pt x="7141" y="8550"/>
                  </a:lnTo>
                  <a:lnTo>
                    <a:pt x="7156" y="8527"/>
                  </a:lnTo>
                  <a:lnTo>
                    <a:pt x="7102" y="8504"/>
                  </a:lnTo>
                  <a:lnTo>
                    <a:pt x="7118" y="8535"/>
                  </a:lnTo>
                  <a:lnTo>
                    <a:pt x="7079" y="8543"/>
                  </a:lnTo>
                  <a:lnTo>
                    <a:pt x="7079" y="8512"/>
                  </a:lnTo>
                  <a:lnTo>
                    <a:pt x="7049" y="8535"/>
                  </a:lnTo>
                  <a:lnTo>
                    <a:pt x="7026" y="8497"/>
                  </a:lnTo>
                  <a:cubicBezTo>
                    <a:pt x="6972" y="8497"/>
                    <a:pt x="6903" y="8497"/>
                    <a:pt x="6849" y="8474"/>
                  </a:cubicBezTo>
                  <a:lnTo>
                    <a:pt x="6857" y="8497"/>
                  </a:lnTo>
                  <a:lnTo>
                    <a:pt x="6811" y="8497"/>
                  </a:lnTo>
                  <a:lnTo>
                    <a:pt x="6819" y="8466"/>
                  </a:lnTo>
                  <a:cubicBezTo>
                    <a:pt x="6788" y="8451"/>
                    <a:pt x="6712" y="8458"/>
                    <a:pt x="6696" y="8466"/>
                  </a:cubicBezTo>
                  <a:cubicBezTo>
                    <a:pt x="6696" y="8435"/>
                    <a:pt x="6673" y="8428"/>
                    <a:pt x="6643" y="8435"/>
                  </a:cubicBezTo>
                  <a:cubicBezTo>
                    <a:pt x="6673" y="8466"/>
                    <a:pt x="6643" y="8458"/>
                    <a:pt x="6627" y="8466"/>
                  </a:cubicBezTo>
                  <a:cubicBezTo>
                    <a:pt x="6681" y="8466"/>
                    <a:pt x="6704" y="8512"/>
                    <a:pt x="6773" y="8512"/>
                  </a:cubicBezTo>
                  <a:lnTo>
                    <a:pt x="6758" y="8497"/>
                  </a:lnTo>
                  <a:lnTo>
                    <a:pt x="6796" y="8497"/>
                  </a:lnTo>
                  <a:cubicBezTo>
                    <a:pt x="6811" y="8527"/>
                    <a:pt x="6819" y="8527"/>
                    <a:pt x="6834" y="8550"/>
                  </a:cubicBezTo>
                  <a:cubicBezTo>
                    <a:pt x="6773" y="8512"/>
                    <a:pt x="6658" y="8535"/>
                    <a:pt x="6620" y="8489"/>
                  </a:cubicBezTo>
                  <a:lnTo>
                    <a:pt x="6604" y="8504"/>
                  </a:lnTo>
                  <a:cubicBezTo>
                    <a:pt x="6581" y="8504"/>
                    <a:pt x="6620" y="8489"/>
                    <a:pt x="6597" y="8474"/>
                  </a:cubicBezTo>
                  <a:cubicBezTo>
                    <a:pt x="6551" y="8512"/>
                    <a:pt x="6512" y="8474"/>
                    <a:pt x="6482" y="8458"/>
                  </a:cubicBezTo>
                  <a:cubicBezTo>
                    <a:pt x="6466" y="8489"/>
                    <a:pt x="6436" y="8474"/>
                    <a:pt x="6413" y="8458"/>
                  </a:cubicBezTo>
                  <a:cubicBezTo>
                    <a:pt x="6436" y="8435"/>
                    <a:pt x="6466" y="8420"/>
                    <a:pt x="6451" y="8389"/>
                  </a:cubicBezTo>
                  <a:lnTo>
                    <a:pt x="6512" y="8382"/>
                  </a:lnTo>
                  <a:lnTo>
                    <a:pt x="6482" y="8344"/>
                  </a:lnTo>
                  <a:lnTo>
                    <a:pt x="6436" y="8374"/>
                  </a:lnTo>
                  <a:cubicBezTo>
                    <a:pt x="6413" y="8374"/>
                    <a:pt x="6397" y="8344"/>
                    <a:pt x="6367" y="8359"/>
                  </a:cubicBezTo>
                  <a:cubicBezTo>
                    <a:pt x="6359" y="8313"/>
                    <a:pt x="6290" y="8313"/>
                    <a:pt x="6244" y="8321"/>
                  </a:cubicBezTo>
                  <a:cubicBezTo>
                    <a:pt x="6252" y="8282"/>
                    <a:pt x="6237" y="8282"/>
                    <a:pt x="6183" y="8298"/>
                  </a:cubicBezTo>
                  <a:lnTo>
                    <a:pt x="6206" y="8267"/>
                  </a:lnTo>
                  <a:cubicBezTo>
                    <a:pt x="6168" y="8236"/>
                    <a:pt x="6106" y="8259"/>
                    <a:pt x="6068" y="8229"/>
                  </a:cubicBezTo>
                  <a:lnTo>
                    <a:pt x="6060" y="8259"/>
                  </a:lnTo>
                  <a:lnTo>
                    <a:pt x="6022" y="8244"/>
                  </a:lnTo>
                  <a:lnTo>
                    <a:pt x="6022" y="8221"/>
                  </a:lnTo>
                  <a:cubicBezTo>
                    <a:pt x="6007" y="8206"/>
                    <a:pt x="6014" y="8244"/>
                    <a:pt x="5984" y="8221"/>
                  </a:cubicBezTo>
                  <a:lnTo>
                    <a:pt x="5984" y="8206"/>
                  </a:lnTo>
                  <a:cubicBezTo>
                    <a:pt x="5984" y="8206"/>
                    <a:pt x="5945" y="8160"/>
                    <a:pt x="5915" y="8190"/>
                  </a:cubicBezTo>
                  <a:lnTo>
                    <a:pt x="5907" y="8144"/>
                  </a:lnTo>
                  <a:cubicBezTo>
                    <a:pt x="5900" y="8183"/>
                    <a:pt x="5869" y="8129"/>
                    <a:pt x="5869" y="8129"/>
                  </a:cubicBezTo>
                  <a:cubicBezTo>
                    <a:pt x="5823" y="8121"/>
                    <a:pt x="5792" y="8160"/>
                    <a:pt x="5746" y="8106"/>
                  </a:cubicBezTo>
                  <a:cubicBezTo>
                    <a:pt x="5723" y="8129"/>
                    <a:pt x="5677" y="8091"/>
                    <a:pt x="5639" y="8083"/>
                  </a:cubicBezTo>
                  <a:lnTo>
                    <a:pt x="5647" y="8052"/>
                  </a:lnTo>
                  <a:cubicBezTo>
                    <a:pt x="5608" y="8083"/>
                    <a:pt x="5593" y="8037"/>
                    <a:pt x="5547" y="8052"/>
                  </a:cubicBezTo>
                  <a:lnTo>
                    <a:pt x="5585" y="8091"/>
                  </a:lnTo>
                  <a:lnTo>
                    <a:pt x="5532" y="8106"/>
                  </a:lnTo>
                  <a:lnTo>
                    <a:pt x="5570" y="8129"/>
                  </a:lnTo>
                  <a:lnTo>
                    <a:pt x="5547" y="8152"/>
                  </a:lnTo>
                  <a:cubicBezTo>
                    <a:pt x="5532" y="8152"/>
                    <a:pt x="5516" y="8106"/>
                    <a:pt x="5478" y="8121"/>
                  </a:cubicBezTo>
                  <a:lnTo>
                    <a:pt x="5478" y="8075"/>
                  </a:lnTo>
                  <a:cubicBezTo>
                    <a:pt x="5455" y="8045"/>
                    <a:pt x="5432" y="8068"/>
                    <a:pt x="5409" y="8029"/>
                  </a:cubicBezTo>
                  <a:cubicBezTo>
                    <a:pt x="5402" y="8037"/>
                    <a:pt x="5402" y="8068"/>
                    <a:pt x="5371" y="8045"/>
                  </a:cubicBezTo>
                  <a:cubicBezTo>
                    <a:pt x="5402" y="8006"/>
                    <a:pt x="5470" y="7999"/>
                    <a:pt x="5524" y="7999"/>
                  </a:cubicBezTo>
                  <a:lnTo>
                    <a:pt x="5470" y="7953"/>
                  </a:lnTo>
                  <a:lnTo>
                    <a:pt x="5432" y="7953"/>
                  </a:lnTo>
                  <a:lnTo>
                    <a:pt x="5409" y="7976"/>
                  </a:lnTo>
                  <a:cubicBezTo>
                    <a:pt x="5371" y="7976"/>
                    <a:pt x="5402" y="7960"/>
                    <a:pt x="5379" y="7930"/>
                  </a:cubicBezTo>
                  <a:cubicBezTo>
                    <a:pt x="5363" y="7976"/>
                    <a:pt x="5248" y="7937"/>
                    <a:pt x="5256" y="7884"/>
                  </a:cubicBezTo>
                  <a:cubicBezTo>
                    <a:pt x="5248" y="7914"/>
                    <a:pt x="5225" y="7876"/>
                    <a:pt x="5202" y="7892"/>
                  </a:cubicBezTo>
                  <a:cubicBezTo>
                    <a:pt x="5210" y="7922"/>
                    <a:pt x="5248" y="7899"/>
                    <a:pt x="5256" y="7930"/>
                  </a:cubicBezTo>
                  <a:lnTo>
                    <a:pt x="5179" y="7892"/>
                  </a:lnTo>
                  <a:lnTo>
                    <a:pt x="5141" y="7914"/>
                  </a:lnTo>
                  <a:lnTo>
                    <a:pt x="5149" y="7892"/>
                  </a:lnTo>
                  <a:lnTo>
                    <a:pt x="5126" y="7930"/>
                  </a:lnTo>
                  <a:lnTo>
                    <a:pt x="5179" y="7930"/>
                  </a:lnTo>
                  <a:lnTo>
                    <a:pt x="5179" y="7968"/>
                  </a:lnTo>
                  <a:cubicBezTo>
                    <a:pt x="5141" y="7968"/>
                    <a:pt x="5133" y="7922"/>
                    <a:pt x="5087" y="7930"/>
                  </a:cubicBezTo>
                  <a:cubicBezTo>
                    <a:pt x="5087" y="7899"/>
                    <a:pt x="5164" y="7892"/>
                    <a:pt x="5110" y="7861"/>
                  </a:cubicBezTo>
                  <a:cubicBezTo>
                    <a:pt x="5103" y="7892"/>
                    <a:pt x="5095" y="7876"/>
                    <a:pt x="5064" y="7876"/>
                  </a:cubicBezTo>
                  <a:cubicBezTo>
                    <a:pt x="5072" y="7838"/>
                    <a:pt x="5095" y="7876"/>
                    <a:pt x="5057" y="7823"/>
                  </a:cubicBezTo>
                  <a:cubicBezTo>
                    <a:pt x="5049" y="7846"/>
                    <a:pt x="5034" y="7853"/>
                    <a:pt x="5011" y="7846"/>
                  </a:cubicBezTo>
                  <a:cubicBezTo>
                    <a:pt x="5018" y="7800"/>
                    <a:pt x="4950" y="7838"/>
                    <a:pt x="4942" y="7784"/>
                  </a:cubicBezTo>
                  <a:cubicBezTo>
                    <a:pt x="5018" y="7815"/>
                    <a:pt x="5095" y="7807"/>
                    <a:pt x="5172" y="7876"/>
                  </a:cubicBezTo>
                  <a:cubicBezTo>
                    <a:pt x="5149" y="7823"/>
                    <a:pt x="5241" y="7884"/>
                    <a:pt x="5248" y="7838"/>
                  </a:cubicBezTo>
                  <a:lnTo>
                    <a:pt x="5218" y="7807"/>
                  </a:lnTo>
                  <a:cubicBezTo>
                    <a:pt x="5187" y="7838"/>
                    <a:pt x="5149" y="7784"/>
                    <a:pt x="5141" y="7761"/>
                  </a:cubicBezTo>
                  <a:cubicBezTo>
                    <a:pt x="5141" y="7800"/>
                    <a:pt x="5103" y="7777"/>
                    <a:pt x="5103" y="7815"/>
                  </a:cubicBezTo>
                  <a:lnTo>
                    <a:pt x="5057" y="7800"/>
                  </a:lnTo>
                  <a:cubicBezTo>
                    <a:pt x="5057" y="7777"/>
                    <a:pt x="5103" y="7823"/>
                    <a:pt x="5072" y="7769"/>
                  </a:cubicBezTo>
                  <a:lnTo>
                    <a:pt x="5126" y="7777"/>
                  </a:lnTo>
                  <a:lnTo>
                    <a:pt x="5110" y="7738"/>
                  </a:lnTo>
                  <a:cubicBezTo>
                    <a:pt x="5057" y="7761"/>
                    <a:pt x="5064" y="7731"/>
                    <a:pt x="5064" y="7700"/>
                  </a:cubicBezTo>
                  <a:cubicBezTo>
                    <a:pt x="5049" y="7746"/>
                    <a:pt x="4980" y="7685"/>
                    <a:pt x="4934" y="7669"/>
                  </a:cubicBezTo>
                  <a:lnTo>
                    <a:pt x="4942" y="7708"/>
                  </a:lnTo>
                  <a:cubicBezTo>
                    <a:pt x="4881" y="7731"/>
                    <a:pt x="4827" y="7662"/>
                    <a:pt x="4789" y="7685"/>
                  </a:cubicBezTo>
                  <a:lnTo>
                    <a:pt x="4796" y="7646"/>
                  </a:lnTo>
                  <a:cubicBezTo>
                    <a:pt x="4835" y="7662"/>
                    <a:pt x="4873" y="7662"/>
                    <a:pt x="4904" y="7692"/>
                  </a:cubicBezTo>
                  <a:lnTo>
                    <a:pt x="4919" y="7654"/>
                  </a:lnTo>
                  <a:lnTo>
                    <a:pt x="4896" y="7646"/>
                  </a:lnTo>
                  <a:lnTo>
                    <a:pt x="4881" y="7662"/>
                  </a:lnTo>
                  <a:cubicBezTo>
                    <a:pt x="4865" y="7616"/>
                    <a:pt x="4750" y="7608"/>
                    <a:pt x="4720" y="7623"/>
                  </a:cubicBezTo>
                  <a:cubicBezTo>
                    <a:pt x="4758" y="7577"/>
                    <a:pt x="4689" y="7577"/>
                    <a:pt x="4689" y="7531"/>
                  </a:cubicBezTo>
                  <a:lnTo>
                    <a:pt x="4651" y="7516"/>
                  </a:lnTo>
                  <a:lnTo>
                    <a:pt x="4681" y="7554"/>
                  </a:lnTo>
                  <a:cubicBezTo>
                    <a:pt x="4681" y="7585"/>
                    <a:pt x="4635" y="7585"/>
                    <a:pt x="4589" y="7593"/>
                  </a:cubicBezTo>
                  <a:cubicBezTo>
                    <a:pt x="4574" y="7547"/>
                    <a:pt x="4628" y="7577"/>
                    <a:pt x="4643" y="7554"/>
                  </a:cubicBezTo>
                  <a:cubicBezTo>
                    <a:pt x="4628" y="7516"/>
                    <a:pt x="4612" y="7547"/>
                    <a:pt x="4574" y="7547"/>
                  </a:cubicBezTo>
                  <a:lnTo>
                    <a:pt x="4566" y="7585"/>
                  </a:lnTo>
                  <a:lnTo>
                    <a:pt x="4521" y="7570"/>
                  </a:lnTo>
                  <a:cubicBezTo>
                    <a:pt x="4536" y="7608"/>
                    <a:pt x="4589" y="7570"/>
                    <a:pt x="4597" y="7623"/>
                  </a:cubicBezTo>
                  <a:cubicBezTo>
                    <a:pt x="4635" y="7616"/>
                    <a:pt x="4681" y="7616"/>
                    <a:pt x="4712" y="7631"/>
                  </a:cubicBezTo>
                  <a:lnTo>
                    <a:pt x="4674" y="7623"/>
                  </a:lnTo>
                  <a:lnTo>
                    <a:pt x="4704" y="7631"/>
                  </a:lnTo>
                  <a:cubicBezTo>
                    <a:pt x="4651" y="7738"/>
                    <a:pt x="4513" y="7554"/>
                    <a:pt x="4398" y="7547"/>
                  </a:cubicBezTo>
                  <a:lnTo>
                    <a:pt x="4398" y="7577"/>
                  </a:lnTo>
                  <a:cubicBezTo>
                    <a:pt x="4406" y="7593"/>
                    <a:pt x="4436" y="7577"/>
                    <a:pt x="4436" y="7608"/>
                  </a:cubicBezTo>
                  <a:cubicBezTo>
                    <a:pt x="4436" y="7623"/>
                    <a:pt x="4367" y="7616"/>
                    <a:pt x="4367" y="7585"/>
                  </a:cubicBezTo>
                  <a:cubicBezTo>
                    <a:pt x="4367" y="7616"/>
                    <a:pt x="4291" y="7623"/>
                    <a:pt x="4291" y="7585"/>
                  </a:cubicBezTo>
                  <a:lnTo>
                    <a:pt x="4344" y="7608"/>
                  </a:lnTo>
                  <a:cubicBezTo>
                    <a:pt x="4360" y="7570"/>
                    <a:pt x="4375" y="7585"/>
                    <a:pt x="4398" y="7554"/>
                  </a:cubicBezTo>
                  <a:cubicBezTo>
                    <a:pt x="4375" y="7531"/>
                    <a:pt x="4383" y="7531"/>
                    <a:pt x="4367" y="7501"/>
                  </a:cubicBezTo>
                  <a:cubicBezTo>
                    <a:pt x="4413" y="7508"/>
                    <a:pt x="4436" y="7547"/>
                    <a:pt x="4513" y="7539"/>
                  </a:cubicBezTo>
                  <a:cubicBezTo>
                    <a:pt x="4498" y="7501"/>
                    <a:pt x="4528" y="7508"/>
                    <a:pt x="4498" y="7478"/>
                  </a:cubicBezTo>
                  <a:cubicBezTo>
                    <a:pt x="4490" y="7501"/>
                    <a:pt x="4513" y="7531"/>
                    <a:pt x="4459" y="7531"/>
                  </a:cubicBezTo>
                  <a:cubicBezTo>
                    <a:pt x="4421" y="7508"/>
                    <a:pt x="4383" y="7470"/>
                    <a:pt x="4337" y="7462"/>
                  </a:cubicBezTo>
                  <a:lnTo>
                    <a:pt x="4329" y="7501"/>
                  </a:lnTo>
                  <a:lnTo>
                    <a:pt x="4375" y="7539"/>
                  </a:lnTo>
                  <a:lnTo>
                    <a:pt x="4321" y="7547"/>
                  </a:lnTo>
                  <a:lnTo>
                    <a:pt x="4329" y="7531"/>
                  </a:lnTo>
                  <a:cubicBezTo>
                    <a:pt x="4298" y="7501"/>
                    <a:pt x="4298" y="7554"/>
                    <a:pt x="4268" y="7516"/>
                  </a:cubicBezTo>
                  <a:lnTo>
                    <a:pt x="4298" y="7470"/>
                  </a:lnTo>
                  <a:cubicBezTo>
                    <a:pt x="4229" y="7493"/>
                    <a:pt x="4176" y="7401"/>
                    <a:pt x="4107" y="7417"/>
                  </a:cubicBezTo>
                  <a:lnTo>
                    <a:pt x="4107" y="7363"/>
                  </a:lnTo>
                  <a:cubicBezTo>
                    <a:pt x="4076" y="7363"/>
                    <a:pt x="4069" y="7340"/>
                    <a:pt x="4023" y="7355"/>
                  </a:cubicBezTo>
                  <a:lnTo>
                    <a:pt x="4030" y="7401"/>
                  </a:lnTo>
                  <a:cubicBezTo>
                    <a:pt x="3992" y="7401"/>
                    <a:pt x="3977" y="7378"/>
                    <a:pt x="3938" y="7378"/>
                  </a:cubicBezTo>
                  <a:cubicBezTo>
                    <a:pt x="3938" y="7348"/>
                    <a:pt x="3992" y="7325"/>
                    <a:pt x="4000" y="7378"/>
                  </a:cubicBezTo>
                  <a:lnTo>
                    <a:pt x="4023" y="7325"/>
                  </a:lnTo>
                  <a:cubicBezTo>
                    <a:pt x="3977" y="7348"/>
                    <a:pt x="3954" y="7317"/>
                    <a:pt x="3900" y="7309"/>
                  </a:cubicBezTo>
                  <a:cubicBezTo>
                    <a:pt x="3900" y="7340"/>
                    <a:pt x="3938" y="7317"/>
                    <a:pt x="3938" y="7340"/>
                  </a:cubicBezTo>
                  <a:cubicBezTo>
                    <a:pt x="3915" y="7363"/>
                    <a:pt x="3900" y="7317"/>
                    <a:pt x="3869" y="7325"/>
                  </a:cubicBezTo>
                  <a:lnTo>
                    <a:pt x="3869" y="7286"/>
                  </a:lnTo>
                  <a:cubicBezTo>
                    <a:pt x="3823" y="7340"/>
                    <a:pt x="3800" y="7240"/>
                    <a:pt x="3754" y="7248"/>
                  </a:cubicBezTo>
                  <a:cubicBezTo>
                    <a:pt x="3762" y="7202"/>
                    <a:pt x="3808" y="7248"/>
                    <a:pt x="3831" y="7233"/>
                  </a:cubicBezTo>
                  <a:lnTo>
                    <a:pt x="3808" y="7225"/>
                  </a:lnTo>
                  <a:lnTo>
                    <a:pt x="3823" y="7187"/>
                  </a:lnTo>
                  <a:cubicBezTo>
                    <a:pt x="3793" y="7187"/>
                    <a:pt x="3770" y="7156"/>
                    <a:pt x="3762" y="7187"/>
                  </a:cubicBezTo>
                  <a:cubicBezTo>
                    <a:pt x="3731" y="7194"/>
                    <a:pt x="3731" y="7148"/>
                    <a:pt x="3708" y="7148"/>
                  </a:cubicBezTo>
                  <a:lnTo>
                    <a:pt x="3747" y="7133"/>
                  </a:lnTo>
                  <a:cubicBezTo>
                    <a:pt x="3762" y="7095"/>
                    <a:pt x="3655" y="7118"/>
                    <a:pt x="3685" y="7072"/>
                  </a:cubicBezTo>
                  <a:lnTo>
                    <a:pt x="3640" y="7079"/>
                  </a:lnTo>
                  <a:lnTo>
                    <a:pt x="3640" y="7118"/>
                  </a:lnTo>
                  <a:cubicBezTo>
                    <a:pt x="3609" y="7118"/>
                    <a:pt x="3617" y="7095"/>
                    <a:pt x="3617" y="7079"/>
                  </a:cubicBezTo>
                  <a:cubicBezTo>
                    <a:pt x="3563" y="7095"/>
                    <a:pt x="3555" y="7041"/>
                    <a:pt x="3525" y="6980"/>
                  </a:cubicBezTo>
                  <a:cubicBezTo>
                    <a:pt x="3479" y="6995"/>
                    <a:pt x="3448" y="6903"/>
                    <a:pt x="3387" y="6896"/>
                  </a:cubicBezTo>
                  <a:lnTo>
                    <a:pt x="3410" y="6934"/>
                  </a:lnTo>
                  <a:cubicBezTo>
                    <a:pt x="3379" y="6957"/>
                    <a:pt x="3341" y="6919"/>
                    <a:pt x="3325" y="6896"/>
                  </a:cubicBezTo>
                  <a:cubicBezTo>
                    <a:pt x="3333" y="6865"/>
                    <a:pt x="3348" y="6919"/>
                    <a:pt x="3341" y="6896"/>
                  </a:cubicBezTo>
                  <a:lnTo>
                    <a:pt x="3341" y="6850"/>
                  </a:lnTo>
                  <a:cubicBezTo>
                    <a:pt x="3341" y="6850"/>
                    <a:pt x="3302" y="6857"/>
                    <a:pt x="3272" y="6873"/>
                  </a:cubicBezTo>
                  <a:lnTo>
                    <a:pt x="3272" y="6811"/>
                  </a:lnTo>
                  <a:cubicBezTo>
                    <a:pt x="3264" y="6804"/>
                    <a:pt x="3218" y="6804"/>
                    <a:pt x="3249" y="6773"/>
                  </a:cubicBezTo>
                  <a:cubicBezTo>
                    <a:pt x="3195" y="6773"/>
                    <a:pt x="3180" y="6735"/>
                    <a:pt x="3157" y="6704"/>
                  </a:cubicBezTo>
                  <a:cubicBezTo>
                    <a:pt x="3157" y="6681"/>
                    <a:pt x="3195" y="6696"/>
                    <a:pt x="3195" y="6666"/>
                  </a:cubicBezTo>
                  <a:cubicBezTo>
                    <a:pt x="3172" y="6658"/>
                    <a:pt x="3180" y="6696"/>
                    <a:pt x="3149" y="6696"/>
                  </a:cubicBezTo>
                  <a:lnTo>
                    <a:pt x="3157" y="6643"/>
                  </a:lnTo>
                  <a:lnTo>
                    <a:pt x="3142" y="6612"/>
                  </a:lnTo>
                  <a:lnTo>
                    <a:pt x="3172" y="6574"/>
                  </a:lnTo>
                  <a:lnTo>
                    <a:pt x="3149" y="6574"/>
                  </a:lnTo>
                  <a:lnTo>
                    <a:pt x="3142" y="6604"/>
                  </a:lnTo>
                  <a:lnTo>
                    <a:pt x="3119" y="6574"/>
                  </a:lnTo>
                  <a:lnTo>
                    <a:pt x="3119" y="6604"/>
                  </a:lnTo>
                  <a:lnTo>
                    <a:pt x="3080" y="6620"/>
                  </a:lnTo>
                  <a:cubicBezTo>
                    <a:pt x="3073" y="6612"/>
                    <a:pt x="3096" y="6589"/>
                    <a:pt x="3057" y="6604"/>
                  </a:cubicBezTo>
                  <a:cubicBezTo>
                    <a:pt x="3065" y="6574"/>
                    <a:pt x="3073" y="6589"/>
                    <a:pt x="3096" y="6719"/>
                  </a:cubicBezTo>
                  <a:lnTo>
                    <a:pt x="3057" y="6719"/>
                  </a:lnTo>
                  <a:lnTo>
                    <a:pt x="3019" y="6528"/>
                  </a:lnTo>
                  <a:lnTo>
                    <a:pt x="3065" y="6505"/>
                  </a:lnTo>
                  <a:cubicBezTo>
                    <a:pt x="3065" y="6490"/>
                    <a:pt x="3096" y="6436"/>
                    <a:pt x="3065" y="6428"/>
                  </a:cubicBezTo>
                  <a:cubicBezTo>
                    <a:pt x="3080" y="6390"/>
                    <a:pt x="3103" y="6382"/>
                    <a:pt x="3080" y="6344"/>
                  </a:cubicBezTo>
                  <a:lnTo>
                    <a:pt x="3065" y="6382"/>
                  </a:lnTo>
                  <a:lnTo>
                    <a:pt x="3042" y="6352"/>
                  </a:lnTo>
                  <a:lnTo>
                    <a:pt x="3004" y="6359"/>
                  </a:lnTo>
                  <a:cubicBezTo>
                    <a:pt x="3019" y="6367"/>
                    <a:pt x="3004" y="6421"/>
                    <a:pt x="3034" y="6405"/>
                  </a:cubicBezTo>
                  <a:lnTo>
                    <a:pt x="2996" y="6428"/>
                  </a:lnTo>
                  <a:cubicBezTo>
                    <a:pt x="2988" y="6421"/>
                    <a:pt x="3027" y="6398"/>
                    <a:pt x="2981" y="6398"/>
                  </a:cubicBezTo>
                  <a:lnTo>
                    <a:pt x="3004" y="6367"/>
                  </a:lnTo>
                  <a:cubicBezTo>
                    <a:pt x="2981" y="6390"/>
                    <a:pt x="2965" y="6367"/>
                    <a:pt x="2965" y="6344"/>
                  </a:cubicBezTo>
                  <a:lnTo>
                    <a:pt x="2958" y="6367"/>
                  </a:lnTo>
                  <a:lnTo>
                    <a:pt x="2927" y="6359"/>
                  </a:lnTo>
                  <a:lnTo>
                    <a:pt x="2958" y="6321"/>
                  </a:lnTo>
                  <a:cubicBezTo>
                    <a:pt x="2958" y="6313"/>
                    <a:pt x="2912" y="6290"/>
                    <a:pt x="2950" y="6283"/>
                  </a:cubicBezTo>
                  <a:cubicBezTo>
                    <a:pt x="2950" y="6267"/>
                    <a:pt x="2889" y="6283"/>
                    <a:pt x="2889" y="6252"/>
                  </a:cubicBezTo>
                  <a:lnTo>
                    <a:pt x="2927" y="6252"/>
                  </a:lnTo>
                  <a:cubicBezTo>
                    <a:pt x="2919" y="6229"/>
                    <a:pt x="2942" y="6168"/>
                    <a:pt x="2904" y="6175"/>
                  </a:cubicBezTo>
                  <a:lnTo>
                    <a:pt x="2919" y="6152"/>
                  </a:lnTo>
                  <a:cubicBezTo>
                    <a:pt x="2904" y="6114"/>
                    <a:pt x="2843" y="6061"/>
                    <a:pt x="2766" y="6076"/>
                  </a:cubicBezTo>
                  <a:lnTo>
                    <a:pt x="2751" y="6038"/>
                  </a:lnTo>
                  <a:cubicBezTo>
                    <a:pt x="2759" y="6007"/>
                    <a:pt x="2797" y="6045"/>
                    <a:pt x="2804" y="6007"/>
                  </a:cubicBezTo>
                  <a:cubicBezTo>
                    <a:pt x="2835" y="6022"/>
                    <a:pt x="2827" y="6022"/>
                    <a:pt x="2812" y="6053"/>
                  </a:cubicBezTo>
                  <a:cubicBezTo>
                    <a:pt x="2843" y="6076"/>
                    <a:pt x="2866" y="6076"/>
                    <a:pt x="2873" y="6045"/>
                  </a:cubicBezTo>
                  <a:lnTo>
                    <a:pt x="2850" y="6053"/>
                  </a:lnTo>
                  <a:lnTo>
                    <a:pt x="2835" y="6007"/>
                  </a:lnTo>
                  <a:lnTo>
                    <a:pt x="2866" y="6015"/>
                  </a:lnTo>
                  <a:lnTo>
                    <a:pt x="2866" y="5969"/>
                  </a:lnTo>
                  <a:cubicBezTo>
                    <a:pt x="2804" y="5976"/>
                    <a:pt x="2827" y="5900"/>
                    <a:pt x="2843" y="5854"/>
                  </a:cubicBezTo>
                  <a:cubicBezTo>
                    <a:pt x="2812" y="5846"/>
                    <a:pt x="2774" y="5831"/>
                    <a:pt x="2789" y="5869"/>
                  </a:cubicBezTo>
                  <a:cubicBezTo>
                    <a:pt x="2812" y="5854"/>
                    <a:pt x="2812" y="5884"/>
                    <a:pt x="2804" y="5900"/>
                  </a:cubicBezTo>
                  <a:lnTo>
                    <a:pt x="2797" y="5884"/>
                  </a:lnTo>
                  <a:cubicBezTo>
                    <a:pt x="2774" y="5900"/>
                    <a:pt x="2804" y="5946"/>
                    <a:pt x="2804" y="5976"/>
                  </a:cubicBezTo>
                  <a:cubicBezTo>
                    <a:pt x="2736" y="5900"/>
                    <a:pt x="2728" y="5746"/>
                    <a:pt x="2682" y="5632"/>
                  </a:cubicBezTo>
                  <a:lnTo>
                    <a:pt x="2713" y="5639"/>
                  </a:lnTo>
                  <a:cubicBezTo>
                    <a:pt x="2713" y="5624"/>
                    <a:pt x="2720" y="5601"/>
                    <a:pt x="2690" y="5593"/>
                  </a:cubicBezTo>
                  <a:cubicBezTo>
                    <a:pt x="2728" y="5578"/>
                    <a:pt x="2690" y="5563"/>
                    <a:pt x="2697" y="5540"/>
                  </a:cubicBezTo>
                  <a:cubicBezTo>
                    <a:pt x="2713" y="5517"/>
                    <a:pt x="2736" y="5578"/>
                    <a:pt x="2736" y="5540"/>
                  </a:cubicBezTo>
                  <a:cubicBezTo>
                    <a:pt x="2690" y="5524"/>
                    <a:pt x="2720" y="5509"/>
                    <a:pt x="2720" y="5463"/>
                  </a:cubicBezTo>
                  <a:cubicBezTo>
                    <a:pt x="2682" y="5448"/>
                    <a:pt x="2659" y="5425"/>
                    <a:pt x="2690" y="5386"/>
                  </a:cubicBezTo>
                  <a:cubicBezTo>
                    <a:pt x="2659" y="5363"/>
                    <a:pt x="2674" y="5348"/>
                    <a:pt x="2644" y="5325"/>
                  </a:cubicBezTo>
                  <a:cubicBezTo>
                    <a:pt x="2713" y="5241"/>
                    <a:pt x="2621" y="5126"/>
                    <a:pt x="2651" y="5003"/>
                  </a:cubicBezTo>
                  <a:cubicBezTo>
                    <a:pt x="2621" y="5011"/>
                    <a:pt x="2605" y="4980"/>
                    <a:pt x="2636" y="4965"/>
                  </a:cubicBezTo>
                  <a:lnTo>
                    <a:pt x="2582" y="4942"/>
                  </a:lnTo>
                  <a:lnTo>
                    <a:pt x="2582" y="4911"/>
                  </a:lnTo>
                  <a:lnTo>
                    <a:pt x="2644" y="4927"/>
                  </a:lnTo>
                  <a:cubicBezTo>
                    <a:pt x="2659" y="4888"/>
                    <a:pt x="2598" y="4927"/>
                    <a:pt x="2621" y="4865"/>
                  </a:cubicBezTo>
                  <a:cubicBezTo>
                    <a:pt x="2575" y="4858"/>
                    <a:pt x="2598" y="4850"/>
                    <a:pt x="2582" y="4812"/>
                  </a:cubicBezTo>
                  <a:lnTo>
                    <a:pt x="2636" y="4827"/>
                  </a:lnTo>
                  <a:cubicBezTo>
                    <a:pt x="2598" y="4773"/>
                    <a:pt x="2613" y="4666"/>
                    <a:pt x="2529" y="4628"/>
                  </a:cubicBezTo>
                  <a:cubicBezTo>
                    <a:pt x="2506" y="4597"/>
                    <a:pt x="2529" y="4597"/>
                    <a:pt x="2536" y="4567"/>
                  </a:cubicBezTo>
                  <a:lnTo>
                    <a:pt x="2598" y="4559"/>
                  </a:lnTo>
                  <a:lnTo>
                    <a:pt x="2544" y="4551"/>
                  </a:lnTo>
                  <a:cubicBezTo>
                    <a:pt x="2544" y="4513"/>
                    <a:pt x="2529" y="4528"/>
                    <a:pt x="2521" y="4490"/>
                  </a:cubicBezTo>
                  <a:cubicBezTo>
                    <a:pt x="2544" y="4475"/>
                    <a:pt x="2598" y="4513"/>
                    <a:pt x="2598" y="4544"/>
                  </a:cubicBezTo>
                  <a:lnTo>
                    <a:pt x="2605" y="4544"/>
                  </a:lnTo>
                  <a:cubicBezTo>
                    <a:pt x="2636" y="4490"/>
                    <a:pt x="2659" y="4429"/>
                    <a:pt x="2598" y="4352"/>
                  </a:cubicBezTo>
                  <a:cubicBezTo>
                    <a:pt x="2605" y="4322"/>
                    <a:pt x="2636" y="4375"/>
                    <a:pt x="2644" y="4352"/>
                  </a:cubicBezTo>
                  <a:cubicBezTo>
                    <a:pt x="2605" y="4329"/>
                    <a:pt x="2644" y="4253"/>
                    <a:pt x="2636" y="4207"/>
                  </a:cubicBezTo>
                  <a:lnTo>
                    <a:pt x="2605" y="4184"/>
                  </a:lnTo>
                  <a:lnTo>
                    <a:pt x="2636" y="4176"/>
                  </a:lnTo>
                  <a:lnTo>
                    <a:pt x="2605" y="4145"/>
                  </a:lnTo>
                  <a:lnTo>
                    <a:pt x="2636" y="4145"/>
                  </a:lnTo>
                  <a:cubicBezTo>
                    <a:pt x="2651" y="4122"/>
                    <a:pt x="2636" y="4092"/>
                    <a:pt x="2605" y="4092"/>
                  </a:cubicBezTo>
                  <a:lnTo>
                    <a:pt x="2605" y="4069"/>
                  </a:lnTo>
                  <a:lnTo>
                    <a:pt x="2636" y="4084"/>
                  </a:lnTo>
                  <a:cubicBezTo>
                    <a:pt x="2636" y="4015"/>
                    <a:pt x="2674" y="3908"/>
                    <a:pt x="2621" y="3870"/>
                  </a:cubicBezTo>
                  <a:cubicBezTo>
                    <a:pt x="2651" y="3801"/>
                    <a:pt x="2613" y="3824"/>
                    <a:pt x="2636" y="3785"/>
                  </a:cubicBezTo>
                  <a:cubicBezTo>
                    <a:pt x="2582" y="3747"/>
                    <a:pt x="2598" y="3724"/>
                    <a:pt x="2567" y="3678"/>
                  </a:cubicBezTo>
                  <a:lnTo>
                    <a:pt x="2544" y="3724"/>
                  </a:lnTo>
                  <a:lnTo>
                    <a:pt x="2536" y="3663"/>
                  </a:lnTo>
                  <a:lnTo>
                    <a:pt x="2567" y="3670"/>
                  </a:lnTo>
                  <a:cubicBezTo>
                    <a:pt x="2567" y="3624"/>
                    <a:pt x="2582" y="3571"/>
                    <a:pt x="2598" y="3532"/>
                  </a:cubicBezTo>
                  <a:lnTo>
                    <a:pt x="2621" y="3548"/>
                  </a:lnTo>
                  <a:lnTo>
                    <a:pt x="2613" y="3479"/>
                  </a:lnTo>
                  <a:cubicBezTo>
                    <a:pt x="2544" y="3456"/>
                    <a:pt x="2636" y="3303"/>
                    <a:pt x="2598" y="3241"/>
                  </a:cubicBezTo>
                  <a:cubicBezTo>
                    <a:pt x="2582" y="3326"/>
                    <a:pt x="2582" y="3410"/>
                    <a:pt x="2567" y="3494"/>
                  </a:cubicBezTo>
                  <a:cubicBezTo>
                    <a:pt x="2544" y="3471"/>
                    <a:pt x="2567" y="3440"/>
                    <a:pt x="2567" y="3410"/>
                  </a:cubicBezTo>
                  <a:cubicBezTo>
                    <a:pt x="2536" y="3402"/>
                    <a:pt x="2559" y="3448"/>
                    <a:pt x="2544" y="3456"/>
                  </a:cubicBezTo>
                  <a:lnTo>
                    <a:pt x="2506" y="3410"/>
                  </a:lnTo>
                  <a:lnTo>
                    <a:pt x="2536" y="3395"/>
                  </a:lnTo>
                  <a:cubicBezTo>
                    <a:pt x="2521" y="3333"/>
                    <a:pt x="2460" y="3333"/>
                    <a:pt x="2490" y="3257"/>
                  </a:cubicBezTo>
                  <a:lnTo>
                    <a:pt x="2536" y="3326"/>
                  </a:lnTo>
                  <a:lnTo>
                    <a:pt x="2575" y="3318"/>
                  </a:lnTo>
                  <a:cubicBezTo>
                    <a:pt x="2567" y="3295"/>
                    <a:pt x="2490" y="3264"/>
                    <a:pt x="2521" y="3211"/>
                  </a:cubicBezTo>
                  <a:lnTo>
                    <a:pt x="2559" y="3226"/>
                  </a:lnTo>
                  <a:cubicBezTo>
                    <a:pt x="2575" y="3203"/>
                    <a:pt x="2506" y="3172"/>
                    <a:pt x="2521" y="3126"/>
                  </a:cubicBezTo>
                  <a:cubicBezTo>
                    <a:pt x="2536" y="3096"/>
                    <a:pt x="2567" y="2828"/>
                    <a:pt x="2567" y="2828"/>
                  </a:cubicBezTo>
                  <a:lnTo>
                    <a:pt x="2559" y="2828"/>
                  </a:lnTo>
                  <a:cubicBezTo>
                    <a:pt x="2559" y="2828"/>
                    <a:pt x="2559" y="3073"/>
                    <a:pt x="2521" y="3088"/>
                  </a:cubicBezTo>
                  <a:cubicBezTo>
                    <a:pt x="2521" y="3073"/>
                    <a:pt x="2529" y="3019"/>
                    <a:pt x="2498" y="3034"/>
                  </a:cubicBezTo>
                  <a:lnTo>
                    <a:pt x="2506" y="2988"/>
                  </a:lnTo>
                  <a:lnTo>
                    <a:pt x="2575" y="3027"/>
                  </a:lnTo>
                  <a:lnTo>
                    <a:pt x="2544" y="2958"/>
                  </a:lnTo>
                  <a:cubicBezTo>
                    <a:pt x="2559" y="2943"/>
                    <a:pt x="2575" y="2958"/>
                    <a:pt x="2582" y="2935"/>
                  </a:cubicBezTo>
                  <a:cubicBezTo>
                    <a:pt x="2575" y="2881"/>
                    <a:pt x="2582" y="2843"/>
                    <a:pt x="2582" y="2797"/>
                  </a:cubicBezTo>
                  <a:lnTo>
                    <a:pt x="2613" y="2835"/>
                  </a:lnTo>
                  <a:cubicBezTo>
                    <a:pt x="2636" y="2782"/>
                    <a:pt x="2544" y="2766"/>
                    <a:pt x="2598" y="2713"/>
                  </a:cubicBezTo>
                  <a:lnTo>
                    <a:pt x="2567" y="2667"/>
                  </a:lnTo>
                  <a:lnTo>
                    <a:pt x="2544" y="2690"/>
                  </a:lnTo>
                  <a:lnTo>
                    <a:pt x="2529" y="2674"/>
                  </a:lnTo>
                  <a:cubicBezTo>
                    <a:pt x="2544" y="2628"/>
                    <a:pt x="2529" y="2590"/>
                    <a:pt x="2544" y="2537"/>
                  </a:cubicBezTo>
                  <a:cubicBezTo>
                    <a:pt x="2575" y="2537"/>
                    <a:pt x="2582" y="2598"/>
                    <a:pt x="2559" y="2628"/>
                  </a:cubicBezTo>
                  <a:lnTo>
                    <a:pt x="2582" y="2682"/>
                  </a:lnTo>
                  <a:cubicBezTo>
                    <a:pt x="2582" y="2651"/>
                    <a:pt x="2621" y="2598"/>
                    <a:pt x="2582" y="2559"/>
                  </a:cubicBezTo>
                  <a:cubicBezTo>
                    <a:pt x="2605" y="2529"/>
                    <a:pt x="2621" y="2567"/>
                    <a:pt x="2644" y="2537"/>
                  </a:cubicBezTo>
                  <a:cubicBezTo>
                    <a:pt x="2598" y="2514"/>
                    <a:pt x="2605" y="2422"/>
                    <a:pt x="2605" y="2360"/>
                  </a:cubicBezTo>
                  <a:lnTo>
                    <a:pt x="2636" y="2383"/>
                  </a:lnTo>
                  <a:cubicBezTo>
                    <a:pt x="2636" y="2360"/>
                    <a:pt x="2651" y="2368"/>
                    <a:pt x="2674" y="2345"/>
                  </a:cubicBezTo>
                  <a:cubicBezTo>
                    <a:pt x="2651" y="2307"/>
                    <a:pt x="2674" y="2268"/>
                    <a:pt x="2651" y="2230"/>
                  </a:cubicBezTo>
                  <a:cubicBezTo>
                    <a:pt x="2690" y="2184"/>
                    <a:pt x="2644" y="2184"/>
                    <a:pt x="2605" y="2100"/>
                  </a:cubicBezTo>
                  <a:cubicBezTo>
                    <a:pt x="2605" y="2130"/>
                    <a:pt x="2621" y="2169"/>
                    <a:pt x="2605" y="2192"/>
                  </a:cubicBezTo>
                  <a:lnTo>
                    <a:pt x="2797" y="2192"/>
                  </a:lnTo>
                  <a:lnTo>
                    <a:pt x="2797" y="2253"/>
                  </a:lnTo>
                  <a:lnTo>
                    <a:pt x="2613" y="2222"/>
                  </a:lnTo>
                  <a:cubicBezTo>
                    <a:pt x="2598" y="2230"/>
                    <a:pt x="2536" y="2299"/>
                    <a:pt x="2575" y="2337"/>
                  </a:cubicBezTo>
                  <a:cubicBezTo>
                    <a:pt x="2536" y="2360"/>
                    <a:pt x="2544" y="2445"/>
                    <a:pt x="2559" y="2491"/>
                  </a:cubicBezTo>
                  <a:cubicBezTo>
                    <a:pt x="2536" y="2514"/>
                    <a:pt x="2529" y="2498"/>
                    <a:pt x="2544" y="2529"/>
                  </a:cubicBezTo>
                  <a:cubicBezTo>
                    <a:pt x="2506" y="2605"/>
                    <a:pt x="2498" y="2682"/>
                    <a:pt x="2521" y="2759"/>
                  </a:cubicBezTo>
                  <a:cubicBezTo>
                    <a:pt x="2483" y="2759"/>
                    <a:pt x="2506" y="2843"/>
                    <a:pt x="2467" y="2820"/>
                  </a:cubicBezTo>
                  <a:cubicBezTo>
                    <a:pt x="2483" y="2828"/>
                    <a:pt x="2483" y="2858"/>
                    <a:pt x="2490" y="2881"/>
                  </a:cubicBezTo>
                  <a:lnTo>
                    <a:pt x="2506" y="2843"/>
                  </a:lnTo>
                  <a:lnTo>
                    <a:pt x="2521" y="2897"/>
                  </a:lnTo>
                  <a:lnTo>
                    <a:pt x="2490" y="2881"/>
                  </a:lnTo>
                  <a:lnTo>
                    <a:pt x="2467" y="2943"/>
                  </a:lnTo>
                  <a:lnTo>
                    <a:pt x="2498" y="2958"/>
                  </a:lnTo>
                  <a:lnTo>
                    <a:pt x="2490" y="3011"/>
                  </a:lnTo>
                  <a:lnTo>
                    <a:pt x="2467" y="3050"/>
                  </a:lnTo>
                  <a:cubicBezTo>
                    <a:pt x="2460" y="3065"/>
                    <a:pt x="2444" y="3011"/>
                    <a:pt x="2429" y="3050"/>
                  </a:cubicBezTo>
                  <a:cubicBezTo>
                    <a:pt x="2483" y="3073"/>
                    <a:pt x="2460" y="3203"/>
                    <a:pt x="2429" y="3226"/>
                  </a:cubicBezTo>
                  <a:cubicBezTo>
                    <a:pt x="2421" y="3257"/>
                    <a:pt x="2452" y="3241"/>
                    <a:pt x="2460" y="3257"/>
                  </a:cubicBezTo>
                  <a:lnTo>
                    <a:pt x="2467" y="3280"/>
                  </a:lnTo>
                  <a:cubicBezTo>
                    <a:pt x="2460" y="3303"/>
                    <a:pt x="2444" y="3287"/>
                    <a:pt x="2429" y="3318"/>
                  </a:cubicBezTo>
                  <a:cubicBezTo>
                    <a:pt x="2467" y="3364"/>
                    <a:pt x="2444" y="3456"/>
                    <a:pt x="2429" y="3525"/>
                  </a:cubicBezTo>
                  <a:lnTo>
                    <a:pt x="2460" y="3571"/>
                  </a:lnTo>
                  <a:cubicBezTo>
                    <a:pt x="2490" y="3532"/>
                    <a:pt x="2444" y="3548"/>
                    <a:pt x="2452" y="3509"/>
                  </a:cubicBezTo>
                  <a:cubicBezTo>
                    <a:pt x="2467" y="3525"/>
                    <a:pt x="2460" y="3517"/>
                    <a:pt x="2490" y="3494"/>
                  </a:cubicBezTo>
                  <a:cubicBezTo>
                    <a:pt x="2529" y="3548"/>
                    <a:pt x="2506" y="3586"/>
                    <a:pt x="2483" y="3601"/>
                  </a:cubicBezTo>
                  <a:cubicBezTo>
                    <a:pt x="2460" y="3586"/>
                    <a:pt x="2506" y="3563"/>
                    <a:pt x="2483" y="3548"/>
                  </a:cubicBezTo>
                  <a:cubicBezTo>
                    <a:pt x="2483" y="3571"/>
                    <a:pt x="2444" y="3594"/>
                    <a:pt x="2421" y="3563"/>
                  </a:cubicBezTo>
                  <a:cubicBezTo>
                    <a:pt x="2421" y="3609"/>
                    <a:pt x="2414" y="3663"/>
                    <a:pt x="2414" y="3701"/>
                  </a:cubicBezTo>
                  <a:cubicBezTo>
                    <a:pt x="2383" y="3686"/>
                    <a:pt x="2391" y="3686"/>
                    <a:pt x="2375" y="3724"/>
                  </a:cubicBezTo>
                  <a:lnTo>
                    <a:pt x="2391" y="3647"/>
                  </a:lnTo>
                  <a:lnTo>
                    <a:pt x="2352" y="3647"/>
                  </a:lnTo>
                  <a:cubicBezTo>
                    <a:pt x="2368" y="3678"/>
                    <a:pt x="2345" y="3709"/>
                    <a:pt x="2352" y="3724"/>
                  </a:cubicBezTo>
                  <a:lnTo>
                    <a:pt x="2406" y="3701"/>
                  </a:lnTo>
                  <a:cubicBezTo>
                    <a:pt x="2414" y="3739"/>
                    <a:pt x="2391" y="3785"/>
                    <a:pt x="2421" y="3824"/>
                  </a:cubicBezTo>
                  <a:lnTo>
                    <a:pt x="2467" y="3824"/>
                  </a:lnTo>
                  <a:cubicBezTo>
                    <a:pt x="2483" y="3862"/>
                    <a:pt x="2444" y="3824"/>
                    <a:pt x="2429" y="3862"/>
                  </a:cubicBezTo>
                  <a:lnTo>
                    <a:pt x="2414" y="3839"/>
                  </a:lnTo>
                  <a:cubicBezTo>
                    <a:pt x="2375" y="3892"/>
                    <a:pt x="2406" y="3977"/>
                    <a:pt x="2368" y="4030"/>
                  </a:cubicBezTo>
                  <a:cubicBezTo>
                    <a:pt x="2406" y="4092"/>
                    <a:pt x="2383" y="4145"/>
                    <a:pt x="2383" y="4207"/>
                  </a:cubicBezTo>
                  <a:cubicBezTo>
                    <a:pt x="2352" y="4222"/>
                    <a:pt x="2352" y="4168"/>
                    <a:pt x="2314" y="4168"/>
                  </a:cubicBezTo>
                  <a:cubicBezTo>
                    <a:pt x="2299" y="4214"/>
                    <a:pt x="2368" y="4214"/>
                    <a:pt x="2307" y="4237"/>
                  </a:cubicBezTo>
                  <a:lnTo>
                    <a:pt x="2368" y="4237"/>
                  </a:lnTo>
                  <a:cubicBezTo>
                    <a:pt x="2383" y="4283"/>
                    <a:pt x="2383" y="4329"/>
                    <a:pt x="2375" y="4390"/>
                  </a:cubicBezTo>
                  <a:cubicBezTo>
                    <a:pt x="2421" y="4398"/>
                    <a:pt x="2406" y="4444"/>
                    <a:pt x="2406" y="4482"/>
                  </a:cubicBezTo>
                  <a:lnTo>
                    <a:pt x="2375" y="4475"/>
                  </a:lnTo>
                  <a:lnTo>
                    <a:pt x="2391" y="4436"/>
                  </a:lnTo>
                  <a:lnTo>
                    <a:pt x="2375" y="4429"/>
                  </a:lnTo>
                  <a:lnTo>
                    <a:pt x="2368" y="4413"/>
                  </a:lnTo>
                  <a:cubicBezTo>
                    <a:pt x="2352" y="4444"/>
                    <a:pt x="2391" y="4467"/>
                    <a:pt x="2352" y="4490"/>
                  </a:cubicBezTo>
                  <a:lnTo>
                    <a:pt x="2345" y="4444"/>
                  </a:lnTo>
                  <a:cubicBezTo>
                    <a:pt x="2314" y="4436"/>
                    <a:pt x="2337" y="4490"/>
                    <a:pt x="2329" y="4505"/>
                  </a:cubicBezTo>
                  <a:cubicBezTo>
                    <a:pt x="2268" y="4467"/>
                    <a:pt x="2329" y="4559"/>
                    <a:pt x="2307" y="4597"/>
                  </a:cubicBezTo>
                  <a:cubicBezTo>
                    <a:pt x="2329" y="4597"/>
                    <a:pt x="2368" y="4597"/>
                    <a:pt x="2368" y="4628"/>
                  </a:cubicBezTo>
                  <a:cubicBezTo>
                    <a:pt x="2337" y="4605"/>
                    <a:pt x="2337" y="4643"/>
                    <a:pt x="2299" y="4659"/>
                  </a:cubicBezTo>
                  <a:lnTo>
                    <a:pt x="2307" y="4674"/>
                  </a:lnTo>
                  <a:cubicBezTo>
                    <a:pt x="2337" y="4659"/>
                    <a:pt x="2337" y="4705"/>
                    <a:pt x="2375" y="4712"/>
                  </a:cubicBezTo>
                  <a:cubicBezTo>
                    <a:pt x="2375" y="4735"/>
                    <a:pt x="2345" y="4796"/>
                    <a:pt x="2383" y="4835"/>
                  </a:cubicBezTo>
                  <a:cubicBezTo>
                    <a:pt x="2375" y="4865"/>
                    <a:pt x="2352" y="4850"/>
                    <a:pt x="2337" y="4850"/>
                  </a:cubicBezTo>
                  <a:cubicBezTo>
                    <a:pt x="2329" y="4888"/>
                    <a:pt x="2329" y="4927"/>
                    <a:pt x="2314" y="4950"/>
                  </a:cubicBezTo>
                  <a:lnTo>
                    <a:pt x="2345" y="4980"/>
                  </a:lnTo>
                  <a:lnTo>
                    <a:pt x="2368" y="4950"/>
                  </a:lnTo>
                  <a:cubicBezTo>
                    <a:pt x="2329" y="4934"/>
                    <a:pt x="2368" y="4904"/>
                    <a:pt x="2368" y="4873"/>
                  </a:cubicBezTo>
                  <a:cubicBezTo>
                    <a:pt x="2391" y="4904"/>
                    <a:pt x="2368" y="4942"/>
                    <a:pt x="2391" y="4973"/>
                  </a:cubicBezTo>
                  <a:cubicBezTo>
                    <a:pt x="2314" y="4980"/>
                    <a:pt x="2375" y="5049"/>
                    <a:pt x="2345" y="5118"/>
                  </a:cubicBezTo>
                  <a:lnTo>
                    <a:pt x="2345" y="5049"/>
                  </a:lnTo>
                  <a:cubicBezTo>
                    <a:pt x="2314" y="5049"/>
                    <a:pt x="2337" y="5103"/>
                    <a:pt x="2337" y="5126"/>
                  </a:cubicBezTo>
                  <a:lnTo>
                    <a:pt x="2383" y="5134"/>
                  </a:lnTo>
                  <a:cubicBezTo>
                    <a:pt x="2406" y="5172"/>
                    <a:pt x="2352" y="5157"/>
                    <a:pt x="2345" y="5172"/>
                  </a:cubicBezTo>
                  <a:lnTo>
                    <a:pt x="2345" y="5203"/>
                  </a:lnTo>
                  <a:cubicBezTo>
                    <a:pt x="2383" y="5203"/>
                    <a:pt x="2383" y="5233"/>
                    <a:pt x="2352" y="5271"/>
                  </a:cubicBezTo>
                  <a:cubicBezTo>
                    <a:pt x="2391" y="5241"/>
                    <a:pt x="2375" y="5279"/>
                    <a:pt x="2414" y="5310"/>
                  </a:cubicBezTo>
                  <a:cubicBezTo>
                    <a:pt x="2383" y="5356"/>
                    <a:pt x="2375" y="5256"/>
                    <a:pt x="2352" y="5317"/>
                  </a:cubicBezTo>
                  <a:cubicBezTo>
                    <a:pt x="2406" y="5317"/>
                    <a:pt x="2391" y="5348"/>
                    <a:pt x="2421" y="5363"/>
                  </a:cubicBezTo>
                  <a:cubicBezTo>
                    <a:pt x="2406" y="5402"/>
                    <a:pt x="2383" y="5325"/>
                    <a:pt x="2375" y="5348"/>
                  </a:cubicBezTo>
                  <a:cubicBezTo>
                    <a:pt x="2383" y="5386"/>
                    <a:pt x="2383" y="5386"/>
                    <a:pt x="2414" y="5402"/>
                  </a:cubicBezTo>
                  <a:cubicBezTo>
                    <a:pt x="2391" y="5440"/>
                    <a:pt x="2391" y="5386"/>
                    <a:pt x="2375" y="5394"/>
                  </a:cubicBezTo>
                  <a:cubicBezTo>
                    <a:pt x="2345" y="5463"/>
                    <a:pt x="2391" y="5471"/>
                    <a:pt x="2421" y="5524"/>
                  </a:cubicBezTo>
                  <a:cubicBezTo>
                    <a:pt x="2414" y="5547"/>
                    <a:pt x="2391" y="5540"/>
                    <a:pt x="2383" y="5563"/>
                  </a:cubicBezTo>
                  <a:cubicBezTo>
                    <a:pt x="2421" y="5593"/>
                    <a:pt x="2391" y="5624"/>
                    <a:pt x="2421" y="5655"/>
                  </a:cubicBezTo>
                  <a:lnTo>
                    <a:pt x="2375" y="5662"/>
                  </a:lnTo>
                  <a:lnTo>
                    <a:pt x="2352" y="5632"/>
                  </a:lnTo>
                  <a:lnTo>
                    <a:pt x="2391" y="5624"/>
                  </a:lnTo>
                  <a:cubicBezTo>
                    <a:pt x="2375" y="5586"/>
                    <a:pt x="2352" y="5578"/>
                    <a:pt x="2352" y="5524"/>
                  </a:cubicBezTo>
                  <a:cubicBezTo>
                    <a:pt x="2352" y="5555"/>
                    <a:pt x="2337" y="5593"/>
                    <a:pt x="2352" y="5624"/>
                  </a:cubicBezTo>
                  <a:cubicBezTo>
                    <a:pt x="2345" y="5655"/>
                    <a:pt x="2345" y="5586"/>
                    <a:pt x="2329" y="5616"/>
                  </a:cubicBezTo>
                  <a:cubicBezTo>
                    <a:pt x="2337" y="5578"/>
                    <a:pt x="2314" y="5547"/>
                    <a:pt x="2314" y="5517"/>
                  </a:cubicBezTo>
                  <a:lnTo>
                    <a:pt x="2299" y="5517"/>
                  </a:lnTo>
                  <a:cubicBezTo>
                    <a:pt x="2276" y="5486"/>
                    <a:pt x="2314" y="5509"/>
                    <a:pt x="2314" y="5478"/>
                  </a:cubicBezTo>
                  <a:lnTo>
                    <a:pt x="2307" y="5440"/>
                  </a:lnTo>
                  <a:cubicBezTo>
                    <a:pt x="2230" y="5448"/>
                    <a:pt x="2307" y="5371"/>
                    <a:pt x="2261" y="5348"/>
                  </a:cubicBezTo>
                  <a:cubicBezTo>
                    <a:pt x="2268" y="5317"/>
                    <a:pt x="2299" y="5348"/>
                    <a:pt x="2291" y="5310"/>
                  </a:cubicBezTo>
                  <a:cubicBezTo>
                    <a:pt x="2261" y="5287"/>
                    <a:pt x="2238" y="5317"/>
                    <a:pt x="2215" y="5310"/>
                  </a:cubicBezTo>
                  <a:lnTo>
                    <a:pt x="2215" y="5363"/>
                  </a:lnTo>
                  <a:lnTo>
                    <a:pt x="2230" y="5348"/>
                  </a:lnTo>
                  <a:lnTo>
                    <a:pt x="2238" y="5409"/>
                  </a:lnTo>
                  <a:lnTo>
                    <a:pt x="2199" y="5394"/>
                  </a:lnTo>
                  <a:cubicBezTo>
                    <a:pt x="2192" y="5363"/>
                    <a:pt x="2199" y="5333"/>
                    <a:pt x="2176" y="5310"/>
                  </a:cubicBezTo>
                  <a:cubicBezTo>
                    <a:pt x="2184" y="5279"/>
                    <a:pt x="2215" y="5310"/>
                    <a:pt x="2199" y="5271"/>
                  </a:cubicBezTo>
                  <a:cubicBezTo>
                    <a:pt x="2107" y="5241"/>
                    <a:pt x="2146" y="5065"/>
                    <a:pt x="2123" y="4980"/>
                  </a:cubicBezTo>
                  <a:lnTo>
                    <a:pt x="2176" y="4988"/>
                  </a:lnTo>
                  <a:cubicBezTo>
                    <a:pt x="2176" y="5080"/>
                    <a:pt x="2161" y="5164"/>
                    <a:pt x="2184" y="5248"/>
                  </a:cubicBezTo>
                  <a:lnTo>
                    <a:pt x="2176" y="5210"/>
                  </a:lnTo>
                  <a:cubicBezTo>
                    <a:pt x="2192" y="5180"/>
                    <a:pt x="2184" y="5157"/>
                    <a:pt x="2215" y="5180"/>
                  </a:cubicBezTo>
                  <a:lnTo>
                    <a:pt x="2192" y="5118"/>
                  </a:lnTo>
                  <a:cubicBezTo>
                    <a:pt x="2215" y="5103"/>
                    <a:pt x="2230" y="5134"/>
                    <a:pt x="2238" y="5095"/>
                  </a:cubicBezTo>
                  <a:cubicBezTo>
                    <a:pt x="2199" y="5080"/>
                    <a:pt x="2215" y="5065"/>
                    <a:pt x="2215" y="5042"/>
                  </a:cubicBezTo>
                  <a:cubicBezTo>
                    <a:pt x="2222" y="5011"/>
                    <a:pt x="2238" y="5042"/>
                    <a:pt x="2253" y="5011"/>
                  </a:cubicBezTo>
                  <a:cubicBezTo>
                    <a:pt x="2253" y="4965"/>
                    <a:pt x="2222" y="4896"/>
                    <a:pt x="2192" y="4873"/>
                  </a:cubicBezTo>
                  <a:lnTo>
                    <a:pt x="2222" y="4865"/>
                  </a:lnTo>
                  <a:cubicBezTo>
                    <a:pt x="2238" y="4888"/>
                    <a:pt x="2192" y="4873"/>
                    <a:pt x="2222" y="4896"/>
                  </a:cubicBezTo>
                  <a:cubicBezTo>
                    <a:pt x="2238" y="4850"/>
                    <a:pt x="2215" y="4812"/>
                    <a:pt x="2230" y="4758"/>
                  </a:cubicBezTo>
                  <a:lnTo>
                    <a:pt x="2184" y="4712"/>
                  </a:lnTo>
                  <a:cubicBezTo>
                    <a:pt x="2199" y="4697"/>
                    <a:pt x="2215" y="4697"/>
                    <a:pt x="2222" y="4666"/>
                  </a:cubicBezTo>
                  <a:cubicBezTo>
                    <a:pt x="2176" y="4636"/>
                    <a:pt x="2184" y="4682"/>
                    <a:pt x="2161" y="4705"/>
                  </a:cubicBezTo>
                  <a:cubicBezTo>
                    <a:pt x="2138" y="4674"/>
                    <a:pt x="2199" y="4643"/>
                    <a:pt x="2161" y="4628"/>
                  </a:cubicBezTo>
                  <a:cubicBezTo>
                    <a:pt x="2184" y="4590"/>
                    <a:pt x="2215" y="4659"/>
                    <a:pt x="2230" y="4605"/>
                  </a:cubicBezTo>
                  <a:lnTo>
                    <a:pt x="2215" y="4620"/>
                  </a:lnTo>
                  <a:cubicBezTo>
                    <a:pt x="2184" y="4559"/>
                    <a:pt x="2199" y="4513"/>
                    <a:pt x="2199" y="4452"/>
                  </a:cubicBezTo>
                  <a:cubicBezTo>
                    <a:pt x="2176" y="4429"/>
                    <a:pt x="2153" y="4475"/>
                    <a:pt x="2153" y="4505"/>
                  </a:cubicBezTo>
                  <a:cubicBezTo>
                    <a:pt x="2146" y="4475"/>
                    <a:pt x="2077" y="4452"/>
                    <a:pt x="2107" y="4429"/>
                  </a:cubicBezTo>
                  <a:lnTo>
                    <a:pt x="2138" y="4444"/>
                  </a:lnTo>
                  <a:lnTo>
                    <a:pt x="2146" y="4398"/>
                  </a:lnTo>
                  <a:cubicBezTo>
                    <a:pt x="2115" y="4375"/>
                    <a:pt x="2115" y="4406"/>
                    <a:pt x="2100" y="4360"/>
                  </a:cubicBezTo>
                  <a:lnTo>
                    <a:pt x="2138" y="4360"/>
                  </a:lnTo>
                  <a:cubicBezTo>
                    <a:pt x="2153" y="4322"/>
                    <a:pt x="2084" y="4329"/>
                    <a:pt x="2107" y="4291"/>
                  </a:cubicBezTo>
                  <a:cubicBezTo>
                    <a:pt x="2123" y="4283"/>
                    <a:pt x="2146" y="4329"/>
                    <a:pt x="2161" y="4291"/>
                  </a:cubicBezTo>
                  <a:lnTo>
                    <a:pt x="2115" y="4253"/>
                  </a:lnTo>
                  <a:lnTo>
                    <a:pt x="2115" y="4222"/>
                  </a:lnTo>
                  <a:cubicBezTo>
                    <a:pt x="2138" y="4222"/>
                    <a:pt x="2138" y="4260"/>
                    <a:pt x="2161" y="4253"/>
                  </a:cubicBezTo>
                  <a:cubicBezTo>
                    <a:pt x="2153" y="4214"/>
                    <a:pt x="2184" y="4222"/>
                    <a:pt x="2199" y="4184"/>
                  </a:cubicBezTo>
                  <a:cubicBezTo>
                    <a:pt x="2222" y="4122"/>
                    <a:pt x="2184" y="4046"/>
                    <a:pt x="2184" y="3992"/>
                  </a:cubicBezTo>
                  <a:cubicBezTo>
                    <a:pt x="2230" y="4030"/>
                    <a:pt x="2199" y="3877"/>
                    <a:pt x="2222" y="3824"/>
                  </a:cubicBezTo>
                  <a:cubicBezTo>
                    <a:pt x="2253" y="3824"/>
                    <a:pt x="2222" y="3892"/>
                    <a:pt x="2261" y="3915"/>
                  </a:cubicBezTo>
                  <a:cubicBezTo>
                    <a:pt x="2291" y="3862"/>
                    <a:pt x="2222" y="3816"/>
                    <a:pt x="2261" y="3762"/>
                  </a:cubicBezTo>
                  <a:lnTo>
                    <a:pt x="2238" y="3785"/>
                  </a:lnTo>
                  <a:cubicBezTo>
                    <a:pt x="2215" y="3762"/>
                    <a:pt x="2238" y="3747"/>
                    <a:pt x="2215" y="3724"/>
                  </a:cubicBezTo>
                  <a:cubicBezTo>
                    <a:pt x="2268" y="3670"/>
                    <a:pt x="2215" y="3601"/>
                    <a:pt x="2253" y="3563"/>
                  </a:cubicBezTo>
                  <a:cubicBezTo>
                    <a:pt x="2222" y="3494"/>
                    <a:pt x="2253" y="3456"/>
                    <a:pt x="2215" y="3402"/>
                  </a:cubicBezTo>
                  <a:cubicBezTo>
                    <a:pt x="2215" y="3433"/>
                    <a:pt x="2199" y="3410"/>
                    <a:pt x="2192" y="3433"/>
                  </a:cubicBezTo>
                  <a:cubicBezTo>
                    <a:pt x="2153" y="3356"/>
                    <a:pt x="2222" y="3326"/>
                    <a:pt x="2268" y="3318"/>
                  </a:cubicBezTo>
                  <a:lnTo>
                    <a:pt x="2192" y="3295"/>
                  </a:lnTo>
                  <a:cubicBezTo>
                    <a:pt x="2199" y="3264"/>
                    <a:pt x="2192" y="3234"/>
                    <a:pt x="2215" y="3203"/>
                  </a:cubicBezTo>
                  <a:lnTo>
                    <a:pt x="2238" y="3249"/>
                  </a:lnTo>
                  <a:lnTo>
                    <a:pt x="2253" y="3134"/>
                  </a:lnTo>
                  <a:lnTo>
                    <a:pt x="2276" y="3134"/>
                  </a:lnTo>
                  <a:cubicBezTo>
                    <a:pt x="2307" y="3119"/>
                    <a:pt x="2276" y="3088"/>
                    <a:pt x="2276" y="3065"/>
                  </a:cubicBezTo>
                  <a:lnTo>
                    <a:pt x="2261" y="3088"/>
                  </a:lnTo>
                  <a:cubicBezTo>
                    <a:pt x="2261" y="3027"/>
                    <a:pt x="2329" y="2935"/>
                    <a:pt x="2291" y="2851"/>
                  </a:cubicBezTo>
                  <a:lnTo>
                    <a:pt x="2314" y="2812"/>
                  </a:lnTo>
                  <a:lnTo>
                    <a:pt x="2307" y="2759"/>
                  </a:lnTo>
                  <a:cubicBezTo>
                    <a:pt x="2375" y="2697"/>
                    <a:pt x="2307" y="2628"/>
                    <a:pt x="2368" y="2567"/>
                  </a:cubicBezTo>
                  <a:cubicBezTo>
                    <a:pt x="2337" y="2506"/>
                    <a:pt x="2352" y="2437"/>
                    <a:pt x="2391" y="2368"/>
                  </a:cubicBezTo>
                  <a:cubicBezTo>
                    <a:pt x="2414" y="2406"/>
                    <a:pt x="2421" y="2414"/>
                    <a:pt x="2444" y="2445"/>
                  </a:cubicBezTo>
                  <a:cubicBezTo>
                    <a:pt x="2444" y="2368"/>
                    <a:pt x="2406" y="2299"/>
                    <a:pt x="2444" y="2261"/>
                  </a:cubicBezTo>
                  <a:cubicBezTo>
                    <a:pt x="2391" y="2261"/>
                    <a:pt x="2368" y="2215"/>
                    <a:pt x="2307" y="2238"/>
                  </a:cubicBezTo>
                  <a:cubicBezTo>
                    <a:pt x="2314" y="2192"/>
                    <a:pt x="2329" y="2169"/>
                    <a:pt x="2337" y="2130"/>
                  </a:cubicBezTo>
                  <a:cubicBezTo>
                    <a:pt x="2276" y="2130"/>
                    <a:pt x="2314" y="2261"/>
                    <a:pt x="2253" y="2253"/>
                  </a:cubicBezTo>
                  <a:lnTo>
                    <a:pt x="2276" y="2215"/>
                  </a:lnTo>
                  <a:cubicBezTo>
                    <a:pt x="2238" y="2207"/>
                    <a:pt x="2276" y="2161"/>
                    <a:pt x="2238" y="2130"/>
                  </a:cubicBezTo>
                  <a:cubicBezTo>
                    <a:pt x="2261" y="2138"/>
                    <a:pt x="2276" y="2138"/>
                    <a:pt x="2299" y="2100"/>
                  </a:cubicBezTo>
                  <a:cubicBezTo>
                    <a:pt x="2268" y="2100"/>
                    <a:pt x="2261" y="2085"/>
                    <a:pt x="2238" y="2054"/>
                  </a:cubicBezTo>
                  <a:cubicBezTo>
                    <a:pt x="2261" y="2031"/>
                    <a:pt x="2299" y="1993"/>
                    <a:pt x="2261" y="1985"/>
                  </a:cubicBezTo>
                  <a:cubicBezTo>
                    <a:pt x="2276" y="1954"/>
                    <a:pt x="2299" y="1977"/>
                    <a:pt x="2299" y="1947"/>
                  </a:cubicBezTo>
                  <a:lnTo>
                    <a:pt x="2329" y="1962"/>
                  </a:lnTo>
                  <a:cubicBezTo>
                    <a:pt x="2337" y="1939"/>
                    <a:pt x="2337" y="1908"/>
                    <a:pt x="2329" y="1870"/>
                  </a:cubicBezTo>
                  <a:lnTo>
                    <a:pt x="2383" y="1870"/>
                  </a:lnTo>
                  <a:cubicBezTo>
                    <a:pt x="2375" y="1862"/>
                    <a:pt x="2329" y="1839"/>
                    <a:pt x="2352" y="1824"/>
                  </a:cubicBezTo>
                  <a:cubicBezTo>
                    <a:pt x="2345" y="1824"/>
                    <a:pt x="2329" y="1801"/>
                    <a:pt x="2314" y="1824"/>
                  </a:cubicBezTo>
                  <a:cubicBezTo>
                    <a:pt x="2307" y="1786"/>
                    <a:pt x="2307" y="1786"/>
                    <a:pt x="2276" y="1770"/>
                  </a:cubicBezTo>
                  <a:lnTo>
                    <a:pt x="2291" y="1732"/>
                  </a:lnTo>
                  <a:cubicBezTo>
                    <a:pt x="2268" y="1709"/>
                    <a:pt x="2261" y="1755"/>
                    <a:pt x="2253" y="1763"/>
                  </a:cubicBezTo>
                  <a:lnTo>
                    <a:pt x="2253" y="1709"/>
                  </a:lnTo>
                  <a:cubicBezTo>
                    <a:pt x="2268" y="1701"/>
                    <a:pt x="2276" y="1740"/>
                    <a:pt x="2299" y="1709"/>
                  </a:cubicBezTo>
                  <a:lnTo>
                    <a:pt x="2307" y="1671"/>
                  </a:lnTo>
                  <a:cubicBezTo>
                    <a:pt x="2261" y="1617"/>
                    <a:pt x="2291" y="1556"/>
                    <a:pt x="2337" y="1495"/>
                  </a:cubicBezTo>
                  <a:lnTo>
                    <a:pt x="2299" y="1464"/>
                  </a:lnTo>
                  <a:cubicBezTo>
                    <a:pt x="2291" y="1495"/>
                    <a:pt x="2291" y="1487"/>
                    <a:pt x="2261" y="1502"/>
                  </a:cubicBezTo>
                  <a:lnTo>
                    <a:pt x="2291" y="1502"/>
                  </a:lnTo>
                  <a:cubicBezTo>
                    <a:pt x="2299" y="1564"/>
                    <a:pt x="2253" y="1617"/>
                    <a:pt x="2230" y="1678"/>
                  </a:cubicBezTo>
                  <a:cubicBezTo>
                    <a:pt x="2215" y="1633"/>
                    <a:pt x="2261" y="1579"/>
                    <a:pt x="2253" y="1533"/>
                  </a:cubicBezTo>
                  <a:lnTo>
                    <a:pt x="2215" y="1610"/>
                  </a:lnTo>
                  <a:cubicBezTo>
                    <a:pt x="2199" y="1579"/>
                    <a:pt x="2230" y="1556"/>
                    <a:pt x="2192" y="1525"/>
                  </a:cubicBezTo>
                  <a:lnTo>
                    <a:pt x="2238" y="1518"/>
                  </a:lnTo>
                  <a:lnTo>
                    <a:pt x="2222" y="1479"/>
                  </a:lnTo>
                  <a:lnTo>
                    <a:pt x="2253" y="1487"/>
                  </a:lnTo>
                  <a:lnTo>
                    <a:pt x="2268" y="1449"/>
                  </a:lnTo>
                  <a:cubicBezTo>
                    <a:pt x="2238" y="1441"/>
                    <a:pt x="2261" y="1403"/>
                    <a:pt x="2230" y="1387"/>
                  </a:cubicBezTo>
                  <a:cubicBezTo>
                    <a:pt x="2253" y="1349"/>
                    <a:pt x="2268" y="1387"/>
                    <a:pt x="2291" y="1372"/>
                  </a:cubicBezTo>
                  <a:cubicBezTo>
                    <a:pt x="2268" y="1341"/>
                    <a:pt x="2299" y="1288"/>
                    <a:pt x="2314" y="1288"/>
                  </a:cubicBezTo>
                  <a:cubicBezTo>
                    <a:pt x="2299" y="1234"/>
                    <a:pt x="2337" y="1249"/>
                    <a:pt x="2329" y="1211"/>
                  </a:cubicBezTo>
                  <a:lnTo>
                    <a:pt x="2345" y="1234"/>
                  </a:lnTo>
                  <a:cubicBezTo>
                    <a:pt x="2375" y="1211"/>
                    <a:pt x="2352" y="1158"/>
                    <a:pt x="2375" y="1135"/>
                  </a:cubicBezTo>
                  <a:cubicBezTo>
                    <a:pt x="2352" y="1112"/>
                    <a:pt x="2352" y="1112"/>
                    <a:pt x="2329" y="1104"/>
                  </a:cubicBezTo>
                  <a:cubicBezTo>
                    <a:pt x="2337" y="1081"/>
                    <a:pt x="2329" y="1035"/>
                    <a:pt x="2299" y="1035"/>
                  </a:cubicBezTo>
                  <a:lnTo>
                    <a:pt x="2337" y="1027"/>
                  </a:lnTo>
                  <a:lnTo>
                    <a:pt x="2352" y="974"/>
                  </a:lnTo>
                  <a:lnTo>
                    <a:pt x="2329" y="928"/>
                  </a:lnTo>
                  <a:lnTo>
                    <a:pt x="2383" y="974"/>
                  </a:lnTo>
                  <a:cubicBezTo>
                    <a:pt x="2406" y="989"/>
                    <a:pt x="2337" y="989"/>
                    <a:pt x="2375" y="1012"/>
                  </a:cubicBezTo>
                  <a:cubicBezTo>
                    <a:pt x="2406" y="1012"/>
                    <a:pt x="2406" y="958"/>
                    <a:pt x="2391" y="928"/>
                  </a:cubicBezTo>
                  <a:lnTo>
                    <a:pt x="2429" y="912"/>
                  </a:lnTo>
                  <a:cubicBezTo>
                    <a:pt x="2414" y="874"/>
                    <a:pt x="2406" y="805"/>
                    <a:pt x="2429" y="805"/>
                  </a:cubicBezTo>
                  <a:lnTo>
                    <a:pt x="2414" y="797"/>
                  </a:lnTo>
                  <a:cubicBezTo>
                    <a:pt x="2414" y="782"/>
                    <a:pt x="2414" y="751"/>
                    <a:pt x="2444" y="744"/>
                  </a:cubicBezTo>
                  <a:lnTo>
                    <a:pt x="2421" y="690"/>
                  </a:lnTo>
                  <a:cubicBezTo>
                    <a:pt x="2429" y="721"/>
                    <a:pt x="2375" y="729"/>
                    <a:pt x="2406" y="767"/>
                  </a:cubicBezTo>
                  <a:cubicBezTo>
                    <a:pt x="2375" y="782"/>
                    <a:pt x="2368" y="751"/>
                    <a:pt x="2337" y="790"/>
                  </a:cubicBezTo>
                  <a:cubicBezTo>
                    <a:pt x="2307" y="744"/>
                    <a:pt x="2345" y="744"/>
                    <a:pt x="2352" y="729"/>
                  </a:cubicBezTo>
                  <a:cubicBezTo>
                    <a:pt x="2337" y="706"/>
                    <a:pt x="2329" y="751"/>
                    <a:pt x="2307" y="744"/>
                  </a:cubicBezTo>
                  <a:lnTo>
                    <a:pt x="2299" y="782"/>
                  </a:lnTo>
                  <a:lnTo>
                    <a:pt x="2314" y="820"/>
                  </a:lnTo>
                  <a:cubicBezTo>
                    <a:pt x="2337" y="797"/>
                    <a:pt x="2314" y="782"/>
                    <a:pt x="2352" y="790"/>
                  </a:cubicBezTo>
                  <a:lnTo>
                    <a:pt x="2345" y="828"/>
                  </a:lnTo>
                  <a:cubicBezTo>
                    <a:pt x="2314" y="836"/>
                    <a:pt x="2314" y="805"/>
                    <a:pt x="2299" y="836"/>
                  </a:cubicBezTo>
                  <a:cubicBezTo>
                    <a:pt x="2337" y="828"/>
                    <a:pt x="2291" y="866"/>
                    <a:pt x="2291" y="882"/>
                  </a:cubicBezTo>
                  <a:lnTo>
                    <a:pt x="2261" y="859"/>
                  </a:lnTo>
                  <a:cubicBezTo>
                    <a:pt x="2261" y="874"/>
                    <a:pt x="2215" y="905"/>
                    <a:pt x="2222" y="943"/>
                  </a:cubicBezTo>
                  <a:cubicBezTo>
                    <a:pt x="2161" y="958"/>
                    <a:pt x="2192" y="997"/>
                    <a:pt x="2146" y="1020"/>
                  </a:cubicBezTo>
                  <a:cubicBezTo>
                    <a:pt x="2153" y="1058"/>
                    <a:pt x="2176" y="1058"/>
                    <a:pt x="2176" y="1089"/>
                  </a:cubicBezTo>
                  <a:lnTo>
                    <a:pt x="2146" y="1058"/>
                  </a:lnTo>
                  <a:cubicBezTo>
                    <a:pt x="2107" y="1073"/>
                    <a:pt x="2123" y="1112"/>
                    <a:pt x="2107" y="1142"/>
                  </a:cubicBezTo>
                  <a:lnTo>
                    <a:pt x="2138" y="1135"/>
                  </a:lnTo>
                  <a:cubicBezTo>
                    <a:pt x="2161" y="1150"/>
                    <a:pt x="2123" y="1181"/>
                    <a:pt x="2161" y="1181"/>
                  </a:cubicBezTo>
                  <a:lnTo>
                    <a:pt x="2138" y="1203"/>
                  </a:lnTo>
                  <a:lnTo>
                    <a:pt x="2107" y="1173"/>
                  </a:lnTo>
                  <a:cubicBezTo>
                    <a:pt x="2077" y="1203"/>
                    <a:pt x="2107" y="1249"/>
                    <a:pt x="2061" y="1272"/>
                  </a:cubicBezTo>
                  <a:cubicBezTo>
                    <a:pt x="2115" y="1295"/>
                    <a:pt x="2023" y="1326"/>
                    <a:pt x="2077" y="1364"/>
                  </a:cubicBezTo>
                  <a:cubicBezTo>
                    <a:pt x="2038" y="1357"/>
                    <a:pt x="2061" y="1395"/>
                    <a:pt x="2031" y="1395"/>
                  </a:cubicBezTo>
                  <a:cubicBezTo>
                    <a:pt x="2031" y="1364"/>
                    <a:pt x="2023" y="1341"/>
                    <a:pt x="2061" y="1311"/>
                  </a:cubicBezTo>
                  <a:cubicBezTo>
                    <a:pt x="2008" y="1288"/>
                    <a:pt x="2061" y="1226"/>
                    <a:pt x="2084" y="1188"/>
                  </a:cubicBezTo>
                  <a:cubicBezTo>
                    <a:pt x="2069" y="1188"/>
                    <a:pt x="2046" y="1181"/>
                    <a:pt x="2038" y="1150"/>
                  </a:cubicBezTo>
                  <a:cubicBezTo>
                    <a:pt x="2084" y="1219"/>
                    <a:pt x="1931" y="1341"/>
                    <a:pt x="2038" y="1418"/>
                  </a:cubicBezTo>
                  <a:cubicBezTo>
                    <a:pt x="2031" y="1464"/>
                    <a:pt x="2038" y="1510"/>
                    <a:pt x="2008" y="1556"/>
                  </a:cubicBezTo>
                  <a:lnTo>
                    <a:pt x="2038" y="1548"/>
                  </a:lnTo>
                  <a:lnTo>
                    <a:pt x="2069" y="1594"/>
                  </a:lnTo>
                  <a:lnTo>
                    <a:pt x="2046" y="1633"/>
                  </a:lnTo>
                  <a:cubicBezTo>
                    <a:pt x="2031" y="1610"/>
                    <a:pt x="2046" y="1594"/>
                    <a:pt x="2023" y="1564"/>
                  </a:cubicBezTo>
                  <a:lnTo>
                    <a:pt x="1985" y="1625"/>
                  </a:lnTo>
                  <a:lnTo>
                    <a:pt x="2000" y="1648"/>
                  </a:lnTo>
                  <a:lnTo>
                    <a:pt x="1992" y="1686"/>
                  </a:lnTo>
                  <a:lnTo>
                    <a:pt x="1954" y="1663"/>
                  </a:lnTo>
                  <a:cubicBezTo>
                    <a:pt x="1946" y="1709"/>
                    <a:pt x="2008" y="1686"/>
                    <a:pt x="1985" y="1747"/>
                  </a:cubicBezTo>
                  <a:lnTo>
                    <a:pt x="2008" y="1740"/>
                  </a:lnTo>
                  <a:lnTo>
                    <a:pt x="2023" y="1786"/>
                  </a:lnTo>
                  <a:cubicBezTo>
                    <a:pt x="1969" y="1755"/>
                    <a:pt x="1954" y="1862"/>
                    <a:pt x="1923" y="1901"/>
                  </a:cubicBezTo>
                  <a:cubicBezTo>
                    <a:pt x="1916" y="1855"/>
                    <a:pt x="1954" y="1755"/>
                    <a:pt x="1908" y="1755"/>
                  </a:cubicBezTo>
                  <a:cubicBezTo>
                    <a:pt x="1908" y="1709"/>
                    <a:pt x="1931" y="1671"/>
                    <a:pt x="1923" y="1633"/>
                  </a:cubicBezTo>
                  <a:cubicBezTo>
                    <a:pt x="1885" y="1625"/>
                    <a:pt x="1916" y="1678"/>
                    <a:pt x="1893" y="1701"/>
                  </a:cubicBezTo>
                  <a:cubicBezTo>
                    <a:pt x="1885" y="1663"/>
                    <a:pt x="1893" y="1663"/>
                    <a:pt x="1870" y="1640"/>
                  </a:cubicBezTo>
                  <a:cubicBezTo>
                    <a:pt x="1923" y="1633"/>
                    <a:pt x="1878" y="1602"/>
                    <a:pt x="1931" y="1587"/>
                  </a:cubicBezTo>
                  <a:cubicBezTo>
                    <a:pt x="1916" y="1548"/>
                    <a:pt x="1893" y="1564"/>
                    <a:pt x="1870" y="1571"/>
                  </a:cubicBezTo>
                  <a:cubicBezTo>
                    <a:pt x="1855" y="1548"/>
                    <a:pt x="1893" y="1548"/>
                    <a:pt x="1908" y="1533"/>
                  </a:cubicBezTo>
                  <a:lnTo>
                    <a:pt x="1878" y="1487"/>
                  </a:lnTo>
                  <a:lnTo>
                    <a:pt x="1916" y="1456"/>
                  </a:lnTo>
                  <a:cubicBezTo>
                    <a:pt x="1885" y="1418"/>
                    <a:pt x="1916" y="1441"/>
                    <a:pt x="1923" y="1410"/>
                  </a:cubicBezTo>
                  <a:cubicBezTo>
                    <a:pt x="1908" y="1372"/>
                    <a:pt x="1923" y="1341"/>
                    <a:pt x="1908" y="1303"/>
                  </a:cubicBezTo>
                  <a:cubicBezTo>
                    <a:pt x="1923" y="1272"/>
                    <a:pt x="1931" y="1311"/>
                    <a:pt x="1946" y="1303"/>
                  </a:cubicBezTo>
                  <a:cubicBezTo>
                    <a:pt x="1954" y="1341"/>
                    <a:pt x="1916" y="1403"/>
                    <a:pt x="1962" y="1403"/>
                  </a:cubicBezTo>
                  <a:lnTo>
                    <a:pt x="1946" y="1341"/>
                  </a:lnTo>
                  <a:lnTo>
                    <a:pt x="1969" y="1334"/>
                  </a:lnTo>
                  <a:cubicBezTo>
                    <a:pt x="1954" y="1303"/>
                    <a:pt x="1946" y="1295"/>
                    <a:pt x="1969" y="1265"/>
                  </a:cubicBezTo>
                  <a:cubicBezTo>
                    <a:pt x="1954" y="1226"/>
                    <a:pt x="1923" y="1265"/>
                    <a:pt x="1916" y="1226"/>
                  </a:cubicBezTo>
                  <a:lnTo>
                    <a:pt x="1916" y="1211"/>
                  </a:lnTo>
                  <a:lnTo>
                    <a:pt x="1962" y="1219"/>
                  </a:lnTo>
                  <a:cubicBezTo>
                    <a:pt x="1992" y="1203"/>
                    <a:pt x="1969" y="1181"/>
                    <a:pt x="1992" y="1173"/>
                  </a:cubicBezTo>
                  <a:lnTo>
                    <a:pt x="1962" y="1173"/>
                  </a:lnTo>
                  <a:cubicBezTo>
                    <a:pt x="1954" y="1127"/>
                    <a:pt x="2008" y="1096"/>
                    <a:pt x="1962" y="1050"/>
                  </a:cubicBezTo>
                  <a:cubicBezTo>
                    <a:pt x="1992" y="981"/>
                    <a:pt x="1969" y="912"/>
                    <a:pt x="2031" y="866"/>
                  </a:cubicBezTo>
                  <a:cubicBezTo>
                    <a:pt x="2000" y="836"/>
                    <a:pt x="2031" y="820"/>
                    <a:pt x="2031" y="797"/>
                  </a:cubicBezTo>
                  <a:cubicBezTo>
                    <a:pt x="2000" y="790"/>
                    <a:pt x="1992" y="790"/>
                    <a:pt x="1985" y="767"/>
                  </a:cubicBezTo>
                  <a:cubicBezTo>
                    <a:pt x="1954" y="797"/>
                    <a:pt x="1954" y="797"/>
                    <a:pt x="1923" y="820"/>
                  </a:cubicBezTo>
                  <a:cubicBezTo>
                    <a:pt x="1954" y="836"/>
                    <a:pt x="1946" y="828"/>
                    <a:pt x="1962" y="859"/>
                  </a:cubicBezTo>
                  <a:cubicBezTo>
                    <a:pt x="1962" y="882"/>
                    <a:pt x="1946" y="912"/>
                    <a:pt x="1962" y="943"/>
                  </a:cubicBezTo>
                  <a:lnTo>
                    <a:pt x="1908" y="897"/>
                  </a:lnTo>
                  <a:cubicBezTo>
                    <a:pt x="1885" y="905"/>
                    <a:pt x="1893" y="958"/>
                    <a:pt x="1870" y="951"/>
                  </a:cubicBezTo>
                  <a:cubicBezTo>
                    <a:pt x="1847" y="997"/>
                    <a:pt x="1885" y="1050"/>
                    <a:pt x="1839" y="1089"/>
                  </a:cubicBezTo>
                  <a:cubicBezTo>
                    <a:pt x="1816" y="1058"/>
                    <a:pt x="1839" y="1027"/>
                    <a:pt x="1832" y="997"/>
                  </a:cubicBezTo>
                  <a:cubicBezTo>
                    <a:pt x="1816" y="1020"/>
                    <a:pt x="1832" y="1035"/>
                    <a:pt x="1801" y="1050"/>
                  </a:cubicBezTo>
                  <a:cubicBezTo>
                    <a:pt x="1832" y="1058"/>
                    <a:pt x="1816" y="1066"/>
                    <a:pt x="1801" y="1073"/>
                  </a:cubicBezTo>
                  <a:cubicBezTo>
                    <a:pt x="1839" y="1135"/>
                    <a:pt x="1763" y="1181"/>
                    <a:pt x="1770" y="1242"/>
                  </a:cubicBezTo>
                  <a:cubicBezTo>
                    <a:pt x="1755" y="1265"/>
                    <a:pt x="1755" y="1226"/>
                    <a:pt x="1732" y="1219"/>
                  </a:cubicBezTo>
                  <a:lnTo>
                    <a:pt x="1717" y="1280"/>
                  </a:lnTo>
                  <a:cubicBezTo>
                    <a:pt x="1732" y="1265"/>
                    <a:pt x="1763" y="1265"/>
                    <a:pt x="1778" y="1242"/>
                  </a:cubicBezTo>
                  <a:lnTo>
                    <a:pt x="1809" y="1249"/>
                  </a:lnTo>
                  <a:lnTo>
                    <a:pt x="1801" y="1295"/>
                  </a:lnTo>
                  <a:cubicBezTo>
                    <a:pt x="1793" y="1303"/>
                    <a:pt x="1778" y="1280"/>
                    <a:pt x="1763" y="1303"/>
                  </a:cubicBezTo>
                  <a:lnTo>
                    <a:pt x="1793" y="1334"/>
                  </a:lnTo>
                  <a:lnTo>
                    <a:pt x="1793" y="1364"/>
                  </a:lnTo>
                  <a:cubicBezTo>
                    <a:pt x="1763" y="1380"/>
                    <a:pt x="1870" y="1341"/>
                    <a:pt x="1870" y="1341"/>
                  </a:cubicBezTo>
                  <a:lnTo>
                    <a:pt x="1870" y="1280"/>
                  </a:lnTo>
                  <a:cubicBezTo>
                    <a:pt x="1870" y="1280"/>
                    <a:pt x="1701" y="1717"/>
                    <a:pt x="1655" y="1947"/>
                  </a:cubicBezTo>
                  <a:cubicBezTo>
                    <a:pt x="1701" y="1970"/>
                    <a:pt x="1678" y="2031"/>
                    <a:pt x="1640" y="2054"/>
                  </a:cubicBezTo>
                  <a:lnTo>
                    <a:pt x="1717" y="2062"/>
                  </a:lnTo>
                  <a:cubicBezTo>
                    <a:pt x="1724" y="2107"/>
                    <a:pt x="1678" y="2100"/>
                    <a:pt x="1694" y="2138"/>
                  </a:cubicBezTo>
                  <a:lnTo>
                    <a:pt x="1663" y="2123"/>
                  </a:lnTo>
                  <a:cubicBezTo>
                    <a:pt x="1655" y="2161"/>
                    <a:pt x="1686" y="2199"/>
                    <a:pt x="1663" y="2238"/>
                  </a:cubicBezTo>
                  <a:cubicBezTo>
                    <a:pt x="1602" y="2184"/>
                    <a:pt x="1625" y="2322"/>
                    <a:pt x="1579" y="2376"/>
                  </a:cubicBezTo>
                  <a:cubicBezTo>
                    <a:pt x="1586" y="2406"/>
                    <a:pt x="1609" y="2376"/>
                    <a:pt x="1617" y="2368"/>
                  </a:cubicBezTo>
                  <a:cubicBezTo>
                    <a:pt x="1617" y="2429"/>
                    <a:pt x="1609" y="2406"/>
                    <a:pt x="1586" y="2452"/>
                  </a:cubicBezTo>
                  <a:lnTo>
                    <a:pt x="1617" y="2445"/>
                  </a:lnTo>
                  <a:lnTo>
                    <a:pt x="1609" y="2491"/>
                  </a:lnTo>
                  <a:lnTo>
                    <a:pt x="1648" y="2521"/>
                  </a:lnTo>
                  <a:cubicBezTo>
                    <a:pt x="1663" y="2559"/>
                    <a:pt x="1617" y="2544"/>
                    <a:pt x="1648" y="2582"/>
                  </a:cubicBezTo>
                  <a:lnTo>
                    <a:pt x="1609" y="2559"/>
                  </a:lnTo>
                  <a:cubicBezTo>
                    <a:pt x="1586" y="2659"/>
                    <a:pt x="1571" y="2636"/>
                    <a:pt x="1586" y="2751"/>
                  </a:cubicBezTo>
                  <a:lnTo>
                    <a:pt x="1563" y="2743"/>
                  </a:lnTo>
                  <a:cubicBezTo>
                    <a:pt x="1602" y="2812"/>
                    <a:pt x="1563" y="2889"/>
                    <a:pt x="1586" y="3119"/>
                  </a:cubicBezTo>
                  <a:lnTo>
                    <a:pt x="1563" y="3119"/>
                  </a:lnTo>
                  <a:cubicBezTo>
                    <a:pt x="1563" y="2981"/>
                    <a:pt x="1609" y="3119"/>
                    <a:pt x="1609" y="3119"/>
                  </a:cubicBezTo>
                  <a:lnTo>
                    <a:pt x="1755" y="3119"/>
                  </a:lnTo>
                  <a:cubicBezTo>
                    <a:pt x="1770" y="3203"/>
                    <a:pt x="1701" y="3287"/>
                    <a:pt x="1770" y="3372"/>
                  </a:cubicBezTo>
                  <a:cubicBezTo>
                    <a:pt x="1763" y="3402"/>
                    <a:pt x="1740" y="3364"/>
                    <a:pt x="1732" y="3395"/>
                  </a:cubicBezTo>
                  <a:lnTo>
                    <a:pt x="1724" y="3349"/>
                  </a:lnTo>
                  <a:cubicBezTo>
                    <a:pt x="1732" y="3410"/>
                    <a:pt x="1770" y="3502"/>
                    <a:pt x="1740" y="3586"/>
                  </a:cubicBezTo>
                  <a:cubicBezTo>
                    <a:pt x="1770" y="3594"/>
                    <a:pt x="1763" y="3525"/>
                    <a:pt x="1793" y="3563"/>
                  </a:cubicBezTo>
                  <a:cubicBezTo>
                    <a:pt x="1770" y="3601"/>
                    <a:pt x="1755" y="3632"/>
                    <a:pt x="1763" y="3670"/>
                  </a:cubicBezTo>
                  <a:cubicBezTo>
                    <a:pt x="1801" y="3693"/>
                    <a:pt x="1763" y="3640"/>
                    <a:pt x="1778" y="3624"/>
                  </a:cubicBezTo>
                  <a:cubicBezTo>
                    <a:pt x="1809" y="3655"/>
                    <a:pt x="1793" y="3678"/>
                    <a:pt x="1801" y="3701"/>
                  </a:cubicBezTo>
                  <a:lnTo>
                    <a:pt x="1740" y="3693"/>
                  </a:lnTo>
                  <a:cubicBezTo>
                    <a:pt x="1755" y="3770"/>
                    <a:pt x="1801" y="3816"/>
                    <a:pt x="1778" y="3900"/>
                  </a:cubicBezTo>
                  <a:lnTo>
                    <a:pt x="1763" y="3900"/>
                  </a:lnTo>
                  <a:lnTo>
                    <a:pt x="1740" y="3938"/>
                  </a:lnTo>
                  <a:cubicBezTo>
                    <a:pt x="1763" y="3969"/>
                    <a:pt x="1763" y="3946"/>
                    <a:pt x="1778" y="3977"/>
                  </a:cubicBezTo>
                  <a:lnTo>
                    <a:pt x="1755" y="4007"/>
                  </a:lnTo>
                  <a:cubicBezTo>
                    <a:pt x="1763" y="4046"/>
                    <a:pt x="1763" y="4084"/>
                    <a:pt x="1763" y="4115"/>
                  </a:cubicBezTo>
                  <a:lnTo>
                    <a:pt x="1755" y="4084"/>
                  </a:lnTo>
                  <a:cubicBezTo>
                    <a:pt x="1717" y="4115"/>
                    <a:pt x="1763" y="4168"/>
                    <a:pt x="1801" y="4191"/>
                  </a:cubicBezTo>
                  <a:cubicBezTo>
                    <a:pt x="1793" y="4230"/>
                    <a:pt x="1770" y="4199"/>
                    <a:pt x="1755" y="4176"/>
                  </a:cubicBezTo>
                  <a:cubicBezTo>
                    <a:pt x="1755" y="4230"/>
                    <a:pt x="1809" y="4276"/>
                    <a:pt x="1793" y="4329"/>
                  </a:cubicBezTo>
                  <a:lnTo>
                    <a:pt x="1778" y="4306"/>
                  </a:lnTo>
                  <a:cubicBezTo>
                    <a:pt x="1755" y="4314"/>
                    <a:pt x="1755" y="4344"/>
                    <a:pt x="1755" y="4383"/>
                  </a:cubicBezTo>
                  <a:cubicBezTo>
                    <a:pt x="1755" y="4367"/>
                    <a:pt x="1740" y="4344"/>
                    <a:pt x="1724" y="4367"/>
                  </a:cubicBezTo>
                  <a:lnTo>
                    <a:pt x="1701" y="4329"/>
                  </a:lnTo>
                  <a:lnTo>
                    <a:pt x="1694" y="4406"/>
                  </a:lnTo>
                  <a:cubicBezTo>
                    <a:pt x="1701" y="4398"/>
                    <a:pt x="1740" y="4421"/>
                    <a:pt x="1724" y="4444"/>
                  </a:cubicBezTo>
                  <a:lnTo>
                    <a:pt x="1740" y="4429"/>
                  </a:lnTo>
                  <a:cubicBezTo>
                    <a:pt x="1755" y="4459"/>
                    <a:pt x="1763" y="4482"/>
                    <a:pt x="1801" y="4513"/>
                  </a:cubicBezTo>
                  <a:cubicBezTo>
                    <a:pt x="1793" y="4551"/>
                    <a:pt x="1770" y="4505"/>
                    <a:pt x="1755" y="4536"/>
                  </a:cubicBezTo>
                  <a:cubicBezTo>
                    <a:pt x="1770" y="4551"/>
                    <a:pt x="1770" y="4590"/>
                    <a:pt x="1801" y="4590"/>
                  </a:cubicBezTo>
                  <a:cubicBezTo>
                    <a:pt x="1801" y="4651"/>
                    <a:pt x="1793" y="4728"/>
                    <a:pt x="1809" y="4766"/>
                  </a:cubicBezTo>
                  <a:cubicBezTo>
                    <a:pt x="1816" y="4766"/>
                    <a:pt x="1839" y="4751"/>
                    <a:pt x="1847" y="4781"/>
                  </a:cubicBezTo>
                  <a:cubicBezTo>
                    <a:pt x="1816" y="4812"/>
                    <a:pt x="1801" y="4773"/>
                    <a:pt x="1801" y="4827"/>
                  </a:cubicBezTo>
                  <a:lnTo>
                    <a:pt x="1778" y="4773"/>
                  </a:lnTo>
                  <a:cubicBezTo>
                    <a:pt x="1755" y="4781"/>
                    <a:pt x="1793" y="4842"/>
                    <a:pt x="1793" y="4865"/>
                  </a:cubicBezTo>
                  <a:lnTo>
                    <a:pt x="1816" y="4865"/>
                  </a:lnTo>
                  <a:cubicBezTo>
                    <a:pt x="1809" y="4896"/>
                    <a:pt x="1816" y="4904"/>
                    <a:pt x="1793" y="4927"/>
                  </a:cubicBezTo>
                  <a:cubicBezTo>
                    <a:pt x="1809" y="4957"/>
                    <a:pt x="1816" y="4934"/>
                    <a:pt x="1839" y="4957"/>
                  </a:cubicBezTo>
                  <a:cubicBezTo>
                    <a:pt x="1847" y="4973"/>
                    <a:pt x="1793" y="5003"/>
                    <a:pt x="1839" y="5034"/>
                  </a:cubicBezTo>
                  <a:cubicBezTo>
                    <a:pt x="1832" y="5049"/>
                    <a:pt x="1816" y="5042"/>
                    <a:pt x="1809" y="5057"/>
                  </a:cubicBezTo>
                  <a:lnTo>
                    <a:pt x="1801" y="5011"/>
                  </a:lnTo>
                  <a:cubicBezTo>
                    <a:pt x="1755" y="5126"/>
                    <a:pt x="1839" y="5287"/>
                    <a:pt x="1847" y="5425"/>
                  </a:cubicBezTo>
                  <a:lnTo>
                    <a:pt x="1801" y="5402"/>
                  </a:lnTo>
                  <a:cubicBezTo>
                    <a:pt x="1801" y="5432"/>
                    <a:pt x="1816" y="5455"/>
                    <a:pt x="1809" y="5478"/>
                  </a:cubicBezTo>
                  <a:lnTo>
                    <a:pt x="1847" y="5478"/>
                  </a:lnTo>
                  <a:cubicBezTo>
                    <a:pt x="1855" y="5547"/>
                    <a:pt x="1832" y="5670"/>
                    <a:pt x="1916" y="5723"/>
                  </a:cubicBezTo>
                  <a:cubicBezTo>
                    <a:pt x="1893" y="5746"/>
                    <a:pt x="1885" y="5700"/>
                    <a:pt x="1870" y="5708"/>
                  </a:cubicBezTo>
                  <a:cubicBezTo>
                    <a:pt x="1878" y="5762"/>
                    <a:pt x="1878" y="5769"/>
                    <a:pt x="1885" y="5808"/>
                  </a:cubicBezTo>
                  <a:lnTo>
                    <a:pt x="1916" y="5808"/>
                  </a:lnTo>
                  <a:cubicBezTo>
                    <a:pt x="1931" y="5854"/>
                    <a:pt x="1893" y="5938"/>
                    <a:pt x="1946" y="5961"/>
                  </a:cubicBezTo>
                  <a:cubicBezTo>
                    <a:pt x="1931" y="5976"/>
                    <a:pt x="1916" y="5976"/>
                    <a:pt x="1916" y="6007"/>
                  </a:cubicBezTo>
                  <a:cubicBezTo>
                    <a:pt x="1923" y="6030"/>
                    <a:pt x="1962" y="6045"/>
                    <a:pt x="1931" y="6068"/>
                  </a:cubicBezTo>
                  <a:cubicBezTo>
                    <a:pt x="2000" y="6084"/>
                    <a:pt x="1954" y="6191"/>
                    <a:pt x="2008" y="6229"/>
                  </a:cubicBezTo>
                  <a:lnTo>
                    <a:pt x="1985" y="6244"/>
                  </a:lnTo>
                  <a:cubicBezTo>
                    <a:pt x="2008" y="6275"/>
                    <a:pt x="2038" y="6306"/>
                    <a:pt x="2008" y="6352"/>
                  </a:cubicBezTo>
                  <a:lnTo>
                    <a:pt x="2046" y="6390"/>
                  </a:lnTo>
                  <a:lnTo>
                    <a:pt x="2031" y="6413"/>
                  </a:lnTo>
                  <a:lnTo>
                    <a:pt x="2038" y="6436"/>
                  </a:lnTo>
                  <a:cubicBezTo>
                    <a:pt x="2069" y="6459"/>
                    <a:pt x="2077" y="6490"/>
                    <a:pt x="2077" y="6536"/>
                  </a:cubicBezTo>
                  <a:lnTo>
                    <a:pt x="2115" y="6551"/>
                  </a:lnTo>
                  <a:lnTo>
                    <a:pt x="2084" y="6543"/>
                  </a:lnTo>
                  <a:cubicBezTo>
                    <a:pt x="2100" y="6581"/>
                    <a:pt x="2115" y="6612"/>
                    <a:pt x="2123" y="6650"/>
                  </a:cubicBezTo>
                  <a:cubicBezTo>
                    <a:pt x="2084" y="6627"/>
                    <a:pt x="2115" y="6612"/>
                    <a:pt x="2077" y="6612"/>
                  </a:cubicBezTo>
                  <a:lnTo>
                    <a:pt x="2100" y="6681"/>
                  </a:lnTo>
                  <a:lnTo>
                    <a:pt x="2061" y="6666"/>
                  </a:lnTo>
                  <a:cubicBezTo>
                    <a:pt x="2046" y="6643"/>
                    <a:pt x="2069" y="6604"/>
                    <a:pt x="2031" y="6589"/>
                  </a:cubicBezTo>
                  <a:cubicBezTo>
                    <a:pt x="2046" y="6620"/>
                    <a:pt x="2000" y="6620"/>
                    <a:pt x="2023" y="6650"/>
                  </a:cubicBezTo>
                  <a:lnTo>
                    <a:pt x="1969" y="6620"/>
                  </a:lnTo>
                  <a:lnTo>
                    <a:pt x="2008" y="6612"/>
                  </a:lnTo>
                  <a:cubicBezTo>
                    <a:pt x="2008" y="6581"/>
                    <a:pt x="1985" y="6581"/>
                    <a:pt x="1962" y="6574"/>
                  </a:cubicBezTo>
                  <a:cubicBezTo>
                    <a:pt x="1954" y="6551"/>
                    <a:pt x="1931" y="6528"/>
                    <a:pt x="1946" y="6497"/>
                  </a:cubicBezTo>
                  <a:cubicBezTo>
                    <a:pt x="1962" y="6551"/>
                    <a:pt x="1992" y="6528"/>
                    <a:pt x="2000" y="6566"/>
                  </a:cubicBezTo>
                  <a:cubicBezTo>
                    <a:pt x="2031" y="6574"/>
                    <a:pt x="1992" y="6513"/>
                    <a:pt x="2031" y="6551"/>
                  </a:cubicBezTo>
                  <a:cubicBezTo>
                    <a:pt x="2061" y="6574"/>
                    <a:pt x="1992" y="6566"/>
                    <a:pt x="2023" y="6581"/>
                  </a:cubicBezTo>
                  <a:cubicBezTo>
                    <a:pt x="2061" y="6612"/>
                    <a:pt x="2038" y="6581"/>
                    <a:pt x="2046" y="6551"/>
                  </a:cubicBezTo>
                  <a:lnTo>
                    <a:pt x="2061" y="6581"/>
                  </a:lnTo>
                  <a:cubicBezTo>
                    <a:pt x="2069" y="6543"/>
                    <a:pt x="2000" y="6467"/>
                    <a:pt x="1992" y="6413"/>
                  </a:cubicBezTo>
                  <a:cubicBezTo>
                    <a:pt x="1962" y="6436"/>
                    <a:pt x="1969" y="6390"/>
                    <a:pt x="1954" y="6390"/>
                  </a:cubicBezTo>
                  <a:cubicBezTo>
                    <a:pt x="1962" y="6421"/>
                    <a:pt x="1985" y="6459"/>
                    <a:pt x="2008" y="6474"/>
                  </a:cubicBezTo>
                  <a:cubicBezTo>
                    <a:pt x="1946" y="6528"/>
                    <a:pt x="1923" y="6398"/>
                    <a:pt x="1885" y="6375"/>
                  </a:cubicBezTo>
                  <a:cubicBezTo>
                    <a:pt x="1893" y="6313"/>
                    <a:pt x="1946" y="6352"/>
                    <a:pt x="1954" y="6313"/>
                  </a:cubicBezTo>
                  <a:cubicBezTo>
                    <a:pt x="1916" y="6321"/>
                    <a:pt x="1946" y="6267"/>
                    <a:pt x="1908" y="6244"/>
                  </a:cubicBezTo>
                  <a:cubicBezTo>
                    <a:pt x="1916" y="6267"/>
                    <a:pt x="1923" y="6336"/>
                    <a:pt x="1885" y="6321"/>
                  </a:cubicBezTo>
                  <a:cubicBezTo>
                    <a:pt x="1908" y="6275"/>
                    <a:pt x="1855" y="6298"/>
                    <a:pt x="1855" y="6229"/>
                  </a:cubicBezTo>
                  <a:cubicBezTo>
                    <a:pt x="1870" y="6191"/>
                    <a:pt x="1893" y="6229"/>
                    <a:pt x="1908" y="6191"/>
                  </a:cubicBezTo>
                  <a:lnTo>
                    <a:pt x="1870" y="6160"/>
                  </a:lnTo>
                  <a:lnTo>
                    <a:pt x="1847" y="6183"/>
                  </a:lnTo>
                  <a:cubicBezTo>
                    <a:pt x="1801" y="6122"/>
                    <a:pt x="1793" y="6053"/>
                    <a:pt x="1763" y="5992"/>
                  </a:cubicBezTo>
                  <a:cubicBezTo>
                    <a:pt x="1740" y="6015"/>
                    <a:pt x="1770" y="6038"/>
                    <a:pt x="1763" y="6053"/>
                  </a:cubicBezTo>
                  <a:cubicBezTo>
                    <a:pt x="1732" y="6015"/>
                    <a:pt x="1694" y="5953"/>
                    <a:pt x="1740" y="5923"/>
                  </a:cubicBezTo>
                  <a:cubicBezTo>
                    <a:pt x="1740" y="5938"/>
                    <a:pt x="1755" y="5961"/>
                    <a:pt x="1778" y="5969"/>
                  </a:cubicBezTo>
                  <a:lnTo>
                    <a:pt x="1801" y="5938"/>
                  </a:lnTo>
                  <a:cubicBezTo>
                    <a:pt x="1778" y="5892"/>
                    <a:pt x="1732" y="5861"/>
                    <a:pt x="1770" y="5823"/>
                  </a:cubicBezTo>
                  <a:cubicBezTo>
                    <a:pt x="1740" y="5815"/>
                    <a:pt x="1755" y="5800"/>
                    <a:pt x="1755" y="5777"/>
                  </a:cubicBezTo>
                  <a:lnTo>
                    <a:pt x="1724" y="5777"/>
                  </a:lnTo>
                  <a:cubicBezTo>
                    <a:pt x="1732" y="5723"/>
                    <a:pt x="1678" y="5632"/>
                    <a:pt x="1717" y="5593"/>
                  </a:cubicBezTo>
                  <a:cubicBezTo>
                    <a:pt x="1701" y="5570"/>
                    <a:pt x="1686" y="5540"/>
                    <a:pt x="1678" y="5501"/>
                  </a:cubicBezTo>
                  <a:lnTo>
                    <a:pt x="1701" y="5501"/>
                  </a:lnTo>
                  <a:cubicBezTo>
                    <a:pt x="1717" y="5471"/>
                    <a:pt x="1678" y="5478"/>
                    <a:pt x="1663" y="5471"/>
                  </a:cubicBezTo>
                  <a:cubicBezTo>
                    <a:pt x="1678" y="5440"/>
                    <a:pt x="1701" y="5455"/>
                    <a:pt x="1724" y="5463"/>
                  </a:cubicBezTo>
                  <a:cubicBezTo>
                    <a:pt x="1724" y="5425"/>
                    <a:pt x="1701" y="5386"/>
                    <a:pt x="1740" y="5363"/>
                  </a:cubicBezTo>
                  <a:cubicBezTo>
                    <a:pt x="1717" y="5356"/>
                    <a:pt x="1701" y="5394"/>
                    <a:pt x="1678" y="5363"/>
                  </a:cubicBezTo>
                  <a:cubicBezTo>
                    <a:pt x="1663" y="5417"/>
                    <a:pt x="1732" y="5379"/>
                    <a:pt x="1717" y="5432"/>
                  </a:cubicBezTo>
                  <a:cubicBezTo>
                    <a:pt x="1694" y="5440"/>
                    <a:pt x="1678" y="5432"/>
                    <a:pt x="1663" y="5417"/>
                  </a:cubicBezTo>
                  <a:cubicBezTo>
                    <a:pt x="1648" y="5356"/>
                    <a:pt x="1694" y="5302"/>
                    <a:pt x="1663" y="5241"/>
                  </a:cubicBezTo>
                  <a:cubicBezTo>
                    <a:pt x="1694" y="5210"/>
                    <a:pt x="1686" y="5264"/>
                    <a:pt x="1701" y="5279"/>
                  </a:cubicBezTo>
                  <a:cubicBezTo>
                    <a:pt x="1717" y="5248"/>
                    <a:pt x="1694" y="5233"/>
                    <a:pt x="1686" y="5210"/>
                  </a:cubicBezTo>
                  <a:lnTo>
                    <a:pt x="1663" y="5233"/>
                  </a:lnTo>
                  <a:lnTo>
                    <a:pt x="1648" y="5203"/>
                  </a:lnTo>
                  <a:cubicBezTo>
                    <a:pt x="1663" y="5157"/>
                    <a:pt x="1602" y="5126"/>
                    <a:pt x="1648" y="5080"/>
                  </a:cubicBezTo>
                  <a:cubicBezTo>
                    <a:pt x="1617" y="5080"/>
                    <a:pt x="1609" y="5011"/>
                    <a:pt x="1640" y="5003"/>
                  </a:cubicBezTo>
                  <a:cubicBezTo>
                    <a:pt x="1586" y="4980"/>
                    <a:pt x="1579" y="4919"/>
                    <a:pt x="1586" y="4865"/>
                  </a:cubicBezTo>
                  <a:lnTo>
                    <a:pt x="1563" y="4858"/>
                  </a:lnTo>
                  <a:cubicBezTo>
                    <a:pt x="1579" y="4819"/>
                    <a:pt x="1548" y="4781"/>
                    <a:pt x="1586" y="4773"/>
                  </a:cubicBezTo>
                  <a:lnTo>
                    <a:pt x="1540" y="4728"/>
                  </a:lnTo>
                  <a:cubicBezTo>
                    <a:pt x="1563" y="4674"/>
                    <a:pt x="1579" y="4735"/>
                    <a:pt x="1602" y="4705"/>
                  </a:cubicBezTo>
                  <a:cubicBezTo>
                    <a:pt x="1571" y="4674"/>
                    <a:pt x="1571" y="4651"/>
                    <a:pt x="1579" y="4613"/>
                  </a:cubicBezTo>
                  <a:lnTo>
                    <a:pt x="1525" y="4574"/>
                  </a:lnTo>
                  <a:cubicBezTo>
                    <a:pt x="1540" y="4551"/>
                    <a:pt x="1571" y="4597"/>
                    <a:pt x="1586" y="4574"/>
                  </a:cubicBezTo>
                  <a:cubicBezTo>
                    <a:pt x="1533" y="4574"/>
                    <a:pt x="1533" y="4482"/>
                    <a:pt x="1548" y="4436"/>
                  </a:cubicBezTo>
                  <a:cubicBezTo>
                    <a:pt x="1533" y="4398"/>
                    <a:pt x="1502" y="4406"/>
                    <a:pt x="1510" y="4367"/>
                  </a:cubicBezTo>
                  <a:cubicBezTo>
                    <a:pt x="1533" y="4367"/>
                    <a:pt x="1563" y="4398"/>
                    <a:pt x="1540" y="4352"/>
                  </a:cubicBezTo>
                  <a:lnTo>
                    <a:pt x="1602" y="4390"/>
                  </a:lnTo>
                  <a:lnTo>
                    <a:pt x="1602" y="4367"/>
                  </a:lnTo>
                  <a:lnTo>
                    <a:pt x="1609" y="4352"/>
                  </a:lnTo>
                  <a:lnTo>
                    <a:pt x="1563" y="4322"/>
                  </a:lnTo>
                  <a:cubicBezTo>
                    <a:pt x="1540" y="4283"/>
                    <a:pt x="1586" y="4283"/>
                    <a:pt x="1602" y="4245"/>
                  </a:cubicBezTo>
                  <a:cubicBezTo>
                    <a:pt x="1571" y="4214"/>
                    <a:pt x="1609" y="4191"/>
                    <a:pt x="1586" y="4168"/>
                  </a:cubicBezTo>
                  <a:cubicBezTo>
                    <a:pt x="1563" y="4199"/>
                    <a:pt x="1571" y="4230"/>
                    <a:pt x="1579" y="4253"/>
                  </a:cubicBezTo>
                  <a:lnTo>
                    <a:pt x="1540" y="4291"/>
                  </a:lnTo>
                  <a:cubicBezTo>
                    <a:pt x="1540" y="4268"/>
                    <a:pt x="1525" y="4268"/>
                    <a:pt x="1540" y="4230"/>
                  </a:cubicBezTo>
                  <a:cubicBezTo>
                    <a:pt x="1533" y="4199"/>
                    <a:pt x="1525" y="4245"/>
                    <a:pt x="1502" y="4214"/>
                  </a:cubicBezTo>
                  <a:cubicBezTo>
                    <a:pt x="1533" y="4191"/>
                    <a:pt x="1525" y="4115"/>
                    <a:pt x="1525" y="4061"/>
                  </a:cubicBezTo>
                  <a:lnTo>
                    <a:pt x="1510" y="4122"/>
                  </a:lnTo>
                  <a:cubicBezTo>
                    <a:pt x="1464" y="4130"/>
                    <a:pt x="1471" y="4061"/>
                    <a:pt x="1471" y="4023"/>
                  </a:cubicBezTo>
                  <a:cubicBezTo>
                    <a:pt x="1502" y="4007"/>
                    <a:pt x="1487" y="4076"/>
                    <a:pt x="1502" y="4053"/>
                  </a:cubicBezTo>
                  <a:cubicBezTo>
                    <a:pt x="1533" y="4015"/>
                    <a:pt x="1487" y="4023"/>
                    <a:pt x="1494" y="3984"/>
                  </a:cubicBezTo>
                  <a:cubicBezTo>
                    <a:pt x="1548" y="4023"/>
                    <a:pt x="1487" y="3870"/>
                    <a:pt x="1533" y="3824"/>
                  </a:cubicBezTo>
                  <a:cubicBezTo>
                    <a:pt x="1502" y="3808"/>
                    <a:pt x="1494" y="3755"/>
                    <a:pt x="1464" y="3716"/>
                  </a:cubicBezTo>
                  <a:cubicBezTo>
                    <a:pt x="1510" y="3716"/>
                    <a:pt x="1464" y="3601"/>
                    <a:pt x="1448" y="3586"/>
                  </a:cubicBezTo>
                  <a:lnTo>
                    <a:pt x="1464" y="3563"/>
                  </a:lnTo>
                  <a:cubicBezTo>
                    <a:pt x="1448" y="3555"/>
                    <a:pt x="1464" y="3525"/>
                    <a:pt x="1433" y="3486"/>
                  </a:cubicBezTo>
                  <a:cubicBezTo>
                    <a:pt x="1471" y="3471"/>
                    <a:pt x="1433" y="3440"/>
                    <a:pt x="1426" y="3387"/>
                  </a:cubicBezTo>
                  <a:cubicBezTo>
                    <a:pt x="1433" y="3372"/>
                    <a:pt x="1456" y="3395"/>
                    <a:pt x="1464" y="3364"/>
                  </a:cubicBezTo>
                  <a:cubicBezTo>
                    <a:pt x="1433" y="3272"/>
                    <a:pt x="1456" y="3218"/>
                    <a:pt x="1433" y="3126"/>
                  </a:cubicBezTo>
                  <a:cubicBezTo>
                    <a:pt x="1456" y="3119"/>
                    <a:pt x="1464" y="3134"/>
                    <a:pt x="1464" y="3103"/>
                  </a:cubicBezTo>
                  <a:cubicBezTo>
                    <a:pt x="1418" y="3103"/>
                    <a:pt x="1448" y="3057"/>
                    <a:pt x="1471" y="3027"/>
                  </a:cubicBezTo>
                  <a:cubicBezTo>
                    <a:pt x="1433" y="3050"/>
                    <a:pt x="1418" y="3004"/>
                    <a:pt x="1426" y="2950"/>
                  </a:cubicBezTo>
                  <a:cubicBezTo>
                    <a:pt x="1456" y="2943"/>
                    <a:pt x="1426" y="3004"/>
                    <a:pt x="1456" y="2988"/>
                  </a:cubicBezTo>
                  <a:lnTo>
                    <a:pt x="1471" y="2950"/>
                  </a:lnTo>
                  <a:cubicBezTo>
                    <a:pt x="1456" y="2943"/>
                    <a:pt x="1448" y="2966"/>
                    <a:pt x="1448" y="2935"/>
                  </a:cubicBezTo>
                  <a:lnTo>
                    <a:pt x="1471" y="2943"/>
                  </a:lnTo>
                  <a:cubicBezTo>
                    <a:pt x="1494" y="2897"/>
                    <a:pt x="1471" y="2889"/>
                    <a:pt x="1456" y="2889"/>
                  </a:cubicBezTo>
                  <a:cubicBezTo>
                    <a:pt x="1448" y="2851"/>
                    <a:pt x="1494" y="2889"/>
                    <a:pt x="1487" y="2851"/>
                  </a:cubicBezTo>
                  <a:cubicBezTo>
                    <a:pt x="1456" y="2851"/>
                    <a:pt x="1448" y="2820"/>
                    <a:pt x="1433" y="2789"/>
                  </a:cubicBezTo>
                  <a:cubicBezTo>
                    <a:pt x="1471" y="2782"/>
                    <a:pt x="1433" y="2774"/>
                    <a:pt x="1464" y="2743"/>
                  </a:cubicBezTo>
                  <a:lnTo>
                    <a:pt x="1456" y="2682"/>
                  </a:lnTo>
                  <a:lnTo>
                    <a:pt x="1487" y="2697"/>
                  </a:lnTo>
                  <a:cubicBezTo>
                    <a:pt x="1448" y="2682"/>
                    <a:pt x="1487" y="2567"/>
                    <a:pt x="1433" y="2582"/>
                  </a:cubicBezTo>
                  <a:cubicBezTo>
                    <a:pt x="1456" y="2552"/>
                    <a:pt x="1395" y="2521"/>
                    <a:pt x="1418" y="2506"/>
                  </a:cubicBezTo>
                  <a:cubicBezTo>
                    <a:pt x="1448" y="2483"/>
                    <a:pt x="1433" y="2529"/>
                    <a:pt x="1464" y="2552"/>
                  </a:cubicBezTo>
                  <a:cubicBezTo>
                    <a:pt x="1471" y="2521"/>
                    <a:pt x="1464" y="2491"/>
                    <a:pt x="1471" y="2475"/>
                  </a:cubicBezTo>
                  <a:cubicBezTo>
                    <a:pt x="1395" y="2468"/>
                    <a:pt x="1433" y="2360"/>
                    <a:pt x="1426" y="2330"/>
                  </a:cubicBezTo>
                  <a:lnTo>
                    <a:pt x="1464" y="2391"/>
                  </a:lnTo>
                  <a:lnTo>
                    <a:pt x="1448" y="2391"/>
                  </a:lnTo>
                  <a:cubicBezTo>
                    <a:pt x="1433" y="2414"/>
                    <a:pt x="1464" y="2406"/>
                    <a:pt x="1464" y="2445"/>
                  </a:cubicBezTo>
                  <a:cubicBezTo>
                    <a:pt x="1471" y="2399"/>
                    <a:pt x="1464" y="2391"/>
                    <a:pt x="1510" y="2337"/>
                  </a:cubicBezTo>
                  <a:cubicBezTo>
                    <a:pt x="1502" y="2314"/>
                    <a:pt x="1487" y="2337"/>
                    <a:pt x="1471" y="2330"/>
                  </a:cubicBezTo>
                  <a:cubicBezTo>
                    <a:pt x="1510" y="2291"/>
                    <a:pt x="1471" y="2123"/>
                    <a:pt x="1494" y="2054"/>
                  </a:cubicBezTo>
                  <a:lnTo>
                    <a:pt x="1456" y="2016"/>
                  </a:lnTo>
                  <a:cubicBezTo>
                    <a:pt x="1426" y="1977"/>
                    <a:pt x="1487" y="1947"/>
                    <a:pt x="1433" y="1939"/>
                  </a:cubicBezTo>
                  <a:lnTo>
                    <a:pt x="1487" y="1939"/>
                  </a:lnTo>
                  <a:lnTo>
                    <a:pt x="1464" y="1977"/>
                  </a:lnTo>
                  <a:cubicBezTo>
                    <a:pt x="1487" y="2008"/>
                    <a:pt x="1502" y="1954"/>
                    <a:pt x="1510" y="2008"/>
                  </a:cubicBezTo>
                  <a:cubicBezTo>
                    <a:pt x="1510" y="1970"/>
                    <a:pt x="1494" y="1954"/>
                    <a:pt x="1487" y="1916"/>
                  </a:cubicBezTo>
                  <a:lnTo>
                    <a:pt x="1502" y="1908"/>
                  </a:lnTo>
                  <a:cubicBezTo>
                    <a:pt x="1487" y="1878"/>
                    <a:pt x="1487" y="1931"/>
                    <a:pt x="1464" y="1916"/>
                  </a:cubicBezTo>
                  <a:cubicBezTo>
                    <a:pt x="1456" y="1901"/>
                    <a:pt x="1471" y="1870"/>
                    <a:pt x="1448" y="1855"/>
                  </a:cubicBezTo>
                  <a:cubicBezTo>
                    <a:pt x="1418" y="1970"/>
                    <a:pt x="1410" y="2069"/>
                    <a:pt x="1395" y="2184"/>
                  </a:cubicBezTo>
                  <a:cubicBezTo>
                    <a:pt x="1387" y="2215"/>
                    <a:pt x="1380" y="2169"/>
                    <a:pt x="1357" y="2199"/>
                  </a:cubicBezTo>
                  <a:cubicBezTo>
                    <a:pt x="1357" y="2222"/>
                    <a:pt x="1372" y="2215"/>
                    <a:pt x="1387" y="2238"/>
                  </a:cubicBezTo>
                  <a:cubicBezTo>
                    <a:pt x="1372" y="2261"/>
                    <a:pt x="1341" y="2215"/>
                    <a:pt x="1318" y="2184"/>
                  </a:cubicBezTo>
                  <a:cubicBezTo>
                    <a:pt x="1318" y="2123"/>
                    <a:pt x="1380" y="2054"/>
                    <a:pt x="1341" y="1977"/>
                  </a:cubicBezTo>
                  <a:lnTo>
                    <a:pt x="1357" y="1908"/>
                  </a:lnTo>
                  <a:cubicBezTo>
                    <a:pt x="1334" y="1931"/>
                    <a:pt x="1341" y="1916"/>
                    <a:pt x="1349" y="1878"/>
                  </a:cubicBezTo>
                  <a:cubicBezTo>
                    <a:pt x="1341" y="1855"/>
                    <a:pt x="1334" y="1878"/>
                    <a:pt x="1311" y="1862"/>
                  </a:cubicBezTo>
                  <a:cubicBezTo>
                    <a:pt x="1357" y="1801"/>
                    <a:pt x="1318" y="1793"/>
                    <a:pt x="1334" y="1747"/>
                  </a:cubicBezTo>
                  <a:cubicBezTo>
                    <a:pt x="1341" y="1724"/>
                    <a:pt x="1349" y="1747"/>
                    <a:pt x="1372" y="1717"/>
                  </a:cubicBezTo>
                  <a:cubicBezTo>
                    <a:pt x="1341" y="1717"/>
                    <a:pt x="1334" y="1701"/>
                    <a:pt x="1341" y="1663"/>
                  </a:cubicBezTo>
                  <a:cubicBezTo>
                    <a:pt x="1349" y="1640"/>
                    <a:pt x="1357" y="1701"/>
                    <a:pt x="1380" y="1663"/>
                  </a:cubicBezTo>
                  <a:lnTo>
                    <a:pt x="1380" y="1633"/>
                  </a:lnTo>
                  <a:lnTo>
                    <a:pt x="1349" y="1602"/>
                  </a:lnTo>
                  <a:cubicBezTo>
                    <a:pt x="1372" y="1533"/>
                    <a:pt x="1380" y="1510"/>
                    <a:pt x="1410" y="1456"/>
                  </a:cubicBezTo>
                  <a:cubicBezTo>
                    <a:pt x="1357" y="1441"/>
                    <a:pt x="1426" y="1410"/>
                    <a:pt x="1395" y="1372"/>
                  </a:cubicBezTo>
                  <a:lnTo>
                    <a:pt x="1426" y="1410"/>
                  </a:lnTo>
                  <a:cubicBezTo>
                    <a:pt x="1426" y="1380"/>
                    <a:pt x="1426" y="1357"/>
                    <a:pt x="1433" y="1334"/>
                  </a:cubicBezTo>
                  <a:lnTo>
                    <a:pt x="1418" y="1288"/>
                  </a:lnTo>
                  <a:cubicBezTo>
                    <a:pt x="1387" y="1295"/>
                    <a:pt x="1387" y="1288"/>
                    <a:pt x="1372" y="1242"/>
                  </a:cubicBezTo>
                  <a:cubicBezTo>
                    <a:pt x="1372" y="1295"/>
                    <a:pt x="1334" y="1318"/>
                    <a:pt x="1349" y="1364"/>
                  </a:cubicBezTo>
                  <a:cubicBezTo>
                    <a:pt x="1318" y="1395"/>
                    <a:pt x="1334" y="1341"/>
                    <a:pt x="1311" y="1364"/>
                  </a:cubicBezTo>
                  <a:cubicBezTo>
                    <a:pt x="1318" y="1395"/>
                    <a:pt x="1341" y="1403"/>
                    <a:pt x="1357" y="1395"/>
                  </a:cubicBezTo>
                  <a:lnTo>
                    <a:pt x="1372" y="1449"/>
                  </a:lnTo>
                  <a:cubicBezTo>
                    <a:pt x="1334" y="1449"/>
                    <a:pt x="1349" y="1495"/>
                    <a:pt x="1349" y="1525"/>
                  </a:cubicBezTo>
                  <a:cubicBezTo>
                    <a:pt x="1318" y="1548"/>
                    <a:pt x="1334" y="1495"/>
                    <a:pt x="1303" y="1487"/>
                  </a:cubicBezTo>
                  <a:cubicBezTo>
                    <a:pt x="1295" y="1518"/>
                    <a:pt x="1303" y="1518"/>
                    <a:pt x="1318" y="1533"/>
                  </a:cubicBezTo>
                  <a:cubicBezTo>
                    <a:pt x="1311" y="1548"/>
                    <a:pt x="1280" y="1564"/>
                    <a:pt x="1280" y="1602"/>
                  </a:cubicBezTo>
                  <a:lnTo>
                    <a:pt x="1334" y="1648"/>
                  </a:lnTo>
                  <a:cubicBezTo>
                    <a:pt x="1311" y="1663"/>
                    <a:pt x="1295" y="1640"/>
                    <a:pt x="1272" y="1678"/>
                  </a:cubicBezTo>
                  <a:lnTo>
                    <a:pt x="1272" y="1740"/>
                  </a:lnTo>
                  <a:lnTo>
                    <a:pt x="1234" y="1740"/>
                  </a:lnTo>
                  <a:cubicBezTo>
                    <a:pt x="1242" y="1816"/>
                    <a:pt x="1226" y="1901"/>
                    <a:pt x="1219" y="1977"/>
                  </a:cubicBezTo>
                  <a:cubicBezTo>
                    <a:pt x="1257" y="2023"/>
                    <a:pt x="1196" y="2062"/>
                    <a:pt x="1226" y="2107"/>
                  </a:cubicBezTo>
                  <a:cubicBezTo>
                    <a:pt x="1165" y="2184"/>
                    <a:pt x="1257" y="2299"/>
                    <a:pt x="1180" y="2360"/>
                  </a:cubicBezTo>
                  <a:lnTo>
                    <a:pt x="1196" y="2406"/>
                  </a:lnTo>
                  <a:lnTo>
                    <a:pt x="1157" y="2468"/>
                  </a:lnTo>
                  <a:cubicBezTo>
                    <a:pt x="1150" y="2437"/>
                    <a:pt x="1165" y="2406"/>
                    <a:pt x="1127" y="2399"/>
                  </a:cubicBezTo>
                  <a:cubicBezTo>
                    <a:pt x="1157" y="2406"/>
                    <a:pt x="1150" y="2376"/>
                    <a:pt x="1150" y="2353"/>
                  </a:cubicBezTo>
                  <a:lnTo>
                    <a:pt x="1127" y="2376"/>
                  </a:lnTo>
                  <a:cubicBezTo>
                    <a:pt x="1104" y="2337"/>
                    <a:pt x="1119" y="2314"/>
                    <a:pt x="1119" y="2276"/>
                  </a:cubicBezTo>
                  <a:lnTo>
                    <a:pt x="1127" y="2322"/>
                  </a:lnTo>
                  <a:cubicBezTo>
                    <a:pt x="1157" y="2314"/>
                    <a:pt x="1127" y="2238"/>
                    <a:pt x="1142" y="2199"/>
                  </a:cubicBezTo>
                  <a:lnTo>
                    <a:pt x="1119" y="2245"/>
                  </a:lnTo>
                  <a:cubicBezTo>
                    <a:pt x="1127" y="2176"/>
                    <a:pt x="1104" y="2146"/>
                    <a:pt x="1088" y="2085"/>
                  </a:cubicBezTo>
                  <a:cubicBezTo>
                    <a:pt x="1104" y="2062"/>
                    <a:pt x="1119" y="2130"/>
                    <a:pt x="1127" y="2092"/>
                  </a:cubicBezTo>
                  <a:lnTo>
                    <a:pt x="1111" y="2062"/>
                  </a:lnTo>
                  <a:cubicBezTo>
                    <a:pt x="1142" y="1993"/>
                    <a:pt x="1119" y="1916"/>
                    <a:pt x="1104" y="1870"/>
                  </a:cubicBezTo>
                  <a:cubicBezTo>
                    <a:pt x="1127" y="1916"/>
                    <a:pt x="1119" y="1839"/>
                    <a:pt x="1127" y="1801"/>
                  </a:cubicBezTo>
                  <a:cubicBezTo>
                    <a:pt x="1111" y="1793"/>
                    <a:pt x="1104" y="1778"/>
                    <a:pt x="1104" y="1816"/>
                  </a:cubicBezTo>
                  <a:cubicBezTo>
                    <a:pt x="1065" y="1755"/>
                    <a:pt x="1127" y="1755"/>
                    <a:pt x="1088" y="1709"/>
                  </a:cubicBezTo>
                  <a:lnTo>
                    <a:pt x="1142" y="1709"/>
                  </a:lnTo>
                  <a:lnTo>
                    <a:pt x="1104" y="1648"/>
                  </a:lnTo>
                  <a:cubicBezTo>
                    <a:pt x="1088" y="1625"/>
                    <a:pt x="1150" y="1564"/>
                    <a:pt x="1104" y="1556"/>
                  </a:cubicBezTo>
                  <a:lnTo>
                    <a:pt x="1127" y="1510"/>
                  </a:lnTo>
                  <a:cubicBezTo>
                    <a:pt x="1104" y="1479"/>
                    <a:pt x="1104" y="1395"/>
                    <a:pt x="1142" y="1326"/>
                  </a:cubicBezTo>
                  <a:cubicBezTo>
                    <a:pt x="1150" y="1364"/>
                    <a:pt x="1142" y="1364"/>
                    <a:pt x="1165" y="1403"/>
                  </a:cubicBezTo>
                  <a:cubicBezTo>
                    <a:pt x="1188" y="1372"/>
                    <a:pt x="1196" y="1357"/>
                    <a:pt x="1203" y="1334"/>
                  </a:cubicBezTo>
                  <a:cubicBezTo>
                    <a:pt x="1196" y="1318"/>
                    <a:pt x="1157" y="1357"/>
                    <a:pt x="1180" y="1326"/>
                  </a:cubicBezTo>
                  <a:cubicBezTo>
                    <a:pt x="1150" y="1303"/>
                    <a:pt x="1180" y="1364"/>
                    <a:pt x="1180" y="1372"/>
                  </a:cubicBezTo>
                  <a:cubicBezTo>
                    <a:pt x="1142" y="1372"/>
                    <a:pt x="1119" y="1288"/>
                    <a:pt x="1165" y="1249"/>
                  </a:cubicBezTo>
                  <a:cubicBezTo>
                    <a:pt x="1180" y="1203"/>
                    <a:pt x="1111" y="1135"/>
                    <a:pt x="1150" y="1096"/>
                  </a:cubicBezTo>
                  <a:lnTo>
                    <a:pt x="1127" y="1058"/>
                  </a:lnTo>
                  <a:lnTo>
                    <a:pt x="1165" y="1066"/>
                  </a:lnTo>
                  <a:cubicBezTo>
                    <a:pt x="1180" y="1035"/>
                    <a:pt x="1142" y="997"/>
                    <a:pt x="1165" y="974"/>
                  </a:cubicBezTo>
                  <a:lnTo>
                    <a:pt x="1188" y="1012"/>
                  </a:lnTo>
                  <a:cubicBezTo>
                    <a:pt x="1188" y="920"/>
                    <a:pt x="1180" y="836"/>
                    <a:pt x="1226" y="790"/>
                  </a:cubicBezTo>
                  <a:cubicBezTo>
                    <a:pt x="1226" y="759"/>
                    <a:pt x="1234" y="744"/>
                    <a:pt x="1219" y="713"/>
                  </a:cubicBezTo>
                  <a:lnTo>
                    <a:pt x="1188" y="713"/>
                  </a:lnTo>
                  <a:cubicBezTo>
                    <a:pt x="1226" y="683"/>
                    <a:pt x="1196" y="598"/>
                    <a:pt x="1242" y="552"/>
                  </a:cubicBezTo>
                  <a:lnTo>
                    <a:pt x="1257" y="606"/>
                  </a:lnTo>
                  <a:cubicBezTo>
                    <a:pt x="1272" y="598"/>
                    <a:pt x="1295" y="522"/>
                    <a:pt x="1311" y="483"/>
                  </a:cubicBezTo>
                  <a:cubicBezTo>
                    <a:pt x="1295" y="445"/>
                    <a:pt x="1303" y="514"/>
                    <a:pt x="1272" y="514"/>
                  </a:cubicBezTo>
                  <a:cubicBezTo>
                    <a:pt x="1265" y="483"/>
                    <a:pt x="1280" y="460"/>
                    <a:pt x="1272" y="437"/>
                  </a:cubicBezTo>
                  <a:lnTo>
                    <a:pt x="1242" y="414"/>
                  </a:lnTo>
                  <a:lnTo>
                    <a:pt x="1219" y="437"/>
                  </a:lnTo>
                  <a:lnTo>
                    <a:pt x="1219" y="399"/>
                  </a:lnTo>
                  <a:cubicBezTo>
                    <a:pt x="1265" y="368"/>
                    <a:pt x="1265" y="361"/>
                    <a:pt x="1295" y="307"/>
                  </a:cubicBezTo>
                  <a:cubicBezTo>
                    <a:pt x="1311" y="338"/>
                    <a:pt x="1265" y="361"/>
                    <a:pt x="1280" y="384"/>
                  </a:cubicBezTo>
                  <a:cubicBezTo>
                    <a:pt x="1311" y="376"/>
                    <a:pt x="1303" y="361"/>
                    <a:pt x="1318" y="338"/>
                  </a:cubicBezTo>
                  <a:cubicBezTo>
                    <a:pt x="1295" y="345"/>
                    <a:pt x="1295" y="269"/>
                    <a:pt x="1311" y="246"/>
                  </a:cubicBezTo>
                  <a:lnTo>
                    <a:pt x="1334" y="261"/>
                  </a:lnTo>
                  <a:cubicBezTo>
                    <a:pt x="1357" y="254"/>
                    <a:pt x="1341" y="223"/>
                    <a:pt x="1372" y="215"/>
                  </a:cubicBezTo>
                  <a:lnTo>
                    <a:pt x="1334" y="215"/>
                  </a:lnTo>
                  <a:cubicBezTo>
                    <a:pt x="1334" y="154"/>
                    <a:pt x="1380" y="108"/>
                    <a:pt x="1380" y="54"/>
                  </a:cubicBezTo>
                  <a:cubicBezTo>
                    <a:pt x="1349" y="39"/>
                    <a:pt x="1372" y="93"/>
                    <a:pt x="1349" y="108"/>
                  </a:cubicBezTo>
                  <a:lnTo>
                    <a:pt x="1334" y="108"/>
                  </a:lnTo>
                  <a:cubicBezTo>
                    <a:pt x="1357" y="70"/>
                    <a:pt x="1341" y="62"/>
                    <a:pt x="1341" y="16"/>
                  </a:cubicBezTo>
                  <a:cubicBezTo>
                    <a:pt x="1311" y="1"/>
                    <a:pt x="1303" y="39"/>
                    <a:pt x="1318" y="70"/>
                  </a:cubicBezTo>
                  <a:cubicBezTo>
                    <a:pt x="1295" y="100"/>
                    <a:pt x="1303" y="24"/>
                    <a:pt x="1280" y="70"/>
                  </a:cubicBezTo>
                  <a:cubicBezTo>
                    <a:pt x="1242" y="116"/>
                    <a:pt x="1257" y="62"/>
                    <a:pt x="1219" y="9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8"/>
            <p:cNvSpPr/>
            <p:nvPr/>
          </p:nvSpPr>
          <p:spPr>
            <a:xfrm flipH="1" rot="-5400000">
              <a:off x="8340570" y="4247145"/>
              <a:ext cx="1143472" cy="770685"/>
            </a:xfrm>
            <a:custGeom>
              <a:rect b="b" l="l" r="r" t="t"/>
              <a:pathLst>
                <a:path extrusionOk="0" h="7550" w="11202">
                  <a:moveTo>
                    <a:pt x="6988" y="0"/>
                  </a:moveTo>
                  <a:cubicBezTo>
                    <a:pt x="6721" y="0"/>
                    <a:pt x="6435" y="6"/>
                    <a:pt x="6129" y="19"/>
                  </a:cubicBezTo>
                  <a:cubicBezTo>
                    <a:pt x="5455" y="41"/>
                    <a:pt x="4758" y="110"/>
                    <a:pt x="4184" y="463"/>
                  </a:cubicBezTo>
                  <a:cubicBezTo>
                    <a:pt x="3961" y="608"/>
                    <a:pt x="3755" y="823"/>
                    <a:pt x="3678" y="1076"/>
                  </a:cubicBezTo>
                  <a:cubicBezTo>
                    <a:pt x="3601" y="1336"/>
                    <a:pt x="3678" y="1612"/>
                    <a:pt x="3793" y="1865"/>
                  </a:cubicBezTo>
                  <a:cubicBezTo>
                    <a:pt x="4237" y="2861"/>
                    <a:pt x="5195" y="3497"/>
                    <a:pt x="6114" y="4086"/>
                  </a:cubicBezTo>
                  <a:cubicBezTo>
                    <a:pt x="4712" y="4761"/>
                    <a:pt x="3004" y="4401"/>
                    <a:pt x="1541" y="4937"/>
                  </a:cubicBezTo>
                  <a:cubicBezTo>
                    <a:pt x="1234" y="5052"/>
                    <a:pt x="943" y="5205"/>
                    <a:pt x="729" y="5442"/>
                  </a:cubicBezTo>
                  <a:cubicBezTo>
                    <a:pt x="445" y="5749"/>
                    <a:pt x="315" y="6163"/>
                    <a:pt x="200" y="6561"/>
                  </a:cubicBezTo>
                  <a:cubicBezTo>
                    <a:pt x="100" y="6883"/>
                    <a:pt x="8" y="7220"/>
                    <a:pt x="1" y="7549"/>
                  </a:cubicBezTo>
                  <a:lnTo>
                    <a:pt x="11201" y="7549"/>
                  </a:lnTo>
                  <a:lnTo>
                    <a:pt x="11201" y="149"/>
                  </a:lnTo>
                  <a:cubicBezTo>
                    <a:pt x="11029" y="162"/>
                    <a:pt x="10820" y="172"/>
                    <a:pt x="10556" y="172"/>
                  </a:cubicBezTo>
                  <a:cubicBezTo>
                    <a:pt x="10349" y="172"/>
                    <a:pt x="10110" y="166"/>
                    <a:pt x="9830" y="149"/>
                  </a:cubicBezTo>
                  <a:cubicBezTo>
                    <a:pt x="9210" y="136"/>
                    <a:pt x="8334" y="0"/>
                    <a:pt x="69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1" name="Google Shape;361;p18"/>
          <p:cNvGrpSpPr/>
          <p:nvPr/>
        </p:nvGrpSpPr>
        <p:grpSpPr>
          <a:xfrm flipH="1">
            <a:off x="8349137" y="4550469"/>
            <a:ext cx="358997" cy="477089"/>
            <a:chOff x="1358275" y="708000"/>
            <a:chExt cx="47725" cy="63425"/>
          </a:xfrm>
        </p:grpSpPr>
        <p:sp>
          <p:nvSpPr>
            <p:cNvPr id="362" name="Google Shape;362;p18"/>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8"/>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8"/>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8"/>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8"/>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8"/>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368" name="Shape 368"/>
        <p:cNvGrpSpPr/>
        <p:nvPr/>
      </p:nvGrpSpPr>
      <p:grpSpPr>
        <a:xfrm>
          <a:off x="0" y="0"/>
          <a:ext cx="0" cy="0"/>
          <a:chOff x="0" y="0"/>
          <a:chExt cx="0" cy="0"/>
        </a:xfrm>
      </p:grpSpPr>
      <p:grpSp>
        <p:nvGrpSpPr>
          <p:cNvPr id="369" name="Google Shape;369;p19"/>
          <p:cNvGrpSpPr/>
          <p:nvPr/>
        </p:nvGrpSpPr>
        <p:grpSpPr>
          <a:xfrm>
            <a:off x="-1096973" y="-1703137"/>
            <a:ext cx="8036129" cy="8066591"/>
            <a:chOff x="-1096973" y="-1703137"/>
            <a:chExt cx="8036129" cy="8066591"/>
          </a:xfrm>
        </p:grpSpPr>
        <p:sp>
          <p:nvSpPr>
            <p:cNvPr id="370" name="Google Shape;370;p19"/>
            <p:cNvSpPr/>
            <p:nvPr/>
          </p:nvSpPr>
          <p:spPr>
            <a:xfrm rot="1682558">
              <a:off x="4926582" y="-1426260"/>
              <a:ext cx="1657982" cy="1922509"/>
            </a:xfrm>
            <a:custGeom>
              <a:rect b="b" l="l" r="r" t="t"/>
              <a:pathLst>
                <a:path extrusionOk="0" h="9071" w="7823">
                  <a:moveTo>
                    <a:pt x="774" y="3256"/>
                  </a:moveTo>
                  <a:lnTo>
                    <a:pt x="767" y="3210"/>
                  </a:lnTo>
                  <a:close/>
                  <a:moveTo>
                    <a:pt x="1456" y="2865"/>
                  </a:moveTo>
                  <a:lnTo>
                    <a:pt x="1448" y="2873"/>
                  </a:lnTo>
                  <a:cubicBezTo>
                    <a:pt x="1418" y="2873"/>
                    <a:pt x="1433" y="2827"/>
                    <a:pt x="1456" y="2842"/>
                  </a:cubicBezTo>
                  <a:close/>
                  <a:moveTo>
                    <a:pt x="1380" y="2781"/>
                  </a:moveTo>
                  <a:lnTo>
                    <a:pt x="1410" y="2758"/>
                  </a:lnTo>
                  <a:close/>
                  <a:moveTo>
                    <a:pt x="1456" y="2743"/>
                  </a:moveTo>
                  <a:cubicBezTo>
                    <a:pt x="1464" y="2712"/>
                    <a:pt x="1471" y="2681"/>
                    <a:pt x="1502" y="2689"/>
                  </a:cubicBezTo>
                  <a:cubicBezTo>
                    <a:pt x="1471" y="2704"/>
                    <a:pt x="1487" y="2743"/>
                    <a:pt x="1456" y="2743"/>
                  </a:cubicBezTo>
                  <a:close/>
                  <a:moveTo>
                    <a:pt x="1548" y="2674"/>
                  </a:moveTo>
                  <a:lnTo>
                    <a:pt x="1579" y="2666"/>
                  </a:lnTo>
                  <a:close/>
                  <a:moveTo>
                    <a:pt x="1065" y="2306"/>
                  </a:moveTo>
                  <a:lnTo>
                    <a:pt x="1065" y="2367"/>
                  </a:lnTo>
                  <a:lnTo>
                    <a:pt x="1035" y="2352"/>
                  </a:lnTo>
                  <a:lnTo>
                    <a:pt x="1012" y="2352"/>
                  </a:lnTo>
                  <a:cubicBezTo>
                    <a:pt x="1035" y="2329"/>
                    <a:pt x="1050" y="2321"/>
                    <a:pt x="1012" y="2291"/>
                  </a:cubicBezTo>
                  <a:close/>
                  <a:moveTo>
                    <a:pt x="583" y="2069"/>
                  </a:moveTo>
                  <a:lnTo>
                    <a:pt x="552" y="2030"/>
                  </a:lnTo>
                  <a:lnTo>
                    <a:pt x="606" y="2015"/>
                  </a:lnTo>
                  <a:cubicBezTo>
                    <a:pt x="590" y="2046"/>
                    <a:pt x="575" y="2053"/>
                    <a:pt x="583" y="2069"/>
                  </a:cubicBezTo>
                  <a:close/>
                  <a:moveTo>
                    <a:pt x="2069" y="2590"/>
                  </a:moveTo>
                  <a:lnTo>
                    <a:pt x="2061" y="2605"/>
                  </a:lnTo>
                  <a:cubicBezTo>
                    <a:pt x="2031" y="2590"/>
                    <a:pt x="2046" y="2551"/>
                    <a:pt x="2008" y="2528"/>
                  </a:cubicBezTo>
                  <a:lnTo>
                    <a:pt x="2046" y="2513"/>
                  </a:lnTo>
                  <a:cubicBezTo>
                    <a:pt x="2031" y="2521"/>
                    <a:pt x="2038" y="2567"/>
                    <a:pt x="2069" y="2590"/>
                  </a:cubicBezTo>
                  <a:close/>
                  <a:moveTo>
                    <a:pt x="958" y="1816"/>
                  </a:moveTo>
                  <a:cubicBezTo>
                    <a:pt x="989" y="1754"/>
                    <a:pt x="1012" y="1724"/>
                    <a:pt x="1012" y="1670"/>
                  </a:cubicBezTo>
                  <a:lnTo>
                    <a:pt x="1050" y="1678"/>
                  </a:lnTo>
                  <a:cubicBezTo>
                    <a:pt x="1027" y="1709"/>
                    <a:pt x="1027" y="1793"/>
                    <a:pt x="958" y="1816"/>
                  </a:cubicBezTo>
                  <a:close/>
                  <a:moveTo>
                    <a:pt x="2291" y="2329"/>
                  </a:moveTo>
                  <a:lnTo>
                    <a:pt x="2329" y="2283"/>
                  </a:lnTo>
                  <a:cubicBezTo>
                    <a:pt x="2329" y="2321"/>
                    <a:pt x="2307" y="2321"/>
                    <a:pt x="2291" y="2329"/>
                  </a:cubicBezTo>
                  <a:close/>
                  <a:moveTo>
                    <a:pt x="1081" y="1670"/>
                  </a:moveTo>
                  <a:lnTo>
                    <a:pt x="1050" y="1640"/>
                  </a:lnTo>
                  <a:cubicBezTo>
                    <a:pt x="1081" y="1609"/>
                    <a:pt x="1111" y="1571"/>
                    <a:pt x="1150" y="1563"/>
                  </a:cubicBezTo>
                  <a:cubicBezTo>
                    <a:pt x="1127" y="1601"/>
                    <a:pt x="1104" y="1632"/>
                    <a:pt x="1081" y="1670"/>
                  </a:cubicBezTo>
                  <a:close/>
                  <a:moveTo>
                    <a:pt x="1234" y="1586"/>
                  </a:moveTo>
                  <a:cubicBezTo>
                    <a:pt x="1203" y="1571"/>
                    <a:pt x="1219" y="1555"/>
                    <a:pt x="1219" y="1525"/>
                  </a:cubicBezTo>
                  <a:cubicBezTo>
                    <a:pt x="1234" y="1494"/>
                    <a:pt x="1272" y="1479"/>
                    <a:pt x="1311" y="1440"/>
                  </a:cubicBezTo>
                  <a:lnTo>
                    <a:pt x="1334" y="1456"/>
                  </a:lnTo>
                  <a:cubicBezTo>
                    <a:pt x="1311" y="1494"/>
                    <a:pt x="1265" y="1540"/>
                    <a:pt x="1234" y="1586"/>
                  </a:cubicBezTo>
                  <a:close/>
                  <a:moveTo>
                    <a:pt x="3080" y="2168"/>
                  </a:moveTo>
                  <a:lnTo>
                    <a:pt x="3103" y="2145"/>
                  </a:lnTo>
                  <a:lnTo>
                    <a:pt x="3111" y="2168"/>
                  </a:lnTo>
                  <a:close/>
                  <a:moveTo>
                    <a:pt x="3119" y="2138"/>
                  </a:moveTo>
                  <a:lnTo>
                    <a:pt x="3188" y="2161"/>
                  </a:lnTo>
                  <a:cubicBezTo>
                    <a:pt x="3157" y="2176"/>
                    <a:pt x="3142" y="2176"/>
                    <a:pt x="3119" y="2138"/>
                  </a:cubicBezTo>
                  <a:close/>
                  <a:moveTo>
                    <a:pt x="3188" y="2138"/>
                  </a:moveTo>
                  <a:lnTo>
                    <a:pt x="3233" y="2138"/>
                  </a:lnTo>
                  <a:cubicBezTo>
                    <a:pt x="3226" y="2168"/>
                    <a:pt x="3188" y="2168"/>
                    <a:pt x="3188" y="2138"/>
                  </a:cubicBezTo>
                  <a:close/>
                  <a:moveTo>
                    <a:pt x="3463" y="207"/>
                  </a:moveTo>
                  <a:lnTo>
                    <a:pt x="3417" y="192"/>
                  </a:lnTo>
                  <a:lnTo>
                    <a:pt x="3456" y="176"/>
                  </a:lnTo>
                  <a:close/>
                  <a:moveTo>
                    <a:pt x="4574" y="2475"/>
                  </a:moveTo>
                  <a:cubicBezTo>
                    <a:pt x="4597" y="2490"/>
                    <a:pt x="4605" y="2452"/>
                    <a:pt x="4612" y="2482"/>
                  </a:cubicBezTo>
                  <a:cubicBezTo>
                    <a:pt x="4612" y="2490"/>
                    <a:pt x="4551" y="2498"/>
                    <a:pt x="4574" y="2475"/>
                  </a:cubicBezTo>
                  <a:close/>
                  <a:moveTo>
                    <a:pt x="3494" y="215"/>
                  </a:moveTo>
                  <a:lnTo>
                    <a:pt x="3494" y="153"/>
                  </a:lnTo>
                  <a:cubicBezTo>
                    <a:pt x="3517" y="176"/>
                    <a:pt x="3540" y="138"/>
                    <a:pt x="3555" y="169"/>
                  </a:cubicBezTo>
                  <a:cubicBezTo>
                    <a:pt x="3525" y="192"/>
                    <a:pt x="3517" y="184"/>
                    <a:pt x="3494" y="215"/>
                  </a:cubicBezTo>
                  <a:close/>
                  <a:moveTo>
                    <a:pt x="4651" y="2544"/>
                  </a:moveTo>
                  <a:lnTo>
                    <a:pt x="4612" y="2521"/>
                  </a:lnTo>
                  <a:lnTo>
                    <a:pt x="4666" y="2505"/>
                  </a:lnTo>
                  <a:close/>
                  <a:moveTo>
                    <a:pt x="3693" y="176"/>
                  </a:moveTo>
                  <a:lnTo>
                    <a:pt x="3724" y="192"/>
                  </a:lnTo>
                  <a:cubicBezTo>
                    <a:pt x="3731" y="184"/>
                    <a:pt x="3731" y="138"/>
                    <a:pt x="3762" y="153"/>
                  </a:cubicBezTo>
                  <a:lnTo>
                    <a:pt x="3762" y="192"/>
                  </a:lnTo>
                  <a:cubicBezTo>
                    <a:pt x="3724" y="192"/>
                    <a:pt x="3716" y="245"/>
                    <a:pt x="3678" y="245"/>
                  </a:cubicBezTo>
                  <a:cubicBezTo>
                    <a:pt x="3678" y="215"/>
                    <a:pt x="3655" y="184"/>
                    <a:pt x="3693" y="176"/>
                  </a:cubicBezTo>
                  <a:close/>
                  <a:moveTo>
                    <a:pt x="3609" y="222"/>
                  </a:moveTo>
                  <a:cubicBezTo>
                    <a:pt x="3685" y="192"/>
                    <a:pt x="3532" y="207"/>
                    <a:pt x="3617" y="153"/>
                  </a:cubicBezTo>
                  <a:cubicBezTo>
                    <a:pt x="3640" y="184"/>
                    <a:pt x="3624" y="184"/>
                    <a:pt x="3663" y="192"/>
                  </a:cubicBezTo>
                  <a:cubicBezTo>
                    <a:pt x="3655" y="215"/>
                    <a:pt x="3640" y="253"/>
                    <a:pt x="3609" y="222"/>
                  </a:cubicBezTo>
                  <a:close/>
                  <a:moveTo>
                    <a:pt x="5064" y="2789"/>
                  </a:moveTo>
                  <a:cubicBezTo>
                    <a:pt x="5057" y="2827"/>
                    <a:pt x="5110" y="2804"/>
                    <a:pt x="5072" y="2835"/>
                  </a:cubicBezTo>
                  <a:close/>
                  <a:moveTo>
                    <a:pt x="5141" y="2911"/>
                  </a:moveTo>
                  <a:lnTo>
                    <a:pt x="5133" y="2873"/>
                  </a:lnTo>
                  <a:cubicBezTo>
                    <a:pt x="5164" y="2865"/>
                    <a:pt x="5179" y="2873"/>
                    <a:pt x="5187" y="2881"/>
                  </a:cubicBezTo>
                  <a:lnTo>
                    <a:pt x="5179" y="2904"/>
                  </a:lnTo>
                  <a:cubicBezTo>
                    <a:pt x="5164" y="2904"/>
                    <a:pt x="5172" y="2904"/>
                    <a:pt x="5141" y="2911"/>
                  </a:cubicBezTo>
                  <a:close/>
                  <a:moveTo>
                    <a:pt x="5486" y="4482"/>
                  </a:moveTo>
                  <a:lnTo>
                    <a:pt x="5516" y="4474"/>
                  </a:lnTo>
                  <a:lnTo>
                    <a:pt x="5486" y="4505"/>
                  </a:lnTo>
                  <a:close/>
                  <a:moveTo>
                    <a:pt x="5493" y="4781"/>
                  </a:moveTo>
                  <a:lnTo>
                    <a:pt x="5524" y="4773"/>
                  </a:lnTo>
                  <a:cubicBezTo>
                    <a:pt x="5547" y="4804"/>
                    <a:pt x="5547" y="4819"/>
                    <a:pt x="5509" y="4842"/>
                  </a:cubicBezTo>
                  <a:close/>
                  <a:moveTo>
                    <a:pt x="5379" y="4865"/>
                  </a:moveTo>
                  <a:cubicBezTo>
                    <a:pt x="5417" y="4888"/>
                    <a:pt x="5402" y="4918"/>
                    <a:pt x="5379" y="4934"/>
                  </a:cubicBezTo>
                  <a:cubicBezTo>
                    <a:pt x="5371" y="4903"/>
                    <a:pt x="5363" y="4888"/>
                    <a:pt x="5379" y="4865"/>
                  </a:cubicBezTo>
                  <a:close/>
                  <a:moveTo>
                    <a:pt x="5440" y="4903"/>
                  </a:moveTo>
                  <a:cubicBezTo>
                    <a:pt x="5455" y="4941"/>
                    <a:pt x="5440" y="4964"/>
                    <a:pt x="5417" y="4980"/>
                  </a:cubicBezTo>
                  <a:cubicBezTo>
                    <a:pt x="5402" y="4957"/>
                    <a:pt x="5440" y="4934"/>
                    <a:pt x="5440" y="4903"/>
                  </a:cubicBezTo>
                  <a:close/>
                  <a:moveTo>
                    <a:pt x="5386" y="5010"/>
                  </a:moveTo>
                  <a:lnTo>
                    <a:pt x="5386" y="4995"/>
                  </a:lnTo>
                  <a:lnTo>
                    <a:pt x="5432" y="4995"/>
                  </a:lnTo>
                  <a:lnTo>
                    <a:pt x="5409" y="5010"/>
                  </a:lnTo>
                  <a:close/>
                  <a:moveTo>
                    <a:pt x="5379" y="4995"/>
                  </a:moveTo>
                  <a:cubicBezTo>
                    <a:pt x="5363" y="5003"/>
                    <a:pt x="5379" y="5033"/>
                    <a:pt x="5348" y="5033"/>
                  </a:cubicBezTo>
                  <a:close/>
                  <a:moveTo>
                    <a:pt x="5294" y="5079"/>
                  </a:moveTo>
                  <a:lnTo>
                    <a:pt x="5302" y="5041"/>
                  </a:lnTo>
                  <a:lnTo>
                    <a:pt x="5294" y="5079"/>
                  </a:lnTo>
                  <a:lnTo>
                    <a:pt x="5325" y="5079"/>
                  </a:lnTo>
                  <a:close/>
                  <a:moveTo>
                    <a:pt x="5294" y="5194"/>
                  </a:moveTo>
                  <a:lnTo>
                    <a:pt x="5310" y="5148"/>
                  </a:lnTo>
                  <a:cubicBezTo>
                    <a:pt x="5340" y="5187"/>
                    <a:pt x="5333" y="5210"/>
                    <a:pt x="5294" y="5194"/>
                  </a:cubicBezTo>
                  <a:close/>
                  <a:moveTo>
                    <a:pt x="5187" y="5225"/>
                  </a:moveTo>
                  <a:lnTo>
                    <a:pt x="5225" y="5225"/>
                  </a:lnTo>
                  <a:lnTo>
                    <a:pt x="5218" y="5210"/>
                  </a:lnTo>
                  <a:lnTo>
                    <a:pt x="5256" y="5233"/>
                  </a:lnTo>
                  <a:lnTo>
                    <a:pt x="5241" y="5240"/>
                  </a:lnTo>
                  <a:lnTo>
                    <a:pt x="5256" y="5256"/>
                  </a:lnTo>
                  <a:lnTo>
                    <a:pt x="5241" y="5256"/>
                  </a:lnTo>
                  <a:cubicBezTo>
                    <a:pt x="5210" y="5233"/>
                    <a:pt x="5210" y="5240"/>
                    <a:pt x="5187" y="5225"/>
                  </a:cubicBezTo>
                  <a:close/>
                  <a:moveTo>
                    <a:pt x="7485" y="3754"/>
                  </a:moveTo>
                  <a:cubicBezTo>
                    <a:pt x="7508" y="3785"/>
                    <a:pt x="7524" y="3808"/>
                    <a:pt x="7547" y="3792"/>
                  </a:cubicBezTo>
                  <a:lnTo>
                    <a:pt x="7547" y="3869"/>
                  </a:lnTo>
                  <a:cubicBezTo>
                    <a:pt x="7508" y="3823"/>
                    <a:pt x="7524" y="3892"/>
                    <a:pt x="7493" y="3869"/>
                  </a:cubicBezTo>
                  <a:cubicBezTo>
                    <a:pt x="7516" y="3831"/>
                    <a:pt x="7478" y="3792"/>
                    <a:pt x="7485" y="3754"/>
                  </a:cubicBezTo>
                  <a:close/>
                  <a:moveTo>
                    <a:pt x="5241" y="5279"/>
                  </a:moveTo>
                  <a:lnTo>
                    <a:pt x="5264" y="5286"/>
                  </a:lnTo>
                  <a:cubicBezTo>
                    <a:pt x="5279" y="5324"/>
                    <a:pt x="5256" y="5347"/>
                    <a:pt x="5225" y="5363"/>
                  </a:cubicBezTo>
                  <a:lnTo>
                    <a:pt x="5195" y="5324"/>
                  </a:lnTo>
                  <a:close/>
                  <a:moveTo>
                    <a:pt x="5187" y="5302"/>
                  </a:moveTo>
                  <a:cubicBezTo>
                    <a:pt x="5179" y="5324"/>
                    <a:pt x="5179" y="5347"/>
                    <a:pt x="5149" y="5363"/>
                  </a:cubicBezTo>
                  <a:cubicBezTo>
                    <a:pt x="5156" y="5340"/>
                    <a:pt x="5149" y="5324"/>
                    <a:pt x="5156" y="5309"/>
                  </a:cubicBezTo>
                  <a:lnTo>
                    <a:pt x="5179" y="5309"/>
                  </a:lnTo>
                  <a:close/>
                  <a:moveTo>
                    <a:pt x="7539" y="3961"/>
                  </a:moveTo>
                  <a:lnTo>
                    <a:pt x="7539" y="4014"/>
                  </a:lnTo>
                  <a:close/>
                  <a:moveTo>
                    <a:pt x="5179" y="5363"/>
                  </a:moveTo>
                  <a:cubicBezTo>
                    <a:pt x="5218" y="5355"/>
                    <a:pt x="5241" y="5378"/>
                    <a:pt x="5256" y="5393"/>
                  </a:cubicBezTo>
                  <a:lnTo>
                    <a:pt x="5241" y="5401"/>
                  </a:lnTo>
                  <a:cubicBezTo>
                    <a:pt x="5218" y="5386"/>
                    <a:pt x="5187" y="5393"/>
                    <a:pt x="5179" y="5363"/>
                  </a:cubicBezTo>
                  <a:close/>
                  <a:moveTo>
                    <a:pt x="7493" y="4037"/>
                  </a:moveTo>
                  <a:lnTo>
                    <a:pt x="7539" y="4060"/>
                  </a:lnTo>
                  <a:cubicBezTo>
                    <a:pt x="7524" y="4083"/>
                    <a:pt x="7478" y="4076"/>
                    <a:pt x="7493" y="4037"/>
                  </a:cubicBezTo>
                  <a:close/>
                  <a:moveTo>
                    <a:pt x="5103" y="5432"/>
                  </a:moveTo>
                  <a:cubicBezTo>
                    <a:pt x="5118" y="5424"/>
                    <a:pt x="5133" y="5378"/>
                    <a:pt x="5156" y="5386"/>
                  </a:cubicBezTo>
                  <a:lnTo>
                    <a:pt x="5141" y="5424"/>
                  </a:lnTo>
                  <a:lnTo>
                    <a:pt x="5172" y="5416"/>
                  </a:lnTo>
                  <a:lnTo>
                    <a:pt x="5187" y="5462"/>
                  </a:lnTo>
                  <a:cubicBezTo>
                    <a:pt x="5149" y="5462"/>
                    <a:pt x="5126" y="5455"/>
                    <a:pt x="5103" y="5432"/>
                  </a:cubicBezTo>
                  <a:close/>
                  <a:moveTo>
                    <a:pt x="7493" y="4198"/>
                  </a:moveTo>
                  <a:lnTo>
                    <a:pt x="7516" y="4137"/>
                  </a:lnTo>
                  <a:cubicBezTo>
                    <a:pt x="7524" y="4152"/>
                    <a:pt x="7554" y="4129"/>
                    <a:pt x="7547" y="4168"/>
                  </a:cubicBezTo>
                  <a:lnTo>
                    <a:pt x="7524" y="4191"/>
                  </a:lnTo>
                  <a:lnTo>
                    <a:pt x="7562" y="4191"/>
                  </a:lnTo>
                  <a:lnTo>
                    <a:pt x="7547" y="4237"/>
                  </a:lnTo>
                  <a:cubicBezTo>
                    <a:pt x="7524" y="4198"/>
                    <a:pt x="7508" y="4237"/>
                    <a:pt x="7493" y="4198"/>
                  </a:cubicBezTo>
                  <a:close/>
                  <a:moveTo>
                    <a:pt x="5072" y="5585"/>
                  </a:moveTo>
                  <a:lnTo>
                    <a:pt x="5103" y="5554"/>
                  </a:lnTo>
                  <a:lnTo>
                    <a:pt x="5087" y="5593"/>
                  </a:lnTo>
                  <a:close/>
                  <a:moveTo>
                    <a:pt x="7547" y="4558"/>
                  </a:moveTo>
                  <a:lnTo>
                    <a:pt x="7516" y="4589"/>
                  </a:lnTo>
                  <a:cubicBezTo>
                    <a:pt x="7493" y="4558"/>
                    <a:pt x="7539" y="4520"/>
                    <a:pt x="7547" y="4558"/>
                  </a:cubicBezTo>
                  <a:close/>
                  <a:moveTo>
                    <a:pt x="4980" y="5669"/>
                  </a:moveTo>
                  <a:lnTo>
                    <a:pt x="5011" y="5662"/>
                  </a:lnTo>
                  <a:lnTo>
                    <a:pt x="4988" y="5646"/>
                  </a:lnTo>
                  <a:cubicBezTo>
                    <a:pt x="4996" y="5623"/>
                    <a:pt x="5026" y="5631"/>
                    <a:pt x="5034" y="5662"/>
                  </a:cubicBezTo>
                  <a:lnTo>
                    <a:pt x="4980" y="5723"/>
                  </a:lnTo>
                  <a:close/>
                  <a:moveTo>
                    <a:pt x="7478" y="4696"/>
                  </a:moveTo>
                  <a:lnTo>
                    <a:pt x="7508" y="4727"/>
                  </a:lnTo>
                  <a:cubicBezTo>
                    <a:pt x="7478" y="4735"/>
                    <a:pt x="7485" y="4765"/>
                    <a:pt x="7478" y="4773"/>
                  </a:cubicBezTo>
                  <a:cubicBezTo>
                    <a:pt x="7462" y="4750"/>
                    <a:pt x="7447" y="4727"/>
                    <a:pt x="7478" y="4696"/>
                  </a:cubicBezTo>
                  <a:close/>
                  <a:moveTo>
                    <a:pt x="4758" y="5769"/>
                  </a:moveTo>
                  <a:lnTo>
                    <a:pt x="4796" y="5784"/>
                  </a:lnTo>
                  <a:lnTo>
                    <a:pt x="4781" y="5799"/>
                  </a:lnTo>
                  <a:lnTo>
                    <a:pt x="4781" y="5815"/>
                  </a:lnTo>
                  <a:close/>
                  <a:moveTo>
                    <a:pt x="4881" y="5815"/>
                  </a:moveTo>
                  <a:cubicBezTo>
                    <a:pt x="4911" y="5822"/>
                    <a:pt x="4881" y="5784"/>
                    <a:pt x="4919" y="5799"/>
                  </a:cubicBezTo>
                  <a:close/>
                  <a:moveTo>
                    <a:pt x="4781" y="5845"/>
                  </a:moveTo>
                  <a:lnTo>
                    <a:pt x="4804" y="5853"/>
                  </a:lnTo>
                  <a:cubicBezTo>
                    <a:pt x="4781" y="5861"/>
                    <a:pt x="4781" y="5868"/>
                    <a:pt x="4796" y="5899"/>
                  </a:cubicBezTo>
                  <a:cubicBezTo>
                    <a:pt x="4758" y="5884"/>
                    <a:pt x="4766" y="5861"/>
                    <a:pt x="4781" y="5845"/>
                  </a:cubicBezTo>
                  <a:close/>
                  <a:moveTo>
                    <a:pt x="7401" y="5087"/>
                  </a:moveTo>
                  <a:cubicBezTo>
                    <a:pt x="7432" y="5056"/>
                    <a:pt x="7393" y="4972"/>
                    <a:pt x="7439" y="4972"/>
                  </a:cubicBezTo>
                  <a:cubicBezTo>
                    <a:pt x="7432" y="5010"/>
                    <a:pt x="7447" y="5087"/>
                    <a:pt x="7401" y="5087"/>
                  </a:cubicBezTo>
                  <a:close/>
                  <a:moveTo>
                    <a:pt x="4743" y="5922"/>
                  </a:moveTo>
                  <a:cubicBezTo>
                    <a:pt x="4743" y="5953"/>
                    <a:pt x="4720" y="5968"/>
                    <a:pt x="4704" y="5991"/>
                  </a:cubicBezTo>
                  <a:cubicBezTo>
                    <a:pt x="4704" y="5960"/>
                    <a:pt x="4704" y="5930"/>
                    <a:pt x="4743" y="5922"/>
                  </a:cubicBezTo>
                  <a:close/>
                  <a:moveTo>
                    <a:pt x="4758" y="5991"/>
                  </a:moveTo>
                  <a:cubicBezTo>
                    <a:pt x="4727" y="5953"/>
                    <a:pt x="4781" y="5968"/>
                    <a:pt x="4789" y="5960"/>
                  </a:cubicBezTo>
                  <a:cubicBezTo>
                    <a:pt x="4758" y="5953"/>
                    <a:pt x="4758" y="5914"/>
                    <a:pt x="4750" y="5899"/>
                  </a:cubicBezTo>
                  <a:cubicBezTo>
                    <a:pt x="4789" y="5899"/>
                    <a:pt x="4766" y="5960"/>
                    <a:pt x="4804" y="5960"/>
                  </a:cubicBezTo>
                  <a:lnTo>
                    <a:pt x="4796" y="5930"/>
                  </a:lnTo>
                  <a:lnTo>
                    <a:pt x="4842" y="5930"/>
                  </a:lnTo>
                  <a:cubicBezTo>
                    <a:pt x="4804" y="5937"/>
                    <a:pt x="4827" y="6083"/>
                    <a:pt x="4781" y="6006"/>
                  </a:cubicBezTo>
                  <a:cubicBezTo>
                    <a:pt x="4766" y="6022"/>
                    <a:pt x="4750" y="6075"/>
                    <a:pt x="4720" y="6045"/>
                  </a:cubicBezTo>
                  <a:cubicBezTo>
                    <a:pt x="4704" y="6014"/>
                    <a:pt x="4727" y="5968"/>
                    <a:pt x="4758" y="5991"/>
                  </a:cubicBezTo>
                  <a:close/>
                  <a:moveTo>
                    <a:pt x="4727" y="6075"/>
                  </a:moveTo>
                  <a:lnTo>
                    <a:pt x="4689" y="6114"/>
                  </a:lnTo>
                  <a:cubicBezTo>
                    <a:pt x="4681" y="6075"/>
                    <a:pt x="4712" y="6075"/>
                    <a:pt x="4727" y="6075"/>
                  </a:cubicBezTo>
                  <a:close/>
                  <a:moveTo>
                    <a:pt x="7332" y="5616"/>
                  </a:moveTo>
                  <a:lnTo>
                    <a:pt x="7317" y="5669"/>
                  </a:lnTo>
                  <a:cubicBezTo>
                    <a:pt x="7278" y="5662"/>
                    <a:pt x="7317" y="5577"/>
                    <a:pt x="7332" y="5616"/>
                  </a:cubicBezTo>
                  <a:close/>
                  <a:moveTo>
                    <a:pt x="7248" y="5845"/>
                  </a:moveTo>
                  <a:cubicBezTo>
                    <a:pt x="7255" y="5799"/>
                    <a:pt x="7263" y="5708"/>
                    <a:pt x="7317" y="5723"/>
                  </a:cubicBezTo>
                  <a:cubicBezTo>
                    <a:pt x="7278" y="5769"/>
                    <a:pt x="7332" y="5761"/>
                    <a:pt x="7347" y="5784"/>
                  </a:cubicBezTo>
                  <a:cubicBezTo>
                    <a:pt x="7317" y="5807"/>
                    <a:pt x="7294" y="5784"/>
                    <a:pt x="7278" y="5776"/>
                  </a:cubicBezTo>
                  <a:cubicBezTo>
                    <a:pt x="7286" y="5807"/>
                    <a:pt x="7278" y="5853"/>
                    <a:pt x="7248" y="5845"/>
                  </a:cubicBezTo>
                  <a:close/>
                  <a:moveTo>
                    <a:pt x="5087" y="6397"/>
                  </a:moveTo>
                  <a:cubicBezTo>
                    <a:pt x="5133" y="6397"/>
                    <a:pt x="5103" y="6497"/>
                    <a:pt x="5072" y="6458"/>
                  </a:cubicBezTo>
                  <a:cubicBezTo>
                    <a:pt x="5103" y="6451"/>
                    <a:pt x="5072" y="6420"/>
                    <a:pt x="5087" y="6397"/>
                  </a:cubicBezTo>
                  <a:close/>
                  <a:moveTo>
                    <a:pt x="7210" y="5960"/>
                  </a:moveTo>
                  <a:lnTo>
                    <a:pt x="7248" y="5891"/>
                  </a:lnTo>
                  <a:lnTo>
                    <a:pt x="7248" y="5953"/>
                  </a:lnTo>
                  <a:close/>
                  <a:moveTo>
                    <a:pt x="4934" y="6680"/>
                  </a:moveTo>
                  <a:lnTo>
                    <a:pt x="4896" y="6719"/>
                  </a:lnTo>
                  <a:cubicBezTo>
                    <a:pt x="4904" y="6688"/>
                    <a:pt x="4911" y="6680"/>
                    <a:pt x="4934" y="6680"/>
                  </a:cubicBezTo>
                  <a:close/>
                  <a:moveTo>
                    <a:pt x="4743" y="6658"/>
                  </a:moveTo>
                  <a:cubicBezTo>
                    <a:pt x="4781" y="6658"/>
                    <a:pt x="4766" y="6696"/>
                    <a:pt x="4766" y="6719"/>
                  </a:cubicBezTo>
                  <a:lnTo>
                    <a:pt x="4743" y="6726"/>
                  </a:lnTo>
                  <a:cubicBezTo>
                    <a:pt x="4727" y="6688"/>
                    <a:pt x="4758" y="6696"/>
                    <a:pt x="4743" y="6658"/>
                  </a:cubicBezTo>
                  <a:close/>
                  <a:moveTo>
                    <a:pt x="4720" y="6726"/>
                  </a:moveTo>
                  <a:cubicBezTo>
                    <a:pt x="4766" y="6734"/>
                    <a:pt x="4727" y="6795"/>
                    <a:pt x="4704" y="6780"/>
                  </a:cubicBezTo>
                  <a:lnTo>
                    <a:pt x="4689" y="6757"/>
                  </a:lnTo>
                  <a:cubicBezTo>
                    <a:pt x="4712" y="6734"/>
                    <a:pt x="4727" y="6780"/>
                    <a:pt x="4720" y="6726"/>
                  </a:cubicBezTo>
                  <a:close/>
                  <a:moveTo>
                    <a:pt x="4536" y="6811"/>
                  </a:moveTo>
                  <a:lnTo>
                    <a:pt x="4612" y="6780"/>
                  </a:lnTo>
                  <a:cubicBezTo>
                    <a:pt x="4612" y="6749"/>
                    <a:pt x="4674" y="6749"/>
                    <a:pt x="4643" y="6726"/>
                  </a:cubicBezTo>
                  <a:lnTo>
                    <a:pt x="4674" y="6734"/>
                  </a:lnTo>
                  <a:lnTo>
                    <a:pt x="4674" y="6772"/>
                  </a:lnTo>
                  <a:cubicBezTo>
                    <a:pt x="4635" y="6780"/>
                    <a:pt x="4620" y="6788"/>
                    <a:pt x="4643" y="6818"/>
                  </a:cubicBezTo>
                  <a:lnTo>
                    <a:pt x="4612" y="6803"/>
                  </a:lnTo>
                  <a:lnTo>
                    <a:pt x="4612" y="6841"/>
                  </a:lnTo>
                  <a:cubicBezTo>
                    <a:pt x="4566" y="6818"/>
                    <a:pt x="4574" y="6795"/>
                    <a:pt x="4536" y="6811"/>
                  </a:cubicBezTo>
                  <a:close/>
                  <a:moveTo>
                    <a:pt x="4061" y="6619"/>
                  </a:moveTo>
                  <a:lnTo>
                    <a:pt x="4038" y="6635"/>
                  </a:lnTo>
                  <a:close/>
                  <a:moveTo>
                    <a:pt x="4674" y="6887"/>
                  </a:moveTo>
                  <a:cubicBezTo>
                    <a:pt x="4681" y="6918"/>
                    <a:pt x="4643" y="6926"/>
                    <a:pt x="4635" y="6910"/>
                  </a:cubicBezTo>
                  <a:close/>
                  <a:moveTo>
                    <a:pt x="3961" y="6566"/>
                  </a:moveTo>
                  <a:lnTo>
                    <a:pt x="3977" y="6619"/>
                  </a:lnTo>
                  <a:lnTo>
                    <a:pt x="4000" y="6627"/>
                  </a:lnTo>
                  <a:lnTo>
                    <a:pt x="3961" y="6680"/>
                  </a:lnTo>
                  <a:cubicBezTo>
                    <a:pt x="3984" y="6627"/>
                    <a:pt x="3923" y="6543"/>
                    <a:pt x="3961" y="6566"/>
                  </a:cubicBezTo>
                  <a:close/>
                  <a:moveTo>
                    <a:pt x="3961" y="6665"/>
                  </a:moveTo>
                  <a:lnTo>
                    <a:pt x="3984" y="6696"/>
                  </a:lnTo>
                  <a:lnTo>
                    <a:pt x="3961" y="6719"/>
                  </a:lnTo>
                  <a:close/>
                  <a:moveTo>
                    <a:pt x="3946" y="6627"/>
                  </a:moveTo>
                  <a:lnTo>
                    <a:pt x="3915" y="6627"/>
                  </a:lnTo>
                  <a:close/>
                  <a:moveTo>
                    <a:pt x="3961" y="6650"/>
                  </a:moveTo>
                  <a:cubicBezTo>
                    <a:pt x="3961" y="6688"/>
                    <a:pt x="3946" y="6665"/>
                    <a:pt x="3938" y="6665"/>
                  </a:cubicBezTo>
                  <a:close/>
                  <a:moveTo>
                    <a:pt x="4444" y="6910"/>
                  </a:moveTo>
                  <a:cubicBezTo>
                    <a:pt x="4444" y="6933"/>
                    <a:pt x="4436" y="6949"/>
                    <a:pt x="4413" y="6949"/>
                  </a:cubicBezTo>
                  <a:cubicBezTo>
                    <a:pt x="4406" y="6926"/>
                    <a:pt x="4413" y="6887"/>
                    <a:pt x="4444" y="6910"/>
                  </a:cubicBezTo>
                  <a:close/>
                  <a:moveTo>
                    <a:pt x="4291" y="6987"/>
                  </a:moveTo>
                  <a:cubicBezTo>
                    <a:pt x="4329" y="7002"/>
                    <a:pt x="4298" y="6926"/>
                    <a:pt x="4337" y="6933"/>
                  </a:cubicBezTo>
                  <a:cubicBezTo>
                    <a:pt x="4329" y="6964"/>
                    <a:pt x="4329" y="6956"/>
                    <a:pt x="4337" y="6987"/>
                  </a:cubicBezTo>
                  <a:cubicBezTo>
                    <a:pt x="4321" y="6995"/>
                    <a:pt x="4291" y="7025"/>
                    <a:pt x="4291" y="6987"/>
                  </a:cubicBezTo>
                  <a:close/>
                  <a:moveTo>
                    <a:pt x="4291" y="7010"/>
                  </a:moveTo>
                  <a:cubicBezTo>
                    <a:pt x="4337" y="7041"/>
                    <a:pt x="4344" y="6995"/>
                    <a:pt x="4383" y="6995"/>
                  </a:cubicBezTo>
                  <a:cubicBezTo>
                    <a:pt x="4383" y="7033"/>
                    <a:pt x="4321" y="7033"/>
                    <a:pt x="4291" y="7048"/>
                  </a:cubicBezTo>
                  <a:close/>
                  <a:moveTo>
                    <a:pt x="4367" y="7071"/>
                  </a:moveTo>
                  <a:lnTo>
                    <a:pt x="4337" y="7102"/>
                  </a:lnTo>
                  <a:close/>
                  <a:moveTo>
                    <a:pt x="4137" y="7010"/>
                  </a:moveTo>
                  <a:cubicBezTo>
                    <a:pt x="4107" y="7010"/>
                    <a:pt x="4061" y="7079"/>
                    <a:pt x="4030" y="7025"/>
                  </a:cubicBezTo>
                  <a:cubicBezTo>
                    <a:pt x="4076" y="7041"/>
                    <a:pt x="4107" y="6987"/>
                    <a:pt x="4137" y="7010"/>
                  </a:cubicBezTo>
                  <a:close/>
                  <a:moveTo>
                    <a:pt x="4168" y="7079"/>
                  </a:moveTo>
                  <a:lnTo>
                    <a:pt x="4137" y="7109"/>
                  </a:lnTo>
                  <a:close/>
                  <a:moveTo>
                    <a:pt x="3992" y="7033"/>
                  </a:moveTo>
                  <a:cubicBezTo>
                    <a:pt x="3977" y="7041"/>
                    <a:pt x="3938" y="7109"/>
                    <a:pt x="3923" y="7048"/>
                  </a:cubicBezTo>
                  <a:cubicBezTo>
                    <a:pt x="3961" y="7071"/>
                    <a:pt x="3961" y="7010"/>
                    <a:pt x="3992" y="7033"/>
                  </a:cubicBezTo>
                  <a:close/>
                  <a:moveTo>
                    <a:pt x="3647" y="6658"/>
                  </a:moveTo>
                  <a:lnTo>
                    <a:pt x="3640" y="6696"/>
                  </a:lnTo>
                  <a:cubicBezTo>
                    <a:pt x="3632" y="6665"/>
                    <a:pt x="3632" y="6696"/>
                    <a:pt x="3617" y="6665"/>
                  </a:cubicBezTo>
                  <a:close/>
                  <a:moveTo>
                    <a:pt x="3594" y="6573"/>
                  </a:moveTo>
                  <a:cubicBezTo>
                    <a:pt x="3601" y="6581"/>
                    <a:pt x="3609" y="6550"/>
                    <a:pt x="3632" y="6589"/>
                  </a:cubicBezTo>
                  <a:lnTo>
                    <a:pt x="3609" y="6635"/>
                  </a:lnTo>
                  <a:lnTo>
                    <a:pt x="3601" y="6589"/>
                  </a:lnTo>
                  <a:lnTo>
                    <a:pt x="3594" y="6627"/>
                  </a:lnTo>
                  <a:close/>
                  <a:moveTo>
                    <a:pt x="3862" y="7064"/>
                  </a:moveTo>
                  <a:cubicBezTo>
                    <a:pt x="3877" y="7033"/>
                    <a:pt x="3885" y="7064"/>
                    <a:pt x="3908" y="7079"/>
                  </a:cubicBezTo>
                  <a:lnTo>
                    <a:pt x="3900" y="7109"/>
                  </a:lnTo>
                  <a:lnTo>
                    <a:pt x="3885" y="7102"/>
                  </a:lnTo>
                  <a:cubicBezTo>
                    <a:pt x="3885" y="7071"/>
                    <a:pt x="3877" y="7064"/>
                    <a:pt x="3862" y="7064"/>
                  </a:cubicBezTo>
                  <a:close/>
                  <a:moveTo>
                    <a:pt x="3617" y="6658"/>
                  </a:moveTo>
                  <a:lnTo>
                    <a:pt x="3594" y="6665"/>
                  </a:lnTo>
                  <a:close/>
                  <a:moveTo>
                    <a:pt x="3571" y="6642"/>
                  </a:moveTo>
                  <a:lnTo>
                    <a:pt x="3571" y="6665"/>
                  </a:lnTo>
                  <a:lnTo>
                    <a:pt x="3555" y="6650"/>
                  </a:lnTo>
                  <a:close/>
                  <a:moveTo>
                    <a:pt x="3869" y="7140"/>
                  </a:moveTo>
                  <a:cubicBezTo>
                    <a:pt x="3900" y="7155"/>
                    <a:pt x="3915" y="7125"/>
                    <a:pt x="3946" y="7148"/>
                  </a:cubicBezTo>
                  <a:cubicBezTo>
                    <a:pt x="3923" y="7178"/>
                    <a:pt x="3877" y="7178"/>
                    <a:pt x="3854" y="7155"/>
                  </a:cubicBezTo>
                  <a:close/>
                  <a:moveTo>
                    <a:pt x="3938" y="7240"/>
                  </a:moveTo>
                  <a:cubicBezTo>
                    <a:pt x="3915" y="7240"/>
                    <a:pt x="3877" y="7263"/>
                    <a:pt x="3869" y="7232"/>
                  </a:cubicBezTo>
                  <a:cubicBezTo>
                    <a:pt x="3885" y="7240"/>
                    <a:pt x="3923" y="7201"/>
                    <a:pt x="3938" y="7240"/>
                  </a:cubicBezTo>
                  <a:close/>
                  <a:moveTo>
                    <a:pt x="3555" y="6642"/>
                  </a:moveTo>
                  <a:lnTo>
                    <a:pt x="3502" y="6627"/>
                  </a:lnTo>
                  <a:lnTo>
                    <a:pt x="3517" y="6612"/>
                  </a:lnTo>
                  <a:close/>
                  <a:moveTo>
                    <a:pt x="4459" y="7500"/>
                  </a:moveTo>
                  <a:lnTo>
                    <a:pt x="4498" y="7485"/>
                  </a:lnTo>
                  <a:cubicBezTo>
                    <a:pt x="4536" y="7500"/>
                    <a:pt x="4498" y="7569"/>
                    <a:pt x="4452" y="7569"/>
                  </a:cubicBezTo>
                  <a:cubicBezTo>
                    <a:pt x="4475" y="7539"/>
                    <a:pt x="4475" y="7531"/>
                    <a:pt x="4459" y="7500"/>
                  </a:cubicBezTo>
                  <a:close/>
                  <a:moveTo>
                    <a:pt x="6106" y="7684"/>
                  </a:moveTo>
                  <a:cubicBezTo>
                    <a:pt x="6076" y="7692"/>
                    <a:pt x="6091" y="7738"/>
                    <a:pt x="6053" y="7738"/>
                  </a:cubicBezTo>
                  <a:close/>
                  <a:moveTo>
                    <a:pt x="3823" y="7064"/>
                  </a:moveTo>
                  <a:cubicBezTo>
                    <a:pt x="3800" y="7079"/>
                    <a:pt x="3762" y="7087"/>
                    <a:pt x="3731" y="7102"/>
                  </a:cubicBezTo>
                  <a:lnTo>
                    <a:pt x="3739" y="7140"/>
                  </a:lnTo>
                  <a:cubicBezTo>
                    <a:pt x="3731" y="7087"/>
                    <a:pt x="3724" y="7125"/>
                    <a:pt x="3693" y="7102"/>
                  </a:cubicBezTo>
                  <a:cubicBezTo>
                    <a:pt x="3701" y="7071"/>
                    <a:pt x="3724" y="7071"/>
                    <a:pt x="3701" y="7033"/>
                  </a:cubicBezTo>
                  <a:cubicBezTo>
                    <a:pt x="3747" y="7102"/>
                    <a:pt x="3785" y="7041"/>
                    <a:pt x="3823" y="7064"/>
                  </a:cubicBezTo>
                  <a:close/>
                  <a:moveTo>
                    <a:pt x="3494" y="6619"/>
                  </a:moveTo>
                  <a:lnTo>
                    <a:pt x="3486" y="6635"/>
                  </a:lnTo>
                  <a:lnTo>
                    <a:pt x="3463" y="6596"/>
                  </a:lnTo>
                  <a:cubicBezTo>
                    <a:pt x="3479" y="6627"/>
                    <a:pt x="3494" y="6589"/>
                    <a:pt x="3494" y="6619"/>
                  </a:cubicBezTo>
                  <a:close/>
                  <a:moveTo>
                    <a:pt x="3594" y="6857"/>
                  </a:moveTo>
                  <a:lnTo>
                    <a:pt x="3555" y="6872"/>
                  </a:lnTo>
                  <a:cubicBezTo>
                    <a:pt x="3555" y="6849"/>
                    <a:pt x="3594" y="6834"/>
                    <a:pt x="3594" y="6857"/>
                  </a:cubicBezTo>
                  <a:close/>
                  <a:moveTo>
                    <a:pt x="3655" y="7087"/>
                  </a:moveTo>
                  <a:cubicBezTo>
                    <a:pt x="3663" y="7117"/>
                    <a:pt x="3685" y="7071"/>
                    <a:pt x="3685" y="7109"/>
                  </a:cubicBezTo>
                  <a:cubicBezTo>
                    <a:pt x="3678" y="7109"/>
                    <a:pt x="3647" y="7117"/>
                    <a:pt x="3655" y="7087"/>
                  </a:cubicBezTo>
                  <a:close/>
                  <a:moveTo>
                    <a:pt x="3486" y="6566"/>
                  </a:moveTo>
                  <a:lnTo>
                    <a:pt x="3463" y="6589"/>
                  </a:lnTo>
                  <a:lnTo>
                    <a:pt x="3463" y="6619"/>
                  </a:lnTo>
                  <a:cubicBezTo>
                    <a:pt x="3456" y="6612"/>
                    <a:pt x="3440" y="6619"/>
                    <a:pt x="3448" y="6581"/>
                  </a:cubicBezTo>
                  <a:close/>
                  <a:moveTo>
                    <a:pt x="3479" y="6688"/>
                  </a:moveTo>
                  <a:lnTo>
                    <a:pt x="3448" y="6719"/>
                  </a:lnTo>
                  <a:close/>
                  <a:moveTo>
                    <a:pt x="3571" y="7025"/>
                  </a:moveTo>
                  <a:lnTo>
                    <a:pt x="3617" y="7041"/>
                  </a:lnTo>
                  <a:lnTo>
                    <a:pt x="3578" y="7064"/>
                  </a:lnTo>
                  <a:cubicBezTo>
                    <a:pt x="3594" y="7048"/>
                    <a:pt x="3555" y="7048"/>
                    <a:pt x="3571" y="7025"/>
                  </a:cubicBezTo>
                  <a:close/>
                  <a:moveTo>
                    <a:pt x="3402" y="6566"/>
                  </a:moveTo>
                  <a:cubicBezTo>
                    <a:pt x="3410" y="6589"/>
                    <a:pt x="3425" y="6543"/>
                    <a:pt x="3440" y="6535"/>
                  </a:cubicBezTo>
                  <a:cubicBezTo>
                    <a:pt x="3440" y="6566"/>
                    <a:pt x="3425" y="6566"/>
                    <a:pt x="3410" y="6589"/>
                  </a:cubicBezTo>
                  <a:lnTo>
                    <a:pt x="3387" y="6596"/>
                  </a:lnTo>
                  <a:close/>
                  <a:moveTo>
                    <a:pt x="3571" y="7125"/>
                  </a:moveTo>
                  <a:lnTo>
                    <a:pt x="3555" y="7087"/>
                  </a:lnTo>
                  <a:cubicBezTo>
                    <a:pt x="3525" y="7117"/>
                    <a:pt x="3463" y="7102"/>
                    <a:pt x="3463" y="7048"/>
                  </a:cubicBezTo>
                  <a:cubicBezTo>
                    <a:pt x="3494" y="7079"/>
                    <a:pt x="3540" y="7071"/>
                    <a:pt x="3563" y="7048"/>
                  </a:cubicBezTo>
                  <a:lnTo>
                    <a:pt x="3571" y="7102"/>
                  </a:lnTo>
                  <a:lnTo>
                    <a:pt x="3594" y="7071"/>
                  </a:lnTo>
                  <a:lnTo>
                    <a:pt x="3594" y="7102"/>
                  </a:lnTo>
                  <a:cubicBezTo>
                    <a:pt x="3601" y="7071"/>
                    <a:pt x="3601" y="7087"/>
                    <a:pt x="3617" y="7087"/>
                  </a:cubicBezTo>
                  <a:lnTo>
                    <a:pt x="3647" y="7079"/>
                  </a:lnTo>
                  <a:cubicBezTo>
                    <a:pt x="3647" y="7102"/>
                    <a:pt x="3624" y="7087"/>
                    <a:pt x="3617" y="7117"/>
                  </a:cubicBezTo>
                  <a:cubicBezTo>
                    <a:pt x="3594" y="7109"/>
                    <a:pt x="3578" y="7087"/>
                    <a:pt x="3571" y="7125"/>
                  </a:cubicBezTo>
                  <a:close/>
                  <a:moveTo>
                    <a:pt x="4038" y="7653"/>
                  </a:moveTo>
                  <a:lnTo>
                    <a:pt x="4107" y="7653"/>
                  </a:lnTo>
                  <a:cubicBezTo>
                    <a:pt x="4099" y="7684"/>
                    <a:pt x="4107" y="7722"/>
                    <a:pt x="4061" y="7715"/>
                  </a:cubicBezTo>
                  <a:cubicBezTo>
                    <a:pt x="4069" y="7684"/>
                    <a:pt x="4076" y="7653"/>
                    <a:pt x="4038" y="7653"/>
                  </a:cubicBezTo>
                  <a:close/>
                  <a:moveTo>
                    <a:pt x="5716" y="8029"/>
                  </a:moveTo>
                  <a:cubicBezTo>
                    <a:pt x="5746" y="8029"/>
                    <a:pt x="5746" y="8044"/>
                    <a:pt x="5731" y="8075"/>
                  </a:cubicBezTo>
                  <a:lnTo>
                    <a:pt x="5708" y="8082"/>
                  </a:lnTo>
                  <a:close/>
                  <a:moveTo>
                    <a:pt x="3448" y="6987"/>
                  </a:moveTo>
                  <a:lnTo>
                    <a:pt x="3456" y="7010"/>
                  </a:lnTo>
                  <a:cubicBezTo>
                    <a:pt x="3440" y="6995"/>
                    <a:pt x="3417" y="7033"/>
                    <a:pt x="3410" y="6987"/>
                  </a:cubicBezTo>
                  <a:close/>
                  <a:moveTo>
                    <a:pt x="3479" y="7102"/>
                  </a:moveTo>
                  <a:lnTo>
                    <a:pt x="3494" y="7117"/>
                  </a:lnTo>
                  <a:cubicBezTo>
                    <a:pt x="3463" y="7109"/>
                    <a:pt x="3479" y="7163"/>
                    <a:pt x="3463" y="7171"/>
                  </a:cubicBezTo>
                  <a:lnTo>
                    <a:pt x="3440" y="7155"/>
                  </a:lnTo>
                  <a:close/>
                  <a:moveTo>
                    <a:pt x="3402" y="7033"/>
                  </a:moveTo>
                  <a:lnTo>
                    <a:pt x="3425" y="7041"/>
                  </a:lnTo>
                  <a:lnTo>
                    <a:pt x="3387" y="7071"/>
                  </a:lnTo>
                  <a:close/>
                  <a:moveTo>
                    <a:pt x="3256" y="6719"/>
                  </a:moveTo>
                  <a:lnTo>
                    <a:pt x="3226" y="6719"/>
                  </a:lnTo>
                  <a:close/>
                  <a:moveTo>
                    <a:pt x="3264" y="6918"/>
                  </a:moveTo>
                  <a:cubicBezTo>
                    <a:pt x="3256" y="6918"/>
                    <a:pt x="3218" y="6926"/>
                    <a:pt x="3233" y="6895"/>
                  </a:cubicBezTo>
                  <a:close/>
                  <a:moveTo>
                    <a:pt x="3762" y="7715"/>
                  </a:moveTo>
                  <a:cubicBezTo>
                    <a:pt x="3762" y="7738"/>
                    <a:pt x="3731" y="7730"/>
                    <a:pt x="3716" y="7761"/>
                  </a:cubicBezTo>
                  <a:lnTo>
                    <a:pt x="3693" y="7738"/>
                  </a:lnTo>
                  <a:close/>
                  <a:moveTo>
                    <a:pt x="3693" y="7722"/>
                  </a:moveTo>
                  <a:cubicBezTo>
                    <a:pt x="3693" y="7753"/>
                    <a:pt x="3655" y="7722"/>
                    <a:pt x="3670" y="7761"/>
                  </a:cubicBezTo>
                  <a:cubicBezTo>
                    <a:pt x="3640" y="7753"/>
                    <a:pt x="3678" y="7699"/>
                    <a:pt x="3693" y="7722"/>
                  </a:cubicBezTo>
                  <a:close/>
                  <a:moveTo>
                    <a:pt x="3142" y="6604"/>
                  </a:moveTo>
                  <a:lnTo>
                    <a:pt x="3111" y="6589"/>
                  </a:lnTo>
                  <a:close/>
                  <a:moveTo>
                    <a:pt x="3157" y="6872"/>
                  </a:moveTo>
                  <a:lnTo>
                    <a:pt x="3134" y="6849"/>
                  </a:lnTo>
                  <a:close/>
                  <a:moveTo>
                    <a:pt x="3103" y="6818"/>
                  </a:moveTo>
                  <a:cubicBezTo>
                    <a:pt x="3103" y="6811"/>
                    <a:pt x="3080" y="6834"/>
                    <a:pt x="3080" y="6803"/>
                  </a:cubicBezTo>
                  <a:close/>
                  <a:moveTo>
                    <a:pt x="3073" y="6550"/>
                  </a:moveTo>
                  <a:lnTo>
                    <a:pt x="3111" y="6581"/>
                  </a:lnTo>
                  <a:cubicBezTo>
                    <a:pt x="3096" y="6589"/>
                    <a:pt x="3065" y="6581"/>
                    <a:pt x="3073" y="6550"/>
                  </a:cubicBezTo>
                  <a:close/>
                  <a:moveTo>
                    <a:pt x="3333" y="6987"/>
                  </a:moveTo>
                  <a:lnTo>
                    <a:pt x="3371" y="6964"/>
                  </a:lnTo>
                  <a:lnTo>
                    <a:pt x="3387" y="6995"/>
                  </a:lnTo>
                  <a:close/>
                  <a:moveTo>
                    <a:pt x="3302" y="7033"/>
                  </a:moveTo>
                  <a:lnTo>
                    <a:pt x="3325" y="7041"/>
                  </a:lnTo>
                  <a:cubicBezTo>
                    <a:pt x="3287" y="7064"/>
                    <a:pt x="3295" y="6987"/>
                    <a:pt x="3272" y="6972"/>
                  </a:cubicBezTo>
                  <a:lnTo>
                    <a:pt x="3249" y="6995"/>
                  </a:lnTo>
                  <a:cubicBezTo>
                    <a:pt x="3226" y="6949"/>
                    <a:pt x="3195" y="6949"/>
                    <a:pt x="3157" y="6933"/>
                  </a:cubicBezTo>
                  <a:lnTo>
                    <a:pt x="3111" y="6987"/>
                  </a:lnTo>
                  <a:cubicBezTo>
                    <a:pt x="3134" y="6933"/>
                    <a:pt x="3096" y="6995"/>
                    <a:pt x="3080" y="6956"/>
                  </a:cubicBezTo>
                  <a:cubicBezTo>
                    <a:pt x="3119" y="6933"/>
                    <a:pt x="3149" y="6926"/>
                    <a:pt x="3180" y="6895"/>
                  </a:cubicBezTo>
                  <a:cubicBezTo>
                    <a:pt x="3188" y="6956"/>
                    <a:pt x="3249" y="6918"/>
                    <a:pt x="3287" y="6926"/>
                  </a:cubicBezTo>
                  <a:lnTo>
                    <a:pt x="3256" y="6956"/>
                  </a:lnTo>
                  <a:lnTo>
                    <a:pt x="3302" y="6949"/>
                  </a:lnTo>
                  <a:lnTo>
                    <a:pt x="3295" y="6926"/>
                  </a:lnTo>
                  <a:cubicBezTo>
                    <a:pt x="3302" y="6956"/>
                    <a:pt x="3341" y="6926"/>
                    <a:pt x="3341" y="6956"/>
                  </a:cubicBezTo>
                  <a:cubicBezTo>
                    <a:pt x="3325" y="6933"/>
                    <a:pt x="3287" y="6964"/>
                    <a:pt x="3295" y="7002"/>
                  </a:cubicBezTo>
                  <a:cubicBezTo>
                    <a:pt x="3302" y="6964"/>
                    <a:pt x="3348" y="7002"/>
                    <a:pt x="3348" y="7025"/>
                  </a:cubicBezTo>
                  <a:cubicBezTo>
                    <a:pt x="3341" y="7025"/>
                    <a:pt x="3302" y="6987"/>
                    <a:pt x="3302" y="7033"/>
                  </a:cubicBezTo>
                  <a:close/>
                  <a:moveTo>
                    <a:pt x="3134" y="7125"/>
                  </a:moveTo>
                  <a:lnTo>
                    <a:pt x="3103" y="7148"/>
                  </a:lnTo>
                  <a:lnTo>
                    <a:pt x="3096" y="7125"/>
                  </a:lnTo>
                  <a:close/>
                  <a:moveTo>
                    <a:pt x="3080" y="6389"/>
                  </a:moveTo>
                  <a:lnTo>
                    <a:pt x="3042" y="6688"/>
                  </a:lnTo>
                  <a:close/>
                  <a:moveTo>
                    <a:pt x="3073" y="6834"/>
                  </a:moveTo>
                  <a:cubicBezTo>
                    <a:pt x="3073" y="6872"/>
                    <a:pt x="3103" y="6849"/>
                    <a:pt x="3111" y="6880"/>
                  </a:cubicBezTo>
                  <a:lnTo>
                    <a:pt x="3073" y="6918"/>
                  </a:lnTo>
                  <a:lnTo>
                    <a:pt x="3080" y="6872"/>
                  </a:lnTo>
                  <a:lnTo>
                    <a:pt x="3042" y="6872"/>
                  </a:lnTo>
                  <a:close/>
                  <a:moveTo>
                    <a:pt x="3410" y="7692"/>
                  </a:moveTo>
                  <a:lnTo>
                    <a:pt x="3371" y="7661"/>
                  </a:lnTo>
                  <a:cubicBezTo>
                    <a:pt x="3456" y="7676"/>
                    <a:pt x="3540" y="7676"/>
                    <a:pt x="3632" y="7699"/>
                  </a:cubicBezTo>
                  <a:cubicBezTo>
                    <a:pt x="3601" y="7753"/>
                    <a:pt x="3578" y="7684"/>
                    <a:pt x="3555" y="7715"/>
                  </a:cubicBezTo>
                  <a:lnTo>
                    <a:pt x="3571" y="7738"/>
                  </a:lnTo>
                  <a:cubicBezTo>
                    <a:pt x="3540" y="7738"/>
                    <a:pt x="3555" y="7715"/>
                    <a:pt x="3532" y="7692"/>
                  </a:cubicBezTo>
                  <a:cubicBezTo>
                    <a:pt x="3502" y="7722"/>
                    <a:pt x="3486" y="7676"/>
                    <a:pt x="3448" y="7699"/>
                  </a:cubicBezTo>
                  <a:cubicBezTo>
                    <a:pt x="3463" y="7715"/>
                    <a:pt x="3471" y="7699"/>
                    <a:pt x="3494" y="7730"/>
                  </a:cubicBezTo>
                  <a:lnTo>
                    <a:pt x="3456" y="7753"/>
                  </a:lnTo>
                  <a:cubicBezTo>
                    <a:pt x="3433" y="7738"/>
                    <a:pt x="3463" y="7699"/>
                    <a:pt x="3433" y="7715"/>
                  </a:cubicBezTo>
                  <a:cubicBezTo>
                    <a:pt x="3417" y="7722"/>
                    <a:pt x="3456" y="7738"/>
                    <a:pt x="3425" y="7753"/>
                  </a:cubicBezTo>
                  <a:lnTo>
                    <a:pt x="3387" y="7730"/>
                  </a:lnTo>
                  <a:close/>
                  <a:moveTo>
                    <a:pt x="3073" y="6964"/>
                  </a:moveTo>
                  <a:lnTo>
                    <a:pt x="3080" y="6995"/>
                  </a:lnTo>
                  <a:lnTo>
                    <a:pt x="3057" y="6972"/>
                  </a:lnTo>
                  <a:close/>
                  <a:moveTo>
                    <a:pt x="3034" y="6910"/>
                  </a:moveTo>
                  <a:cubicBezTo>
                    <a:pt x="3065" y="6887"/>
                    <a:pt x="3042" y="6933"/>
                    <a:pt x="3065" y="6949"/>
                  </a:cubicBezTo>
                  <a:close/>
                  <a:moveTo>
                    <a:pt x="3027" y="6765"/>
                  </a:moveTo>
                  <a:lnTo>
                    <a:pt x="2996" y="6772"/>
                  </a:lnTo>
                  <a:lnTo>
                    <a:pt x="2996" y="6757"/>
                  </a:lnTo>
                  <a:close/>
                  <a:moveTo>
                    <a:pt x="3027" y="6474"/>
                  </a:moveTo>
                  <a:cubicBezTo>
                    <a:pt x="3019" y="6512"/>
                    <a:pt x="3042" y="6474"/>
                    <a:pt x="3034" y="6512"/>
                  </a:cubicBezTo>
                  <a:lnTo>
                    <a:pt x="2988" y="6497"/>
                  </a:lnTo>
                  <a:close/>
                  <a:moveTo>
                    <a:pt x="3004" y="6811"/>
                  </a:moveTo>
                  <a:lnTo>
                    <a:pt x="2981" y="6841"/>
                  </a:lnTo>
                  <a:close/>
                  <a:moveTo>
                    <a:pt x="2965" y="6849"/>
                  </a:moveTo>
                  <a:lnTo>
                    <a:pt x="2950" y="6834"/>
                  </a:lnTo>
                  <a:lnTo>
                    <a:pt x="2988" y="6803"/>
                  </a:lnTo>
                  <a:close/>
                  <a:moveTo>
                    <a:pt x="3218" y="7661"/>
                  </a:moveTo>
                  <a:lnTo>
                    <a:pt x="3188" y="7692"/>
                  </a:lnTo>
                  <a:close/>
                  <a:moveTo>
                    <a:pt x="2958" y="6880"/>
                  </a:moveTo>
                  <a:cubicBezTo>
                    <a:pt x="2950" y="6872"/>
                    <a:pt x="2889" y="6872"/>
                    <a:pt x="2927" y="6841"/>
                  </a:cubicBezTo>
                  <a:cubicBezTo>
                    <a:pt x="2927" y="6872"/>
                    <a:pt x="2981" y="6857"/>
                    <a:pt x="2958" y="6880"/>
                  </a:cubicBezTo>
                  <a:close/>
                  <a:moveTo>
                    <a:pt x="2919" y="6343"/>
                  </a:moveTo>
                  <a:lnTo>
                    <a:pt x="2927" y="6374"/>
                  </a:lnTo>
                  <a:lnTo>
                    <a:pt x="2904" y="6359"/>
                  </a:lnTo>
                  <a:close/>
                  <a:moveTo>
                    <a:pt x="2827" y="6259"/>
                  </a:moveTo>
                  <a:lnTo>
                    <a:pt x="2797" y="6274"/>
                  </a:lnTo>
                  <a:lnTo>
                    <a:pt x="2797" y="6244"/>
                  </a:lnTo>
                  <a:close/>
                  <a:moveTo>
                    <a:pt x="2835" y="6274"/>
                  </a:moveTo>
                  <a:cubicBezTo>
                    <a:pt x="2850" y="6228"/>
                    <a:pt x="2774" y="6236"/>
                    <a:pt x="2804" y="6198"/>
                  </a:cubicBezTo>
                  <a:cubicBezTo>
                    <a:pt x="2827" y="6221"/>
                    <a:pt x="2881" y="6236"/>
                    <a:pt x="2835" y="6274"/>
                  </a:cubicBezTo>
                  <a:close/>
                  <a:moveTo>
                    <a:pt x="2812" y="6160"/>
                  </a:moveTo>
                  <a:lnTo>
                    <a:pt x="2812" y="6190"/>
                  </a:lnTo>
                  <a:cubicBezTo>
                    <a:pt x="2797" y="6183"/>
                    <a:pt x="2804" y="6160"/>
                    <a:pt x="2774" y="6183"/>
                  </a:cubicBezTo>
                  <a:cubicBezTo>
                    <a:pt x="2804" y="6152"/>
                    <a:pt x="2766" y="6160"/>
                    <a:pt x="2774" y="6129"/>
                  </a:cubicBezTo>
                  <a:cubicBezTo>
                    <a:pt x="2804" y="6129"/>
                    <a:pt x="2789" y="6160"/>
                    <a:pt x="2812" y="6160"/>
                  </a:cubicBezTo>
                  <a:close/>
                  <a:moveTo>
                    <a:pt x="2636" y="6504"/>
                  </a:moveTo>
                  <a:cubicBezTo>
                    <a:pt x="2659" y="6497"/>
                    <a:pt x="2651" y="6535"/>
                    <a:pt x="2644" y="6550"/>
                  </a:cubicBezTo>
                  <a:cubicBezTo>
                    <a:pt x="2605" y="6550"/>
                    <a:pt x="2636" y="6535"/>
                    <a:pt x="2636" y="6504"/>
                  </a:cubicBezTo>
                  <a:close/>
                  <a:moveTo>
                    <a:pt x="2774" y="6114"/>
                  </a:moveTo>
                  <a:lnTo>
                    <a:pt x="2720" y="6152"/>
                  </a:lnTo>
                  <a:cubicBezTo>
                    <a:pt x="2728" y="6121"/>
                    <a:pt x="2766" y="6106"/>
                    <a:pt x="2774" y="6114"/>
                  </a:cubicBezTo>
                  <a:close/>
                  <a:moveTo>
                    <a:pt x="2812" y="6244"/>
                  </a:moveTo>
                  <a:lnTo>
                    <a:pt x="2774" y="6267"/>
                  </a:lnTo>
                  <a:lnTo>
                    <a:pt x="2774" y="6244"/>
                  </a:lnTo>
                  <a:close/>
                  <a:moveTo>
                    <a:pt x="2605" y="6573"/>
                  </a:moveTo>
                  <a:lnTo>
                    <a:pt x="2567" y="6573"/>
                  </a:lnTo>
                  <a:lnTo>
                    <a:pt x="2575" y="6550"/>
                  </a:lnTo>
                  <a:cubicBezTo>
                    <a:pt x="2567" y="6573"/>
                    <a:pt x="2613" y="6543"/>
                    <a:pt x="2605" y="6573"/>
                  </a:cubicBezTo>
                  <a:close/>
                  <a:moveTo>
                    <a:pt x="2536" y="6619"/>
                  </a:moveTo>
                  <a:cubicBezTo>
                    <a:pt x="2582" y="6619"/>
                    <a:pt x="2567" y="6680"/>
                    <a:pt x="2536" y="6696"/>
                  </a:cubicBezTo>
                  <a:cubicBezTo>
                    <a:pt x="2544" y="6665"/>
                    <a:pt x="2559" y="6665"/>
                    <a:pt x="2536" y="6619"/>
                  </a:cubicBezTo>
                  <a:close/>
                  <a:moveTo>
                    <a:pt x="2766" y="5991"/>
                  </a:moveTo>
                  <a:lnTo>
                    <a:pt x="2728" y="6006"/>
                  </a:lnTo>
                  <a:lnTo>
                    <a:pt x="2751" y="6037"/>
                  </a:lnTo>
                  <a:cubicBezTo>
                    <a:pt x="2705" y="6037"/>
                    <a:pt x="2705" y="6006"/>
                    <a:pt x="2697" y="5991"/>
                  </a:cubicBezTo>
                  <a:cubicBezTo>
                    <a:pt x="2728" y="5991"/>
                    <a:pt x="2728" y="6006"/>
                    <a:pt x="2766" y="5991"/>
                  </a:cubicBezTo>
                  <a:close/>
                  <a:moveTo>
                    <a:pt x="2674" y="6091"/>
                  </a:moveTo>
                  <a:lnTo>
                    <a:pt x="2636" y="6091"/>
                  </a:lnTo>
                  <a:close/>
                  <a:moveTo>
                    <a:pt x="2759" y="5891"/>
                  </a:moveTo>
                  <a:lnTo>
                    <a:pt x="2736" y="5845"/>
                  </a:lnTo>
                  <a:cubicBezTo>
                    <a:pt x="2759" y="5853"/>
                    <a:pt x="2774" y="5861"/>
                    <a:pt x="2759" y="5891"/>
                  </a:cubicBezTo>
                  <a:close/>
                  <a:moveTo>
                    <a:pt x="2567" y="6543"/>
                  </a:moveTo>
                  <a:cubicBezTo>
                    <a:pt x="2529" y="6535"/>
                    <a:pt x="2506" y="6512"/>
                    <a:pt x="2498" y="6489"/>
                  </a:cubicBezTo>
                  <a:cubicBezTo>
                    <a:pt x="2544" y="6451"/>
                    <a:pt x="2567" y="6504"/>
                    <a:pt x="2567" y="6543"/>
                  </a:cubicBezTo>
                  <a:close/>
                  <a:moveTo>
                    <a:pt x="2575" y="6451"/>
                  </a:moveTo>
                  <a:cubicBezTo>
                    <a:pt x="2536" y="6451"/>
                    <a:pt x="2536" y="6435"/>
                    <a:pt x="2506" y="6458"/>
                  </a:cubicBezTo>
                  <a:lnTo>
                    <a:pt x="2529" y="6420"/>
                  </a:lnTo>
                  <a:lnTo>
                    <a:pt x="2567" y="6428"/>
                  </a:lnTo>
                  <a:lnTo>
                    <a:pt x="2575" y="6412"/>
                  </a:lnTo>
                  <a:cubicBezTo>
                    <a:pt x="2605" y="6420"/>
                    <a:pt x="2598" y="6451"/>
                    <a:pt x="2598" y="6474"/>
                  </a:cubicBezTo>
                  <a:lnTo>
                    <a:pt x="2567" y="6489"/>
                  </a:lnTo>
                  <a:close/>
                  <a:moveTo>
                    <a:pt x="2498" y="6435"/>
                  </a:moveTo>
                  <a:lnTo>
                    <a:pt x="2467" y="6420"/>
                  </a:lnTo>
                  <a:close/>
                  <a:moveTo>
                    <a:pt x="2613" y="6006"/>
                  </a:moveTo>
                  <a:cubicBezTo>
                    <a:pt x="2582" y="6014"/>
                    <a:pt x="2605" y="5991"/>
                    <a:pt x="2605" y="5968"/>
                  </a:cubicBezTo>
                  <a:close/>
                  <a:moveTo>
                    <a:pt x="2429" y="6458"/>
                  </a:moveTo>
                  <a:cubicBezTo>
                    <a:pt x="2421" y="6489"/>
                    <a:pt x="2467" y="6474"/>
                    <a:pt x="2460" y="6512"/>
                  </a:cubicBezTo>
                  <a:cubicBezTo>
                    <a:pt x="2421" y="6512"/>
                    <a:pt x="2414" y="6466"/>
                    <a:pt x="2429" y="6458"/>
                  </a:cubicBezTo>
                  <a:close/>
                  <a:moveTo>
                    <a:pt x="2490" y="6543"/>
                  </a:moveTo>
                  <a:cubicBezTo>
                    <a:pt x="2452" y="6550"/>
                    <a:pt x="2483" y="6527"/>
                    <a:pt x="2444" y="6535"/>
                  </a:cubicBezTo>
                  <a:lnTo>
                    <a:pt x="2452" y="6504"/>
                  </a:lnTo>
                  <a:cubicBezTo>
                    <a:pt x="2483" y="6504"/>
                    <a:pt x="2498" y="6512"/>
                    <a:pt x="2490" y="6543"/>
                  </a:cubicBezTo>
                  <a:close/>
                  <a:moveTo>
                    <a:pt x="2483" y="6374"/>
                  </a:moveTo>
                  <a:lnTo>
                    <a:pt x="2444" y="6351"/>
                  </a:lnTo>
                  <a:close/>
                  <a:moveTo>
                    <a:pt x="2644" y="5922"/>
                  </a:moveTo>
                  <a:lnTo>
                    <a:pt x="2613" y="5930"/>
                  </a:lnTo>
                  <a:lnTo>
                    <a:pt x="2621" y="5891"/>
                  </a:lnTo>
                  <a:close/>
                  <a:moveTo>
                    <a:pt x="2444" y="6282"/>
                  </a:moveTo>
                  <a:lnTo>
                    <a:pt x="2444" y="6320"/>
                  </a:lnTo>
                  <a:cubicBezTo>
                    <a:pt x="2406" y="6336"/>
                    <a:pt x="2414" y="6282"/>
                    <a:pt x="2444" y="6282"/>
                  </a:cubicBezTo>
                  <a:close/>
                  <a:moveTo>
                    <a:pt x="2276" y="6949"/>
                  </a:moveTo>
                  <a:cubicBezTo>
                    <a:pt x="2291" y="6964"/>
                    <a:pt x="2337" y="6964"/>
                    <a:pt x="2329" y="7002"/>
                  </a:cubicBezTo>
                  <a:cubicBezTo>
                    <a:pt x="2299" y="7002"/>
                    <a:pt x="2291" y="6987"/>
                    <a:pt x="2261" y="6987"/>
                  </a:cubicBezTo>
                  <a:close/>
                  <a:moveTo>
                    <a:pt x="2621" y="5861"/>
                  </a:moveTo>
                  <a:lnTo>
                    <a:pt x="2605" y="5861"/>
                  </a:lnTo>
                  <a:cubicBezTo>
                    <a:pt x="2605" y="5845"/>
                    <a:pt x="2636" y="5822"/>
                    <a:pt x="2598" y="5822"/>
                  </a:cubicBezTo>
                  <a:cubicBezTo>
                    <a:pt x="2575" y="5838"/>
                    <a:pt x="2598" y="5853"/>
                    <a:pt x="2567" y="5853"/>
                  </a:cubicBezTo>
                  <a:lnTo>
                    <a:pt x="2582" y="5807"/>
                  </a:lnTo>
                  <a:cubicBezTo>
                    <a:pt x="2613" y="5807"/>
                    <a:pt x="2651" y="5838"/>
                    <a:pt x="2621" y="5861"/>
                  </a:cubicBezTo>
                  <a:close/>
                  <a:moveTo>
                    <a:pt x="2261" y="7224"/>
                  </a:moveTo>
                  <a:cubicBezTo>
                    <a:pt x="2230" y="7224"/>
                    <a:pt x="2215" y="7201"/>
                    <a:pt x="2199" y="7178"/>
                  </a:cubicBezTo>
                  <a:cubicBezTo>
                    <a:pt x="2238" y="7178"/>
                    <a:pt x="2253" y="7194"/>
                    <a:pt x="2261" y="7224"/>
                  </a:cubicBezTo>
                  <a:close/>
                  <a:moveTo>
                    <a:pt x="2598" y="5692"/>
                  </a:moveTo>
                  <a:lnTo>
                    <a:pt x="2598" y="5654"/>
                  </a:lnTo>
                  <a:cubicBezTo>
                    <a:pt x="2621" y="5654"/>
                    <a:pt x="2605" y="5692"/>
                    <a:pt x="2598" y="5692"/>
                  </a:cubicBezTo>
                  <a:close/>
                  <a:moveTo>
                    <a:pt x="2736" y="8695"/>
                  </a:moveTo>
                  <a:lnTo>
                    <a:pt x="2774" y="8726"/>
                  </a:lnTo>
                  <a:cubicBezTo>
                    <a:pt x="2751" y="8749"/>
                    <a:pt x="2713" y="8711"/>
                    <a:pt x="2736" y="8695"/>
                  </a:cubicBezTo>
                  <a:close/>
                  <a:moveTo>
                    <a:pt x="2238" y="7470"/>
                  </a:moveTo>
                  <a:cubicBezTo>
                    <a:pt x="2215" y="7485"/>
                    <a:pt x="2192" y="7454"/>
                    <a:pt x="2176" y="7470"/>
                  </a:cubicBezTo>
                  <a:lnTo>
                    <a:pt x="2176" y="7454"/>
                  </a:lnTo>
                  <a:lnTo>
                    <a:pt x="2161" y="7447"/>
                  </a:lnTo>
                  <a:cubicBezTo>
                    <a:pt x="2192" y="7431"/>
                    <a:pt x="2230" y="7447"/>
                    <a:pt x="2238" y="7470"/>
                  </a:cubicBezTo>
                  <a:close/>
                  <a:moveTo>
                    <a:pt x="2452" y="6221"/>
                  </a:moveTo>
                  <a:lnTo>
                    <a:pt x="2490" y="6236"/>
                  </a:lnTo>
                  <a:lnTo>
                    <a:pt x="2490" y="6282"/>
                  </a:lnTo>
                  <a:cubicBezTo>
                    <a:pt x="2467" y="6274"/>
                    <a:pt x="2467" y="6282"/>
                    <a:pt x="2444" y="6282"/>
                  </a:cubicBezTo>
                  <a:cubicBezTo>
                    <a:pt x="2460" y="6267"/>
                    <a:pt x="2460" y="6251"/>
                    <a:pt x="2429" y="6251"/>
                  </a:cubicBezTo>
                  <a:close/>
                  <a:moveTo>
                    <a:pt x="2345" y="6068"/>
                  </a:moveTo>
                  <a:lnTo>
                    <a:pt x="2383" y="6045"/>
                  </a:lnTo>
                  <a:close/>
                  <a:moveTo>
                    <a:pt x="2375" y="6114"/>
                  </a:moveTo>
                  <a:lnTo>
                    <a:pt x="2368" y="6075"/>
                  </a:lnTo>
                  <a:close/>
                  <a:moveTo>
                    <a:pt x="2483" y="5669"/>
                  </a:moveTo>
                  <a:cubicBezTo>
                    <a:pt x="2498" y="5654"/>
                    <a:pt x="2460" y="5646"/>
                    <a:pt x="2490" y="5631"/>
                  </a:cubicBezTo>
                  <a:lnTo>
                    <a:pt x="2490" y="5685"/>
                  </a:lnTo>
                  <a:lnTo>
                    <a:pt x="2460" y="5700"/>
                  </a:lnTo>
                  <a:lnTo>
                    <a:pt x="2429" y="5662"/>
                  </a:lnTo>
                  <a:close/>
                  <a:moveTo>
                    <a:pt x="2559" y="5593"/>
                  </a:moveTo>
                  <a:lnTo>
                    <a:pt x="2575" y="5547"/>
                  </a:lnTo>
                  <a:cubicBezTo>
                    <a:pt x="2598" y="5577"/>
                    <a:pt x="2659" y="5570"/>
                    <a:pt x="2621" y="5593"/>
                  </a:cubicBezTo>
                  <a:cubicBezTo>
                    <a:pt x="2605" y="5585"/>
                    <a:pt x="2582" y="5593"/>
                    <a:pt x="2559" y="5593"/>
                  </a:cubicBezTo>
                  <a:close/>
                  <a:moveTo>
                    <a:pt x="2598" y="5654"/>
                  </a:moveTo>
                  <a:lnTo>
                    <a:pt x="2575" y="5623"/>
                  </a:lnTo>
                  <a:lnTo>
                    <a:pt x="2636" y="5608"/>
                  </a:lnTo>
                  <a:close/>
                  <a:moveTo>
                    <a:pt x="2153" y="6719"/>
                  </a:moveTo>
                  <a:cubicBezTo>
                    <a:pt x="2115" y="6703"/>
                    <a:pt x="2107" y="6688"/>
                    <a:pt x="2084" y="6658"/>
                  </a:cubicBezTo>
                  <a:cubicBezTo>
                    <a:pt x="2138" y="6665"/>
                    <a:pt x="2146" y="6688"/>
                    <a:pt x="2153" y="6719"/>
                  </a:cubicBezTo>
                  <a:close/>
                  <a:moveTo>
                    <a:pt x="2268" y="6106"/>
                  </a:moveTo>
                  <a:cubicBezTo>
                    <a:pt x="2261" y="6144"/>
                    <a:pt x="2299" y="6144"/>
                    <a:pt x="2307" y="6167"/>
                  </a:cubicBezTo>
                  <a:cubicBezTo>
                    <a:pt x="2261" y="6183"/>
                    <a:pt x="2261" y="6144"/>
                    <a:pt x="2238" y="6114"/>
                  </a:cubicBezTo>
                  <a:lnTo>
                    <a:pt x="2230" y="6106"/>
                  </a:lnTo>
                  <a:close/>
                  <a:moveTo>
                    <a:pt x="2314" y="5937"/>
                  </a:moveTo>
                  <a:lnTo>
                    <a:pt x="2291" y="5891"/>
                  </a:lnTo>
                  <a:close/>
                  <a:moveTo>
                    <a:pt x="2176" y="6183"/>
                  </a:moveTo>
                  <a:lnTo>
                    <a:pt x="2161" y="6144"/>
                  </a:lnTo>
                  <a:close/>
                  <a:moveTo>
                    <a:pt x="2521" y="5577"/>
                  </a:moveTo>
                  <a:lnTo>
                    <a:pt x="2467" y="5547"/>
                  </a:lnTo>
                  <a:close/>
                  <a:moveTo>
                    <a:pt x="1916" y="6818"/>
                  </a:moveTo>
                  <a:cubicBezTo>
                    <a:pt x="1916" y="6849"/>
                    <a:pt x="1908" y="6872"/>
                    <a:pt x="1878" y="6857"/>
                  </a:cubicBezTo>
                  <a:lnTo>
                    <a:pt x="1870" y="6795"/>
                  </a:lnTo>
                  <a:cubicBezTo>
                    <a:pt x="1893" y="6795"/>
                    <a:pt x="1885" y="6818"/>
                    <a:pt x="1916" y="6818"/>
                  </a:cubicBezTo>
                  <a:close/>
                  <a:moveTo>
                    <a:pt x="2268" y="5738"/>
                  </a:moveTo>
                  <a:lnTo>
                    <a:pt x="2253" y="5799"/>
                  </a:lnTo>
                  <a:cubicBezTo>
                    <a:pt x="2222" y="5784"/>
                    <a:pt x="2253" y="5761"/>
                    <a:pt x="2199" y="5761"/>
                  </a:cubicBezTo>
                  <a:lnTo>
                    <a:pt x="2207" y="5723"/>
                  </a:lnTo>
                  <a:cubicBezTo>
                    <a:pt x="2238" y="5731"/>
                    <a:pt x="2230" y="5731"/>
                    <a:pt x="2268" y="5738"/>
                  </a:cubicBezTo>
                  <a:close/>
                  <a:moveTo>
                    <a:pt x="2483" y="5271"/>
                  </a:moveTo>
                  <a:lnTo>
                    <a:pt x="2506" y="5233"/>
                  </a:lnTo>
                  <a:close/>
                  <a:moveTo>
                    <a:pt x="2023" y="8404"/>
                  </a:moveTo>
                  <a:cubicBezTo>
                    <a:pt x="1985" y="8389"/>
                    <a:pt x="1946" y="8374"/>
                    <a:pt x="1923" y="8335"/>
                  </a:cubicBezTo>
                  <a:cubicBezTo>
                    <a:pt x="1962" y="8343"/>
                    <a:pt x="2031" y="8374"/>
                    <a:pt x="2023" y="8404"/>
                  </a:cubicBezTo>
                  <a:close/>
                  <a:moveTo>
                    <a:pt x="1847" y="6160"/>
                  </a:moveTo>
                  <a:cubicBezTo>
                    <a:pt x="1878" y="6167"/>
                    <a:pt x="1893" y="6228"/>
                    <a:pt x="1870" y="6244"/>
                  </a:cubicBezTo>
                  <a:cubicBezTo>
                    <a:pt x="1885" y="6206"/>
                    <a:pt x="1839" y="6206"/>
                    <a:pt x="1832" y="6183"/>
                  </a:cubicBezTo>
                  <a:close/>
                  <a:moveTo>
                    <a:pt x="1625" y="6780"/>
                  </a:moveTo>
                  <a:cubicBezTo>
                    <a:pt x="1625" y="6818"/>
                    <a:pt x="1579" y="6803"/>
                    <a:pt x="1586" y="6772"/>
                  </a:cubicBezTo>
                  <a:close/>
                  <a:moveTo>
                    <a:pt x="1839" y="6052"/>
                  </a:moveTo>
                  <a:lnTo>
                    <a:pt x="1832" y="6014"/>
                  </a:lnTo>
                  <a:close/>
                  <a:moveTo>
                    <a:pt x="1663" y="8113"/>
                  </a:moveTo>
                  <a:cubicBezTo>
                    <a:pt x="1640" y="8113"/>
                    <a:pt x="1625" y="8082"/>
                    <a:pt x="1609" y="8067"/>
                  </a:cubicBezTo>
                  <a:cubicBezTo>
                    <a:pt x="1640" y="8067"/>
                    <a:pt x="1655" y="8075"/>
                    <a:pt x="1663" y="8113"/>
                  </a:cubicBezTo>
                  <a:close/>
                  <a:moveTo>
                    <a:pt x="2521" y="4888"/>
                  </a:moveTo>
                  <a:lnTo>
                    <a:pt x="2529" y="4895"/>
                  </a:lnTo>
                  <a:lnTo>
                    <a:pt x="2490" y="4903"/>
                  </a:lnTo>
                  <a:cubicBezTo>
                    <a:pt x="2490" y="4888"/>
                    <a:pt x="2483" y="4895"/>
                    <a:pt x="2490" y="4865"/>
                  </a:cubicBezTo>
                  <a:close/>
                  <a:moveTo>
                    <a:pt x="1563" y="6244"/>
                  </a:moveTo>
                  <a:cubicBezTo>
                    <a:pt x="1571" y="6221"/>
                    <a:pt x="1525" y="6221"/>
                    <a:pt x="1533" y="6190"/>
                  </a:cubicBezTo>
                  <a:cubicBezTo>
                    <a:pt x="1563" y="6198"/>
                    <a:pt x="1586" y="6236"/>
                    <a:pt x="1563" y="6244"/>
                  </a:cubicBezTo>
                  <a:close/>
                  <a:moveTo>
                    <a:pt x="1464" y="6313"/>
                  </a:moveTo>
                  <a:lnTo>
                    <a:pt x="1456" y="6320"/>
                  </a:lnTo>
                  <a:lnTo>
                    <a:pt x="1471" y="6351"/>
                  </a:lnTo>
                  <a:lnTo>
                    <a:pt x="1433" y="6297"/>
                  </a:lnTo>
                  <a:close/>
                  <a:moveTo>
                    <a:pt x="2176" y="5087"/>
                  </a:moveTo>
                  <a:lnTo>
                    <a:pt x="2130" y="5102"/>
                  </a:lnTo>
                  <a:close/>
                  <a:moveTo>
                    <a:pt x="1724" y="5731"/>
                  </a:moveTo>
                  <a:cubicBezTo>
                    <a:pt x="1701" y="5769"/>
                    <a:pt x="1678" y="5723"/>
                    <a:pt x="1686" y="5700"/>
                  </a:cubicBezTo>
                  <a:close/>
                  <a:moveTo>
                    <a:pt x="1418" y="6282"/>
                  </a:moveTo>
                  <a:lnTo>
                    <a:pt x="1395" y="6313"/>
                  </a:lnTo>
                  <a:lnTo>
                    <a:pt x="1395" y="6274"/>
                  </a:lnTo>
                  <a:close/>
                  <a:moveTo>
                    <a:pt x="1985" y="5324"/>
                  </a:moveTo>
                  <a:lnTo>
                    <a:pt x="1923" y="5294"/>
                  </a:lnTo>
                  <a:lnTo>
                    <a:pt x="1931" y="5279"/>
                  </a:lnTo>
                  <a:close/>
                  <a:moveTo>
                    <a:pt x="2268" y="4926"/>
                  </a:moveTo>
                  <a:lnTo>
                    <a:pt x="2230" y="4926"/>
                  </a:lnTo>
                  <a:close/>
                  <a:moveTo>
                    <a:pt x="1410" y="6236"/>
                  </a:moveTo>
                  <a:cubicBezTo>
                    <a:pt x="1380" y="6236"/>
                    <a:pt x="1364" y="6221"/>
                    <a:pt x="1364" y="6190"/>
                  </a:cubicBezTo>
                  <a:close/>
                  <a:moveTo>
                    <a:pt x="1265" y="7676"/>
                  </a:moveTo>
                  <a:cubicBezTo>
                    <a:pt x="1257" y="7684"/>
                    <a:pt x="1219" y="7653"/>
                    <a:pt x="1226" y="7692"/>
                  </a:cubicBezTo>
                  <a:cubicBezTo>
                    <a:pt x="1272" y="7707"/>
                    <a:pt x="1272" y="7684"/>
                    <a:pt x="1295" y="7692"/>
                  </a:cubicBezTo>
                  <a:lnTo>
                    <a:pt x="1311" y="7738"/>
                  </a:lnTo>
                  <a:cubicBezTo>
                    <a:pt x="1265" y="7745"/>
                    <a:pt x="1226" y="7730"/>
                    <a:pt x="1173" y="7738"/>
                  </a:cubicBezTo>
                  <a:cubicBezTo>
                    <a:pt x="1165" y="7661"/>
                    <a:pt x="1165" y="7653"/>
                    <a:pt x="1134" y="7592"/>
                  </a:cubicBezTo>
                  <a:cubicBezTo>
                    <a:pt x="1180" y="7600"/>
                    <a:pt x="1226" y="7623"/>
                    <a:pt x="1265" y="7676"/>
                  </a:cubicBezTo>
                  <a:close/>
                  <a:moveTo>
                    <a:pt x="2038" y="5210"/>
                  </a:moveTo>
                  <a:lnTo>
                    <a:pt x="2069" y="5240"/>
                  </a:lnTo>
                  <a:cubicBezTo>
                    <a:pt x="2031" y="5263"/>
                    <a:pt x="2069" y="5279"/>
                    <a:pt x="2061" y="5302"/>
                  </a:cubicBezTo>
                  <a:cubicBezTo>
                    <a:pt x="2023" y="5286"/>
                    <a:pt x="2061" y="5317"/>
                    <a:pt x="2031" y="5340"/>
                  </a:cubicBezTo>
                  <a:lnTo>
                    <a:pt x="2023" y="5271"/>
                  </a:lnTo>
                  <a:cubicBezTo>
                    <a:pt x="1985" y="5240"/>
                    <a:pt x="1916" y="5263"/>
                    <a:pt x="1923" y="5225"/>
                  </a:cubicBezTo>
                  <a:cubicBezTo>
                    <a:pt x="1954" y="5248"/>
                    <a:pt x="2031" y="5271"/>
                    <a:pt x="2038" y="5210"/>
                  </a:cubicBezTo>
                  <a:close/>
                  <a:moveTo>
                    <a:pt x="2222" y="5041"/>
                  </a:moveTo>
                  <a:lnTo>
                    <a:pt x="2199" y="5049"/>
                  </a:lnTo>
                  <a:lnTo>
                    <a:pt x="2192" y="5018"/>
                  </a:lnTo>
                  <a:cubicBezTo>
                    <a:pt x="2161" y="5041"/>
                    <a:pt x="2176" y="5056"/>
                    <a:pt x="2161" y="5064"/>
                  </a:cubicBezTo>
                  <a:cubicBezTo>
                    <a:pt x="2153" y="5079"/>
                    <a:pt x="2115" y="5095"/>
                    <a:pt x="2123" y="5064"/>
                  </a:cubicBezTo>
                  <a:lnTo>
                    <a:pt x="2153" y="5041"/>
                  </a:lnTo>
                  <a:cubicBezTo>
                    <a:pt x="2115" y="5026"/>
                    <a:pt x="2153" y="5003"/>
                    <a:pt x="2130" y="4980"/>
                  </a:cubicBezTo>
                  <a:cubicBezTo>
                    <a:pt x="2161" y="4964"/>
                    <a:pt x="2161" y="4949"/>
                    <a:pt x="2161" y="4934"/>
                  </a:cubicBezTo>
                  <a:lnTo>
                    <a:pt x="2130" y="4941"/>
                  </a:lnTo>
                  <a:cubicBezTo>
                    <a:pt x="2161" y="4895"/>
                    <a:pt x="2192" y="4911"/>
                    <a:pt x="2238" y="4934"/>
                  </a:cubicBezTo>
                  <a:lnTo>
                    <a:pt x="2207" y="4941"/>
                  </a:lnTo>
                  <a:lnTo>
                    <a:pt x="2207" y="4964"/>
                  </a:lnTo>
                  <a:lnTo>
                    <a:pt x="2238" y="4941"/>
                  </a:lnTo>
                  <a:cubicBezTo>
                    <a:pt x="2261" y="4949"/>
                    <a:pt x="2238" y="4972"/>
                    <a:pt x="2268" y="4964"/>
                  </a:cubicBezTo>
                  <a:lnTo>
                    <a:pt x="2245" y="5003"/>
                  </a:lnTo>
                  <a:lnTo>
                    <a:pt x="2230" y="4987"/>
                  </a:lnTo>
                  <a:close/>
                  <a:moveTo>
                    <a:pt x="1349" y="6091"/>
                  </a:moveTo>
                  <a:cubicBezTo>
                    <a:pt x="1372" y="6121"/>
                    <a:pt x="1372" y="6152"/>
                    <a:pt x="1372" y="6183"/>
                  </a:cubicBezTo>
                  <a:cubicBezTo>
                    <a:pt x="1341" y="6167"/>
                    <a:pt x="1303" y="6106"/>
                    <a:pt x="1349" y="6091"/>
                  </a:cubicBezTo>
                  <a:close/>
                  <a:moveTo>
                    <a:pt x="1778" y="5355"/>
                  </a:moveTo>
                  <a:lnTo>
                    <a:pt x="1793" y="5302"/>
                  </a:lnTo>
                  <a:close/>
                  <a:moveTo>
                    <a:pt x="1050" y="7462"/>
                  </a:moveTo>
                  <a:lnTo>
                    <a:pt x="1012" y="7416"/>
                  </a:lnTo>
                  <a:cubicBezTo>
                    <a:pt x="1035" y="7408"/>
                    <a:pt x="1065" y="7431"/>
                    <a:pt x="1050" y="7462"/>
                  </a:cubicBezTo>
                  <a:close/>
                  <a:moveTo>
                    <a:pt x="1870" y="5187"/>
                  </a:moveTo>
                  <a:lnTo>
                    <a:pt x="1847" y="5125"/>
                  </a:lnTo>
                  <a:cubicBezTo>
                    <a:pt x="1885" y="5148"/>
                    <a:pt x="1870" y="5164"/>
                    <a:pt x="1870" y="5187"/>
                  </a:cubicBezTo>
                  <a:close/>
                  <a:moveTo>
                    <a:pt x="1303" y="5968"/>
                  </a:moveTo>
                  <a:cubicBezTo>
                    <a:pt x="1303" y="5937"/>
                    <a:pt x="1272" y="5953"/>
                    <a:pt x="1272" y="5922"/>
                  </a:cubicBezTo>
                  <a:cubicBezTo>
                    <a:pt x="1311" y="5922"/>
                    <a:pt x="1334" y="5960"/>
                    <a:pt x="1303" y="5968"/>
                  </a:cubicBezTo>
                  <a:close/>
                  <a:moveTo>
                    <a:pt x="2046" y="4880"/>
                  </a:moveTo>
                  <a:lnTo>
                    <a:pt x="2100" y="4865"/>
                  </a:lnTo>
                  <a:lnTo>
                    <a:pt x="2061" y="4895"/>
                  </a:lnTo>
                  <a:lnTo>
                    <a:pt x="2031" y="4880"/>
                  </a:lnTo>
                  <a:lnTo>
                    <a:pt x="2061" y="4850"/>
                  </a:lnTo>
                  <a:close/>
                  <a:moveTo>
                    <a:pt x="1870" y="5041"/>
                  </a:moveTo>
                  <a:lnTo>
                    <a:pt x="1893" y="5056"/>
                  </a:lnTo>
                  <a:lnTo>
                    <a:pt x="1855" y="5079"/>
                  </a:lnTo>
                  <a:close/>
                  <a:moveTo>
                    <a:pt x="1992" y="4903"/>
                  </a:moveTo>
                  <a:cubicBezTo>
                    <a:pt x="1969" y="4934"/>
                    <a:pt x="2000" y="4957"/>
                    <a:pt x="1985" y="4980"/>
                  </a:cubicBezTo>
                  <a:cubicBezTo>
                    <a:pt x="1985" y="4957"/>
                    <a:pt x="1931" y="4934"/>
                    <a:pt x="1962" y="4903"/>
                  </a:cubicBezTo>
                  <a:close/>
                  <a:moveTo>
                    <a:pt x="1648" y="5340"/>
                  </a:moveTo>
                  <a:lnTo>
                    <a:pt x="1617" y="5355"/>
                  </a:lnTo>
                  <a:cubicBezTo>
                    <a:pt x="1609" y="5340"/>
                    <a:pt x="1586" y="5309"/>
                    <a:pt x="1609" y="5279"/>
                  </a:cubicBezTo>
                  <a:cubicBezTo>
                    <a:pt x="1648" y="5302"/>
                    <a:pt x="1609" y="5324"/>
                    <a:pt x="1648" y="5340"/>
                  </a:cubicBezTo>
                  <a:close/>
                  <a:moveTo>
                    <a:pt x="2038" y="4819"/>
                  </a:moveTo>
                  <a:lnTo>
                    <a:pt x="2008" y="4842"/>
                  </a:lnTo>
                  <a:lnTo>
                    <a:pt x="2008" y="4811"/>
                  </a:lnTo>
                  <a:close/>
                  <a:moveTo>
                    <a:pt x="882" y="7155"/>
                  </a:moveTo>
                  <a:cubicBezTo>
                    <a:pt x="851" y="7148"/>
                    <a:pt x="836" y="7140"/>
                    <a:pt x="836" y="7109"/>
                  </a:cubicBezTo>
                  <a:cubicBezTo>
                    <a:pt x="859" y="7109"/>
                    <a:pt x="874" y="7140"/>
                    <a:pt x="882" y="7155"/>
                  </a:cubicBezTo>
                  <a:close/>
                  <a:moveTo>
                    <a:pt x="1992" y="4857"/>
                  </a:moveTo>
                  <a:lnTo>
                    <a:pt x="1954" y="4865"/>
                  </a:lnTo>
                  <a:lnTo>
                    <a:pt x="1954" y="4827"/>
                  </a:lnTo>
                  <a:close/>
                  <a:moveTo>
                    <a:pt x="1234" y="5761"/>
                  </a:moveTo>
                  <a:lnTo>
                    <a:pt x="1226" y="5692"/>
                  </a:lnTo>
                  <a:close/>
                  <a:moveTo>
                    <a:pt x="1265" y="5731"/>
                  </a:moveTo>
                  <a:lnTo>
                    <a:pt x="1280" y="5761"/>
                  </a:lnTo>
                  <a:lnTo>
                    <a:pt x="1265" y="5799"/>
                  </a:lnTo>
                  <a:cubicBezTo>
                    <a:pt x="1303" y="5822"/>
                    <a:pt x="1280" y="5845"/>
                    <a:pt x="1311" y="5884"/>
                  </a:cubicBezTo>
                  <a:lnTo>
                    <a:pt x="1272" y="5884"/>
                  </a:lnTo>
                  <a:cubicBezTo>
                    <a:pt x="1280" y="5853"/>
                    <a:pt x="1265" y="5838"/>
                    <a:pt x="1249" y="5807"/>
                  </a:cubicBezTo>
                  <a:lnTo>
                    <a:pt x="1196" y="5807"/>
                  </a:lnTo>
                  <a:lnTo>
                    <a:pt x="1203" y="5738"/>
                  </a:lnTo>
                  <a:cubicBezTo>
                    <a:pt x="1234" y="5746"/>
                    <a:pt x="1226" y="5776"/>
                    <a:pt x="1249" y="5784"/>
                  </a:cubicBezTo>
                  <a:close/>
                  <a:moveTo>
                    <a:pt x="2031" y="4735"/>
                  </a:moveTo>
                  <a:lnTo>
                    <a:pt x="2008" y="4765"/>
                  </a:lnTo>
                  <a:cubicBezTo>
                    <a:pt x="1992" y="4750"/>
                    <a:pt x="2008" y="4712"/>
                    <a:pt x="2031" y="4735"/>
                  </a:cubicBezTo>
                  <a:close/>
                  <a:moveTo>
                    <a:pt x="1832" y="4934"/>
                  </a:moveTo>
                  <a:cubicBezTo>
                    <a:pt x="1801" y="4926"/>
                    <a:pt x="1778" y="4926"/>
                    <a:pt x="1801" y="4888"/>
                  </a:cubicBezTo>
                  <a:cubicBezTo>
                    <a:pt x="1801" y="4926"/>
                    <a:pt x="1839" y="4895"/>
                    <a:pt x="1832" y="4934"/>
                  </a:cubicBezTo>
                  <a:close/>
                  <a:moveTo>
                    <a:pt x="2192" y="4666"/>
                  </a:moveTo>
                  <a:lnTo>
                    <a:pt x="1893" y="4673"/>
                  </a:lnTo>
                  <a:lnTo>
                    <a:pt x="1893" y="4712"/>
                  </a:lnTo>
                  <a:lnTo>
                    <a:pt x="2100" y="4712"/>
                  </a:lnTo>
                  <a:cubicBezTo>
                    <a:pt x="2146" y="4735"/>
                    <a:pt x="2123" y="4750"/>
                    <a:pt x="2138" y="4773"/>
                  </a:cubicBezTo>
                  <a:cubicBezTo>
                    <a:pt x="2100" y="4788"/>
                    <a:pt x="2100" y="4811"/>
                    <a:pt x="2084" y="4842"/>
                  </a:cubicBezTo>
                  <a:cubicBezTo>
                    <a:pt x="2061" y="4827"/>
                    <a:pt x="2077" y="4773"/>
                    <a:pt x="2084" y="4742"/>
                  </a:cubicBezTo>
                  <a:lnTo>
                    <a:pt x="2061" y="4750"/>
                  </a:lnTo>
                  <a:cubicBezTo>
                    <a:pt x="2061" y="4719"/>
                    <a:pt x="2069" y="4712"/>
                    <a:pt x="2084" y="4719"/>
                  </a:cubicBezTo>
                  <a:cubicBezTo>
                    <a:pt x="2077" y="4704"/>
                    <a:pt x="2199" y="4620"/>
                    <a:pt x="2199" y="4620"/>
                  </a:cubicBezTo>
                  <a:lnTo>
                    <a:pt x="2199" y="4666"/>
                  </a:lnTo>
                  <a:close/>
                  <a:moveTo>
                    <a:pt x="851" y="6780"/>
                  </a:moveTo>
                  <a:cubicBezTo>
                    <a:pt x="813" y="6757"/>
                    <a:pt x="820" y="6703"/>
                    <a:pt x="797" y="6665"/>
                  </a:cubicBezTo>
                  <a:cubicBezTo>
                    <a:pt x="843" y="6665"/>
                    <a:pt x="843" y="6742"/>
                    <a:pt x="851" y="6780"/>
                  </a:cubicBezTo>
                  <a:close/>
                  <a:moveTo>
                    <a:pt x="1946" y="4773"/>
                  </a:moveTo>
                  <a:lnTo>
                    <a:pt x="1962" y="4727"/>
                  </a:lnTo>
                  <a:close/>
                  <a:moveTo>
                    <a:pt x="1234" y="5654"/>
                  </a:moveTo>
                  <a:lnTo>
                    <a:pt x="1203" y="5631"/>
                  </a:lnTo>
                  <a:cubicBezTo>
                    <a:pt x="1226" y="5616"/>
                    <a:pt x="1226" y="5593"/>
                    <a:pt x="1196" y="5585"/>
                  </a:cubicBezTo>
                  <a:lnTo>
                    <a:pt x="1203" y="5570"/>
                  </a:lnTo>
                  <a:cubicBezTo>
                    <a:pt x="1242" y="5585"/>
                    <a:pt x="1234" y="5616"/>
                    <a:pt x="1234" y="5654"/>
                  </a:cubicBezTo>
                  <a:close/>
                  <a:moveTo>
                    <a:pt x="1992" y="4666"/>
                  </a:moveTo>
                  <a:lnTo>
                    <a:pt x="1985" y="4735"/>
                  </a:lnTo>
                  <a:cubicBezTo>
                    <a:pt x="1954" y="4712"/>
                    <a:pt x="1962" y="4704"/>
                    <a:pt x="1962" y="4673"/>
                  </a:cubicBezTo>
                  <a:close/>
                  <a:moveTo>
                    <a:pt x="1893" y="5072"/>
                  </a:moveTo>
                  <a:cubicBezTo>
                    <a:pt x="1579" y="5049"/>
                    <a:pt x="1579" y="5018"/>
                    <a:pt x="1602" y="4995"/>
                  </a:cubicBezTo>
                  <a:close/>
                  <a:moveTo>
                    <a:pt x="1755" y="4903"/>
                  </a:moveTo>
                  <a:lnTo>
                    <a:pt x="1732" y="4926"/>
                  </a:lnTo>
                  <a:lnTo>
                    <a:pt x="1770" y="4926"/>
                  </a:lnTo>
                  <a:lnTo>
                    <a:pt x="1755" y="4941"/>
                  </a:lnTo>
                  <a:lnTo>
                    <a:pt x="1724" y="4941"/>
                  </a:lnTo>
                  <a:lnTo>
                    <a:pt x="1701" y="4903"/>
                  </a:lnTo>
                  <a:lnTo>
                    <a:pt x="1724" y="4903"/>
                  </a:lnTo>
                  <a:lnTo>
                    <a:pt x="1686" y="4888"/>
                  </a:lnTo>
                  <a:close/>
                  <a:moveTo>
                    <a:pt x="1755" y="4865"/>
                  </a:moveTo>
                  <a:cubicBezTo>
                    <a:pt x="1793" y="4857"/>
                    <a:pt x="1755" y="4827"/>
                    <a:pt x="1770" y="4811"/>
                  </a:cubicBezTo>
                  <a:cubicBezTo>
                    <a:pt x="1832" y="4819"/>
                    <a:pt x="1801" y="4880"/>
                    <a:pt x="1755" y="4865"/>
                  </a:cubicBezTo>
                  <a:close/>
                  <a:moveTo>
                    <a:pt x="1985" y="4597"/>
                  </a:moveTo>
                  <a:lnTo>
                    <a:pt x="2038" y="4612"/>
                  </a:lnTo>
                  <a:lnTo>
                    <a:pt x="2031" y="4635"/>
                  </a:lnTo>
                  <a:cubicBezTo>
                    <a:pt x="1992" y="4597"/>
                    <a:pt x="2008" y="4666"/>
                    <a:pt x="1969" y="4658"/>
                  </a:cubicBezTo>
                  <a:cubicBezTo>
                    <a:pt x="1992" y="4635"/>
                    <a:pt x="1954" y="4597"/>
                    <a:pt x="2000" y="4589"/>
                  </a:cubicBezTo>
                  <a:close/>
                  <a:moveTo>
                    <a:pt x="1839" y="4773"/>
                  </a:moveTo>
                  <a:lnTo>
                    <a:pt x="1809" y="4781"/>
                  </a:lnTo>
                  <a:lnTo>
                    <a:pt x="1778" y="4750"/>
                  </a:lnTo>
                  <a:lnTo>
                    <a:pt x="1809" y="4704"/>
                  </a:lnTo>
                  <a:close/>
                  <a:moveTo>
                    <a:pt x="1969" y="4589"/>
                  </a:moveTo>
                  <a:lnTo>
                    <a:pt x="1954" y="4574"/>
                  </a:lnTo>
                  <a:lnTo>
                    <a:pt x="1985" y="4558"/>
                  </a:lnTo>
                  <a:cubicBezTo>
                    <a:pt x="1962" y="4574"/>
                    <a:pt x="2000" y="4574"/>
                    <a:pt x="1969" y="4589"/>
                  </a:cubicBezTo>
                  <a:close/>
                  <a:moveTo>
                    <a:pt x="728" y="6420"/>
                  </a:moveTo>
                  <a:cubicBezTo>
                    <a:pt x="682" y="6420"/>
                    <a:pt x="698" y="6320"/>
                    <a:pt x="705" y="6351"/>
                  </a:cubicBezTo>
                  <a:cubicBezTo>
                    <a:pt x="705" y="6382"/>
                    <a:pt x="736" y="6389"/>
                    <a:pt x="728" y="6420"/>
                  </a:cubicBezTo>
                  <a:close/>
                  <a:moveTo>
                    <a:pt x="514" y="6918"/>
                  </a:moveTo>
                  <a:lnTo>
                    <a:pt x="476" y="6872"/>
                  </a:lnTo>
                  <a:cubicBezTo>
                    <a:pt x="499" y="6887"/>
                    <a:pt x="537" y="6887"/>
                    <a:pt x="514" y="6918"/>
                  </a:cubicBezTo>
                  <a:close/>
                  <a:moveTo>
                    <a:pt x="1755" y="4620"/>
                  </a:moveTo>
                  <a:lnTo>
                    <a:pt x="1793" y="4620"/>
                  </a:lnTo>
                  <a:cubicBezTo>
                    <a:pt x="1763" y="4627"/>
                    <a:pt x="1801" y="4635"/>
                    <a:pt x="1778" y="4650"/>
                  </a:cubicBezTo>
                  <a:lnTo>
                    <a:pt x="1724" y="4620"/>
                  </a:lnTo>
                  <a:lnTo>
                    <a:pt x="1740" y="4597"/>
                  </a:lnTo>
                  <a:close/>
                  <a:moveTo>
                    <a:pt x="1142" y="5508"/>
                  </a:moveTo>
                  <a:cubicBezTo>
                    <a:pt x="1165" y="5501"/>
                    <a:pt x="1150" y="5478"/>
                    <a:pt x="1119" y="5470"/>
                  </a:cubicBezTo>
                  <a:lnTo>
                    <a:pt x="1142" y="5439"/>
                  </a:lnTo>
                  <a:cubicBezTo>
                    <a:pt x="1104" y="5401"/>
                    <a:pt x="1142" y="5355"/>
                    <a:pt x="1104" y="5317"/>
                  </a:cubicBezTo>
                  <a:cubicBezTo>
                    <a:pt x="1111" y="5294"/>
                    <a:pt x="1150" y="5309"/>
                    <a:pt x="1111" y="5279"/>
                  </a:cubicBezTo>
                  <a:cubicBezTo>
                    <a:pt x="1119" y="5248"/>
                    <a:pt x="1165" y="5248"/>
                    <a:pt x="1157" y="5286"/>
                  </a:cubicBezTo>
                  <a:lnTo>
                    <a:pt x="1134" y="5286"/>
                  </a:lnTo>
                  <a:cubicBezTo>
                    <a:pt x="1203" y="5279"/>
                    <a:pt x="1196" y="5355"/>
                    <a:pt x="1226" y="5393"/>
                  </a:cubicBezTo>
                  <a:lnTo>
                    <a:pt x="1196" y="5432"/>
                  </a:lnTo>
                  <a:cubicBezTo>
                    <a:pt x="1203" y="5462"/>
                    <a:pt x="1242" y="5470"/>
                    <a:pt x="1226" y="5501"/>
                  </a:cubicBezTo>
                  <a:cubicBezTo>
                    <a:pt x="1188" y="5501"/>
                    <a:pt x="1165" y="5439"/>
                    <a:pt x="1165" y="5401"/>
                  </a:cubicBezTo>
                  <a:lnTo>
                    <a:pt x="1157" y="5393"/>
                  </a:lnTo>
                  <a:lnTo>
                    <a:pt x="1150" y="5462"/>
                  </a:lnTo>
                  <a:cubicBezTo>
                    <a:pt x="1188" y="5485"/>
                    <a:pt x="1226" y="5508"/>
                    <a:pt x="1196" y="5547"/>
                  </a:cubicBezTo>
                  <a:cubicBezTo>
                    <a:pt x="1188" y="5508"/>
                    <a:pt x="1157" y="5531"/>
                    <a:pt x="1142" y="5508"/>
                  </a:cubicBezTo>
                  <a:close/>
                  <a:moveTo>
                    <a:pt x="1969" y="4428"/>
                  </a:moveTo>
                  <a:cubicBezTo>
                    <a:pt x="2008" y="4421"/>
                    <a:pt x="2046" y="4466"/>
                    <a:pt x="2023" y="4474"/>
                  </a:cubicBezTo>
                  <a:lnTo>
                    <a:pt x="1985" y="4443"/>
                  </a:lnTo>
                  <a:cubicBezTo>
                    <a:pt x="2008" y="4459"/>
                    <a:pt x="2000" y="4436"/>
                    <a:pt x="1969" y="4428"/>
                  </a:cubicBezTo>
                  <a:close/>
                  <a:moveTo>
                    <a:pt x="1732" y="4597"/>
                  </a:moveTo>
                  <a:lnTo>
                    <a:pt x="1717" y="4551"/>
                  </a:lnTo>
                  <a:close/>
                  <a:moveTo>
                    <a:pt x="2100" y="4359"/>
                  </a:moveTo>
                  <a:cubicBezTo>
                    <a:pt x="2069" y="4344"/>
                    <a:pt x="2123" y="4344"/>
                    <a:pt x="2100" y="4321"/>
                  </a:cubicBezTo>
                  <a:lnTo>
                    <a:pt x="2146" y="4313"/>
                  </a:lnTo>
                  <a:cubicBezTo>
                    <a:pt x="2184" y="4344"/>
                    <a:pt x="2107" y="4344"/>
                    <a:pt x="2100" y="4359"/>
                  </a:cubicBezTo>
                  <a:close/>
                  <a:moveTo>
                    <a:pt x="1242" y="4972"/>
                  </a:moveTo>
                  <a:lnTo>
                    <a:pt x="1226" y="5003"/>
                  </a:lnTo>
                  <a:lnTo>
                    <a:pt x="1203" y="4964"/>
                  </a:lnTo>
                  <a:close/>
                  <a:moveTo>
                    <a:pt x="613" y="5968"/>
                  </a:moveTo>
                  <a:cubicBezTo>
                    <a:pt x="583" y="5976"/>
                    <a:pt x="583" y="5930"/>
                    <a:pt x="575" y="5914"/>
                  </a:cubicBezTo>
                  <a:close/>
                  <a:moveTo>
                    <a:pt x="1180" y="5110"/>
                  </a:moveTo>
                  <a:cubicBezTo>
                    <a:pt x="1157" y="5148"/>
                    <a:pt x="1219" y="5194"/>
                    <a:pt x="1165" y="5225"/>
                  </a:cubicBezTo>
                  <a:cubicBezTo>
                    <a:pt x="1203" y="5225"/>
                    <a:pt x="1203" y="5263"/>
                    <a:pt x="1196" y="5286"/>
                  </a:cubicBezTo>
                  <a:cubicBezTo>
                    <a:pt x="1180" y="5233"/>
                    <a:pt x="1142" y="5248"/>
                    <a:pt x="1104" y="5194"/>
                  </a:cubicBezTo>
                  <a:cubicBezTo>
                    <a:pt x="1150" y="5164"/>
                    <a:pt x="1088" y="5171"/>
                    <a:pt x="1127" y="5156"/>
                  </a:cubicBezTo>
                  <a:cubicBezTo>
                    <a:pt x="1119" y="5125"/>
                    <a:pt x="1081" y="5056"/>
                    <a:pt x="1111" y="5049"/>
                  </a:cubicBezTo>
                  <a:lnTo>
                    <a:pt x="1127" y="5064"/>
                  </a:lnTo>
                  <a:lnTo>
                    <a:pt x="1142" y="5003"/>
                  </a:lnTo>
                  <a:lnTo>
                    <a:pt x="1127" y="5049"/>
                  </a:lnTo>
                  <a:cubicBezTo>
                    <a:pt x="1150" y="5079"/>
                    <a:pt x="1142" y="5118"/>
                    <a:pt x="1180" y="5110"/>
                  </a:cubicBezTo>
                  <a:close/>
                  <a:moveTo>
                    <a:pt x="2184" y="4237"/>
                  </a:moveTo>
                  <a:cubicBezTo>
                    <a:pt x="2222" y="4237"/>
                    <a:pt x="2184" y="4214"/>
                    <a:pt x="2199" y="4206"/>
                  </a:cubicBezTo>
                  <a:cubicBezTo>
                    <a:pt x="2238" y="4214"/>
                    <a:pt x="2215" y="4275"/>
                    <a:pt x="2184" y="4237"/>
                  </a:cubicBezTo>
                  <a:close/>
                  <a:moveTo>
                    <a:pt x="1770" y="4436"/>
                  </a:moveTo>
                  <a:lnTo>
                    <a:pt x="1755" y="4421"/>
                  </a:lnTo>
                  <a:lnTo>
                    <a:pt x="1770" y="4405"/>
                  </a:lnTo>
                  <a:close/>
                  <a:moveTo>
                    <a:pt x="1150" y="4972"/>
                  </a:moveTo>
                  <a:lnTo>
                    <a:pt x="1165" y="5010"/>
                  </a:lnTo>
                  <a:cubicBezTo>
                    <a:pt x="1150" y="4980"/>
                    <a:pt x="1088" y="5010"/>
                    <a:pt x="1104" y="4964"/>
                  </a:cubicBezTo>
                  <a:cubicBezTo>
                    <a:pt x="1127" y="4957"/>
                    <a:pt x="1127" y="5003"/>
                    <a:pt x="1150" y="4972"/>
                  </a:cubicBezTo>
                  <a:close/>
                  <a:moveTo>
                    <a:pt x="1778" y="4290"/>
                  </a:moveTo>
                  <a:cubicBezTo>
                    <a:pt x="1778" y="4275"/>
                    <a:pt x="1763" y="4252"/>
                    <a:pt x="1793" y="4244"/>
                  </a:cubicBezTo>
                  <a:close/>
                  <a:moveTo>
                    <a:pt x="1870" y="4214"/>
                  </a:moveTo>
                  <a:cubicBezTo>
                    <a:pt x="1832" y="4214"/>
                    <a:pt x="1855" y="4229"/>
                    <a:pt x="1839" y="4244"/>
                  </a:cubicBezTo>
                  <a:lnTo>
                    <a:pt x="1809" y="4244"/>
                  </a:lnTo>
                  <a:lnTo>
                    <a:pt x="1816" y="4206"/>
                  </a:lnTo>
                  <a:lnTo>
                    <a:pt x="1839" y="4198"/>
                  </a:lnTo>
                  <a:close/>
                  <a:moveTo>
                    <a:pt x="1855" y="4191"/>
                  </a:moveTo>
                  <a:cubicBezTo>
                    <a:pt x="1878" y="4191"/>
                    <a:pt x="1855" y="4152"/>
                    <a:pt x="1885" y="4168"/>
                  </a:cubicBezTo>
                  <a:cubicBezTo>
                    <a:pt x="1885" y="4175"/>
                    <a:pt x="1893" y="4206"/>
                    <a:pt x="1855" y="4191"/>
                  </a:cubicBezTo>
                  <a:close/>
                  <a:moveTo>
                    <a:pt x="859" y="5033"/>
                  </a:moveTo>
                  <a:lnTo>
                    <a:pt x="851" y="4964"/>
                  </a:lnTo>
                  <a:cubicBezTo>
                    <a:pt x="882" y="4980"/>
                    <a:pt x="897" y="5041"/>
                    <a:pt x="859" y="5033"/>
                  </a:cubicBezTo>
                  <a:close/>
                  <a:moveTo>
                    <a:pt x="261" y="6144"/>
                  </a:moveTo>
                  <a:cubicBezTo>
                    <a:pt x="230" y="6144"/>
                    <a:pt x="215" y="6091"/>
                    <a:pt x="230" y="6052"/>
                  </a:cubicBezTo>
                  <a:cubicBezTo>
                    <a:pt x="261" y="6075"/>
                    <a:pt x="261" y="6106"/>
                    <a:pt x="261" y="6144"/>
                  </a:cubicBezTo>
                  <a:close/>
                  <a:moveTo>
                    <a:pt x="1755" y="4160"/>
                  </a:moveTo>
                  <a:cubicBezTo>
                    <a:pt x="1740" y="4191"/>
                    <a:pt x="1755" y="4229"/>
                    <a:pt x="1732" y="4252"/>
                  </a:cubicBezTo>
                  <a:cubicBezTo>
                    <a:pt x="1701" y="4229"/>
                    <a:pt x="1732" y="4168"/>
                    <a:pt x="1755" y="4160"/>
                  </a:cubicBezTo>
                  <a:close/>
                  <a:moveTo>
                    <a:pt x="506" y="5401"/>
                  </a:moveTo>
                  <a:cubicBezTo>
                    <a:pt x="491" y="5386"/>
                    <a:pt x="491" y="5317"/>
                    <a:pt x="514" y="5317"/>
                  </a:cubicBezTo>
                  <a:cubicBezTo>
                    <a:pt x="506" y="5347"/>
                    <a:pt x="537" y="5363"/>
                    <a:pt x="506" y="5401"/>
                  </a:cubicBezTo>
                  <a:close/>
                  <a:moveTo>
                    <a:pt x="476" y="5194"/>
                  </a:moveTo>
                  <a:lnTo>
                    <a:pt x="468" y="5118"/>
                  </a:lnTo>
                  <a:close/>
                  <a:moveTo>
                    <a:pt x="682" y="4198"/>
                  </a:moveTo>
                  <a:lnTo>
                    <a:pt x="690" y="4137"/>
                  </a:lnTo>
                  <a:cubicBezTo>
                    <a:pt x="721" y="4175"/>
                    <a:pt x="690" y="4198"/>
                    <a:pt x="682" y="4198"/>
                  </a:cubicBezTo>
                  <a:close/>
                  <a:moveTo>
                    <a:pt x="1142" y="3310"/>
                  </a:moveTo>
                  <a:lnTo>
                    <a:pt x="1127" y="3279"/>
                  </a:lnTo>
                  <a:cubicBezTo>
                    <a:pt x="1180" y="3279"/>
                    <a:pt x="1127" y="3225"/>
                    <a:pt x="1180" y="3225"/>
                  </a:cubicBezTo>
                  <a:cubicBezTo>
                    <a:pt x="1196" y="3264"/>
                    <a:pt x="1157" y="3317"/>
                    <a:pt x="1142" y="3310"/>
                  </a:cubicBezTo>
                  <a:close/>
                  <a:moveTo>
                    <a:pt x="1265" y="4918"/>
                  </a:moveTo>
                  <a:lnTo>
                    <a:pt x="1234" y="4880"/>
                  </a:lnTo>
                  <a:close/>
                  <a:moveTo>
                    <a:pt x="1303" y="5508"/>
                  </a:moveTo>
                  <a:lnTo>
                    <a:pt x="1303" y="5439"/>
                  </a:lnTo>
                  <a:cubicBezTo>
                    <a:pt x="1311" y="5462"/>
                    <a:pt x="1334" y="5508"/>
                    <a:pt x="1303" y="5508"/>
                  </a:cubicBezTo>
                  <a:close/>
                  <a:moveTo>
                    <a:pt x="1740" y="6612"/>
                  </a:moveTo>
                  <a:cubicBezTo>
                    <a:pt x="1717" y="6566"/>
                    <a:pt x="1701" y="6543"/>
                    <a:pt x="1686" y="6497"/>
                  </a:cubicBezTo>
                  <a:cubicBezTo>
                    <a:pt x="1724" y="6527"/>
                    <a:pt x="1732" y="6566"/>
                    <a:pt x="1740" y="6612"/>
                  </a:cubicBezTo>
                  <a:close/>
                  <a:moveTo>
                    <a:pt x="2222" y="4160"/>
                  </a:moveTo>
                  <a:lnTo>
                    <a:pt x="2253" y="4175"/>
                  </a:lnTo>
                  <a:lnTo>
                    <a:pt x="2230" y="4191"/>
                  </a:lnTo>
                  <a:close/>
                  <a:moveTo>
                    <a:pt x="2222" y="5685"/>
                  </a:moveTo>
                  <a:cubicBezTo>
                    <a:pt x="2192" y="5692"/>
                    <a:pt x="2176" y="5608"/>
                    <a:pt x="2222" y="5608"/>
                  </a:cubicBezTo>
                  <a:cubicBezTo>
                    <a:pt x="2192" y="5646"/>
                    <a:pt x="2238" y="5654"/>
                    <a:pt x="2222" y="5685"/>
                  </a:cubicBezTo>
                  <a:close/>
                  <a:moveTo>
                    <a:pt x="2490" y="5202"/>
                  </a:moveTo>
                  <a:lnTo>
                    <a:pt x="2498" y="5148"/>
                  </a:lnTo>
                  <a:cubicBezTo>
                    <a:pt x="2498" y="5164"/>
                    <a:pt x="2529" y="5194"/>
                    <a:pt x="2490" y="5202"/>
                  </a:cubicBezTo>
                  <a:close/>
                  <a:moveTo>
                    <a:pt x="5547" y="3907"/>
                  </a:moveTo>
                  <a:cubicBezTo>
                    <a:pt x="5555" y="3900"/>
                    <a:pt x="5524" y="3892"/>
                    <a:pt x="5555" y="3869"/>
                  </a:cubicBezTo>
                  <a:close/>
                  <a:moveTo>
                    <a:pt x="5302" y="3026"/>
                  </a:moveTo>
                  <a:lnTo>
                    <a:pt x="5287" y="3072"/>
                  </a:lnTo>
                  <a:cubicBezTo>
                    <a:pt x="5294" y="3049"/>
                    <a:pt x="5264" y="3042"/>
                    <a:pt x="5302" y="3026"/>
                  </a:cubicBezTo>
                  <a:close/>
                  <a:moveTo>
                    <a:pt x="4053" y="2260"/>
                  </a:moveTo>
                  <a:lnTo>
                    <a:pt x="4099" y="2283"/>
                  </a:lnTo>
                  <a:close/>
                  <a:moveTo>
                    <a:pt x="1418" y="2796"/>
                  </a:moveTo>
                  <a:cubicBezTo>
                    <a:pt x="1410" y="2827"/>
                    <a:pt x="1410" y="2835"/>
                    <a:pt x="1418" y="2873"/>
                  </a:cubicBezTo>
                  <a:lnTo>
                    <a:pt x="1395" y="2896"/>
                  </a:lnTo>
                  <a:cubicBezTo>
                    <a:pt x="1372" y="2888"/>
                    <a:pt x="1372" y="2888"/>
                    <a:pt x="1341" y="2865"/>
                  </a:cubicBezTo>
                  <a:cubicBezTo>
                    <a:pt x="1341" y="2896"/>
                    <a:pt x="1372" y="2904"/>
                    <a:pt x="1387" y="2927"/>
                  </a:cubicBezTo>
                  <a:cubicBezTo>
                    <a:pt x="1349" y="2934"/>
                    <a:pt x="1318" y="2896"/>
                    <a:pt x="1311" y="2858"/>
                  </a:cubicBezTo>
                  <a:cubicBezTo>
                    <a:pt x="1357" y="2865"/>
                    <a:pt x="1334" y="2789"/>
                    <a:pt x="1372" y="2789"/>
                  </a:cubicBezTo>
                  <a:cubicBezTo>
                    <a:pt x="1395" y="2796"/>
                    <a:pt x="1372" y="2812"/>
                    <a:pt x="1387" y="2819"/>
                  </a:cubicBezTo>
                  <a:close/>
                  <a:moveTo>
                    <a:pt x="996" y="2306"/>
                  </a:moveTo>
                  <a:cubicBezTo>
                    <a:pt x="996" y="2337"/>
                    <a:pt x="1012" y="2352"/>
                    <a:pt x="974" y="2352"/>
                  </a:cubicBezTo>
                  <a:close/>
                  <a:moveTo>
                    <a:pt x="1456" y="7891"/>
                  </a:moveTo>
                  <a:cubicBezTo>
                    <a:pt x="1418" y="7891"/>
                    <a:pt x="1387" y="7837"/>
                    <a:pt x="1387" y="7891"/>
                  </a:cubicBezTo>
                  <a:cubicBezTo>
                    <a:pt x="1341" y="7876"/>
                    <a:pt x="1311" y="7830"/>
                    <a:pt x="1295" y="7776"/>
                  </a:cubicBezTo>
                  <a:cubicBezTo>
                    <a:pt x="1334" y="7776"/>
                    <a:pt x="1318" y="7799"/>
                    <a:pt x="1357" y="7791"/>
                  </a:cubicBezTo>
                  <a:lnTo>
                    <a:pt x="1380" y="7837"/>
                  </a:lnTo>
                  <a:lnTo>
                    <a:pt x="1395" y="7814"/>
                  </a:lnTo>
                  <a:cubicBezTo>
                    <a:pt x="1418" y="7845"/>
                    <a:pt x="1464" y="7845"/>
                    <a:pt x="1456" y="7891"/>
                  </a:cubicBezTo>
                  <a:close/>
                  <a:moveTo>
                    <a:pt x="514" y="5692"/>
                  </a:moveTo>
                  <a:cubicBezTo>
                    <a:pt x="544" y="5708"/>
                    <a:pt x="529" y="5746"/>
                    <a:pt x="529" y="5769"/>
                  </a:cubicBezTo>
                  <a:cubicBezTo>
                    <a:pt x="506" y="5746"/>
                    <a:pt x="506" y="5723"/>
                    <a:pt x="514" y="5692"/>
                  </a:cubicBezTo>
                  <a:close/>
                  <a:moveTo>
                    <a:pt x="1196" y="3049"/>
                  </a:moveTo>
                  <a:lnTo>
                    <a:pt x="1219" y="3065"/>
                  </a:lnTo>
                  <a:lnTo>
                    <a:pt x="1188" y="3087"/>
                  </a:lnTo>
                  <a:cubicBezTo>
                    <a:pt x="1188" y="3118"/>
                    <a:pt x="1196" y="3118"/>
                    <a:pt x="1196" y="3141"/>
                  </a:cubicBezTo>
                  <a:cubicBezTo>
                    <a:pt x="1165" y="3179"/>
                    <a:pt x="1142" y="3210"/>
                    <a:pt x="1142" y="3256"/>
                  </a:cubicBezTo>
                  <a:cubicBezTo>
                    <a:pt x="1065" y="3264"/>
                    <a:pt x="1081" y="3340"/>
                    <a:pt x="1042" y="3379"/>
                  </a:cubicBezTo>
                  <a:cubicBezTo>
                    <a:pt x="1004" y="3356"/>
                    <a:pt x="1065" y="3302"/>
                    <a:pt x="1035" y="3279"/>
                  </a:cubicBezTo>
                  <a:cubicBezTo>
                    <a:pt x="1012" y="3356"/>
                    <a:pt x="951" y="3379"/>
                    <a:pt x="958" y="3478"/>
                  </a:cubicBezTo>
                  <a:cubicBezTo>
                    <a:pt x="928" y="3486"/>
                    <a:pt x="897" y="3486"/>
                    <a:pt x="920" y="3532"/>
                  </a:cubicBezTo>
                  <a:cubicBezTo>
                    <a:pt x="889" y="3547"/>
                    <a:pt x="859" y="3524"/>
                    <a:pt x="874" y="3486"/>
                  </a:cubicBezTo>
                  <a:lnTo>
                    <a:pt x="851" y="3517"/>
                  </a:lnTo>
                  <a:cubicBezTo>
                    <a:pt x="882" y="3509"/>
                    <a:pt x="882" y="3562"/>
                    <a:pt x="912" y="3547"/>
                  </a:cubicBezTo>
                  <a:cubicBezTo>
                    <a:pt x="859" y="3585"/>
                    <a:pt x="889" y="3639"/>
                    <a:pt x="859" y="3693"/>
                  </a:cubicBezTo>
                  <a:cubicBezTo>
                    <a:pt x="859" y="3624"/>
                    <a:pt x="851" y="3562"/>
                    <a:pt x="851" y="3555"/>
                  </a:cubicBezTo>
                  <a:cubicBezTo>
                    <a:pt x="805" y="3555"/>
                    <a:pt x="836" y="3662"/>
                    <a:pt x="820" y="3708"/>
                  </a:cubicBezTo>
                  <a:cubicBezTo>
                    <a:pt x="797" y="3700"/>
                    <a:pt x="782" y="3754"/>
                    <a:pt x="782" y="3777"/>
                  </a:cubicBezTo>
                  <a:lnTo>
                    <a:pt x="721" y="3785"/>
                  </a:lnTo>
                  <a:lnTo>
                    <a:pt x="721" y="3800"/>
                  </a:lnTo>
                  <a:lnTo>
                    <a:pt x="774" y="3800"/>
                  </a:lnTo>
                  <a:cubicBezTo>
                    <a:pt x="759" y="3861"/>
                    <a:pt x="767" y="3930"/>
                    <a:pt x="759" y="3984"/>
                  </a:cubicBezTo>
                  <a:lnTo>
                    <a:pt x="736" y="3984"/>
                  </a:lnTo>
                  <a:cubicBezTo>
                    <a:pt x="736" y="3915"/>
                    <a:pt x="728" y="3892"/>
                    <a:pt x="728" y="3831"/>
                  </a:cubicBezTo>
                  <a:cubicBezTo>
                    <a:pt x="690" y="3869"/>
                    <a:pt x="698" y="3930"/>
                    <a:pt x="667" y="3976"/>
                  </a:cubicBezTo>
                  <a:lnTo>
                    <a:pt x="698" y="3953"/>
                  </a:lnTo>
                  <a:lnTo>
                    <a:pt x="705" y="3999"/>
                  </a:lnTo>
                  <a:cubicBezTo>
                    <a:pt x="682" y="4022"/>
                    <a:pt x="659" y="3999"/>
                    <a:pt x="652" y="4022"/>
                  </a:cubicBezTo>
                  <a:lnTo>
                    <a:pt x="682" y="4053"/>
                  </a:lnTo>
                  <a:lnTo>
                    <a:pt x="682" y="4037"/>
                  </a:lnTo>
                  <a:cubicBezTo>
                    <a:pt x="698" y="4022"/>
                    <a:pt x="744" y="4037"/>
                    <a:pt x="705" y="4014"/>
                  </a:cubicBezTo>
                  <a:cubicBezTo>
                    <a:pt x="744" y="3976"/>
                    <a:pt x="759" y="4037"/>
                    <a:pt x="744" y="4060"/>
                  </a:cubicBezTo>
                  <a:cubicBezTo>
                    <a:pt x="736" y="4022"/>
                    <a:pt x="721" y="4099"/>
                    <a:pt x="698" y="4060"/>
                  </a:cubicBezTo>
                  <a:lnTo>
                    <a:pt x="705" y="4122"/>
                  </a:lnTo>
                  <a:lnTo>
                    <a:pt x="682" y="4060"/>
                  </a:lnTo>
                  <a:lnTo>
                    <a:pt x="629" y="4053"/>
                  </a:lnTo>
                  <a:lnTo>
                    <a:pt x="613" y="4129"/>
                  </a:lnTo>
                  <a:lnTo>
                    <a:pt x="575" y="4076"/>
                  </a:lnTo>
                  <a:cubicBezTo>
                    <a:pt x="537" y="4091"/>
                    <a:pt x="575" y="4129"/>
                    <a:pt x="544" y="4152"/>
                  </a:cubicBezTo>
                  <a:cubicBezTo>
                    <a:pt x="567" y="4168"/>
                    <a:pt x="567" y="4122"/>
                    <a:pt x="583" y="4114"/>
                  </a:cubicBezTo>
                  <a:lnTo>
                    <a:pt x="567" y="4175"/>
                  </a:lnTo>
                  <a:cubicBezTo>
                    <a:pt x="590" y="4152"/>
                    <a:pt x="606" y="4168"/>
                    <a:pt x="629" y="4175"/>
                  </a:cubicBezTo>
                  <a:lnTo>
                    <a:pt x="629" y="4198"/>
                  </a:lnTo>
                  <a:cubicBezTo>
                    <a:pt x="613" y="4229"/>
                    <a:pt x="613" y="4175"/>
                    <a:pt x="590" y="4206"/>
                  </a:cubicBezTo>
                  <a:cubicBezTo>
                    <a:pt x="621" y="4244"/>
                    <a:pt x="583" y="4405"/>
                    <a:pt x="537" y="4398"/>
                  </a:cubicBezTo>
                  <a:lnTo>
                    <a:pt x="567" y="4443"/>
                  </a:lnTo>
                  <a:cubicBezTo>
                    <a:pt x="544" y="4482"/>
                    <a:pt x="529" y="4459"/>
                    <a:pt x="506" y="4474"/>
                  </a:cubicBezTo>
                  <a:cubicBezTo>
                    <a:pt x="514" y="4436"/>
                    <a:pt x="499" y="4398"/>
                    <a:pt x="506" y="4359"/>
                  </a:cubicBezTo>
                  <a:cubicBezTo>
                    <a:pt x="476" y="4382"/>
                    <a:pt x="468" y="4466"/>
                    <a:pt x="476" y="4512"/>
                  </a:cubicBezTo>
                  <a:lnTo>
                    <a:pt x="437" y="4520"/>
                  </a:lnTo>
                  <a:cubicBezTo>
                    <a:pt x="460" y="4551"/>
                    <a:pt x="476" y="4589"/>
                    <a:pt x="437" y="4635"/>
                  </a:cubicBezTo>
                  <a:cubicBezTo>
                    <a:pt x="468" y="4650"/>
                    <a:pt x="468" y="4673"/>
                    <a:pt x="499" y="4658"/>
                  </a:cubicBezTo>
                  <a:cubicBezTo>
                    <a:pt x="468" y="4673"/>
                    <a:pt x="506" y="4704"/>
                    <a:pt x="491" y="4742"/>
                  </a:cubicBezTo>
                  <a:cubicBezTo>
                    <a:pt x="537" y="4727"/>
                    <a:pt x="506" y="4804"/>
                    <a:pt x="537" y="4804"/>
                  </a:cubicBezTo>
                  <a:cubicBezTo>
                    <a:pt x="514" y="4857"/>
                    <a:pt x="499" y="4773"/>
                    <a:pt x="476" y="4811"/>
                  </a:cubicBezTo>
                  <a:lnTo>
                    <a:pt x="499" y="4880"/>
                  </a:lnTo>
                  <a:lnTo>
                    <a:pt x="460" y="4865"/>
                  </a:lnTo>
                  <a:cubicBezTo>
                    <a:pt x="437" y="4788"/>
                    <a:pt x="460" y="4712"/>
                    <a:pt x="430" y="4658"/>
                  </a:cubicBezTo>
                  <a:cubicBezTo>
                    <a:pt x="414" y="4673"/>
                    <a:pt x="437" y="4696"/>
                    <a:pt x="414" y="4704"/>
                  </a:cubicBezTo>
                  <a:cubicBezTo>
                    <a:pt x="476" y="4804"/>
                    <a:pt x="384" y="4895"/>
                    <a:pt x="437" y="4995"/>
                  </a:cubicBezTo>
                  <a:cubicBezTo>
                    <a:pt x="384" y="5087"/>
                    <a:pt x="468" y="5248"/>
                    <a:pt x="414" y="5302"/>
                  </a:cubicBezTo>
                  <a:lnTo>
                    <a:pt x="414" y="5386"/>
                  </a:lnTo>
                  <a:cubicBezTo>
                    <a:pt x="460" y="5393"/>
                    <a:pt x="437" y="5455"/>
                    <a:pt x="453" y="5478"/>
                  </a:cubicBezTo>
                  <a:lnTo>
                    <a:pt x="422" y="5493"/>
                  </a:lnTo>
                  <a:cubicBezTo>
                    <a:pt x="453" y="5493"/>
                    <a:pt x="460" y="5539"/>
                    <a:pt x="437" y="5539"/>
                  </a:cubicBezTo>
                  <a:cubicBezTo>
                    <a:pt x="491" y="5616"/>
                    <a:pt x="460" y="5700"/>
                    <a:pt x="499" y="5776"/>
                  </a:cubicBezTo>
                  <a:cubicBezTo>
                    <a:pt x="506" y="5746"/>
                    <a:pt x="529" y="5784"/>
                    <a:pt x="537" y="5799"/>
                  </a:cubicBezTo>
                  <a:lnTo>
                    <a:pt x="491" y="5784"/>
                  </a:lnTo>
                  <a:cubicBezTo>
                    <a:pt x="476" y="5861"/>
                    <a:pt x="537" y="5922"/>
                    <a:pt x="552" y="5991"/>
                  </a:cubicBezTo>
                  <a:cubicBezTo>
                    <a:pt x="506" y="5999"/>
                    <a:pt x="537" y="6083"/>
                    <a:pt x="567" y="6083"/>
                  </a:cubicBezTo>
                  <a:lnTo>
                    <a:pt x="552" y="6129"/>
                  </a:lnTo>
                  <a:cubicBezTo>
                    <a:pt x="629" y="6152"/>
                    <a:pt x="590" y="6320"/>
                    <a:pt x="682" y="6382"/>
                  </a:cubicBezTo>
                  <a:cubicBezTo>
                    <a:pt x="644" y="6466"/>
                    <a:pt x="797" y="6543"/>
                    <a:pt x="759" y="6612"/>
                  </a:cubicBezTo>
                  <a:lnTo>
                    <a:pt x="721" y="6550"/>
                  </a:lnTo>
                  <a:cubicBezTo>
                    <a:pt x="698" y="6581"/>
                    <a:pt x="767" y="6627"/>
                    <a:pt x="782" y="6696"/>
                  </a:cubicBezTo>
                  <a:cubicBezTo>
                    <a:pt x="797" y="6726"/>
                    <a:pt x="682" y="6803"/>
                    <a:pt x="682" y="6803"/>
                  </a:cubicBezTo>
                  <a:lnTo>
                    <a:pt x="682" y="6849"/>
                  </a:lnTo>
                  <a:cubicBezTo>
                    <a:pt x="682" y="6849"/>
                    <a:pt x="889" y="6949"/>
                    <a:pt x="951" y="6972"/>
                  </a:cubicBezTo>
                  <a:cubicBezTo>
                    <a:pt x="958" y="7041"/>
                    <a:pt x="1042" y="7155"/>
                    <a:pt x="1104" y="7240"/>
                  </a:cubicBezTo>
                  <a:cubicBezTo>
                    <a:pt x="1456" y="7814"/>
                    <a:pt x="2046" y="8335"/>
                    <a:pt x="2804" y="8565"/>
                  </a:cubicBezTo>
                  <a:cubicBezTo>
                    <a:pt x="3180" y="8680"/>
                    <a:pt x="3601" y="8726"/>
                    <a:pt x="4023" y="8657"/>
                  </a:cubicBezTo>
                  <a:cubicBezTo>
                    <a:pt x="4452" y="8596"/>
                    <a:pt x="4827" y="8427"/>
                    <a:pt x="5133" y="8251"/>
                  </a:cubicBezTo>
                  <a:cubicBezTo>
                    <a:pt x="5448" y="8059"/>
                    <a:pt x="5700" y="7853"/>
                    <a:pt x="5938" y="7615"/>
                  </a:cubicBezTo>
                  <a:cubicBezTo>
                    <a:pt x="6175" y="7385"/>
                    <a:pt x="6390" y="7125"/>
                    <a:pt x="6566" y="6857"/>
                  </a:cubicBezTo>
                  <a:cubicBezTo>
                    <a:pt x="6941" y="6313"/>
                    <a:pt x="7202" y="5700"/>
                    <a:pt x="7347" y="5056"/>
                  </a:cubicBezTo>
                  <a:lnTo>
                    <a:pt x="7386" y="5079"/>
                  </a:lnTo>
                  <a:cubicBezTo>
                    <a:pt x="7294" y="5263"/>
                    <a:pt x="7301" y="5470"/>
                    <a:pt x="7202" y="5654"/>
                  </a:cubicBezTo>
                  <a:cubicBezTo>
                    <a:pt x="7217" y="5669"/>
                    <a:pt x="7210" y="5685"/>
                    <a:pt x="7210" y="5723"/>
                  </a:cubicBezTo>
                  <a:lnTo>
                    <a:pt x="7202" y="5692"/>
                  </a:lnTo>
                  <a:cubicBezTo>
                    <a:pt x="7171" y="5708"/>
                    <a:pt x="7202" y="5754"/>
                    <a:pt x="7164" y="5776"/>
                  </a:cubicBezTo>
                  <a:cubicBezTo>
                    <a:pt x="7171" y="5807"/>
                    <a:pt x="7194" y="5784"/>
                    <a:pt x="7202" y="5815"/>
                  </a:cubicBezTo>
                  <a:cubicBezTo>
                    <a:pt x="7110" y="5868"/>
                    <a:pt x="7072" y="5999"/>
                    <a:pt x="7056" y="6114"/>
                  </a:cubicBezTo>
                  <a:cubicBezTo>
                    <a:pt x="7010" y="6190"/>
                    <a:pt x="6949" y="6251"/>
                    <a:pt x="6941" y="6351"/>
                  </a:cubicBezTo>
                  <a:lnTo>
                    <a:pt x="6926" y="6351"/>
                  </a:lnTo>
                  <a:cubicBezTo>
                    <a:pt x="6888" y="6497"/>
                    <a:pt x="6750" y="6635"/>
                    <a:pt x="6735" y="6734"/>
                  </a:cubicBezTo>
                  <a:lnTo>
                    <a:pt x="6696" y="6742"/>
                  </a:lnTo>
                  <a:lnTo>
                    <a:pt x="6719" y="6742"/>
                  </a:lnTo>
                  <a:cubicBezTo>
                    <a:pt x="6589" y="6872"/>
                    <a:pt x="6566" y="7033"/>
                    <a:pt x="6413" y="7148"/>
                  </a:cubicBezTo>
                  <a:cubicBezTo>
                    <a:pt x="6436" y="7186"/>
                    <a:pt x="6351" y="7232"/>
                    <a:pt x="6321" y="7263"/>
                  </a:cubicBezTo>
                  <a:cubicBezTo>
                    <a:pt x="6275" y="7316"/>
                    <a:pt x="6260" y="7385"/>
                    <a:pt x="6221" y="7385"/>
                  </a:cubicBezTo>
                  <a:cubicBezTo>
                    <a:pt x="6198" y="7454"/>
                    <a:pt x="6160" y="7500"/>
                    <a:pt x="6091" y="7516"/>
                  </a:cubicBezTo>
                  <a:cubicBezTo>
                    <a:pt x="6068" y="7546"/>
                    <a:pt x="6122" y="7516"/>
                    <a:pt x="6099" y="7554"/>
                  </a:cubicBezTo>
                  <a:lnTo>
                    <a:pt x="6060" y="7554"/>
                  </a:lnTo>
                  <a:cubicBezTo>
                    <a:pt x="6053" y="7615"/>
                    <a:pt x="6007" y="7615"/>
                    <a:pt x="5984" y="7661"/>
                  </a:cubicBezTo>
                  <a:lnTo>
                    <a:pt x="5968" y="7646"/>
                  </a:lnTo>
                  <a:cubicBezTo>
                    <a:pt x="5945" y="7707"/>
                    <a:pt x="5892" y="7730"/>
                    <a:pt x="5861" y="7776"/>
                  </a:cubicBezTo>
                  <a:cubicBezTo>
                    <a:pt x="5831" y="7745"/>
                    <a:pt x="5854" y="7776"/>
                    <a:pt x="5815" y="7784"/>
                  </a:cubicBezTo>
                  <a:lnTo>
                    <a:pt x="5800" y="7837"/>
                  </a:lnTo>
                  <a:lnTo>
                    <a:pt x="5762" y="7830"/>
                  </a:lnTo>
                  <a:cubicBezTo>
                    <a:pt x="5762" y="7883"/>
                    <a:pt x="5670" y="7883"/>
                    <a:pt x="5639" y="7968"/>
                  </a:cubicBezTo>
                  <a:lnTo>
                    <a:pt x="5608" y="7952"/>
                  </a:lnTo>
                  <a:cubicBezTo>
                    <a:pt x="5547" y="8021"/>
                    <a:pt x="5356" y="8144"/>
                    <a:pt x="5356" y="8182"/>
                  </a:cubicBezTo>
                  <a:cubicBezTo>
                    <a:pt x="5317" y="8220"/>
                    <a:pt x="5248" y="8213"/>
                    <a:pt x="5225" y="8274"/>
                  </a:cubicBezTo>
                  <a:cubicBezTo>
                    <a:pt x="5172" y="8274"/>
                    <a:pt x="5095" y="8305"/>
                    <a:pt x="5087" y="8343"/>
                  </a:cubicBezTo>
                  <a:cubicBezTo>
                    <a:pt x="4789" y="8488"/>
                    <a:pt x="4490" y="8649"/>
                    <a:pt x="4092" y="8711"/>
                  </a:cubicBezTo>
                  <a:lnTo>
                    <a:pt x="4069" y="8734"/>
                  </a:lnTo>
                  <a:cubicBezTo>
                    <a:pt x="4030" y="8726"/>
                    <a:pt x="4023" y="8734"/>
                    <a:pt x="3977" y="8718"/>
                  </a:cubicBezTo>
                  <a:cubicBezTo>
                    <a:pt x="3754" y="8787"/>
                    <a:pt x="3463" y="8718"/>
                    <a:pt x="3226" y="8749"/>
                  </a:cubicBezTo>
                  <a:lnTo>
                    <a:pt x="3211" y="8718"/>
                  </a:lnTo>
                  <a:cubicBezTo>
                    <a:pt x="3111" y="8711"/>
                    <a:pt x="3027" y="8711"/>
                    <a:pt x="2942" y="8680"/>
                  </a:cubicBezTo>
                  <a:cubicBezTo>
                    <a:pt x="2942" y="8695"/>
                    <a:pt x="2950" y="8757"/>
                    <a:pt x="2866" y="8749"/>
                  </a:cubicBezTo>
                  <a:cubicBezTo>
                    <a:pt x="2843" y="8718"/>
                    <a:pt x="2873" y="8711"/>
                    <a:pt x="2827" y="8688"/>
                  </a:cubicBezTo>
                  <a:cubicBezTo>
                    <a:pt x="2812" y="8672"/>
                    <a:pt x="2881" y="8657"/>
                    <a:pt x="2889" y="8688"/>
                  </a:cubicBezTo>
                  <a:cubicBezTo>
                    <a:pt x="2927" y="8672"/>
                    <a:pt x="2843" y="8634"/>
                    <a:pt x="2843" y="8657"/>
                  </a:cubicBezTo>
                  <a:cubicBezTo>
                    <a:pt x="2736" y="8580"/>
                    <a:pt x="2605" y="8611"/>
                    <a:pt x="2513" y="8519"/>
                  </a:cubicBezTo>
                  <a:cubicBezTo>
                    <a:pt x="2475" y="8542"/>
                    <a:pt x="2414" y="8496"/>
                    <a:pt x="2375" y="8450"/>
                  </a:cubicBezTo>
                  <a:lnTo>
                    <a:pt x="2368" y="8465"/>
                  </a:lnTo>
                  <a:cubicBezTo>
                    <a:pt x="2276" y="8412"/>
                    <a:pt x="2184" y="8374"/>
                    <a:pt x="2107" y="8305"/>
                  </a:cubicBezTo>
                  <a:lnTo>
                    <a:pt x="2077" y="8328"/>
                  </a:lnTo>
                  <a:cubicBezTo>
                    <a:pt x="1962" y="8236"/>
                    <a:pt x="1770" y="8151"/>
                    <a:pt x="1724" y="8036"/>
                  </a:cubicBezTo>
                  <a:lnTo>
                    <a:pt x="1717" y="8059"/>
                  </a:lnTo>
                  <a:cubicBezTo>
                    <a:pt x="1602" y="7952"/>
                    <a:pt x="1464" y="7853"/>
                    <a:pt x="1380" y="7722"/>
                  </a:cubicBezTo>
                  <a:cubicBezTo>
                    <a:pt x="1280" y="7661"/>
                    <a:pt x="1180" y="7508"/>
                    <a:pt x="1104" y="7401"/>
                  </a:cubicBezTo>
                  <a:cubicBezTo>
                    <a:pt x="1073" y="7385"/>
                    <a:pt x="1081" y="7424"/>
                    <a:pt x="1050" y="7401"/>
                  </a:cubicBezTo>
                  <a:lnTo>
                    <a:pt x="1035" y="7378"/>
                  </a:lnTo>
                  <a:cubicBezTo>
                    <a:pt x="1111" y="7362"/>
                    <a:pt x="996" y="7270"/>
                    <a:pt x="981" y="7232"/>
                  </a:cubicBezTo>
                  <a:cubicBezTo>
                    <a:pt x="943" y="7240"/>
                    <a:pt x="1004" y="7270"/>
                    <a:pt x="996" y="7286"/>
                  </a:cubicBezTo>
                  <a:lnTo>
                    <a:pt x="943" y="7263"/>
                  </a:lnTo>
                  <a:cubicBezTo>
                    <a:pt x="974" y="7171"/>
                    <a:pt x="882" y="7109"/>
                    <a:pt x="866" y="7018"/>
                  </a:cubicBezTo>
                  <a:cubicBezTo>
                    <a:pt x="843" y="7002"/>
                    <a:pt x="851" y="7041"/>
                    <a:pt x="820" y="7018"/>
                  </a:cubicBezTo>
                  <a:lnTo>
                    <a:pt x="805" y="6995"/>
                  </a:lnTo>
                  <a:lnTo>
                    <a:pt x="843" y="7002"/>
                  </a:lnTo>
                  <a:cubicBezTo>
                    <a:pt x="843" y="6972"/>
                    <a:pt x="836" y="6956"/>
                    <a:pt x="805" y="6941"/>
                  </a:cubicBezTo>
                  <a:lnTo>
                    <a:pt x="774" y="6964"/>
                  </a:lnTo>
                  <a:lnTo>
                    <a:pt x="782" y="7010"/>
                  </a:lnTo>
                  <a:cubicBezTo>
                    <a:pt x="744" y="7002"/>
                    <a:pt x="767" y="6964"/>
                    <a:pt x="728" y="6956"/>
                  </a:cubicBezTo>
                  <a:cubicBezTo>
                    <a:pt x="744" y="6918"/>
                    <a:pt x="721" y="6895"/>
                    <a:pt x="705" y="6864"/>
                  </a:cubicBezTo>
                  <a:cubicBezTo>
                    <a:pt x="728" y="6849"/>
                    <a:pt x="728" y="6918"/>
                    <a:pt x="751" y="6926"/>
                  </a:cubicBezTo>
                  <a:cubicBezTo>
                    <a:pt x="767" y="6857"/>
                    <a:pt x="782" y="6933"/>
                    <a:pt x="805" y="6941"/>
                  </a:cubicBezTo>
                  <a:cubicBezTo>
                    <a:pt x="805" y="6857"/>
                    <a:pt x="767" y="6887"/>
                    <a:pt x="751" y="6811"/>
                  </a:cubicBezTo>
                  <a:lnTo>
                    <a:pt x="728" y="6841"/>
                  </a:lnTo>
                  <a:lnTo>
                    <a:pt x="721" y="6818"/>
                  </a:lnTo>
                  <a:lnTo>
                    <a:pt x="705" y="6849"/>
                  </a:lnTo>
                  <a:cubicBezTo>
                    <a:pt x="659" y="6826"/>
                    <a:pt x="652" y="6788"/>
                    <a:pt x="606" y="6765"/>
                  </a:cubicBezTo>
                  <a:cubicBezTo>
                    <a:pt x="606" y="6734"/>
                    <a:pt x="606" y="6726"/>
                    <a:pt x="621" y="6711"/>
                  </a:cubicBezTo>
                  <a:cubicBezTo>
                    <a:pt x="606" y="6688"/>
                    <a:pt x="544" y="6673"/>
                    <a:pt x="544" y="6627"/>
                  </a:cubicBezTo>
                  <a:lnTo>
                    <a:pt x="590" y="6650"/>
                  </a:lnTo>
                  <a:cubicBezTo>
                    <a:pt x="590" y="6619"/>
                    <a:pt x="567" y="6612"/>
                    <a:pt x="544" y="6619"/>
                  </a:cubicBezTo>
                  <a:cubicBezTo>
                    <a:pt x="514" y="6596"/>
                    <a:pt x="544" y="6558"/>
                    <a:pt x="529" y="6550"/>
                  </a:cubicBezTo>
                  <a:cubicBezTo>
                    <a:pt x="537" y="6543"/>
                    <a:pt x="552" y="6558"/>
                    <a:pt x="552" y="6520"/>
                  </a:cubicBezTo>
                  <a:cubicBezTo>
                    <a:pt x="499" y="6504"/>
                    <a:pt x="437" y="6397"/>
                    <a:pt x="491" y="6382"/>
                  </a:cubicBezTo>
                  <a:cubicBezTo>
                    <a:pt x="468" y="6351"/>
                    <a:pt x="476" y="6313"/>
                    <a:pt x="437" y="6290"/>
                  </a:cubicBezTo>
                  <a:cubicBezTo>
                    <a:pt x="468" y="6236"/>
                    <a:pt x="391" y="6198"/>
                    <a:pt x="430" y="6160"/>
                  </a:cubicBezTo>
                  <a:cubicBezTo>
                    <a:pt x="345" y="6137"/>
                    <a:pt x="422" y="6014"/>
                    <a:pt x="353" y="5968"/>
                  </a:cubicBezTo>
                  <a:cubicBezTo>
                    <a:pt x="353" y="5899"/>
                    <a:pt x="315" y="5845"/>
                    <a:pt x="322" y="5776"/>
                  </a:cubicBezTo>
                  <a:cubicBezTo>
                    <a:pt x="338" y="5746"/>
                    <a:pt x="338" y="5815"/>
                    <a:pt x="345" y="5769"/>
                  </a:cubicBezTo>
                  <a:cubicBezTo>
                    <a:pt x="269" y="5677"/>
                    <a:pt x="322" y="5562"/>
                    <a:pt x="269" y="5470"/>
                  </a:cubicBezTo>
                  <a:lnTo>
                    <a:pt x="261" y="5508"/>
                  </a:lnTo>
                  <a:lnTo>
                    <a:pt x="230" y="5508"/>
                  </a:lnTo>
                  <a:cubicBezTo>
                    <a:pt x="230" y="5462"/>
                    <a:pt x="246" y="5409"/>
                    <a:pt x="238" y="5363"/>
                  </a:cubicBezTo>
                  <a:lnTo>
                    <a:pt x="223" y="5393"/>
                  </a:lnTo>
                  <a:cubicBezTo>
                    <a:pt x="200" y="5409"/>
                    <a:pt x="223" y="5355"/>
                    <a:pt x="192" y="5355"/>
                  </a:cubicBezTo>
                  <a:lnTo>
                    <a:pt x="207" y="5324"/>
                  </a:lnTo>
                  <a:cubicBezTo>
                    <a:pt x="131" y="5294"/>
                    <a:pt x="223" y="5202"/>
                    <a:pt x="161" y="5141"/>
                  </a:cubicBezTo>
                  <a:cubicBezTo>
                    <a:pt x="169" y="5118"/>
                    <a:pt x="192" y="5118"/>
                    <a:pt x="207" y="5141"/>
                  </a:cubicBezTo>
                  <a:lnTo>
                    <a:pt x="223" y="5087"/>
                  </a:lnTo>
                  <a:lnTo>
                    <a:pt x="192" y="5118"/>
                  </a:lnTo>
                  <a:cubicBezTo>
                    <a:pt x="161" y="5095"/>
                    <a:pt x="169" y="5079"/>
                    <a:pt x="161" y="5056"/>
                  </a:cubicBezTo>
                  <a:lnTo>
                    <a:pt x="200" y="5064"/>
                  </a:lnTo>
                  <a:cubicBezTo>
                    <a:pt x="169" y="5018"/>
                    <a:pt x="192" y="4964"/>
                    <a:pt x="184" y="4903"/>
                  </a:cubicBezTo>
                  <a:cubicBezTo>
                    <a:pt x="192" y="4895"/>
                    <a:pt x="207" y="4926"/>
                    <a:pt x="223" y="4888"/>
                  </a:cubicBezTo>
                  <a:cubicBezTo>
                    <a:pt x="154" y="4857"/>
                    <a:pt x="192" y="4696"/>
                    <a:pt x="161" y="4635"/>
                  </a:cubicBezTo>
                  <a:cubicBezTo>
                    <a:pt x="192" y="4620"/>
                    <a:pt x="184" y="4558"/>
                    <a:pt x="207" y="4604"/>
                  </a:cubicBezTo>
                  <a:cubicBezTo>
                    <a:pt x="223" y="4581"/>
                    <a:pt x="200" y="4566"/>
                    <a:pt x="184" y="4566"/>
                  </a:cubicBezTo>
                  <a:cubicBezTo>
                    <a:pt x="184" y="4528"/>
                    <a:pt x="238" y="4528"/>
                    <a:pt x="207" y="4482"/>
                  </a:cubicBezTo>
                  <a:lnTo>
                    <a:pt x="200" y="4528"/>
                  </a:lnTo>
                  <a:lnTo>
                    <a:pt x="184" y="4520"/>
                  </a:lnTo>
                  <a:cubicBezTo>
                    <a:pt x="192" y="4443"/>
                    <a:pt x="230" y="4367"/>
                    <a:pt x="184" y="4283"/>
                  </a:cubicBezTo>
                  <a:cubicBezTo>
                    <a:pt x="207" y="4290"/>
                    <a:pt x="207" y="4283"/>
                    <a:pt x="246" y="4252"/>
                  </a:cubicBezTo>
                  <a:cubicBezTo>
                    <a:pt x="230" y="4221"/>
                    <a:pt x="207" y="4252"/>
                    <a:pt x="192" y="4275"/>
                  </a:cubicBezTo>
                  <a:cubicBezTo>
                    <a:pt x="146" y="4221"/>
                    <a:pt x="230" y="4183"/>
                    <a:pt x="192" y="4137"/>
                  </a:cubicBezTo>
                  <a:cubicBezTo>
                    <a:pt x="223" y="4091"/>
                    <a:pt x="230" y="4168"/>
                    <a:pt x="261" y="4137"/>
                  </a:cubicBezTo>
                  <a:cubicBezTo>
                    <a:pt x="238" y="4106"/>
                    <a:pt x="223" y="4122"/>
                    <a:pt x="200" y="4099"/>
                  </a:cubicBezTo>
                  <a:cubicBezTo>
                    <a:pt x="184" y="4060"/>
                    <a:pt x="230" y="4068"/>
                    <a:pt x="223" y="4053"/>
                  </a:cubicBezTo>
                  <a:lnTo>
                    <a:pt x="246" y="4083"/>
                  </a:lnTo>
                  <a:cubicBezTo>
                    <a:pt x="261" y="4053"/>
                    <a:pt x="246" y="4007"/>
                    <a:pt x="230" y="4014"/>
                  </a:cubicBezTo>
                  <a:cubicBezTo>
                    <a:pt x="276" y="3969"/>
                    <a:pt x="238" y="3953"/>
                    <a:pt x="299" y="3930"/>
                  </a:cubicBezTo>
                  <a:cubicBezTo>
                    <a:pt x="284" y="3869"/>
                    <a:pt x="299" y="3869"/>
                    <a:pt x="322" y="3815"/>
                  </a:cubicBezTo>
                  <a:cubicBezTo>
                    <a:pt x="315" y="3800"/>
                    <a:pt x="284" y="3831"/>
                    <a:pt x="284" y="3785"/>
                  </a:cubicBezTo>
                  <a:lnTo>
                    <a:pt x="246" y="3815"/>
                  </a:lnTo>
                  <a:cubicBezTo>
                    <a:pt x="238" y="3838"/>
                    <a:pt x="276" y="3831"/>
                    <a:pt x="238" y="3861"/>
                  </a:cubicBezTo>
                  <a:lnTo>
                    <a:pt x="261" y="3869"/>
                  </a:lnTo>
                  <a:cubicBezTo>
                    <a:pt x="246" y="3915"/>
                    <a:pt x="230" y="4083"/>
                    <a:pt x="184" y="4045"/>
                  </a:cubicBezTo>
                  <a:lnTo>
                    <a:pt x="200" y="4099"/>
                  </a:lnTo>
                  <a:cubicBezTo>
                    <a:pt x="169" y="4129"/>
                    <a:pt x="154" y="4099"/>
                    <a:pt x="154" y="4060"/>
                  </a:cubicBezTo>
                  <a:cubicBezTo>
                    <a:pt x="146" y="4083"/>
                    <a:pt x="131" y="4168"/>
                    <a:pt x="169" y="4129"/>
                  </a:cubicBezTo>
                  <a:cubicBezTo>
                    <a:pt x="169" y="4168"/>
                    <a:pt x="146" y="4198"/>
                    <a:pt x="184" y="4237"/>
                  </a:cubicBezTo>
                  <a:lnTo>
                    <a:pt x="146" y="4206"/>
                  </a:lnTo>
                  <a:cubicBezTo>
                    <a:pt x="115" y="4237"/>
                    <a:pt x="154" y="4321"/>
                    <a:pt x="108" y="4290"/>
                  </a:cubicBezTo>
                  <a:lnTo>
                    <a:pt x="123" y="4313"/>
                  </a:lnTo>
                  <a:cubicBezTo>
                    <a:pt x="123" y="4336"/>
                    <a:pt x="123" y="4367"/>
                    <a:pt x="93" y="4398"/>
                  </a:cubicBezTo>
                  <a:lnTo>
                    <a:pt x="123" y="4405"/>
                  </a:lnTo>
                  <a:lnTo>
                    <a:pt x="123" y="4466"/>
                  </a:lnTo>
                  <a:lnTo>
                    <a:pt x="93" y="4451"/>
                  </a:lnTo>
                  <a:cubicBezTo>
                    <a:pt x="115" y="4528"/>
                    <a:pt x="115" y="4597"/>
                    <a:pt x="108" y="4666"/>
                  </a:cubicBezTo>
                  <a:lnTo>
                    <a:pt x="77" y="4635"/>
                  </a:lnTo>
                  <a:cubicBezTo>
                    <a:pt x="54" y="4666"/>
                    <a:pt x="85" y="4681"/>
                    <a:pt x="54" y="4712"/>
                  </a:cubicBezTo>
                  <a:cubicBezTo>
                    <a:pt x="47" y="4681"/>
                    <a:pt x="39" y="4643"/>
                    <a:pt x="70" y="4620"/>
                  </a:cubicBezTo>
                  <a:cubicBezTo>
                    <a:pt x="16" y="4589"/>
                    <a:pt x="77" y="4505"/>
                    <a:pt x="47" y="4451"/>
                  </a:cubicBezTo>
                  <a:cubicBezTo>
                    <a:pt x="31" y="4558"/>
                    <a:pt x="39" y="4666"/>
                    <a:pt x="31" y="4750"/>
                  </a:cubicBezTo>
                  <a:lnTo>
                    <a:pt x="47" y="4719"/>
                  </a:lnTo>
                  <a:cubicBezTo>
                    <a:pt x="85" y="4773"/>
                    <a:pt x="1" y="4781"/>
                    <a:pt x="31" y="4827"/>
                  </a:cubicBezTo>
                  <a:lnTo>
                    <a:pt x="39" y="4781"/>
                  </a:lnTo>
                  <a:cubicBezTo>
                    <a:pt x="70" y="4796"/>
                    <a:pt x="31" y="4819"/>
                    <a:pt x="70" y="4850"/>
                  </a:cubicBezTo>
                  <a:lnTo>
                    <a:pt x="39" y="4834"/>
                  </a:lnTo>
                  <a:lnTo>
                    <a:pt x="39" y="4873"/>
                  </a:lnTo>
                  <a:cubicBezTo>
                    <a:pt x="77" y="4888"/>
                    <a:pt x="70" y="5026"/>
                    <a:pt x="54" y="5087"/>
                  </a:cubicBezTo>
                  <a:cubicBezTo>
                    <a:pt x="31" y="5102"/>
                    <a:pt x="70" y="5049"/>
                    <a:pt x="39" y="5041"/>
                  </a:cubicBezTo>
                  <a:cubicBezTo>
                    <a:pt x="54" y="5141"/>
                    <a:pt x="70" y="5248"/>
                    <a:pt x="70" y="5363"/>
                  </a:cubicBezTo>
                  <a:lnTo>
                    <a:pt x="39" y="5347"/>
                  </a:lnTo>
                  <a:cubicBezTo>
                    <a:pt x="8" y="5386"/>
                    <a:pt x="54" y="5401"/>
                    <a:pt x="77" y="5393"/>
                  </a:cubicBezTo>
                  <a:cubicBezTo>
                    <a:pt x="85" y="5439"/>
                    <a:pt x="39" y="5393"/>
                    <a:pt x="39" y="5439"/>
                  </a:cubicBezTo>
                  <a:cubicBezTo>
                    <a:pt x="54" y="5478"/>
                    <a:pt x="54" y="5401"/>
                    <a:pt x="77" y="5432"/>
                  </a:cubicBezTo>
                  <a:cubicBezTo>
                    <a:pt x="85" y="5501"/>
                    <a:pt x="131" y="5554"/>
                    <a:pt x="108" y="5623"/>
                  </a:cubicBezTo>
                  <a:cubicBezTo>
                    <a:pt x="154" y="5639"/>
                    <a:pt x="131" y="5669"/>
                    <a:pt x="161" y="5708"/>
                  </a:cubicBezTo>
                  <a:cubicBezTo>
                    <a:pt x="154" y="5738"/>
                    <a:pt x="146" y="5715"/>
                    <a:pt x="131" y="5746"/>
                  </a:cubicBezTo>
                  <a:cubicBezTo>
                    <a:pt x="169" y="5792"/>
                    <a:pt x="169" y="5845"/>
                    <a:pt x="192" y="5891"/>
                  </a:cubicBezTo>
                  <a:lnTo>
                    <a:pt x="161" y="5845"/>
                  </a:lnTo>
                  <a:cubicBezTo>
                    <a:pt x="146" y="5884"/>
                    <a:pt x="169" y="5937"/>
                    <a:pt x="207" y="5968"/>
                  </a:cubicBezTo>
                  <a:cubicBezTo>
                    <a:pt x="207" y="5999"/>
                    <a:pt x="184" y="5968"/>
                    <a:pt x="169" y="5999"/>
                  </a:cubicBezTo>
                  <a:lnTo>
                    <a:pt x="123" y="5945"/>
                  </a:lnTo>
                  <a:cubicBezTo>
                    <a:pt x="154" y="6045"/>
                    <a:pt x="184" y="6114"/>
                    <a:pt x="246" y="6190"/>
                  </a:cubicBezTo>
                  <a:cubicBezTo>
                    <a:pt x="246" y="6236"/>
                    <a:pt x="200" y="6167"/>
                    <a:pt x="200" y="6206"/>
                  </a:cubicBezTo>
                  <a:cubicBezTo>
                    <a:pt x="230" y="6290"/>
                    <a:pt x="269" y="6366"/>
                    <a:pt x="269" y="6466"/>
                  </a:cubicBezTo>
                  <a:cubicBezTo>
                    <a:pt x="322" y="6497"/>
                    <a:pt x="307" y="6535"/>
                    <a:pt x="307" y="6558"/>
                  </a:cubicBezTo>
                  <a:lnTo>
                    <a:pt x="345" y="6558"/>
                  </a:lnTo>
                  <a:cubicBezTo>
                    <a:pt x="322" y="6635"/>
                    <a:pt x="460" y="6742"/>
                    <a:pt x="414" y="6780"/>
                  </a:cubicBezTo>
                  <a:cubicBezTo>
                    <a:pt x="460" y="6880"/>
                    <a:pt x="499" y="7018"/>
                    <a:pt x="567" y="7071"/>
                  </a:cubicBezTo>
                  <a:cubicBezTo>
                    <a:pt x="552" y="7132"/>
                    <a:pt x="621" y="7163"/>
                    <a:pt x="613" y="7232"/>
                  </a:cubicBezTo>
                  <a:cubicBezTo>
                    <a:pt x="659" y="7247"/>
                    <a:pt x="652" y="7286"/>
                    <a:pt x="705" y="7309"/>
                  </a:cubicBezTo>
                  <a:cubicBezTo>
                    <a:pt x="721" y="7339"/>
                    <a:pt x="690" y="7324"/>
                    <a:pt x="698" y="7355"/>
                  </a:cubicBezTo>
                  <a:cubicBezTo>
                    <a:pt x="813" y="7531"/>
                    <a:pt x="951" y="7684"/>
                    <a:pt x="1065" y="7860"/>
                  </a:cubicBezTo>
                  <a:cubicBezTo>
                    <a:pt x="1081" y="7853"/>
                    <a:pt x="1104" y="7860"/>
                    <a:pt x="1081" y="7837"/>
                  </a:cubicBezTo>
                  <a:cubicBezTo>
                    <a:pt x="1188" y="7975"/>
                    <a:pt x="1303" y="8121"/>
                    <a:pt x="1464" y="8220"/>
                  </a:cubicBezTo>
                  <a:cubicBezTo>
                    <a:pt x="1510" y="8236"/>
                    <a:pt x="1510" y="8297"/>
                    <a:pt x="1548" y="8320"/>
                  </a:cubicBezTo>
                  <a:lnTo>
                    <a:pt x="1571" y="8305"/>
                  </a:lnTo>
                  <a:cubicBezTo>
                    <a:pt x="1609" y="8351"/>
                    <a:pt x="1655" y="8397"/>
                    <a:pt x="1740" y="8427"/>
                  </a:cubicBezTo>
                  <a:lnTo>
                    <a:pt x="1770" y="8488"/>
                  </a:lnTo>
                  <a:cubicBezTo>
                    <a:pt x="1962" y="8573"/>
                    <a:pt x="2123" y="8688"/>
                    <a:pt x="2307" y="8780"/>
                  </a:cubicBezTo>
                  <a:lnTo>
                    <a:pt x="2329" y="8772"/>
                  </a:lnTo>
                  <a:cubicBezTo>
                    <a:pt x="2644" y="8948"/>
                    <a:pt x="3019" y="9009"/>
                    <a:pt x="3402" y="9063"/>
                  </a:cubicBezTo>
                  <a:cubicBezTo>
                    <a:pt x="3463" y="9032"/>
                    <a:pt x="3724" y="9071"/>
                    <a:pt x="3908" y="9048"/>
                  </a:cubicBezTo>
                  <a:cubicBezTo>
                    <a:pt x="4000" y="9040"/>
                    <a:pt x="4076" y="9009"/>
                    <a:pt x="4145" y="9025"/>
                  </a:cubicBezTo>
                  <a:lnTo>
                    <a:pt x="4191" y="8994"/>
                  </a:lnTo>
                  <a:cubicBezTo>
                    <a:pt x="4245" y="9032"/>
                    <a:pt x="4337" y="8948"/>
                    <a:pt x="4421" y="8963"/>
                  </a:cubicBezTo>
                  <a:cubicBezTo>
                    <a:pt x="4597" y="8879"/>
                    <a:pt x="4858" y="8841"/>
                    <a:pt x="5026" y="8718"/>
                  </a:cubicBezTo>
                  <a:lnTo>
                    <a:pt x="5072" y="8726"/>
                  </a:lnTo>
                  <a:cubicBezTo>
                    <a:pt x="5287" y="8573"/>
                    <a:pt x="5516" y="8496"/>
                    <a:pt x="5677" y="8320"/>
                  </a:cubicBezTo>
                  <a:cubicBezTo>
                    <a:pt x="5785" y="8297"/>
                    <a:pt x="5823" y="8190"/>
                    <a:pt x="5915" y="8159"/>
                  </a:cubicBezTo>
                  <a:cubicBezTo>
                    <a:pt x="5938" y="8090"/>
                    <a:pt x="6014" y="8090"/>
                    <a:pt x="6030" y="8036"/>
                  </a:cubicBezTo>
                  <a:cubicBezTo>
                    <a:pt x="6168" y="7952"/>
                    <a:pt x="6275" y="7837"/>
                    <a:pt x="6374" y="7707"/>
                  </a:cubicBezTo>
                  <a:cubicBezTo>
                    <a:pt x="6627" y="7470"/>
                    <a:pt x="6819" y="7171"/>
                    <a:pt x="7018" y="6895"/>
                  </a:cubicBezTo>
                  <a:lnTo>
                    <a:pt x="7018" y="6857"/>
                  </a:lnTo>
                  <a:lnTo>
                    <a:pt x="7041" y="6857"/>
                  </a:lnTo>
                  <a:cubicBezTo>
                    <a:pt x="7125" y="6696"/>
                    <a:pt x="7194" y="6581"/>
                    <a:pt x="7255" y="6405"/>
                  </a:cubicBezTo>
                  <a:lnTo>
                    <a:pt x="7294" y="6389"/>
                  </a:lnTo>
                  <a:cubicBezTo>
                    <a:pt x="7309" y="6359"/>
                    <a:pt x="7271" y="6359"/>
                    <a:pt x="7309" y="6320"/>
                  </a:cubicBezTo>
                  <a:lnTo>
                    <a:pt x="7309" y="6351"/>
                  </a:lnTo>
                  <a:lnTo>
                    <a:pt x="7317" y="6290"/>
                  </a:lnTo>
                  <a:cubicBezTo>
                    <a:pt x="7616" y="5677"/>
                    <a:pt x="7776" y="5026"/>
                    <a:pt x="7807" y="4336"/>
                  </a:cubicBezTo>
                  <a:cubicBezTo>
                    <a:pt x="7822" y="3647"/>
                    <a:pt x="7707" y="2911"/>
                    <a:pt x="7324" y="2191"/>
                  </a:cubicBezTo>
                  <a:lnTo>
                    <a:pt x="7294" y="2176"/>
                  </a:lnTo>
                  <a:cubicBezTo>
                    <a:pt x="7210" y="1977"/>
                    <a:pt x="7041" y="1808"/>
                    <a:pt x="6918" y="1617"/>
                  </a:cubicBezTo>
                  <a:cubicBezTo>
                    <a:pt x="6895" y="1594"/>
                    <a:pt x="6834" y="1594"/>
                    <a:pt x="6865" y="1563"/>
                  </a:cubicBezTo>
                  <a:cubicBezTo>
                    <a:pt x="6834" y="1555"/>
                    <a:pt x="6773" y="1494"/>
                    <a:pt x="6742" y="1440"/>
                  </a:cubicBezTo>
                  <a:lnTo>
                    <a:pt x="6689" y="1425"/>
                  </a:lnTo>
                  <a:cubicBezTo>
                    <a:pt x="6643" y="1371"/>
                    <a:pt x="6604" y="1325"/>
                    <a:pt x="6528" y="1287"/>
                  </a:cubicBezTo>
                  <a:cubicBezTo>
                    <a:pt x="6306" y="1034"/>
                    <a:pt x="6022" y="927"/>
                    <a:pt x="5815" y="720"/>
                  </a:cubicBezTo>
                  <a:lnTo>
                    <a:pt x="5769" y="720"/>
                  </a:lnTo>
                  <a:cubicBezTo>
                    <a:pt x="5746" y="674"/>
                    <a:pt x="5670" y="636"/>
                    <a:pt x="5631" y="644"/>
                  </a:cubicBezTo>
                  <a:lnTo>
                    <a:pt x="5631" y="605"/>
                  </a:lnTo>
                  <a:cubicBezTo>
                    <a:pt x="5593" y="636"/>
                    <a:pt x="5578" y="598"/>
                    <a:pt x="5562" y="575"/>
                  </a:cubicBezTo>
                  <a:cubicBezTo>
                    <a:pt x="5478" y="575"/>
                    <a:pt x="5402" y="521"/>
                    <a:pt x="5317" y="467"/>
                  </a:cubicBezTo>
                  <a:lnTo>
                    <a:pt x="5325" y="444"/>
                  </a:lnTo>
                  <a:cubicBezTo>
                    <a:pt x="5302" y="421"/>
                    <a:pt x="5279" y="467"/>
                    <a:pt x="5248" y="421"/>
                  </a:cubicBezTo>
                  <a:lnTo>
                    <a:pt x="5248" y="444"/>
                  </a:lnTo>
                  <a:cubicBezTo>
                    <a:pt x="5218" y="444"/>
                    <a:pt x="5210" y="414"/>
                    <a:pt x="5179" y="421"/>
                  </a:cubicBezTo>
                  <a:lnTo>
                    <a:pt x="5187" y="406"/>
                  </a:lnTo>
                  <a:cubicBezTo>
                    <a:pt x="5156" y="406"/>
                    <a:pt x="5103" y="406"/>
                    <a:pt x="5057" y="376"/>
                  </a:cubicBezTo>
                  <a:cubicBezTo>
                    <a:pt x="5049" y="337"/>
                    <a:pt x="5087" y="376"/>
                    <a:pt x="5110" y="368"/>
                  </a:cubicBezTo>
                  <a:cubicBezTo>
                    <a:pt x="5003" y="353"/>
                    <a:pt x="4919" y="330"/>
                    <a:pt x="4827" y="307"/>
                  </a:cubicBezTo>
                  <a:lnTo>
                    <a:pt x="4796" y="268"/>
                  </a:lnTo>
                  <a:cubicBezTo>
                    <a:pt x="4812" y="253"/>
                    <a:pt x="4766" y="276"/>
                    <a:pt x="4796" y="299"/>
                  </a:cubicBezTo>
                  <a:cubicBezTo>
                    <a:pt x="4750" y="307"/>
                    <a:pt x="4712" y="291"/>
                    <a:pt x="4643" y="291"/>
                  </a:cubicBezTo>
                  <a:cubicBezTo>
                    <a:pt x="4643" y="261"/>
                    <a:pt x="4589" y="253"/>
                    <a:pt x="4620" y="238"/>
                  </a:cubicBezTo>
                  <a:cubicBezTo>
                    <a:pt x="4605" y="222"/>
                    <a:pt x="4582" y="268"/>
                    <a:pt x="4551" y="215"/>
                  </a:cubicBezTo>
                  <a:cubicBezTo>
                    <a:pt x="4498" y="222"/>
                    <a:pt x="4559" y="238"/>
                    <a:pt x="4566" y="238"/>
                  </a:cubicBezTo>
                  <a:cubicBezTo>
                    <a:pt x="4498" y="253"/>
                    <a:pt x="4459" y="215"/>
                    <a:pt x="4398" y="222"/>
                  </a:cubicBezTo>
                  <a:lnTo>
                    <a:pt x="4413" y="199"/>
                  </a:lnTo>
                  <a:cubicBezTo>
                    <a:pt x="4406" y="192"/>
                    <a:pt x="4375" y="199"/>
                    <a:pt x="4375" y="176"/>
                  </a:cubicBezTo>
                  <a:cubicBezTo>
                    <a:pt x="4375" y="215"/>
                    <a:pt x="4344" y="176"/>
                    <a:pt x="4306" y="192"/>
                  </a:cubicBezTo>
                  <a:cubicBezTo>
                    <a:pt x="4191" y="107"/>
                    <a:pt x="4015" y="192"/>
                    <a:pt x="3908" y="107"/>
                  </a:cubicBezTo>
                  <a:cubicBezTo>
                    <a:pt x="3869" y="153"/>
                    <a:pt x="3793" y="123"/>
                    <a:pt x="3739" y="123"/>
                  </a:cubicBezTo>
                  <a:cubicBezTo>
                    <a:pt x="3754" y="84"/>
                    <a:pt x="3808" y="123"/>
                    <a:pt x="3846" y="107"/>
                  </a:cubicBezTo>
                  <a:lnTo>
                    <a:pt x="3808" y="77"/>
                  </a:lnTo>
                  <a:cubicBezTo>
                    <a:pt x="3854" y="69"/>
                    <a:pt x="3908" y="46"/>
                    <a:pt x="3954" y="46"/>
                  </a:cubicBezTo>
                  <a:cubicBezTo>
                    <a:pt x="3931" y="107"/>
                    <a:pt x="4069" y="77"/>
                    <a:pt x="4099" y="77"/>
                  </a:cubicBezTo>
                  <a:cubicBezTo>
                    <a:pt x="4007" y="31"/>
                    <a:pt x="3854" y="8"/>
                    <a:pt x="3770" y="46"/>
                  </a:cubicBezTo>
                  <a:lnTo>
                    <a:pt x="3800" y="23"/>
                  </a:lnTo>
                  <a:cubicBezTo>
                    <a:pt x="3754" y="23"/>
                    <a:pt x="3647" y="0"/>
                    <a:pt x="3640" y="61"/>
                  </a:cubicBezTo>
                  <a:cubicBezTo>
                    <a:pt x="3609" y="69"/>
                    <a:pt x="3617" y="31"/>
                    <a:pt x="3609" y="23"/>
                  </a:cubicBezTo>
                  <a:cubicBezTo>
                    <a:pt x="3509" y="46"/>
                    <a:pt x="3456" y="38"/>
                    <a:pt x="3348" y="69"/>
                  </a:cubicBezTo>
                  <a:cubicBezTo>
                    <a:pt x="3233" y="61"/>
                    <a:pt x="3111" y="46"/>
                    <a:pt x="2988" y="107"/>
                  </a:cubicBezTo>
                  <a:cubicBezTo>
                    <a:pt x="2919" y="100"/>
                    <a:pt x="2804" y="123"/>
                    <a:pt x="2759" y="161"/>
                  </a:cubicBezTo>
                  <a:cubicBezTo>
                    <a:pt x="2605" y="146"/>
                    <a:pt x="2352" y="307"/>
                    <a:pt x="2153" y="261"/>
                  </a:cubicBezTo>
                  <a:cubicBezTo>
                    <a:pt x="2207" y="330"/>
                    <a:pt x="2046" y="314"/>
                    <a:pt x="2069" y="383"/>
                  </a:cubicBezTo>
                  <a:cubicBezTo>
                    <a:pt x="2031" y="383"/>
                    <a:pt x="2000" y="460"/>
                    <a:pt x="1954" y="429"/>
                  </a:cubicBezTo>
                  <a:cubicBezTo>
                    <a:pt x="1809" y="529"/>
                    <a:pt x="1663" y="575"/>
                    <a:pt x="1494" y="575"/>
                  </a:cubicBezTo>
                  <a:lnTo>
                    <a:pt x="1479" y="644"/>
                  </a:lnTo>
                  <a:cubicBezTo>
                    <a:pt x="1464" y="659"/>
                    <a:pt x="1433" y="651"/>
                    <a:pt x="1403" y="644"/>
                  </a:cubicBezTo>
                  <a:cubicBezTo>
                    <a:pt x="1395" y="674"/>
                    <a:pt x="1364" y="674"/>
                    <a:pt x="1349" y="682"/>
                  </a:cubicBezTo>
                  <a:cubicBezTo>
                    <a:pt x="1349" y="720"/>
                    <a:pt x="1326" y="720"/>
                    <a:pt x="1326" y="759"/>
                  </a:cubicBezTo>
                  <a:lnTo>
                    <a:pt x="1364" y="736"/>
                  </a:lnTo>
                  <a:cubicBezTo>
                    <a:pt x="1288" y="812"/>
                    <a:pt x="1150" y="873"/>
                    <a:pt x="1019" y="873"/>
                  </a:cubicBezTo>
                  <a:cubicBezTo>
                    <a:pt x="1035" y="919"/>
                    <a:pt x="996" y="942"/>
                    <a:pt x="943" y="958"/>
                  </a:cubicBezTo>
                  <a:cubicBezTo>
                    <a:pt x="905" y="1080"/>
                    <a:pt x="828" y="1180"/>
                    <a:pt x="751" y="1264"/>
                  </a:cubicBezTo>
                  <a:lnTo>
                    <a:pt x="698" y="1257"/>
                  </a:lnTo>
                  <a:cubicBezTo>
                    <a:pt x="728" y="1287"/>
                    <a:pt x="659" y="1310"/>
                    <a:pt x="652" y="1348"/>
                  </a:cubicBezTo>
                  <a:lnTo>
                    <a:pt x="644" y="1333"/>
                  </a:lnTo>
                  <a:cubicBezTo>
                    <a:pt x="567" y="1410"/>
                    <a:pt x="499" y="1463"/>
                    <a:pt x="468" y="1563"/>
                  </a:cubicBezTo>
                  <a:cubicBezTo>
                    <a:pt x="391" y="1640"/>
                    <a:pt x="307" y="1747"/>
                    <a:pt x="284" y="1846"/>
                  </a:cubicBezTo>
                  <a:cubicBezTo>
                    <a:pt x="230" y="1885"/>
                    <a:pt x="192" y="2030"/>
                    <a:pt x="184" y="2092"/>
                  </a:cubicBezTo>
                  <a:cubicBezTo>
                    <a:pt x="154" y="2184"/>
                    <a:pt x="131" y="2268"/>
                    <a:pt x="146" y="2367"/>
                  </a:cubicBezTo>
                  <a:lnTo>
                    <a:pt x="192" y="2367"/>
                  </a:lnTo>
                  <a:lnTo>
                    <a:pt x="184" y="2421"/>
                  </a:lnTo>
                  <a:cubicBezTo>
                    <a:pt x="207" y="2406"/>
                    <a:pt x="200" y="2383"/>
                    <a:pt x="230" y="2383"/>
                  </a:cubicBezTo>
                  <a:cubicBezTo>
                    <a:pt x="223" y="2337"/>
                    <a:pt x="299" y="2337"/>
                    <a:pt x="269" y="2298"/>
                  </a:cubicBezTo>
                  <a:lnTo>
                    <a:pt x="315" y="2291"/>
                  </a:lnTo>
                  <a:cubicBezTo>
                    <a:pt x="338" y="2252"/>
                    <a:pt x="361" y="2222"/>
                    <a:pt x="384" y="2191"/>
                  </a:cubicBezTo>
                  <a:cubicBezTo>
                    <a:pt x="384" y="2245"/>
                    <a:pt x="361" y="2252"/>
                    <a:pt x="376" y="2321"/>
                  </a:cubicBezTo>
                  <a:cubicBezTo>
                    <a:pt x="460" y="2206"/>
                    <a:pt x="583" y="2061"/>
                    <a:pt x="667" y="1885"/>
                  </a:cubicBezTo>
                  <a:lnTo>
                    <a:pt x="721" y="1869"/>
                  </a:lnTo>
                  <a:lnTo>
                    <a:pt x="698" y="1846"/>
                  </a:lnTo>
                  <a:lnTo>
                    <a:pt x="736" y="1800"/>
                  </a:lnTo>
                  <a:cubicBezTo>
                    <a:pt x="797" y="1831"/>
                    <a:pt x="797" y="1716"/>
                    <a:pt x="805" y="1670"/>
                  </a:cubicBezTo>
                  <a:lnTo>
                    <a:pt x="813" y="1732"/>
                  </a:lnTo>
                  <a:lnTo>
                    <a:pt x="874" y="1732"/>
                  </a:lnTo>
                  <a:cubicBezTo>
                    <a:pt x="859" y="1770"/>
                    <a:pt x="843" y="1754"/>
                    <a:pt x="851" y="1800"/>
                  </a:cubicBezTo>
                  <a:cubicBezTo>
                    <a:pt x="874" y="1808"/>
                    <a:pt x="851" y="1754"/>
                    <a:pt x="882" y="1770"/>
                  </a:cubicBezTo>
                  <a:lnTo>
                    <a:pt x="882" y="1724"/>
                  </a:lnTo>
                  <a:lnTo>
                    <a:pt x="897" y="1716"/>
                  </a:lnTo>
                  <a:lnTo>
                    <a:pt x="912" y="1785"/>
                  </a:lnTo>
                  <a:lnTo>
                    <a:pt x="897" y="1800"/>
                  </a:lnTo>
                  <a:cubicBezTo>
                    <a:pt x="889" y="1762"/>
                    <a:pt x="859" y="1823"/>
                    <a:pt x="851" y="1839"/>
                  </a:cubicBezTo>
                  <a:lnTo>
                    <a:pt x="820" y="1823"/>
                  </a:lnTo>
                  <a:cubicBezTo>
                    <a:pt x="782" y="1869"/>
                    <a:pt x="820" y="1923"/>
                    <a:pt x="782" y="1961"/>
                  </a:cubicBezTo>
                  <a:cubicBezTo>
                    <a:pt x="767" y="1946"/>
                    <a:pt x="790" y="1908"/>
                    <a:pt x="782" y="1877"/>
                  </a:cubicBezTo>
                  <a:cubicBezTo>
                    <a:pt x="767" y="1885"/>
                    <a:pt x="736" y="1923"/>
                    <a:pt x="767" y="1946"/>
                  </a:cubicBezTo>
                  <a:cubicBezTo>
                    <a:pt x="705" y="1961"/>
                    <a:pt x="690" y="2038"/>
                    <a:pt x="667" y="2099"/>
                  </a:cubicBezTo>
                  <a:cubicBezTo>
                    <a:pt x="705" y="2092"/>
                    <a:pt x="705" y="2030"/>
                    <a:pt x="728" y="1992"/>
                  </a:cubicBezTo>
                  <a:cubicBezTo>
                    <a:pt x="744" y="2053"/>
                    <a:pt x="705" y="2107"/>
                    <a:pt x="652" y="2107"/>
                  </a:cubicBezTo>
                  <a:cubicBezTo>
                    <a:pt x="644" y="2168"/>
                    <a:pt x="621" y="2214"/>
                    <a:pt x="575" y="2222"/>
                  </a:cubicBezTo>
                  <a:cubicBezTo>
                    <a:pt x="537" y="2375"/>
                    <a:pt x="422" y="2459"/>
                    <a:pt x="391" y="2605"/>
                  </a:cubicBezTo>
                  <a:cubicBezTo>
                    <a:pt x="430" y="2597"/>
                    <a:pt x="430" y="2567"/>
                    <a:pt x="483" y="2567"/>
                  </a:cubicBezTo>
                  <a:cubicBezTo>
                    <a:pt x="499" y="2536"/>
                    <a:pt x="514" y="2513"/>
                    <a:pt x="560" y="2513"/>
                  </a:cubicBezTo>
                  <a:lnTo>
                    <a:pt x="552" y="2482"/>
                  </a:lnTo>
                  <a:cubicBezTo>
                    <a:pt x="598" y="2490"/>
                    <a:pt x="590" y="2444"/>
                    <a:pt x="621" y="2444"/>
                  </a:cubicBezTo>
                  <a:lnTo>
                    <a:pt x="644" y="2482"/>
                  </a:lnTo>
                  <a:cubicBezTo>
                    <a:pt x="682" y="2482"/>
                    <a:pt x="682" y="2436"/>
                    <a:pt x="705" y="2421"/>
                  </a:cubicBezTo>
                  <a:lnTo>
                    <a:pt x="736" y="2452"/>
                  </a:lnTo>
                  <a:cubicBezTo>
                    <a:pt x="774" y="2436"/>
                    <a:pt x="767" y="2383"/>
                    <a:pt x="790" y="2344"/>
                  </a:cubicBezTo>
                  <a:cubicBezTo>
                    <a:pt x="820" y="2367"/>
                    <a:pt x="805" y="2413"/>
                    <a:pt x="805" y="2444"/>
                  </a:cubicBezTo>
                  <a:lnTo>
                    <a:pt x="828" y="2444"/>
                  </a:lnTo>
                  <a:lnTo>
                    <a:pt x="813" y="2436"/>
                  </a:lnTo>
                  <a:cubicBezTo>
                    <a:pt x="820" y="2406"/>
                    <a:pt x="843" y="2421"/>
                    <a:pt x="828" y="2383"/>
                  </a:cubicBezTo>
                  <a:lnTo>
                    <a:pt x="859" y="2398"/>
                  </a:lnTo>
                  <a:cubicBezTo>
                    <a:pt x="866" y="2360"/>
                    <a:pt x="897" y="2337"/>
                    <a:pt x="935" y="2321"/>
                  </a:cubicBezTo>
                  <a:lnTo>
                    <a:pt x="905" y="2283"/>
                  </a:lnTo>
                  <a:lnTo>
                    <a:pt x="920" y="2245"/>
                  </a:lnTo>
                  <a:lnTo>
                    <a:pt x="974" y="2291"/>
                  </a:lnTo>
                  <a:cubicBezTo>
                    <a:pt x="943" y="2321"/>
                    <a:pt x="928" y="2398"/>
                    <a:pt x="958" y="2444"/>
                  </a:cubicBezTo>
                  <a:cubicBezTo>
                    <a:pt x="920" y="2490"/>
                    <a:pt x="889" y="2551"/>
                    <a:pt x="828" y="2574"/>
                  </a:cubicBezTo>
                  <a:cubicBezTo>
                    <a:pt x="882" y="2597"/>
                    <a:pt x="828" y="2628"/>
                    <a:pt x="813" y="2636"/>
                  </a:cubicBezTo>
                  <a:lnTo>
                    <a:pt x="820" y="2597"/>
                  </a:lnTo>
                  <a:cubicBezTo>
                    <a:pt x="782" y="2597"/>
                    <a:pt x="805" y="2651"/>
                    <a:pt x="790" y="2674"/>
                  </a:cubicBezTo>
                  <a:lnTo>
                    <a:pt x="767" y="2666"/>
                  </a:lnTo>
                  <a:cubicBezTo>
                    <a:pt x="790" y="2689"/>
                    <a:pt x="744" y="2750"/>
                    <a:pt x="713" y="2766"/>
                  </a:cubicBezTo>
                  <a:cubicBezTo>
                    <a:pt x="728" y="2819"/>
                    <a:pt x="698" y="2835"/>
                    <a:pt x="690" y="2873"/>
                  </a:cubicBezTo>
                  <a:cubicBezTo>
                    <a:pt x="713" y="2904"/>
                    <a:pt x="713" y="2858"/>
                    <a:pt x="728" y="2842"/>
                  </a:cubicBezTo>
                  <a:cubicBezTo>
                    <a:pt x="728" y="2881"/>
                    <a:pt x="713" y="2973"/>
                    <a:pt x="652" y="2996"/>
                  </a:cubicBezTo>
                  <a:cubicBezTo>
                    <a:pt x="667" y="3057"/>
                    <a:pt x="552" y="3141"/>
                    <a:pt x="652" y="3210"/>
                  </a:cubicBezTo>
                  <a:cubicBezTo>
                    <a:pt x="621" y="3225"/>
                    <a:pt x="659" y="3264"/>
                    <a:pt x="629" y="3279"/>
                  </a:cubicBezTo>
                  <a:lnTo>
                    <a:pt x="598" y="3248"/>
                  </a:lnTo>
                  <a:cubicBezTo>
                    <a:pt x="613" y="3333"/>
                    <a:pt x="636" y="3417"/>
                    <a:pt x="705" y="3448"/>
                  </a:cubicBezTo>
                  <a:lnTo>
                    <a:pt x="782" y="3448"/>
                  </a:lnTo>
                  <a:cubicBezTo>
                    <a:pt x="820" y="3432"/>
                    <a:pt x="843" y="3379"/>
                    <a:pt x="905" y="3409"/>
                  </a:cubicBezTo>
                  <a:cubicBezTo>
                    <a:pt x="889" y="3379"/>
                    <a:pt x="905" y="3363"/>
                    <a:pt x="882" y="3340"/>
                  </a:cubicBezTo>
                  <a:lnTo>
                    <a:pt x="882" y="3363"/>
                  </a:lnTo>
                  <a:lnTo>
                    <a:pt x="859" y="3333"/>
                  </a:lnTo>
                  <a:lnTo>
                    <a:pt x="897" y="3325"/>
                  </a:lnTo>
                  <a:lnTo>
                    <a:pt x="935" y="3356"/>
                  </a:lnTo>
                  <a:lnTo>
                    <a:pt x="928" y="3325"/>
                  </a:lnTo>
                  <a:cubicBezTo>
                    <a:pt x="974" y="3325"/>
                    <a:pt x="974" y="3256"/>
                    <a:pt x="974" y="3218"/>
                  </a:cubicBezTo>
                  <a:cubicBezTo>
                    <a:pt x="1042" y="3210"/>
                    <a:pt x="1004" y="3133"/>
                    <a:pt x="1004" y="3072"/>
                  </a:cubicBezTo>
                  <a:cubicBezTo>
                    <a:pt x="1058" y="3133"/>
                    <a:pt x="1035" y="3172"/>
                    <a:pt x="1050" y="3210"/>
                  </a:cubicBezTo>
                  <a:lnTo>
                    <a:pt x="1088" y="3210"/>
                  </a:lnTo>
                  <a:cubicBezTo>
                    <a:pt x="1073" y="3110"/>
                    <a:pt x="1119" y="3095"/>
                    <a:pt x="1127" y="3019"/>
                  </a:cubicBezTo>
                  <a:lnTo>
                    <a:pt x="1150" y="3026"/>
                  </a:lnTo>
                  <a:cubicBezTo>
                    <a:pt x="1142" y="3049"/>
                    <a:pt x="1142" y="3095"/>
                    <a:pt x="1150" y="3126"/>
                  </a:cubicBezTo>
                  <a:lnTo>
                    <a:pt x="966" y="3110"/>
                  </a:lnTo>
                  <a:lnTo>
                    <a:pt x="966" y="3087"/>
                  </a:lnTo>
                  <a:lnTo>
                    <a:pt x="1134" y="3057"/>
                  </a:lnTo>
                  <a:cubicBezTo>
                    <a:pt x="1165" y="3049"/>
                    <a:pt x="1173" y="2996"/>
                    <a:pt x="1134" y="2973"/>
                  </a:cubicBezTo>
                  <a:lnTo>
                    <a:pt x="1165" y="2973"/>
                  </a:lnTo>
                  <a:lnTo>
                    <a:pt x="1188" y="2996"/>
                  </a:lnTo>
                  <a:lnTo>
                    <a:pt x="1157" y="2942"/>
                  </a:lnTo>
                  <a:lnTo>
                    <a:pt x="1203" y="2957"/>
                  </a:lnTo>
                  <a:cubicBezTo>
                    <a:pt x="1203" y="2934"/>
                    <a:pt x="1188" y="2934"/>
                    <a:pt x="1188" y="2911"/>
                  </a:cubicBezTo>
                  <a:lnTo>
                    <a:pt x="1203" y="2919"/>
                  </a:lnTo>
                  <a:lnTo>
                    <a:pt x="1196" y="2881"/>
                  </a:lnTo>
                  <a:lnTo>
                    <a:pt x="1265" y="2896"/>
                  </a:lnTo>
                  <a:lnTo>
                    <a:pt x="1265" y="2934"/>
                  </a:lnTo>
                  <a:cubicBezTo>
                    <a:pt x="1265" y="2934"/>
                    <a:pt x="1242" y="2896"/>
                    <a:pt x="1226" y="2873"/>
                  </a:cubicBezTo>
                  <a:cubicBezTo>
                    <a:pt x="1242" y="2842"/>
                    <a:pt x="1265" y="2835"/>
                    <a:pt x="1242" y="2781"/>
                  </a:cubicBezTo>
                  <a:cubicBezTo>
                    <a:pt x="1272" y="2781"/>
                    <a:pt x="1265" y="2804"/>
                    <a:pt x="1280" y="2804"/>
                  </a:cubicBezTo>
                  <a:lnTo>
                    <a:pt x="1265" y="2858"/>
                  </a:lnTo>
                  <a:cubicBezTo>
                    <a:pt x="1295" y="2865"/>
                    <a:pt x="1311" y="2881"/>
                    <a:pt x="1311" y="2911"/>
                  </a:cubicBezTo>
                  <a:lnTo>
                    <a:pt x="1311" y="2881"/>
                  </a:lnTo>
                  <a:lnTo>
                    <a:pt x="1349" y="2896"/>
                  </a:lnTo>
                  <a:cubicBezTo>
                    <a:pt x="1349" y="2858"/>
                    <a:pt x="1357" y="2842"/>
                    <a:pt x="1380" y="2819"/>
                  </a:cubicBezTo>
                  <a:lnTo>
                    <a:pt x="1357" y="2835"/>
                  </a:lnTo>
                  <a:cubicBezTo>
                    <a:pt x="1395" y="2865"/>
                    <a:pt x="1387" y="2835"/>
                    <a:pt x="1395" y="2819"/>
                  </a:cubicBezTo>
                  <a:lnTo>
                    <a:pt x="1448" y="2865"/>
                  </a:lnTo>
                  <a:lnTo>
                    <a:pt x="1448" y="2827"/>
                  </a:lnTo>
                  <a:lnTo>
                    <a:pt x="1487" y="2842"/>
                  </a:lnTo>
                  <a:lnTo>
                    <a:pt x="1471" y="2819"/>
                  </a:lnTo>
                  <a:lnTo>
                    <a:pt x="1510" y="2835"/>
                  </a:lnTo>
                  <a:lnTo>
                    <a:pt x="1563" y="2789"/>
                  </a:lnTo>
                  <a:cubicBezTo>
                    <a:pt x="1586" y="2804"/>
                    <a:pt x="1563" y="2804"/>
                    <a:pt x="1571" y="2835"/>
                  </a:cubicBezTo>
                  <a:lnTo>
                    <a:pt x="1602" y="2827"/>
                  </a:lnTo>
                  <a:lnTo>
                    <a:pt x="1586" y="2796"/>
                  </a:lnTo>
                  <a:cubicBezTo>
                    <a:pt x="1648" y="2789"/>
                    <a:pt x="1663" y="2712"/>
                    <a:pt x="1724" y="2689"/>
                  </a:cubicBezTo>
                  <a:lnTo>
                    <a:pt x="1701" y="2674"/>
                  </a:lnTo>
                  <a:lnTo>
                    <a:pt x="1717" y="2636"/>
                  </a:lnTo>
                  <a:cubicBezTo>
                    <a:pt x="1770" y="2712"/>
                    <a:pt x="1770" y="2574"/>
                    <a:pt x="1809" y="2574"/>
                  </a:cubicBezTo>
                  <a:cubicBezTo>
                    <a:pt x="1839" y="2651"/>
                    <a:pt x="1793" y="2651"/>
                    <a:pt x="1778" y="2704"/>
                  </a:cubicBezTo>
                  <a:cubicBezTo>
                    <a:pt x="1809" y="2712"/>
                    <a:pt x="1801" y="2666"/>
                    <a:pt x="1832" y="2704"/>
                  </a:cubicBezTo>
                  <a:lnTo>
                    <a:pt x="1832" y="2666"/>
                  </a:lnTo>
                  <a:lnTo>
                    <a:pt x="1855" y="2681"/>
                  </a:lnTo>
                  <a:lnTo>
                    <a:pt x="1839" y="2704"/>
                  </a:lnTo>
                  <a:lnTo>
                    <a:pt x="1847" y="2743"/>
                  </a:lnTo>
                  <a:cubicBezTo>
                    <a:pt x="1885" y="2781"/>
                    <a:pt x="1847" y="2674"/>
                    <a:pt x="1839" y="2712"/>
                  </a:cubicBezTo>
                  <a:lnTo>
                    <a:pt x="1839" y="2597"/>
                  </a:lnTo>
                  <a:lnTo>
                    <a:pt x="1908" y="2643"/>
                  </a:lnTo>
                  <a:lnTo>
                    <a:pt x="1946" y="2643"/>
                  </a:lnTo>
                  <a:lnTo>
                    <a:pt x="1931" y="2597"/>
                  </a:lnTo>
                  <a:lnTo>
                    <a:pt x="1908" y="2597"/>
                  </a:lnTo>
                  <a:lnTo>
                    <a:pt x="1946" y="2574"/>
                  </a:lnTo>
                  <a:lnTo>
                    <a:pt x="1954" y="2513"/>
                  </a:lnTo>
                  <a:cubicBezTo>
                    <a:pt x="1969" y="2536"/>
                    <a:pt x="1954" y="2536"/>
                    <a:pt x="1985" y="2528"/>
                  </a:cubicBezTo>
                  <a:lnTo>
                    <a:pt x="2008" y="2567"/>
                  </a:lnTo>
                  <a:cubicBezTo>
                    <a:pt x="1992" y="2513"/>
                    <a:pt x="2023" y="2521"/>
                    <a:pt x="2031" y="2475"/>
                  </a:cubicBezTo>
                  <a:cubicBezTo>
                    <a:pt x="2061" y="2475"/>
                    <a:pt x="2077" y="2459"/>
                    <a:pt x="2107" y="2475"/>
                  </a:cubicBezTo>
                  <a:cubicBezTo>
                    <a:pt x="2107" y="2413"/>
                    <a:pt x="2123" y="2398"/>
                    <a:pt x="2146" y="2360"/>
                  </a:cubicBezTo>
                  <a:lnTo>
                    <a:pt x="2153" y="2406"/>
                  </a:lnTo>
                  <a:cubicBezTo>
                    <a:pt x="2184" y="2383"/>
                    <a:pt x="2199" y="2298"/>
                    <a:pt x="2199" y="2260"/>
                  </a:cubicBezTo>
                  <a:cubicBezTo>
                    <a:pt x="2161" y="2260"/>
                    <a:pt x="2176" y="2337"/>
                    <a:pt x="2153" y="2360"/>
                  </a:cubicBezTo>
                  <a:lnTo>
                    <a:pt x="2146" y="2329"/>
                  </a:lnTo>
                  <a:lnTo>
                    <a:pt x="2138" y="2367"/>
                  </a:lnTo>
                  <a:cubicBezTo>
                    <a:pt x="2084" y="2329"/>
                    <a:pt x="2069" y="2482"/>
                    <a:pt x="2008" y="2444"/>
                  </a:cubicBezTo>
                  <a:cubicBezTo>
                    <a:pt x="2008" y="2367"/>
                    <a:pt x="2069" y="2337"/>
                    <a:pt x="2115" y="2337"/>
                  </a:cubicBezTo>
                  <a:cubicBezTo>
                    <a:pt x="2115" y="2252"/>
                    <a:pt x="2176" y="2245"/>
                    <a:pt x="2230" y="2222"/>
                  </a:cubicBezTo>
                  <a:cubicBezTo>
                    <a:pt x="2222" y="2260"/>
                    <a:pt x="2222" y="2291"/>
                    <a:pt x="2230" y="2329"/>
                  </a:cubicBezTo>
                  <a:cubicBezTo>
                    <a:pt x="2230" y="2298"/>
                    <a:pt x="2253" y="2306"/>
                    <a:pt x="2253" y="2291"/>
                  </a:cubicBezTo>
                  <a:cubicBezTo>
                    <a:pt x="2299" y="2344"/>
                    <a:pt x="2291" y="2245"/>
                    <a:pt x="2337" y="2291"/>
                  </a:cubicBezTo>
                  <a:cubicBezTo>
                    <a:pt x="2368" y="2252"/>
                    <a:pt x="2352" y="2260"/>
                    <a:pt x="2391" y="2245"/>
                  </a:cubicBezTo>
                  <a:lnTo>
                    <a:pt x="2383" y="2214"/>
                  </a:lnTo>
                  <a:lnTo>
                    <a:pt x="2414" y="2184"/>
                  </a:lnTo>
                  <a:lnTo>
                    <a:pt x="2406" y="2222"/>
                  </a:lnTo>
                  <a:lnTo>
                    <a:pt x="2452" y="2184"/>
                  </a:lnTo>
                  <a:cubicBezTo>
                    <a:pt x="2467" y="2184"/>
                    <a:pt x="2483" y="2153"/>
                    <a:pt x="2506" y="2191"/>
                  </a:cubicBezTo>
                  <a:cubicBezTo>
                    <a:pt x="2536" y="2191"/>
                    <a:pt x="2544" y="2130"/>
                    <a:pt x="2575" y="2145"/>
                  </a:cubicBezTo>
                  <a:cubicBezTo>
                    <a:pt x="2598" y="2176"/>
                    <a:pt x="2575" y="2214"/>
                    <a:pt x="2567" y="2252"/>
                  </a:cubicBezTo>
                  <a:cubicBezTo>
                    <a:pt x="2598" y="2245"/>
                    <a:pt x="2605" y="2191"/>
                    <a:pt x="2644" y="2206"/>
                  </a:cubicBezTo>
                  <a:lnTo>
                    <a:pt x="2674" y="2222"/>
                  </a:lnTo>
                  <a:lnTo>
                    <a:pt x="2651" y="2191"/>
                  </a:lnTo>
                  <a:lnTo>
                    <a:pt x="2613" y="2206"/>
                  </a:lnTo>
                  <a:cubicBezTo>
                    <a:pt x="2605" y="2176"/>
                    <a:pt x="2613" y="2176"/>
                    <a:pt x="2582" y="2184"/>
                  </a:cubicBezTo>
                  <a:lnTo>
                    <a:pt x="2598" y="2153"/>
                  </a:lnTo>
                  <a:lnTo>
                    <a:pt x="2636" y="2176"/>
                  </a:lnTo>
                  <a:lnTo>
                    <a:pt x="2636" y="2145"/>
                  </a:lnTo>
                  <a:lnTo>
                    <a:pt x="2682" y="2145"/>
                  </a:lnTo>
                  <a:lnTo>
                    <a:pt x="2674" y="2176"/>
                  </a:lnTo>
                  <a:lnTo>
                    <a:pt x="2659" y="2153"/>
                  </a:lnTo>
                  <a:lnTo>
                    <a:pt x="2674" y="2214"/>
                  </a:lnTo>
                  <a:cubicBezTo>
                    <a:pt x="2720" y="2107"/>
                    <a:pt x="2789" y="2115"/>
                    <a:pt x="2843" y="2069"/>
                  </a:cubicBezTo>
                  <a:lnTo>
                    <a:pt x="2850" y="2099"/>
                  </a:lnTo>
                  <a:cubicBezTo>
                    <a:pt x="2850" y="2076"/>
                    <a:pt x="2904" y="2053"/>
                    <a:pt x="2942" y="2038"/>
                  </a:cubicBezTo>
                  <a:cubicBezTo>
                    <a:pt x="2942" y="2069"/>
                    <a:pt x="2889" y="2092"/>
                    <a:pt x="2889" y="2107"/>
                  </a:cubicBezTo>
                  <a:cubicBezTo>
                    <a:pt x="2881" y="2076"/>
                    <a:pt x="2873" y="2099"/>
                    <a:pt x="2889" y="2115"/>
                  </a:cubicBezTo>
                  <a:cubicBezTo>
                    <a:pt x="2942" y="2092"/>
                    <a:pt x="2988" y="2076"/>
                    <a:pt x="3034" y="2076"/>
                  </a:cubicBezTo>
                  <a:cubicBezTo>
                    <a:pt x="3042" y="2115"/>
                    <a:pt x="2988" y="2099"/>
                    <a:pt x="2988" y="2145"/>
                  </a:cubicBezTo>
                  <a:cubicBezTo>
                    <a:pt x="3004" y="2145"/>
                    <a:pt x="3004" y="2153"/>
                    <a:pt x="3019" y="2130"/>
                  </a:cubicBezTo>
                  <a:cubicBezTo>
                    <a:pt x="3073" y="2168"/>
                    <a:pt x="3188" y="2076"/>
                    <a:pt x="3256" y="2076"/>
                  </a:cubicBezTo>
                  <a:lnTo>
                    <a:pt x="3233" y="2130"/>
                  </a:lnTo>
                  <a:cubicBezTo>
                    <a:pt x="3249" y="2099"/>
                    <a:pt x="3272" y="2092"/>
                    <a:pt x="3295" y="2076"/>
                  </a:cubicBezTo>
                  <a:lnTo>
                    <a:pt x="3256" y="2069"/>
                  </a:lnTo>
                  <a:lnTo>
                    <a:pt x="3256" y="2053"/>
                  </a:lnTo>
                  <a:cubicBezTo>
                    <a:pt x="3287" y="2030"/>
                    <a:pt x="3302" y="2076"/>
                    <a:pt x="3341" y="2038"/>
                  </a:cubicBezTo>
                  <a:lnTo>
                    <a:pt x="3348" y="2069"/>
                  </a:lnTo>
                  <a:cubicBezTo>
                    <a:pt x="3379" y="2053"/>
                    <a:pt x="3402" y="2069"/>
                    <a:pt x="3417" y="2061"/>
                  </a:cubicBezTo>
                  <a:lnTo>
                    <a:pt x="3417" y="2092"/>
                  </a:lnTo>
                  <a:lnTo>
                    <a:pt x="3448" y="2099"/>
                  </a:lnTo>
                  <a:lnTo>
                    <a:pt x="3456" y="2076"/>
                  </a:lnTo>
                  <a:cubicBezTo>
                    <a:pt x="3540" y="2107"/>
                    <a:pt x="3601" y="2107"/>
                    <a:pt x="3685" y="2115"/>
                  </a:cubicBezTo>
                  <a:lnTo>
                    <a:pt x="3670" y="2145"/>
                  </a:lnTo>
                  <a:lnTo>
                    <a:pt x="3708" y="2153"/>
                  </a:lnTo>
                  <a:cubicBezTo>
                    <a:pt x="3731" y="2145"/>
                    <a:pt x="3708" y="2115"/>
                    <a:pt x="3724" y="2115"/>
                  </a:cubicBezTo>
                  <a:cubicBezTo>
                    <a:pt x="3731" y="2145"/>
                    <a:pt x="3762" y="2145"/>
                    <a:pt x="3793" y="2130"/>
                  </a:cubicBezTo>
                  <a:lnTo>
                    <a:pt x="3800" y="2168"/>
                  </a:lnTo>
                  <a:lnTo>
                    <a:pt x="3823" y="2130"/>
                  </a:lnTo>
                  <a:cubicBezTo>
                    <a:pt x="3839" y="2168"/>
                    <a:pt x="3839" y="2130"/>
                    <a:pt x="3877" y="2138"/>
                  </a:cubicBezTo>
                  <a:lnTo>
                    <a:pt x="3885" y="2176"/>
                  </a:lnTo>
                  <a:lnTo>
                    <a:pt x="3900" y="2145"/>
                  </a:lnTo>
                  <a:cubicBezTo>
                    <a:pt x="3938" y="2138"/>
                    <a:pt x="3984" y="2206"/>
                    <a:pt x="3961" y="2245"/>
                  </a:cubicBezTo>
                  <a:cubicBezTo>
                    <a:pt x="4015" y="2245"/>
                    <a:pt x="3946" y="2191"/>
                    <a:pt x="3984" y="2176"/>
                  </a:cubicBezTo>
                  <a:lnTo>
                    <a:pt x="4000" y="2214"/>
                  </a:lnTo>
                  <a:cubicBezTo>
                    <a:pt x="4030" y="2206"/>
                    <a:pt x="4053" y="2229"/>
                    <a:pt x="4076" y="2191"/>
                  </a:cubicBezTo>
                  <a:cubicBezTo>
                    <a:pt x="4099" y="2206"/>
                    <a:pt x="4130" y="2206"/>
                    <a:pt x="4114" y="2245"/>
                  </a:cubicBezTo>
                  <a:lnTo>
                    <a:pt x="4153" y="2222"/>
                  </a:lnTo>
                  <a:cubicBezTo>
                    <a:pt x="4153" y="2184"/>
                    <a:pt x="4137" y="2245"/>
                    <a:pt x="4137" y="2206"/>
                  </a:cubicBezTo>
                  <a:cubicBezTo>
                    <a:pt x="4168" y="2168"/>
                    <a:pt x="4222" y="2229"/>
                    <a:pt x="4268" y="2222"/>
                  </a:cubicBezTo>
                  <a:lnTo>
                    <a:pt x="4222" y="2260"/>
                  </a:lnTo>
                  <a:cubicBezTo>
                    <a:pt x="4245" y="2306"/>
                    <a:pt x="4283" y="2229"/>
                    <a:pt x="4306" y="2252"/>
                  </a:cubicBezTo>
                  <a:cubicBezTo>
                    <a:pt x="4306" y="2298"/>
                    <a:pt x="4344" y="2283"/>
                    <a:pt x="4375" y="2268"/>
                  </a:cubicBezTo>
                  <a:cubicBezTo>
                    <a:pt x="4383" y="2306"/>
                    <a:pt x="4413" y="2306"/>
                    <a:pt x="4444" y="2321"/>
                  </a:cubicBezTo>
                  <a:cubicBezTo>
                    <a:pt x="4436" y="2344"/>
                    <a:pt x="4413" y="2306"/>
                    <a:pt x="4398" y="2329"/>
                  </a:cubicBezTo>
                  <a:lnTo>
                    <a:pt x="4367" y="2375"/>
                  </a:lnTo>
                  <a:cubicBezTo>
                    <a:pt x="4406" y="2360"/>
                    <a:pt x="4444" y="2375"/>
                    <a:pt x="4482" y="2344"/>
                  </a:cubicBezTo>
                  <a:lnTo>
                    <a:pt x="4513" y="2375"/>
                  </a:lnTo>
                  <a:cubicBezTo>
                    <a:pt x="4498" y="2413"/>
                    <a:pt x="4452" y="2344"/>
                    <a:pt x="4475" y="2406"/>
                  </a:cubicBezTo>
                  <a:lnTo>
                    <a:pt x="4421" y="2398"/>
                  </a:lnTo>
                  <a:cubicBezTo>
                    <a:pt x="4421" y="2421"/>
                    <a:pt x="4482" y="2406"/>
                    <a:pt x="4459" y="2444"/>
                  </a:cubicBezTo>
                  <a:cubicBezTo>
                    <a:pt x="4490" y="2436"/>
                    <a:pt x="4498" y="2452"/>
                    <a:pt x="4528" y="2444"/>
                  </a:cubicBezTo>
                  <a:cubicBezTo>
                    <a:pt x="4498" y="2482"/>
                    <a:pt x="4551" y="2459"/>
                    <a:pt x="4559" y="2498"/>
                  </a:cubicBezTo>
                  <a:cubicBezTo>
                    <a:pt x="4605" y="2490"/>
                    <a:pt x="4628" y="2513"/>
                    <a:pt x="4651" y="2513"/>
                  </a:cubicBezTo>
                  <a:lnTo>
                    <a:pt x="4635" y="2475"/>
                  </a:lnTo>
                  <a:cubicBezTo>
                    <a:pt x="4666" y="2444"/>
                    <a:pt x="4681" y="2482"/>
                    <a:pt x="4704" y="2490"/>
                  </a:cubicBezTo>
                  <a:lnTo>
                    <a:pt x="4666" y="2521"/>
                  </a:lnTo>
                  <a:lnTo>
                    <a:pt x="4651" y="2567"/>
                  </a:lnTo>
                  <a:cubicBezTo>
                    <a:pt x="4681" y="2521"/>
                    <a:pt x="4681" y="2567"/>
                    <a:pt x="4727" y="2559"/>
                  </a:cubicBezTo>
                  <a:cubicBezTo>
                    <a:pt x="4743" y="2528"/>
                    <a:pt x="4712" y="2551"/>
                    <a:pt x="4712" y="2521"/>
                  </a:cubicBezTo>
                  <a:cubicBezTo>
                    <a:pt x="4727" y="2528"/>
                    <a:pt x="4750" y="2521"/>
                    <a:pt x="4750" y="2551"/>
                  </a:cubicBezTo>
                  <a:lnTo>
                    <a:pt x="4727" y="2559"/>
                  </a:lnTo>
                  <a:lnTo>
                    <a:pt x="4727" y="2574"/>
                  </a:lnTo>
                  <a:cubicBezTo>
                    <a:pt x="4727" y="2605"/>
                    <a:pt x="4758" y="2551"/>
                    <a:pt x="4750" y="2590"/>
                  </a:cubicBezTo>
                  <a:lnTo>
                    <a:pt x="4789" y="2536"/>
                  </a:lnTo>
                  <a:lnTo>
                    <a:pt x="4781" y="2574"/>
                  </a:lnTo>
                  <a:lnTo>
                    <a:pt x="4804" y="2551"/>
                  </a:lnTo>
                  <a:lnTo>
                    <a:pt x="4827" y="2559"/>
                  </a:lnTo>
                  <a:cubicBezTo>
                    <a:pt x="4835" y="2597"/>
                    <a:pt x="4789" y="2590"/>
                    <a:pt x="4781" y="2628"/>
                  </a:cubicBezTo>
                  <a:lnTo>
                    <a:pt x="4819" y="2597"/>
                  </a:lnTo>
                  <a:cubicBezTo>
                    <a:pt x="4842" y="2590"/>
                    <a:pt x="4827" y="2636"/>
                    <a:pt x="4865" y="2613"/>
                  </a:cubicBezTo>
                  <a:lnTo>
                    <a:pt x="4858" y="2666"/>
                  </a:lnTo>
                  <a:cubicBezTo>
                    <a:pt x="4881" y="2651"/>
                    <a:pt x="4896" y="2681"/>
                    <a:pt x="4904" y="2704"/>
                  </a:cubicBezTo>
                  <a:cubicBezTo>
                    <a:pt x="4942" y="2674"/>
                    <a:pt x="4957" y="2712"/>
                    <a:pt x="4973" y="2720"/>
                  </a:cubicBezTo>
                  <a:lnTo>
                    <a:pt x="4942" y="2750"/>
                  </a:lnTo>
                  <a:cubicBezTo>
                    <a:pt x="4980" y="2727"/>
                    <a:pt x="4988" y="2766"/>
                    <a:pt x="5011" y="2781"/>
                  </a:cubicBezTo>
                  <a:lnTo>
                    <a:pt x="5034" y="2750"/>
                  </a:lnTo>
                  <a:lnTo>
                    <a:pt x="5018" y="2804"/>
                  </a:lnTo>
                  <a:lnTo>
                    <a:pt x="5049" y="2796"/>
                  </a:lnTo>
                  <a:cubicBezTo>
                    <a:pt x="5026" y="2873"/>
                    <a:pt x="5133" y="2835"/>
                    <a:pt x="5126" y="2896"/>
                  </a:cubicBezTo>
                  <a:cubicBezTo>
                    <a:pt x="5164" y="2873"/>
                    <a:pt x="5164" y="2881"/>
                    <a:pt x="5202" y="2896"/>
                  </a:cubicBezTo>
                  <a:lnTo>
                    <a:pt x="5202" y="2919"/>
                  </a:lnTo>
                  <a:lnTo>
                    <a:pt x="5149" y="2919"/>
                  </a:lnTo>
                  <a:cubicBezTo>
                    <a:pt x="5149" y="2950"/>
                    <a:pt x="5179" y="2950"/>
                    <a:pt x="5210" y="2950"/>
                  </a:cubicBezTo>
                  <a:lnTo>
                    <a:pt x="5179" y="2996"/>
                  </a:lnTo>
                  <a:cubicBezTo>
                    <a:pt x="5202" y="3011"/>
                    <a:pt x="5179" y="3019"/>
                    <a:pt x="5218" y="3011"/>
                  </a:cubicBezTo>
                  <a:lnTo>
                    <a:pt x="5210" y="3034"/>
                  </a:lnTo>
                  <a:cubicBezTo>
                    <a:pt x="5225" y="3011"/>
                    <a:pt x="5256" y="3034"/>
                    <a:pt x="5241" y="3072"/>
                  </a:cubicBezTo>
                  <a:cubicBezTo>
                    <a:pt x="5279" y="3057"/>
                    <a:pt x="5264" y="3072"/>
                    <a:pt x="5264" y="3095"/>
                  </a:cubicBezTo>
                  <a:lnTo>
                    <a:pt x="5287" y="3072"/>
                  </a:lnTo>
                  <a:lnTo>
                    <a:pt x="5302" y="3095"/>
                  </a:lnTo>
                  <a:lnTo>
                    <a:pt x="5264" y="3110"/>
                  </a:lnTo>
                  <a:cubicBezTo>
                    <a:pt x="5279" y="3126"/>
                    <a:pt x="5279" y="3141"/>
                    <a:pt x="5248" y="3172"/>
                  </a:cubicBezTo>
                  <a:cubicBezTo>
                    <a:pt x="5218" y="3179"/>
                    <a:pt x="5241" y="3202"/>
                    <a:pt x="5248" y="3210"/>
                  </a:cubicBezTo>
                  <a:cubicBezTo>
                    <a:pt x="5248" y="3172"/>
                    <a:pt x="5287" y="3149"/>
                    <a:pt x="5279" y="3126"/>
                  </a:cubicBezTo>
                  <a:cubicBezTo>
                    <a:pt x="5333" y="3126"/>
                    <a:pt x="5256" y="3172"/>
                    <a:pt x="5279" y="3187"/>
                  </a:cubicBezTo>
                  <a:lnTo>
                    <a:pt x="5333" y="3133"/>
                  </a:lnTo>
                  <a:lnTo>
                    <a:pt x="5302" y="3187"/>
                  </a:lnTo>
                  <a:cubicBezTo>
                    <a:pt x="5333" y="3187"/>
                    <a:pt x="5356" y="3179"/>
                    <a:pt x="5379" y="3172"/>
                  </a:cubicBezTo>
                  <a:cubicBezTo>
                    <a:pt x="5340" y="3179"/>
                    <a:pt x="5356" y="3202"/>
                    <a:pt x="5333" y="3218"/>
                  </a:cubicBezTo>
                  <a:lnTo>
                    <a:pt x="5287" y="3241"/>
                  </a:lnTo>
                  <a:lnTo>
                    <a:pt x="5333" y="3225"/>
                  </a:lnTo>
                  <a:cubicBezTo>
                    <a:pt x="5333" y="3241"/>
                    <a:pt x="5325" y="3256"/>
                    <a:pt x="5356" y="3241"/>
                  </a:cubicBezTo>
                  <a:lnTo>
                    <a:pt x="5333" y="3279"/>
                  </a:lnTo>
                  <a:cubicBezTo>
                    <a:pt x="5317" y="3287"/>
                    <a:pt x="5325" y="3248"/>
                    <a:pt x="5287" y="3264"/>
                  </a:cubicBezTo>
                  <a:cubicBezTo>
                    <a:pt x="5317" y="3279"/>
                    <a:pt x="5394" y="3340"/>
                    <a:pt x="5317" y="3356"/>
                  </a:cubicBezTo>
                  <a:lnTo>
                    <a:pt x="5325" y="3379"/>
                  </a:lnTo>
                  <a:cubicBezTo>
                    <a:pt x="5379" y="3379"/>
                    <a:pt x="5356" y="3432"/>
                    <a:pt x="5409" y="3448"/>
                  </a:cubicBezTo>
                  <a:cubicBezTo>
                    <a:pt x="5371" y="3471"/>
                    <a:pt x="5402" y="3486"/>
                    <a:pt x="5363" y="3478"/>
                  </a:cubicBezTo>
                  <a:lnTo>
                    <a:pt x="5409" y="3494"/>
                  </a:lnTo>
                  <a:cubicBezTo>
                    <a:pt x="5409" y="3524"/>
                    <a:pt x="5402" y="3562"/>
                    <a:pt x="5440" y="3593"/>
                  </a:cubicBezTo>
                  <a:cubicBezTo>
                    <a:pt x="5409" y="3601"/>
                    <a:pt x="5417" y="3631"/>
                    <a:pt x="5440" y="3631"/>
                  </a:cubicBezTo>
                  <a:cubicBezTo>
                    <a:pt x="5409" y="3647"/>
                    <a:pt x="5432" y="3662"/>
                    <a:pt x="5409" y="3670"/>
                  </a:cubicBezTo>
                  <a:cubicBezTo>
                    <a:pt x="5432" y="3662"/>
                    <a:pt x="5432" y="3662"/>
                    <a:pt x="5455" y="3647"/>
                  </a:cubicBezTo>
                  <a:lnTo>
                    <a:pt x="5432" y="3700"/>
                  </a:lnTo>
                  <a:cubicBezTo>
                    <a:pt x="5432" y="3716"/>
                    <a:pt x="5470" y="3708"/>
                    <a:pt x="5432" y="3739"/>
                  </a:cubicBezTo>
                  <a:lnTo>
                    <a:pt x="5455" y="3739"/>
                  </a:lnTo>
                  <a:lnTo>
                    <a:pt x="5478" y="3677"/>
                  </a:lnTo>
                  <a:lnTo>
                    <a:pt x="5478" y="3777"/>
                  </a:lnTo>
                  <a:lnTo>
                    <a:pt x="5455" y="3785"/>
                  </a:lnTo>
                  <a:cubicBezTo>
                    <a:pt x="5448" y="3777"/>
                    <a:pt x="5470" y="3746"/>
                    <a:pt x="5432" y="3746"/>
                  </a:cubicBezTo>
                  <a:cubicBezTo>
                    <a:pt x="5409" y="3762"/>
                    <a:pt x="5455" y="3785"/>
                    <a:pt x="5417" y="3823"/>
                  </a:cubicBezTo>
                  <a:lnTo>
                    <a:pt x="5432" y="3838"/>
                  </a:lnTo>
                  <a:lnTo>
                    <a:pt x="5455" y="3831"/>
                  </a:lnTo>
                  <a:lnTo>
                    <a:pt x="5478" y="3892"/>
                  </a:lnTo>
                  <a:lnTo>
                    <a:pt x="5440" y="3907"/>
                  </a:lnTo>
                  <a:lnTo>
                    <a:pt x="5470" y="3915"/>
                  </a:lnTo>
                  <a:lnTo>
                    <a:pt x="5440" y="3930"/>
                  </a:lnTo>
                  <a:lnTo>
                    <a:pt x="5470" y="3938"/>
                  </a:lnTo>
                  <a:cubicBezTo>
                    <a:pt x="5394" y="4007"/>
                    <a:pt x="5455" y="4091"/>
                    <a:pt x="5417" y="4145"/>
                  </a:cubicBezTo>
                  <a:lnTo>
                    <a:pt x="5379" y="4137"/>
                  </a:lnTo>
                  <a:cubicBezTo>
                    <a:pt x="5371" y="4160"/>
                    <a:pt x="5417" y="4198"/>
                    <a:pt x="5363" y="4237"/>
                  </a:cubicBezTo>
                  <a:lnTo>
                    <a:pt x="5394" y="4237"/>
                  </a:lnTo>
                  <a:lnTo>
                    <a:pt x="5409" y="4244"/>
                  </a:lnTo>
                  <a:lnTo>
                    <a:pt x="5379" y="4237"/>
                  </a:lnTo>
                  <a:lnTo>
                    <a:pt x="5371" y="4275"/>
                  </a:lnTo>
                  <a:lnTo>
                    <a:pt x="5402" y="4260"/>
                  </a:lnTo>
                  <a:lnTo>
                    <a:pt x="5409" y="4290"/>
                  </a:lnTo>
                  <a:lnTo>
                    <a:pt x="5379" y="4290"/>
                  </a:lnTo>
                  <a:lnTo>
                    <a:pt x="5402" y="4313"/>
                  </a:lnTo>
                  <a:lnTo>
                    <a:pt x="5363" y="4321"/>
                  </a:lnTo>
                  <a:cubicBezTo>
                    <a:pt x="5363" y="4367"/>
                    <a:pt x="5363" y="4413"/>
                    <a:pt x="5340" y="4451"/>
                  </a:cubicBezTo>
                  <a:lnTo>
                    <a:pt x="5363" y="4443"/>
                  </a:lnTo>
                  <a:lnTo>
                    <a:pt x="5363" y="4482"/>
                  </a:lnTo>
                  <a:lnTo>
                    <a:pt x="5333" y="4474"/>
                  </a:lnTo>
                  <a:lnTo>
                    <a:pt x="5333" y="4566"/>
                  </a:lnTo>
                  <a:lnTo>
                    <a:pt x="5317" y="4597"/>
                  </a:lnTo>
                  <a:cubicBezTo>
                    <a:pt x="5340" y="4581"/>
                    <a:pt x="5333" y="4597"/>
                    <a:pt x="5340" y="4620"/>
                  </a:cubicBezTo>
                  <a:cubicBezTo>
                    <a:pt x="5340" y="4566"/>
                    <a:pt x="5379" y="4558"/>
                    <a:pt x="5379" y="4512"/>
                  </a:cubicBezTo>
                  <a:lnTo>
                    <a:pt x="5363" y="4520"/>
                  </a:lnTo>
                  <a:lnTo>
                    <a:pt x="5363" y="4489"/>
                  </a:lnTo>
                  <a:cubicBezTo>
                    <a:pt x="5394" y="4482"/>
                    <a:pt x="5394" y="4482"/>
                    <a:pt x="5417" y="4466"/>
                  </a:cubicBezTo>
                  <a:cubicBezTo>
                    <a:pt x="5379" y="4512"/>
                    <a:pt x="5409" y="4597"/>
                    <a:pt x="5363" y="4627"/>
                  </a:cubicBezTo>
                  <a:lnTo>
                    <a:pt x="5379" y="4635"/>
                  </a:lnTo>
                  <a:lnTo>
                    <a:pt x="5356" y="4643"/>
                  </a:lnTo>
                  <a:cubicBezTo>
                    <a:pt x="5394" y="4681"/>
                    <a:pt x="5356" y="4704"/>
                    <a:pt x="5333" y="4735"/>
                  </a:cubicBezTo>
                  <a:cubicBezTo>
                    <a:pt x="5363" y="4750"/>
                    <a:pt x="5356" y="4773"/>
                    <a:pt x="5340" y="4788"/>
                  </a:cubicBezTo>
                  <a:cubicBezTo>
                    <a:pt x="5325" y="4773"/>
                    <a:pt x="5302" y="4750"/>
                    <a:pt x="5279" y="4758"/>
                  </a:cubicBezTo>
                  <a:lnTo>
                    <a:pt x="5264" y="4712"/>
                  </a:lnTo>
                  <a:lnTo>
                    <a:pt x="5241" y="4735"/>
                  </a:lnTo>
                  <a:lnTo>
                    <a:pt x="5264" y="4773"/>
                  </a:lnTo>
                  <a:lnTo>
                    <a:pt x="5256" y="4819"/>
                  </a:lnTo>
                  <a:cubicBezTo>
                    <a:pt x="5210" y="4819"/>
                    <a:pt x="5218" y="4865"/>
                    <a:pt x="5218" y="4903"/>
                  </a:cubicBezTo>
                  <a:cubicBezTo>
                    <a:pt x="5179" y="4895"/>
                    <a:pt x="5179" y="4903"/>
                    <a:pt x="5202" y="4941"/>
                  </a:cubicBezTo>
                  <a:lnTo>
                    <a:pt x="5172" y="4926"/>
                  </a:lnTo>
                  <a:cubicBezTo>
                    <a:pt x="5141" y="4941"/>
                    <a:pt x="5172" y="4987"/>
                    <a:pt x="5141" y="5010"/>
                  </a:cubicBezTo>
                  <a:lnTo>
                    <a:pt x="5172" y="5026"/>
                  </a:lnTo>
                  <a:lnTo>
                    <a:pt x="5164" y="5056"/>
                  </a:lnTo>
                  <a:lnTo>
                    <a:pt x="5133" y="5049"/>
                  </a:lnTo>
                  <a:lnTo>
                    <a:pt x="5141" y="5079"/>
                  </a:lnTo>
                  <a:lnTo>
                    <a:pt x="5103" y="5064"/>
                  </a:lnTo>
                  <a:cubicBezTo>
                    <a:pt x="5110" y="5095"/>
                    <a:pt x="5095" y="5118"/>
                    <a:pt x="5095" y="5118"/>
                  </a:cubicBezTo>
                  <a:lnTo>
                    <a:pt x="5057" y="5118"/>
                  </a:lnTo>
                  <a:lnTo>
                    <a:pt x="5049" y="5171"/>
                  </a:lnTo>
                  <a:cubicBezTo>
                    <a:pt x="5034" y="5202"/>
                    <a:pt x="5072" y="5240"/>
                    <a:pt x="5018" y="5248"/>
                  </a:cubicBezTo>
                  <a:cubicBezTo>
                    <a:pt x="5049" y="5271"/>
                    <a:pt x="5011" y="5294"/>
                    <a:pt x="5011" y="5317"/>
                  </a:cubicBezTo>
                  <a:lnTo>
                    <a:pt x="4980" y="5309"/>
                  </a:lnTo>
                  <a:cubicBezTo>
                    <a:pt x="5011" y="5332"/>
                    <a:pt x="4957" y="5332"/>
                    <a:pt x="4980" y="5386"/>
                  </a:cubicBezTo>
                  <a:lnTo>
                    <a:pt x="5011" y="5363"/>
                  </a:lnTo>
                  <a:lnTo>
                    <a:pt x="5018" y="5401"/>
                  </a:lnTo>
                  <a:lnTo>
                    <a:pt x="5049" y="5386"/>
                  </a:lnTo>
                  <a:lnTo>
                    <a:pt x="5064" y="5409"/>
                  </a:lnTo>
                  <a:cubicBezTo>
                    <a:pt x="5064" y="5424"/>
                    <a:pt x="5018" y="5409"/>
                    <a:pt x="5034" y="5447"/>
                  </a:cubicBezTo>
                  <a:lnTo>
                    <a:pt x="4988" y="5439"/>
                  </a:lnTo>
                  <a:cubicBezTo>
                    <a:pt x="4957" y="5439"/>
                    <a:pt x="4980" y="5478"/>
                    <a:pt x="4942" y="5478"/>
                  </a:cubicBezTo>
                  <a:lnTo>
                    <a:pt x="4957" y="5516"/>
                  </a:lnTo>
                  <a:cubicBezTo>
                    <a:pt x="4934" y="5485"/>
                    <a:pt x="4919" y="5439"/>
                    <a:pt x="4919" y="5393"/>
                  </a:cubicBezTo>
                  <a:lnTo>
                    <a:pt x="4873" y="5424"/>
                  </a:lnTo>
                  <a:lnTo>
                    <a:pt x="4873" y="5447"/>
                  </a:lnTo>
                  <a:lnTo>
                    <a:pt x="4896" y="5470"/>
                  </a:lnTo>
                  <a:lnTo>
                    <a:pt x="4842" y="5478"/>
                  </a:lnTo>
                  <a:cubicBezTo>
                    <a:pt x="4896" y="5508"/>
                    <a:pt x="4842" y="5577"/>
                    <a:pt x="4796" y="5554"/>
                  </a:cubicBezTo>
                  <a:cubicBezTo>
                    <a:pt x="4827" y="5577"/>
                    <a:pt x="4789" y="5577"/>
                    <a:pt x="4796" y="5600"/>
                  </a:cubicBezTo>
                  <a:cubicBezTo>
                    <a:pt x="4827" y="5600"/>
                    <a:pt x="4804" y="5577"/>
                    <a:pt x="4835" y="5577"/>
                  </a:cubicBezTo>
                  <a:lnTo>
                    <a:pt x="4796" y="5623"/>
                  </a:lnTo>
                  <a:lnTo>
                    <a:pt x="4819" y="5662"/>
                  </a:lnTo>
                  <a:lnTo>
                    <a:pt x="4796" y="5639"/>
                  </a:lnTo>
                  <a:lnTo>
                    <a:pt x="4827" y="5669"/>
                  </a:lnTo>
                  <a:lnTo>
                    <a:pt x="4835" y="5631"/>
                  </a:lnTo>
                  <a:lnTo>
                    <a:pt x="4873" y="5639"/>
                  </a:lnTo>
                  <a:cubicBezTo>
                    <a:pt x="4873" y="5669"/>
                    <a:pt x="4835" y="5669"/>
                    <a:pt x="4835" y="5700"/>
                  </a:cubicBezTo>
                  <a:lnTo>
                    <a:pt x="4781" y="5654"/>
                  </a:lnTo>
                  <a:cubicBezTo>
                    <a:pt x="4804" y="5669"/>
                    <a:pt x="4789" y="5669"/>
                    <a:pt x="4789" y="5692"/>
                  </a:cubicBezTo>
                  <a:cubicBezTo>
                    <a:pt x="4758" y="5669"/>
                    <a:pt x="4789" y="5669"/>
                    <a:pt x="4750" y="5677"/>
                  </a:cubicBezTo>
                  <a:lnTo>
                    <a:pt x="4766" y="5731"/>
                  </a:lnTo>
                  <a:cubicBezTo>
                    <a:pt x="4727" y="5708"/>
                    <a:pt x="4758" y="5769"/>
                    <a:pt x="4712" y="5754"/>
                  </a:cubicBezTo>
                  <a:cubicBezTo>
                    <a:pt x="4743" y="5708"/>
                    <a:pt x="4743" y="5654"/>
                    <a:pt x="4796" y="5616"/>
                  </a:cubicBezTo>
                  <a:cubicBezTo>
                    <a:pt x="4750" y="5600"/>
                    <a:pt x="4804" y="5562"/>
                    <a:pt x="4766" y="5547"/>
                  </a:cubicBezTo>
                  <a:lnTo>
                    <a:pt x="4743" y="5554"/>
                  </a:lnTo>
                  <a:cubicBezTo>
                    <a:pt x="4766" y="5585"/>
                    <a:pt x="4720" y="5600"/>
                    <a:pt x="4704" y="5593"/>
                  </a:cubicBezTo>
                  <a:cubicBezTo>
                    <a:pt x="4743" y="5600"/>
                    <a:pt x="4712" y="5631"/>
                    <a:pt x="4750" y="5639"/>
                  </a:cubicBezTo>
                  <a:lnTo>
                    <a:pt x="4727" y="5669"/>
                  </a:lnTo>
                  <a:cubicBezTo>
                    <a:pt x="4712" y="5669"/>
                    <a:pt x="4758" y="5639"/>
                    <a:pt x="4712" y="5654"/>
                  </a:cubicBezTo>
                  <a:lnTo>
                    <a:pt x="4720" y="5623"/>
                  </a:lnTo>
                  <a:lnTo>
                    <a:pt x="4689" y="5616"/>
                  </a:lnTo>
                  <a:cubicBezTo>
                    <a:pt x="4712" y="5662"/>
                    <a:pt x="4674" y="5639"/>
                    <a:pt x="4651" y="5631"/>
                  </a:cubicBezTo>
                  <a:cubicBezTo>
                    <a:pt x="4689" y="5662"/>
                    <a:pt x="4628" y="5692"/>
                    <a:pt x="4628" y="5715"/>
                  </a:cubicBezTo>
                  <a:lnTo>
                    <a:pt x="4651" y="5731"/>
                  </a:lnTo>
                  <a:cubicBezTo>
                    <a:pt x="4666" y="5776"/>
                    <a:pt x="4605" y="5792"/>
                    <a:pt x="4612" y="5822"/>
                  </a:cubicBezTo>
                  <a:lnTo>
                    <a:pt x="4574" y="5792"/>
                  </a:lnTo>
                  <a:lnTo>
                    <a:pt x="4628" y="5738"/>
                  </a:lnTo>
                  <a:lnTo>
                    <a:pt x="4589" y="5708"/>
                  </a:lnTo>
                  <a:lnTo>
                    <a:pt x="4574" y="5715"/>
                  </a:lnTo>
                  <a:lnTo>
                    <a:pt x="4597" y="5738"/>
                  </a:lnTo>
                  <a:cubicBezTo>
                    <a:pt x="4551" y="5738"/>
                    <a:pt x="4528" y="5807"/>
                    <a:pt x="4551" y="5845"/>
                  </a:cubicBezTo>
                  <a:cubicBezTo>
                    <a:pt x="4513" y="5792"/>
                    <a:pt x="4498" y="5845"/>
                    <a:pt x="4459" y="5822"/>
                  </a:cubicBezTo>
                  <a:lnTo>
                    <a:pt x="4452" y="5845"/>
                  </a:lnTo>
                  <a:cubicBezTo>
                    <a:pt x="4475" y="5868"/>
                    <a:pt x="4475" y="5830"/>
                    <a:pt x="4490" y="5845"/>
                  </a:cubicBezTo>
                  <a:cubicBezTo>
                    <a:pt x="4521" y="5853"/>
                    <a:pt x="4513" y="5884"/>
                    <a:pt x="4521" y="5930"/>
                  </a:cubicBezTo>
                  <a:cubicBezTo>
                    <a:pt x="4482" y="5922"/>
                    <a:pt x="4513" y="5891"/>
                    <a:pt x="4490" y="5868"/>
                  </a:cubicBezTo>
                  <a:cubicBezTo>
                    <a:pt x="4459" y="5868"/>
                    <a:pt x="4482" y="5891"/>
                    <a:pt x="4475" y="5907"/>
                  </a:cubicBezTo>
                  <a:lnTo>
                    <a:pt x="4498" y="5937"/>
                  </a:lnTo>
                  <a:lnTo>
                    <a:pt x="4482" y="5968"/>
                  </a:lnTo>
                  <a:cubicBezTo>
                    <a:pt x="4513" y="5968"/>
                    <a:pt x="4490" y="5922"/>
                    <a:pt x="4536" y="5937"/>
                  </a:cubicBezTo>
                  <a:cubicBezTo>
                    <a:pt x="4536" y="5899"/>
                    <a:pt x="4536" y="5868"/>
                    <a:pt x="4559" y="5861"/>
                  </a:cubicBezTo>
                  <a:lnTo>
                    <a:pt x="4551" y="5891"/>
                  </a:lnTo>
                  <a:lnTo>
                    <a:pt x="4559" y="5884"/>
                  </a:lnTo>
                  <a:cubicBezTo>
                    <a:pt x="4643" y="5960"/>
                    <a:pt x="4482" y="5983"/>
                    <a:pt x="4452" y="6060"/>
                  </a:cubicBezTo>
                  <a:lnTo>
                    <a:pt x="4475" y="6075"/>
                  </a:lnTo>
                  <a:lnTo>
                    <a:pt x="4498" y="6052"/>
                  </a:lnTo>
                  <a:cubicBezTo>
                    <a:pt x="4513" y="6060"/>
                    <a:pt x="4498" y="6098"/>
                    <a:pt x="4475" y="6091"/>
                  </a:cubicBezTo>
                  <a:cubicBezTo>
                    <a:pt x="4498" y="6098"/>
                    <a:pt x="4490" y="6160"/>
                    <a:pt x="4459" y="6152"/>
                  </a:cubicBezTo>
                  <a:lnTo>
                    <a:pt x="4482" y="6114"/>
                  </a:lnTo>
                  <a:cubicBezTo>
                    <a:pt x="4452" y="6091"/>
                    <a:pt x="4459" y="6083"/>
                    <a:pt x="4444" y="6052"/>
                  </a:cubicBezTo>
                  <a:lnTo>
                    <a:pt x="4398" y="6052"/>
                  </a:lnTo>
                  <a:cubicBezTo>
                    <a:pt x="4413" y="6022"/>
                    <a:pt x="4444" y="6022"/>
                    <a:pt x="4444" y="5968"/>
                  </a:cubicBezTo>
                  <a:cubicBezTo>
                    <a:pt x="4406" y="5960"/>
                    <a:pt x="4421" y="5945"/>
                    <a:pt x="4383" y="5945"/>
                  </a:cubicBezTo>
                  <a:cubicBezTo>
                    <a:pt x="4406" y="5960"/>
                    <a:pt x="4421" y="5968"/>
                    <a:pt x="4421" y="5999"/>
                  </a:cubicBezTo>
                  <a:cubicBezTo>
                    <a:pt x="4406" y="6014"/>
                    <a:pt x="4367" y="6022"/>
                    <a:pt x="4360" y="6052"/>
                  </a:cubicBezTo>
                  <a:lnTo>
                    <a:pt x="4383" y="6075"/>
                  </a:lnTo>
                  <a:lnTo>
                    <a:pt x="4421" y="6052"/>
                  </a:lnTo>
                  <a:lnTo>
                    <a:pt x="4421" y="6098"/>
                  </a:lnTo>
                  <a:lnTo>
                    <a:pt x="4406" y="6083"/>
                  </a:lnTo>
                  <a:cubicBezTo>
                    <a:pt x="4375" y="6091"/>
                    <a:pt x="4421" y="6114"/>
                    <a:pt x="4398" y="6121"/>
                  </a:cubicBezTo>
                  <a:lnTo>
                    <a:pt x="4367" y="6075"/>
                  </a:lnTo>
                  <a:cubicBezTo>
                    <a:pt x="4375" y="6129"/>
                    <a:pt x="4291" y="6129"/>
                    <a:pt x="4298" y="6190"/>
                  </a:cubicBezTo>
                  <a:lnTo>
                    <a:pt x="4260" y="6160"/>
                  </a:lnTo>
                  <a:cubicBezTo>
                    <a:pt x="4252" y="6175"/>
                    <a:pt x="4229" y="6175"/>
                    <a:pt x="4245" y="6213"/>
                  </a:cubicBezTo>
                  <a:lnTo>
                    <a:pt x="4283" y="6236"/>
                  </a:lnTo>
                  <a:cubicBezTo>
                    <a:pt x="4268" y="6267"/>
                    <a:pt x="4252" y="6267"/>
                    <a:pt x="4245" y="6290"/>
                  </a:cubicBezTo>
                  <a:cubicBezTo>
                    <a:pt x="4222" y="6282"/>
                    <a:pt x="4214" y="6228"/>
                    <a:pt x="4252" y="6244"/>
                  </a:cubicBezTo>
                  <a:lnTo>
                    <a:pt x="4214" y="6206"/>
                  </a:lnTo>
                  <a:cubicBezTo>
                    <a:pt x="4222" y="6251"/>
                    <a:pt x="4191" y="6251"/>
                    <a:pt x="4183" y="6290"/>
                  </a:cubicBezTo>
                  <a:lnTo>
                    <a:pt x="4214" y="6282"/>
                  </a:lnTo>
                  <a:cubicBezTo>
                    <a:pt x="4229" y="6313"/>
                    <a:pt x="4191" y="6305"/>
                    <a:pt x="4191" y="6328"/>
                  </a:cubicBezTo>
                  <a:lnTo>
                    <a:pt x="4168" y="6313"/>
                  </a:lnTo>
                  <a:cubicBezTo>
                    <a:pt x="4191" y="6366"/>
                    <a:pt x="4114" y="6343"/>
                    <a:pt x="4114" y="6382"/>
                  </a:cubicBezTo>
                  <a:cubicBezTo>
                    <a:pt x="4076" y="6351"/>
                    <a:pt x="4130" y="6328"/>
                    <a:pt x="4114" y="6313"/>
                  </a:cubicBezTo>
                  <a:lnTo>
                    <a:pt x="4107" y="6320"/>
                  </a:lnTo>
                  <a:lnTo>
                    <a:pt x="4076" y="6290"/>
                  </a:lnTo>
                  <a:lnTo>
                    <a:pt x="4069" y="6328"/>
                  </a:lnTo>
                  <a:cubicBezTo>
                    <a:pt x="4069" y="6359"/>
                    <a:pt x="4038" y="6343"/>
                    <a:pt x="4030" y="6351"/>
                  </a:cubicBezTo>
                  <a:lnTo>
                    <a:pt x="4030" y="6320"/>
                  </a:lnTo>
                  <a:cubicBezTo>
                    <a:pt x="4000" y="6290"/>
                    <a:pt x="4000" y="6382"/>
                    <a:pt x="3977" y="6328"/>
                  </a:cubicBezTo>
                  <a:lnTo>
                    <a:pt x="3977" y="6366"/>
                  </a:lnTo>
                  <a:lnTo>
                    <a:pt x="4000" y="6389"/>
                  </a:lnTo>
                  <a:lnTo>
                    <a:pt x="3977" y="6382"/>
                  </a:lnTo>
                  <a:cubicBezTo>
                    <a:pt x="3977" y="6428"/>
                    <a:pt x="3938" y="6405"/>
                    <a:pt x="3885" y="6397"/>
                  </a:cubicBezTo>
                  <a:cubicBezTo>
                    <a:pt x="3885" y="6435"/>
                    <a:pt x="3823" y="6405"/>
                    <a:pt x="3800" y="6443"/>
                  </a:cubicBezTo>
                  <a:lnTo>
                    <a:pt x="3831" y="6458"/>
                  </a:lnTo>
                  <a:cubicBezTo>
                    <a:pt x="3839" y="6481"/>
                    <a:pt x="3800" y="6497"/>
                    <a:pt x="3793" y="6497"/>
                  </a:cubicBezTo>
                  <a:lnTo>
                    <a:pt x="3793" y="6466"/>
                  </a:lnTo>
                  <a:lnTo>
                    <a:pt x="3762" y="6435"/>
                  </a:lnTo>
                  <a:lnTo>
                    <a:pt x="3762" y="6512"/>
                  </a:lnTo>
                  <a:lnTo>
                    <a:pt x="3724" y="6474"/>
                  </a:lnTo>
                  <a:cubicBezTo>
                    <a:pt x="3716" y="6474"/>
                    <a:pt x="3708" y="6512"/>
                    <a:pt x="3693" y="6474"/>
                  </a:cubicBezTo>
                  <a:cubicBezTo>
                    <a:pt x="3685" y="6512"/>
                    <a:pt x="3670" y="6504"/>
                    <a:pt x="3647" y="6504"/>
                  </a:cubicBezTo>
                  <a:lnTo>
                    <a:pt x="3632" y="6458"/>
                  </a:lnTo>
                  <a:lnTo>
                    <a:pt x="3640" y="6512"/>
                  </a:lnTo>
                  <a:lnTo>
                    <a:pt x="3609" y="6466"/>
                  </a:lnTo>
                  <a:lnTo>
                    <a:pt x="3594" y="6466"/>
                  </a:lnTo>
                  <a:lnTo>
                    <a:pt x="3571" y="6420"/>
                  </a:lnTo>
                  <a:lnTo>
                    <a:pt x="3571" y="6435"/>
                  </a:lnTo>
                  <a:lnTo>
                    <a:pt x="3578" y="6282"/>
                  </a:lnTo>
                  <a:lnTo>
                    <a:pt x="3563" y="6282"/>
                  </a:lnTo>
                  <a:lnTo>
                    <a:pt x="3571" y="6474"/>
                  </a:lnTo>
                  <a:lnTo>
                    <a:pt x="3571" y="6512"/>
                  </a:lnTo>
                  <a:cubicBezTo>
                    <a:pt x="3563" y="6512"/>
                    <a:pt x="3563" y="6497"/>
                    <a:pt x="3563" y="6520"/>
                  </a:cubicBezTo>
                  <a:cubicBezTo>
                    <a:pt x="3548" y="6497"/>
                    <a:pt x="3563" y="6504"/>
                    <a:pt x="3563" y="6481"/>
                  </a:cubicBezTo>
                  <a:lnTo>
                    <a:pt x="3548" y="6512"/>
                  </a:lnTo>
                  <a:lnTo>
                    <a:pt x="3525" y="6512"/>
                  </a:lnTo>
                  <a:lnTo>
                    <a:pt x="3525" y="6458"/>
                  </a:lnTo>
                  <a:lnTo>
                    <a:pt x="3494" y="6420"/>
                  </a:lnTo>
                  <a:cubicBezTo>
                    <a:pt x="3486" y="6382"/>
                    <a:pt x="3486" y="6359"/>
                    <a:pt x="3463" y="6351"/>
                  </a:cubicBezTo>
                  <a:lnTo>
                    <a:pt x="3471" y="6389"/>
                  </a:lnTo>
                  <a:lnTo>
                    <a:pt x="3456" y="6389"/>
                  </a:lnTo>
                  <a:lnTo>
                    <a:pt x="3448" y="6428"/>
                  </a:lnTo>
                  <a:cubicBezTo>
                    <a:pt x="3456" y="6428"/>
                    <a:pt x="3463" y="6466"/>
                    <a:pt x="3471" y="6428"/>
                  </a:cubicBezTo>
                  <a:lnTo>
                    <a:pt x="3471" y="6466"/>
                  </a:lnTo>
                  <a:cubicBezTo>
                    <a:pt x="3463" y="6466"/>
                    <a:pt x="3471" y="6428"/>
                    <a:pt x="3456" y="6466"/>
                  </a:cubicBezTo>
                  <a:lnTo>
                    <a:pt x="3456" y="6428"/>
                  </a:lnTo>
                  <a:cubicBezTo>
                    <a:pt x="3456" y="6466"/>
                    <a:pt x="3448" y="6458"/>
                    <a:pt x="3433" y="6435"/>
                  </a:cubicBezTo>
                  <a:lnTo>
                    <a:pt x="3448" y="6466"/>
                  </a:lnTo>
                  <a:lnTo>
                    <a:pt x="3433" y="6481"/>
                  </a:lnTo>
                  <a:lnTo>
                    <a:pt x="3425" y="6435"/>
                  </a:lnTo>
                  <a:cubicBezTo>
                    <a:pt x="3425" y="6435"/>
                    <a:pt x="3402" y="6466"/>
                    <a:pt x="3410" y="6428"/>
                  </a:cubicBezTo>
                  <a:lnTo>
                    <a:pt x="3379" y="6458"/>
                  </a:lnTo>
                  <a:lnTo>
                    <a:pt x="3387" y="6428"/>
                  </a:lnTo>
                  <a:cubicBezTo>
                    <a:pt x="3379" y="6420"/>
                    <a:pt x="3356" y="6382"/>
                    <a:pt x="3348" y="6420"/>
                  </a:cubicBezTo>
                  <a:lnTo>
                    <a:pt x="3348" y="6389"/>
                  </a:lnTo>
                  <a:cubicBezTo>
                    <a:pt x="3333" y="6389"/>
                    <a:pt x="3295" y="6420"/>
                    <a:pt x="3264" y="6474"/>
                  </a:cubicBezTo>
                  <a:lnTo>
                    <a:pt x="3241" y="6474"/>
                  </a:lnTo>
                  <a:lnTo>
                    <a:pt x="3256" y="6420"/>
                  </a:lnTo>
                  <a:lnTo>
                    <a:pt x="3272" y="6428"/>
                  </a:lnTo>
                  <a:lnTo>
                    <a:pt x="3295" y="6366"/>
                  </a:lnTo>
                  <a:lnTo>
                    <a:pt x="3295" y="6389"/>
                  </a:lnTo>
                  <a:lnTo>
                    <a:pt x="3264" y="6389"/>
                  </a:lnTo>
                  <a:lnTo>
                    <a:pt x="3279" y="6366"/>
                  </a:lnTo>
                  <a:cubicBezTo>
                    <a:pt x="3279" y="6343"/>
                    <a:pt x="3264" y="6382"/>
                    <a:pt x="3264" y="6351"/>
                  </a:cubicBezTo>
                  <a:cubicBezTo>
                    <a:pt x="3241" y="6405"/>
                    <a:pt x="3226" y="6351"/>
                    <a:pt x="3218" y="6313"/>
                  </a:cubicBezTo>
                  <a:lnTo>
                    <a:pt x="3195" y="6382"/>
                  </a:lnTo>
                  <a:cubicBezTo>
                    <a:pt x="3203" y="6351"/>
                    <a:pt x="3203" y="6359"/>
                    <a:pt x="3218" y="6382"/>
                  </a:cubicBezTo>
                  <a:lnTo>
                    <a:pt x="3203" y="6382"/>
                  </a:lnTo>
                  <a:cubicBezTo>
                    <a:pt x="3195" y="6405"/>
                    <a:pt x="3233" y="6397"/>
                    <a:pt x="3241" y="6420"/>
                  </a:cubicBezTo>
                  <a:cubicBezTo>
                    <a:pt x="3188" y="6435"/>
                    <a:pt x="3126" y="6366"/>
                    <a:pt x="3073" y="6359"/>
                  </a:cubicBezTo>
                  <a:lnTo>
                    <a:pt x="3088" y="6343"/>
                  </a:lnTo>
                  <a:lnTo>
                    <a:pt x="3065" y="6343"/>
                  </a:lnTo>
                  <a:cubicBezTo>
                    <a:pt x="3080" y="6305"/>
                    <a:pt x="3057" y="6328"/>
                    <a:pt x="3057" y="6305"/>
                  </a:cubicBezTo>
                  <a:lnTo>
                    <a:pt x="3073" y="6267"/>
                  </a:lnTo>
                  <a:cubicBezTo>
                    <a:pt x="3042" y="6290"/>
                    <a:pt x="3057" y="6274"/>
                    <a:pt x="3034" y="6244"/>
                  </a:cubicBezTo>
                  <a:cubicBezTo>
                    <a:pt x="3019" y="6267"/>
                    <a:pt x="2988" y="6274"/>
                    <a:pt x="2996" y="6236"/>
                  </a:cubicBezTo>
                  <a:lnTo>
                    <a:pt x="2950" y="6244"/>
                  </a:lnTo>
                  <a:cubicBezTo>
                    <a:pt x="2973" y="6160"/>
                    <a:pt x="2889" y="6167"/>
                    <a:pt x="2873" y="6091"/>
                  </a:cubicBezTo>
                  <a:cubicBezTo>
                    <a:pt x="2850" y="6114"/>
                    <a:pt x="2835" y="6121"/>
                    <a:pt x="2850" y="6083"/>
                  </a:cubicBezTo>
                  <a:lnTo>
                    <a:pt x="2812" y="6098"/>
                  </a:lnTo>
                  <a:lnTo>
                    <a:pt x="2804" y="6091"/>
                  </a:lnTo>
                  <a:lnTo>
                    <a:pt x="2850" y="6060"/>
                  </a:lnTo>
                  <a:cubicBezTo>
                    <a:pt x="2850" y="6037"/>
                    <a:pt x="2812" y="6091"/>
                    <a:pt x="2827" y="6052"/>
                  </a:cubicBezTo>
                  <a:cubicBezTo>
                    <a:pt x="2781" y="6083"/>
                    <a:pt x="2797" y="6060"/>
                    <a:pt x="2781" y="6052"/>
                  </a:cubicBezTo>
                  <a:lnTo>
                    <a:pt x="2827" y="6037"/>
                  </a:lnTo>
                  <a:cubicBezTo>
                    <a:pt x="2774" y="6037"/>
                    <a:pt x="2766" y="5976"/>
                    <a:pt x="2697" y="5999"/>
                  </a:cubicBezTo>
                  <a:lnTo>
                    <a:pt x="2690" y="5968"/>
                  </a:lnTo>
                  <a:lnTo>
                    <a:pt x="2728" y="5930"/>
                  </a:lnTo>
                  <a:lnTo>
                    <a:pt x="2690" y="5960"/>
                  </a:lnTo>
                  <a:lnTo>
                    <a:pt x="2651" y="5945"/>
                  </a:lnTo>
                  <a:cubicBezTo>
                    <a:pt x="2674" y="5922"/>
                    <a:pt x="2720" y="5922"/>
                    <a:pt x="2728" y="5930"/>
                  </a:cubicBezTo>
                  <a:lnTo>
                    <a:pt x="2736" y="5922"/>
                  </a:lnTo>
                  <a:cubicBezTo>
                    <a:pt x="2743" y="5884"/>
                    <a:pt x="2766" y="5822"/>
                    <a:pt x="2690" y="5830"/>
                  </a:cubicBezTo>
                  <a:lnTo>
                    <a:pt x="2728" y="5807"/>
                  </a:lnTo>
                  <a:cubicBezTo>
                    <a:pt x="2690" y="5815"/>
                    <a:pt x="2705" y="5769"/>
                    <a:pt x="2690" y="5746"/>
                  </a:cubicBezTo>
                  <a:lnTo>
                    <a:pt x="2659" y="5754"/>
                  </a:lnTo>
                  <a:lnTo>
                    <a:pt x="2682" y="5669"/>
                  </a:lnTo>
                  <a:lnTo>
                    <a:pt x="2651" y="5669"/>
                  </a:lnTo>
                  <a:lnTo>
                    <a:pt x="2674" y="5731"/>
                  </a:lnTo>
                  <a:cubicBezTo>
                    <a:pt x="2682" y="5700"/>
                    <a:pt x="2659" y="5700"/>
                    <a:pt x="2636" y="5715"/>
                  </a:cubicBezTo>
                  <a:lnTo>
                    <a:pt x="2636" y="5708"/>
                  </a:lnTo>
                  <a:lnTo>
                    <a:pt x="2659" y="5700"/>
                  </a:lnTo>
                  <a:cubicBezTo>
                    <a:pt x="2644" y="5669"/>
                    <a:pt x="2659" y="5593"/>
                    <a:pt x="2613" y="5593"/>
                  </a:cubicBezTo>
                  <a:cubicBezTo>
                    <a:pt x="2621" y="5547"/>
                    <a:pt x="2590" y="5577"/>
                    <a:pt x="2605" y="5547"/>
                  </a:cubicBezTo>
                  <a:cubicBezTo>
                    <a:pt x="2559" y="5547"/>
                    <a:pt x="2559" y="5539"/>
                    <a:pt x="2513" y="5516"/>
                  </a:cubicBezTo>
                  <a:lnTo>
                    <a:pt x="2506" y="5547"/>
                  </a:lnTo>
                  <a:lnTo>
                    <a:pt x="2490" y="5516"/>
                  </a:lnTo>
                  <a:lnTo>
                    <a:pt x="2352" y="5516"/>
                  </a:lnTo>
                  <a:lnTo>
                    <a:pt x="2352" y="5432"/>
                  </a:lnTo>
                  <a:lnTo>
                    <a:pt x="2536" y="5432"/>
                  </a:lnTo>
                  <a:lnTo>
                    <a:pt x="2513" y="5401"/>
                  </a:lnTo>
                  <a:cubicBezTo>
                    <a:pt x="2452" y="5409"/>
                    <a:pt x="2506" y="5309"/>
                    <a:pt x="2460" y="5286"/>
                  </a:cubicBezTo>
                  <a:cubicBezTo>
                    <a:pt x="2467" y="5332"/>
                    <a:pt x="2467" y="5386"/>
                    <a:pt x="2483" y="5432"/>
                  </a:cubicBezTo>
                  <a:lnTo>
                    <a:pt x="2460" y="5386"/>
                  </a:lnTo>
                  <a:cubicBezTo>
                    <a:pt x="2429" y="5386"/>
                    <a:pt x="2460" y="5401"/>
                    <a:pt x="2452" y="5409"/>
                  </a:cubicBezTo>
                  <a:lnTo>
                    <a:pt x="2414" y="5401"/>
                  </a:lnTo>
                  <a:lnTo>
                    <a:pt x="2444" y="5386"/>
                  </a:lnTo>
                  <a:cubicBezTo>
                    <a:pt x="2414" y="5355"/>
                    <a:pt x="2368" y="5370"/>
                    <a:pt x="2375" y="5324"/>
                  </a:cubicBezTo>
                  <a:lnTo>
                    <a:pt x="2421" y="5347"/>
                  </a:lnTo>
                  <a:lnTo>
                    <a:pt x="2460" y="5324"/>
                  </a:lnTo>
                  <a:cubicBezTo>
                    <a:pt x="2452" y="5324"/>
                    <a:pt x="2375" y="5324"/>
                    <a:pt x="2391" y="5286"/>
                  </a:cubicBezTo>
                  <a:lnTo>
                    <a:pt x="2429" y="5286"/>
                  </a:lnTo>
                  <a:cubicBezTo>
                    <a:pt x="2452" y="5271"/>
                    <a:pt x="2375" y="5271"/>
                    <a:pt x="2383" y="5240"/>
                  </a:cubicBezTo>
                  <a:lnTo>
                    <a:pt x="2429" y="5217"/>
                  </a:lnTo>
                  <a:cubicBezTo>
                    <a:pt x="2406" y="5233"/>
                    <a:pt x="2414" y="5202"/>
                    <a:pt x="2383" y="5217"/>
                  </a:cubicBezTo>
                  <a:cubicBezTo>
                    <a:pt x="2383" y="5210"/>
                    <a:pt x="2383" y="5179"/>
                    <a:pt x="2352" y="5202"/>
                  </a:cubicBezTo>
                  <a:lnTo>
                    <a:pt x="2352" y="5171"/>
                  </a:lnTo>
                  <a:lnTo>
                    <a:pt x="2421" y="5171"/>
                  </a:lnTo>
                  <a:lnTo>
                    <a:pt x="2383" y="5141"/>
                  </a:lnTo>
                  <a:lnTo>
                    <a:pt x="2414" y="5118"/>
                  </a:lnTo>
                  <a:lnTo>
                    <a:pt x="2391" y="5041"/>
                  </a:lnTo>
                  <a:lnTo>
                    <a:pt x="2421" y="5049"/>
                  </a:lnTo>
                  <a:cubicBezTo>
                    <a:pt x="2429" y="5010"/>
                    <a:pt x="2352" y="5026"/>
                    <a:pt x="2391" y="4980"/>
                  </a:cubicBezTo>
                  <a:lnTo>
                    <a:pt x="2368" y="4964"/>
                  </a:lnTo>
                  <a:lnTo>
                    <a:pt x="2345" y="4980"/>
                  </a:lnTo>
                  <a:lnTo>
                    <a:pt x="2322" y="4972"/>
                  </a:lnTo>
                  <a:cubicBezTo>
                    <a:pt x="2345" y="4941"/>
                    <a:pt x="2314" y="4926"/>
                    <a:pt x="2337" y="4895"/>
                  </a:cubicBezTo>
                  <a:cubicBezTo>
                    <a:pt x="2360" y="4888"/>
                    <a:pt x="2375" y="4926"/>
                    <a:pt x="2345" y="4941"/>
                  </a:cubicBezTo>
                  <a:lnTo>
                    <a:pt x="2375" y="4972"/>
                  </a:lnTo>
                  <a:cubicBezTo>
                    <a:pt x="2375" y="4964"/>
                    <a:pt x="2414" y="4926"/>
                    <a:pt x="2360" y="4903"/>
                  </a:cubicBezTo>
                  <a:lnTo>
                    <a:pt x="2414" y="4888"/>
                  </a:lnTo>
                  <a:cubicBezTo>
                    <a:pt x="2360" y="4873"/>
                    <a:pt x="2360" y="4827"/>
                    <a:pt x="2352" y="4788"/>
                  </a:cubicBezTo>
                  <a:lnTo>
                    <a:pt x="2383" y="4796"/>
                  </a:lnTo>
                  <a:lnTo>
                    <a:pt x="2414" y="4773"/>
                  </a:lnTo>
                  <a:lnTo>
                    <a:pt x="2383" y="4712"/>
                  </a:lnTo>
                  <a:cubicBezTo>
                    <a:pt x="2421" y="4681"/>
                    <a:pt x="2375" y="4681"/>
                    <a:pt x="2337" y="4643"/>
                  </a:cubicBezTo>
                  <a:lnTo>
                    <a:pt x="2345" y="4696"/>
                  </a:lnTo>
                  <a:lnTo>
                    <a:pt x="2375" y="4696"/>
                  </a:lnTo>
                  <a:lnTo>
                    <a:pt x="2375" y="4719"/>
                  </a:lnTo>
                  <a:lnTo>
                    <a:pt x="2360" y="4704"/>
                  </a:lnTo>
                  <a:cubicBezTo>
                    <a:pt x="2345" y="4712"/>
                    <a:pt x="2299" y="4758"/>
                    <a:pt x="2337" y="4773"/>
                  </a:cubicBezTo>
                  <a:cubicBezTo>
                    <a:pt x="2299" y="4788"/>
                    <a:pt x="2307" y="4834"/>
                    <a:pt x="2322" y="4865"/>
                  </a:cubicBezTo>
                  <a:cubicBezTo>
                    <a:pt x="2307" y="4873"/>
                    <a:pt x="2299" y="4873"/>
                    <a:pt x="2322" y="4888"/>
                  </a:cubicBezTo>
                  <a:cubicBezTo>
                    <a:pt x="2299" y="4934"/>
                    <a:pt x="2299" y="4980"/>
                    <a:pt x="2314" y="5018"/>
                  </a:cubicBezTo>
                  <a:cubicBezTo>
                    <a:pt x="2276" y="5026"/>
                    <a:pt x="2314" y="5064"/>
                    <a:pt x="2276" y="5064"/>
                  </a:cubicBezTo>
                  <a:lnTo>
                    <a:pt x="2307" y="5095"/>
                  </a:lnTo>
                  <a:lnTo>
                    <a:pt x="2314" y="5064"/>
                  </a:lnTo>
                  <a:lnTo>
                    <a:pt x="2337" y="5087"/>
                  </a:lnTo>
                  <a:lnTo>
                    <a:pt x="2307" y="5087"/>
                  </a:lnTo>
                  <a:lnTo>
                    <a:pt x="2284" y="5125"/>
                  </a:lnTo>
                  <a:lnTo>
                    <a:pt x="2314" y="5125"/>
                  </a:lnTo>
                  <a:cubicBezTo>
                    <a:pt x="2299" y="5133"/>
                    <a:pt x="2284" y="5156"/>
                    <a:pt x="2314" y="5156"/>
                  </a:cubicBezTo>
                  <a:lnTo>
                    <a:pt x="2307" y="5179"/>
                  </a:lnTo>
                  <a:lnTo>
                    <a:pt x="2268" y="5194"/>
                  </a:lnTo>
                  <a:cubicBezTo>
                    <a:pt x="2314" y="5194"/>
                    <a:pt x="2314" y="5271"/>
                    <a:pt x="2284" y="5294"/>
                  </a:cubicBezTo>
                  <a:lnTo>
                    <a:pt x="2314" y="5309"/>
                  </a:lnTo>
                  <a:lnTo>
                    <a:pt x="2322" y="5317"/>
                  </a:lnTo>
                  <a:lnTo>
                    <a:pt x="2299" y="5355"/>
                  </a:lnTo>
                  <a:cubicBezTo>
                    <a:pt x="2345" y="5363"/>
                    <a:pt x="2322" y="5432"/>
                    <a:pt x="2337" y="5478"/>
                  </a:cubicBezTo>
                  <a:lnTo>
                    <a:pt x="2375" y="5501"/>
                  </a:lnTo>
                  <a:cubicBezTo>
                    <a:pt x="2391" y="5470"/>
                    <a:pt x="2345" y="5485"/>
                    <a:pt x="2352" y="5462"/>
                  </a:cubicBezTo>
                  <a:lnTo>
                    <a:pt x="2391" y="5439"/>
                  </a:lnTo>
                  <a:cubicBezTo>
                    <a:pt x="2444" y="5447"/>
                    <a:pt x="2429" y="5478"/>
                    <a:pt x="2398" y="5501"/>
                  </a:cubicBezTo>
                  <a:cubicBezTo>
                    <a:pt x="2383" y="5501"/>
                    <a:pt x="2421" y="5470"/>
                    <a:pt x="2391" y="5470"/>
                  </a:cubicBezTo>
                  <a:lnTo>
                    <a:pt x="2345" y="5501"/>
                  </a:lnTo>
                  <a:lnTo>
                    <a:pt x="2352" y="5585"/>
                  </a:lnTo>
                  <a:cubicBezTo>
                    <a:pt x="2322" y="5593"/>
                    <a:pt x="2337" y="5585"/>
                    <a:pt x="2322" y="5616"/>
                  </a:cubicBezTo>
                  <a:lnTo>
                    <a:pt x="2322" y="5562"/>
                  </a:lnTo>
                  <a:lnTo>
                    <a:pt x="2299" y="5585"/>
                  </a:lnTo>
                  <a:lnTo>
                    <a:pt x="2307" y="5631"/>
                  </a:lnTo>
                  <a:lnTo>
                    <a:pt x="2345" y="5593"/>
                  </a:lnTo>
                  <a:cubicBezTo>
                    <a:pt x="2368" y="5616"/>
                    <a:pt x="2352" y="5639"/>
                    <a:pt x="2391" y="5654"/>
                  </a:cubicBezTo>
                  <a:lnTo>
                    <a:pt x="2429" y="5631"/>
                  </a:lnTo>
                  <a:lnTo>
                    <a:pt x="2406" y="5669"/>
                  </a:lnTo>
                  <a:lnTo>
                    <a:pt x="2383" y="5669"/>
                  </a:lnTo>
                  <a:cubicBezTo>
                    <a:pt x="2352" y="5708"/>
                    <a:pt x="2406" y="5746"/>
                    <a:pt x="2383" y="5792"/>
                  </a:cubicBezTo>
                  <a:cubicBezTo>
                    <a:pt x="2429" y="5807"/>
                    <a:pt x="2429" y="5853"/>
                    <a:pt x="2444" y="5884"/>
                  </a:cubicBezTo>
                  <a:cubicBezTo>
                    <a:pt x="2421" y="5907"/>
                    <a:pt x="2398" y="5868"/>
                    <a:pt x="2375" y="5891"/>
                  </a:cubicBezTo>
                  <a:cubicBezTo>
                    <a:pt x="2368" y="5930"/>
                    <a:pt x="2421" y="5899"/>
                    <a:pt x="2375" y="5937"/>
                  </a:cubicBezTo>
                  <a:lnTo>
                    <a:pt x="2421" y="5907"/>
                  </a:lnTo>
                  <a:cubicBezTo>
                    <a:pt x="2452" y="5930"/>
                    <a:pt x="2460" y="5960"/>
                    <a:pt x="2460" y="5983"/>
                  </a:cubicBezTo>
                  <a:cubicBezTo>
                    <a:pt x="2498" y="5968"/>
                    <a:pt x="2506" y="6006"/>
                    <a:pt x="2506" y="6022"/>
                  </a:cubicBezTo>
                  <a:lnTo>
                    <a:pt x="2483" y="6037"/>
                  </a:lnTo>
                  <a:lnTo>
                    <a:pt x="2483" y="6006"/>
                  </a:lnTo>
                  <a:lnTo>
                    <a:pt x="2460" y="6014"/>
                  </a:lnTo>
                  <a:cubicBezTo>
                    <a:pt x="2444" y="6037"/>
                    <a:pt x="2483" y="6022"/>
                    <a:pt x="2460" y="6060"/>
                  </a:cubicBezTo>
                  <a:lnTo>
                    <a:pt x="2444" y="6045"/>
                  </a:lnTo>
                  <a:cubicBezTo>
                    <a:pt x="2414" y="6052"/>
                    <a:pt x="2444" y="6075"/>
                    <a:pt x="2444" y="6083"/>
                  </a:cubicBezTo>
                  <a:cubicBezTo>
                    <a:pt x="2383" y="6091"/>
                    <a:pt x="2452" y="6121"/>
                    <a:pt x="2452" y="6152"/>
                  </a:cubicBezTo>
                  <a:lnTo>
                    <a:pt x="2506" y="6129"/>
                  </a:lnTo>
                  <a:cubicBezTo>
                    <a:pt x="2475" y="6137"/>
                    <a:pt x="2490" y="6160"/>
                    <a:pt x="2460" y="6175"/>
                  </a:cubicBezTo>
                  <a:lnTo>
                    <a:pt x="2467" y="6190"/>
                  </a:lnTo>
                  <a:cubicBezTo>
                    <a:pt x="2490" y="6160"/>
                    <a:pt x="2506" y="6190"/>
                    <a:pt x="2529" y="6167"/>
                  </a:cubicBezTo>
                  <a:cubicBezTo>
                    <a:pt x="2529" y="6175"/>
                    <a:pt x="2529" y="6228"/>
                    <a:pt x="2567" y="6228"/>
                  </a:cubicBezTo>
                  <a:lnTo>
                    <a:pt x="2529" y="6251"/>
                  </a:lnTo>
                  <a:cubicBezTo>
                    <a:pt x="2529" y="6282"/>
                    <a:pt x="2544" y="6305"/>
                    <a:pt x="2536" y="6320"/>
                  </a:cubicBezTo>
                  <a:lnTo>
                    <a:pt x="2567" y="6320"/>
                  </a:lnTo>
                  <a:lnTo>
                    <a:pt x="2575" y="6290"/>
                  </a:lnTo>
                  <a:cubicBezTo>
                    <a:pt x="2536" y="6305"/>
                    <a:pt x="2552" y="6267"/>
                    <a:pt x="2544" y="6251"/>
                  </a:cubicBezTo>
                  <a:cubicBezTo>
                    <a:pt x="2575" y="6251"/>
                    <a:pt x="2567" y="6290"/>
                    <a:pt x="2590" y="6290"/>
                  </a:cubicBezTo>
                  <a:cubicBezTo>
                    <a:pt x="2544" y="6343"/>
                    <a:pt x="2605" y="6351"/>
                    <a:pt x="2605" y="6397"/>
                  </a:cubicBezTo>
                  <a:lnTo>
                    <a:pt x="2582" y="6366"/>
                  </a:lnTo>
                  <a:lnTo>
                    <a:pt x="2605" y="6420"/>
                  </a:lnTo>
                  <a:lnTo>
                    <a:pt x="2644" y="6389"/>
                  </a:lnTo>
                  <a:lnTo>
                    <a:pt x="2628" y="6435"/>
                  </a:lnTo>
                  <a:lnTo>
                    <a:pt x="2644" y="6443"/>
                  </a:lnTo>
                  <a:cubicBezTo>
                    <a:pt x="2667" y="6420"/>
                    <a:pt x="2682" y="6428"/>
                    <a:pt x="2667" y="6474"/>
                  </a:cubicBezTo>
                  <a:cubicBezTo>
                    <a:pt x="2690" y="6435"/>
                    <a:pt x="2682" y="6466"/>
                    <a:pt x="2720" y="6458"/>
                  </a:cubicBezTo>
                  <a:cubicBezTo>
                    <a:pt x="2720" y="6497"/>
                    <a:pt x="2682" y="6458"/>
                    <a:pt x="2682" y="6504"/>
                  </a:cubicBezTo>
                  <a:cubicBezTo>
                    <a:pt x="2705" y="6474"/>
                    <a:pt x="2720" y="6497"/>
                    <a:pt x="2736" y="6474"/>
                  </a:cubicBezTo>
                  <a:cubicBezTo>
                    <a:pt x="2736" y="6512"/>
                    <a:pt x="2697" y="6481"/>
                    <a:pt x="2697" y="6504"/>
                  </a:cubicBezTo>
                  <a:cubicBezTo>
                    <a:pt x="2705" y="6512"/>
                    <a:pt x="2720" y="6520"/>
                    <a:pt x="2743" y="6504"/>
                  </a:cubicBezTo>
                  <a:cubicBezTo>
                    <a:pt x="2743" y="6535"/>
                    <a:pt x="2728" y="6504"/>
                    <a:pt x="2720" y="6535"/>
                  </a:cubicBezTo>
                  <a:cubicBezTo>
                    <a:pt x="2720" y="6589"/>
                    <a:pt x="2759" y="6550"/>
                    <a:pt x="2797" y="6558"/>
                  </a:cubicBezTo>
                  <a:lnTo>
                    <a:pt x="2781" y="6612"/>
                  </a:lnTo>
                  <a:cubicBezTo>
                    <a:pt x="2812" y="6596"/>
                    <a:pt x="2812" y="6627"/>
                    <a:pt x="2843" y="6619"/>
                  </a:cubicBezTo>
                  <a:lnTo>
                    <a:pt x="2812" y="6658"/>
                  </a:lnTo>
                  <a:lnTo>
                    <a:pt x="2797" y="6658"/>
                  </a:lnTo>
                  <a:lnTo>
                    <a:pt x="2812" y="6627"/>
                  </a:lnTo>
                  <a:lnTo>
                    <a:pt x="2759" y="6612"/>
                  </a:lnTo>
                  <a:lnTo>
                    <a:pt x="2797" y="6658"/>
                  </a:lnTo>
                  <a:lnTo>
                    <a:pt x="2774" y="6673"/>
                  </a:lnTo>
                  <a:lnTo>
                    <a:pt x="2736" y="6627"/>
                  </a:lnTo>
                  <a:lnTo>
                    <a:pt x="2628" y="6650"/>
                  </a:lnTo>
                  <a:lnTo>
                    <a:pt x="2628" y="6612"/>
                  </a:lnTo>
                  <a:lnTo>
                    <a:pt x="2697" y="6596"/>
                  </a:lnTo>
                  <a:cubicBezTo>
                    <a:pt x="2651" y="6658"/>
                    <a:pt x="2682" y="6558"/>
                    <a:pt x="2628" y="6581"/>
                  </a:cubicBezTo>
                  <a:lnTo>
                    <a:pt x="2644" y="6543"/>
                  </a:lnTo>
                  <a:lnTo>
                    <a:pt x="2590" y="6589"/>
                  </a:lnTo>
                  <a:lnTo>
                    <a:pt x="2613" y="6619"/>
                  </a:lnTo>
                  <a:lnTo>
                    <a:pt x="2621" y="6589"/>
                  </a:lnTo>
                  <a:lnTo>
                    <a:pt x="2651" y="6619"/>
                  </a:lnTo>
                  <a:lnTo>
                    <a:pt x="2613" y="6635"/>
                  </a:lnTo>
                  <a:lnTo>
                    <a:pt x="2567" y="6612"/>
                  </a:lnTo>
                  <a:lnTo>
                    <a:pt x="2575" y="6573"/>
                  </a:lnTo>
                  <a:cubicBezTo>
                    <a:pt x="2498" y="6619"/>
                    <a:pt x="2460" y="6504"/>
                    <a:pt x="2421" y="6466"/>
                  </a:cubicBezTo>
                  <a:lnTo>
                    <a:pt x="2460" y="6435"/>
                  </a:lnTo>
                  <a:cubicBezTo>
                    <a:pt x="2490" y="6474"/>
                    <a:pt x="2513" y="6543"/>
                    <a:pt x="2552" y="6573"/>
                  </a:cubicBezTo>
                  <a:lnTo>
                    <a:pt x="2536" y="6550"/>
                  </a:lnTo>
                  <a:cubicBezTo>
                    <a:pt x="2536" y="6520"/>
                    <a:pt x="2529" y="6512"/>
                    <a:pt x="2552" y="6512"/>
                  </a:cubicBezTo>
                  <a:lnTo>
                    <a:pt x="2513" y="6497"/>
                  </a:lnTo>
                  <a:lnTo>
                    <a:pt x="2544" y="6458"/>
                  </a:lnTo>
                  <a:cubicBezTo>
                    <a:pt x="2513" y="6474"/>
                    <a:pt x="2513" y="6458"/>
                    <a:pt x="2506" y="6435"/>
                  </a:cubicBezTo>
                  <a:lnTo>
                    <a:pt x="2529" y="6397"/>
                  </a:lnTo>
                  <a:cubicBezTo>
                    <a:pt x="2506" y="6366"/>
                    <a:pt x="2467" y="6351"/>
                    <a:pt x="2437" y="6359"/>
                  </a:cubicBezTo>
                  <a:lnTo>
                    <a:pt x="2460" y="6343"/>
                  </a:lnTo>
                  <a:cubicBezTo>
                    <a:pt x="2475" y="6343"/>
                    <a:pt x="2437" y="6359"/>
                    <a:pt x="2467" y="6351"/>
                  </a:cubicBezTo>
                  <a:cubicBezTo>
                    <a:pt x="2467" y="6313"/>
                    <a:pt x="2437" y="6313"/>
                    <a:pt x="2437" y="6274"/>
                  </a:cubicBezTo>
                  <a:lnTo>
                    <a:pt x="2391" y="6274"/>
                  </a:lnTo>
                  <a:lnTo>
                    <a:pt x="2414" y="6228"/>
                  </a:lnTo>
                  <a:cubicBezTo>
                    <a:pt x="2375" y="6236"/>
                    <a:pt x="2383" y="6267"/>
                    <a:pt x="2375" y="6274"/>
                  </a:cubicBezTo>
                  <a:cubicBezTo>
                    <a:pt x="2345" y="6274"/>
                    <a:pt x="2383" y="6228"/>
                    <a:pt x="2345" y="6228"/>
                  </a:cubicBezTo>
                  <a:cubicBezTo>
                    <a:pt x="2352" y="6198"/>
                    <a:pt x="2391" y="6206"/>
                    <a:pt x="2391" y="6175"/>
                  </a:cubicBezTo>
                  <a:lnTo>
                    <a:pt x="2383" y="6198"/>
                  </a:lnTo>
                  <a:cubicBezTo>
                    <a:pt x="2345" y="6190"/>
                    <a:pt x="2345" y="6137"/>
                    <a:pt x="2322" y="6114"/>
                  </a:cubicBezTo>
                  <a:cubicBezTo>
                    <a:pt x="2299" y="6114"/>
                    <a:pt x="2284" y="6152"/>
                    <a:pt x="2299" y="6160"/>
                  </a:cubicBezTo>
                  <a:cubicBezTo>
                    <a:pt x="2276" y="6152"/>
                    <a:pt x="2222" y="6167"/>
                    <a:pt x="2230" y="6137"/>
                  </a:cubicBezTo>
                  <a:lnTo>
                    <a:pt x="2261" y="6129"/>
                  </a:lnTo>
                  <a:lnTo>
                    <a:pt x="2245" y="6098"/>
                  </a:lnTo>
                  <a:lnTo>
                    <a:pt x="2199" y="6098"/>
                  </a:lnTo>
                  <a:lnTo>
                    <a:pt x="2230" y="6083"/>
                  </a:lnTo>
                  <a:cubicBezTo>
                    <a:pt x="2238" y="6045"/>
                    <a:pt x="2184" y="6091"/>
                    <a:pt x="2184" y="6052"/>
                  </a:cubicBezTo>
                  <a:cubicBezTo>
                    <a:pt x="2192" y="6037"/>
                    <a:pt x="2230" y="6052"/>
                    <a:pt x="2230" y="6022"/>
                  </a:cubicBezTo>
                  <a:lnTo>
                    <a:pt x="2184" y="6022"/>
                  </a:lnTo>
                  <a:lnTo>
                    <a:pt x="2169" y="6006"/>
                  </a:lnTo>
                  <a:lnTo>
                    <a:pt x="2222" y="5999"/>
                  </a:lnTo>
                  <a:cubicBezTo>
                    <a:pt x="2207" y="5976"/>
                    <a:pt x="2230" y="5968"/>
                    <a:pt x="2238" y="5937"/>
                  </a:cubicBezTo>
                  <a:cubicBezTo>
                    <a:pt x="2238" y="5891"/>
                    <a:pt x="2192" y="5861"/>
                    <a:pt x="2169" y="5845"/>
                  </a:cubicBezTo>
                  <a:cubicBezTo>
                    <a:pt x="2222" y="5845"/>
                    <a:pt x="2161" y="5769"/>
                    <a:pt x="2161" y="5731"/>
                  </a:cubicBezTo>
                  <a:cubicBezTo>
                    <a:pt x="2192" y="5715"/>
                    <a:pt x="2169" y="5769"/>
                    <a:pt x="2207" y="5769"/>
                  </a:cubicBezTo>
                  <a:cubicBezTo>
                    <a:pt x="2222" y="5715"/>
                    <a:pt x="2153" y="5715"/>
                    <a:pt x="2184" y="5677"/>
                  </a:cubicBezTo>
                  <a:lnTo>
                    <a:pt x="2161" y="5700"/>
                  </a:lnTo>
                  <a:cubicBezTo>
                    <a:pt x="2130" y="5700"/>
                    <a:pt x="2153" y="5677"/>
                    <a:pt x="2123" y="5677"/>
                  </a:cubicBezTo>
                  <a:cubicBezTo>
                    <a:pt x="2161" y="5623"/>
                    <a:pt x="2092" y="5600"/>
                    <a:pt x="2130" y="5562"/>
                  </a:cubicBezTo>
                  <a:cubicBezTo>
                    <a:pt x="2092" y="5539"/>
                    <a:pt x="2115" y="5501"/>
                    <a:pt x="2069" y="5478"/>
                  </a:cubicBezTo>
                  <a:lnTo>
                    <a:pt x="2046" y="5508"/>
                  </a:lnTo>
                  <a:cubicBezTo>
                    <a:pt x="2000" y="5470"/>
                    <a:pt x="2054" y="5432"/>
                    <a:pt x="2092" y="5409"/>
                  </a:cubicBezTo>
                  <a:lnTo>
                    <a:pt x="2000" y="5424"/>
                  </a:lnTo>
                  <a:lnTo>
                    <a:pt x="2000" y="5355"/>
                  </a:lnTo>
                  <a:lnTo>
                    <a:pt x="2069" y="5370"/>
                  </a:lnTo>
                  <a:lnTo>
                    <a:pt x="2054" y="5286"/>
                  </a:lnTo>
                  <a:lnTo>
                    <a:pt x="2077" y="5279"/>
                  </a:lnTo>
                  <a:cubicBezTo>
                    <a:pt x="2107" y="5271"/>
                    <a:pt x="2077" y="5256"/>
                    <a:pt x="2069" y="5248"/>
                  </a:cubicBezTo>
                  <a:lnTo>
                    <a:pt x="2046" y="5271"/>
                  </a:lnTo>
                  <a:cubicBezTo>
                    <a:pt x="2038" y="5233"/>
                    <a:pt x="2092" y="5156"/>
                    <a:pt x="2046" y="5118"/>
                  </a:cubicBezTo>
                  <a:lnTo>
                    <a:pt x="2077" y="5087"/>
                  </a:lnTo>
                  <a:lnTo>
                    <a:pt x="2054" y="5064"/>
                  </a:lnTo>
                  <a:cubicBezTo>
                    <a:pt x="2115" y="5018"/>
                    <a:pt x="2046" y="4987"/>
                    <a:pt x="2092" y="4941"/>
                  </a:cubicBezTo>
                  <a:cubicBezTo>
                    <a:pt x="2054" y="4903"/>
                    <a:pt x="2077" y="4865"/>
                    <a:pt x="2115" y="4819"/>
                  </a:cubicBezTo>
                  <a:lnTo>
                    <a:pt x="2161" y="4857"/>
                  </a:lnTo>
                  <a:cubicBezTo>
                    <a:pt x="2153" y="4811"/>
                    <a:pt x="2115" y="4773"/>
                    <a:pt x="2146" y="4750"/>
                  </a:cubicBezTo>
                  <a:cubicBezTo>
                    <a:pt x="2092" y="4758"/>
                    <a:pt x="2069" y="4735"/>
                    <a:pt x="2008" y="4750"/>
                  </a:cubicBezTo>
                  <a:lnTo>
                    <a:pt x="2038" y="4681"/>
                  </a:lnTo>
                  <a:cubicBezTo>
                    <a:pt x="1977" y="4696"/>
                    <a:pt x="2015" y="4773"/>
                    <a:pt x="1962" y="4773"/>
                  </a:cubicBezTo>
                  <a:lnTo>
                    <a:pt x="1977" y="4742"/>
                  </a:lnTo>
                  <a:cubicBezTo>
                    <a:pt x="1939" y="4742"/>
                    <a:pt x="1977" y="4704"/>
                    <a:pt x="1939" y="4696"/>
                  </a:cubicBezTo>
                  <a:lnTo>
                    <a:pt x="2000" y="4673"/>
                  </a:lnTo>
                  <a:cubicBezTo>
                    <a:pt x="1969" y="4673"/>
                    <a:pt x="1962" y="4666"/>
                    <a:pt x="1939" y="4643"/>
                  </a:cubicBezTo>
                  <a:cubicBezTo>
                    <a:pt x="1962" y="4627"/>
                    <a:pt x="1992" y="4604"/>
                    <a:pt x="1962" y="4604"/>
                  </a:cubicBezTo>
                  <a:lnTo>
                    <a:pt x="2000" y="4581"/>
                  </a:lnTo>
                  <a:lnTo>
                    <a:pt x="2031" y="4589"/>
                  </a:lnTo>
                  <a:lnTo>
                    <a:pt x="2015" y="4482"/>
                  </a:lnTo>
                  <a:lnTo>
                    <a:pt x="2077" y="4482"/>
                  </a:lnTo>
                  <a:cubicBezTo>
                    <a:pt x="2069" y="4520"/>
                    <a:pt x="2015" y="4520"/>
                    <a:pt x="2046" y="4505"/>
                  </a:cubicBezTo>
                  <a:lnTo>
                    <a:pt x="2008" y="4505"/>
                  </a:lnTo>
                  <a:cubicBezTo>
                    <a:pt x="2000" y="4482"/>
                    <a:pt x="2000" y="4482"/>
                    <a:pt x="1969" y="4474"/>
                  </a:cubicBezTo>
                  <a:lnTo>
                    <a:pt x="1977" y="4443"/>
                  </a:lnTo>
                  <a:lnTo>
                    <a:pt x="1939" y="4466"/>
                  </a:lnTo>
                  <a:lnTo>
                    <a:pt x="1939" y="4428"/>
                  </a:lnTo>
                  <a:lnTo>
                    <a:pt x="1992" y="4428"/>
                  </a:lnTo>
                  <a:lnTo>
                    <a:pt x="2000" y="4405"/>
                  </a:lnTo>
                  <a:cubicBezTo>
                    <a:pt x="1954" y="4375"/>
                    <a:pt x="1977" y="4336"/>
                    <a:pt x="2031" y="4313"/>
                  </a:cubicBezTo>
                  <a:lnTo>
                    <a:pt x="1992" y="4290"/>
                  </a:lnTo>
                  <a:lnTo>
                    <a:pt x="1954" y="4313"/>
                  </a:lnTo>
                  <a:lnTo>
                    <a:pt x="1977" y="4313"/>
                  </a:lnTo>
                  <a:cubicBezTo>
                    <a:pt x="1992" y="4336"/>
                    <a:pt x="1939" y="4375"/>
                    <a:pt x="1931" y="4405"/>
                  </a:cubicBezTo>
                  <a:cubicBezTo>
                    <a:pt x="1916" y="4375"/>
                    <a:pt x="1962" y="4352"/>
                    <a:pt x="1939" y="4321"/>
                  </a:cubicBezTo>
                  <a:lnTo>
                    <a:pt x="1900" y="4359"/>
                  </a:lnTo>
                  <a:cubicBezTo>
                    <a:pt x="1893" y="4336"/>
                    <a:pt x="1923" y="4329"/>
                    <a:pt x="1885" y="4313"/>
                  </a:cubicBezTo>
                  <a:lnTo>
                    <a:pt x="1931" y="4313"/>
                  </a:lnTo>
                  <a:lnTo>
                    <a:pt x="1916" y="4290"/>
                  </a:lnTo>
                  <a:lnTo>
                    <a:pt x="1939" y="4298"/>
                  </a:lnTo>
                  <a:lnTo>
                    <a:pt x="1962" y="4283"/>
                  </a:lnTo>
                  <a:cubicBezTo>
                    <a:pt x="1923" y="4275"/>
                    <a:pt x="1954" y="4252"/>
                    <a:pt x="1923" y="4244"/>
                  </a:cubicBezTo>
                  <a:lnTo>
                    <a:pt x="1977" y="4237"/>
                  </a:lnTo>
                  <a:lnTo>
                    <a:pt x="2015" y="4183"/>
                  </a:lnTo>
                  <a:lnTo>
                    <a:pt x="2031" y="4145"/>
                  </a:lnTo>
                  <a:lnTo>
                    <a:pt x="2046" y="4168"/>
                  </a:lnTo>
                  <a:cubicBezTo>
                    <a:pt x="2077" y="4145"/>
                    <a:pt x="2054" y="4129"/>
                    <a:pt x="2077" y="4106"/>
                  </a:cubicBezTo>
                  <a:cubicBezTo>
                    <a:pt x="2054" y="4099"/>
                    <a:pt x="2054" y="4099"/>
                    <a:pt x="2031" y="4091"/>
                  </a:cubicBezTo>
                  <a:cubicBezTo>
                    <a:pt x="2038" y="4083"/>
                    <a:pt x="2031" y="4053"/>
                    <a:pt x="2000" y="4053"/>
                  </a:cubicBezTo>
                  <a:lnTo>
                    <a:pt x="2038" y="4053"/>
                  </a:lnTo>
                  <a:lnTo>
                    <a:pt x="2054" y="4022"/>
                  </a:lnTo>
                  <a:lnTo>
                    <a:pt x="2038" y="4007"/>
                  </a:lnTo>
                  <a:lnTo>
                    <a:pt x="2092" y="4030"/>
                  </a:lnTo>
                  <a:cubicBezTo>
                    <a:pt x="2115" y="4045"/>
                    <a:pt x="2054" y="4030"/>
                    <a:pt x="2084" y="4053"/>
                  </a:cubicBezTo>
                  <a:cubicBezTo>
                    <a:pt x="2115" y="4053"/>
                    <a:pt x="2115" y="4030"/>
                    <a:pt x="2107" y="4014"/>
                  </a:cubicBezTo>
                  <a:lnTo>
                    <a:pt x="2146" y="4014"/>
                  </a:lnTo>
                  <a:cubicBezTo>
                    <a:pt x="2123" y="3991"/>
                    <a:pt x="2115" y="3953"/>
                    <a:pt x="2146" y="3969"/>
                  </a:cubicBezTo>
                  <a:lnTo>
                    <a:pt x="2123" y="3953"/>
                  </a:lnTo>
                  <a:cubicBezTo>
                    <a:pt x="2123" y="3946"/>
                    <a:pt x="2123" y="3930"/>
                    <a:pt x="2153" y="3938"/>
                  </a:cubicBezTo>
                  <a:lnTo>
                    <a:pt x="2130" y="3907"/>
                  </a:lnTo>
                  <a:lnTo>
                    <a:pt x="2115" y="3938"/>
                  </a:lnTo>
                  <a:cubicBezTo>
                    <a:pt x="2084" y="3938"/>
                    <a:pt x="2077" y="3915"/>
                    <a:pt x="2046" y="3938"/>
                  </a:cubicBezTo>
                  <a:cubicBezTo>
                    <a:pt x="2015" y="3907"/>
                    <a:pt x="2054" y="3915"/>
                    <a:pt x="2069" y="3907"/>
                  </a:cubicBezTo>
                  <a:lnTo>
                    <a:pt x="2015" y="3900"/>
                  </a:lnTo>
                  <a:lnTo>
                    <a:pt x="2008" y="3915"/>
                  </a:lnTo>
                  <a:lnTo>
                    <a:pt x="2031" y="3946"/>
                  </a:lnTo>
                  <a:cubicBezTo>
                    <a:pt x="2046" y="3938"/>
                    <a:pt x="2038" y="3930"/>
                    <a:pt x="2069" y="3938"/>
                  </a:cubicBezTo>
                  <a:lnTo>
                    <a:pt x="2046" y="3953"/>
                  </a:lnTo>
                  <a:lnTo>
                    <a:pt x="2000" y="3953"/>
                  </a:lnTo>
                  <a:cubicBezTo>
                    <a:pt x="2038" y="3969"/>
                    <a:pt x="1992" y="3969"/>
                    <a:pt x="1992" y="3984"/>
                  </a:cubicBezTo>
                  <a:lnTo>
                    <a:pt x="1962" y="3969"/>
                  </a:lnTo>
                  <a:lnTo>
                    <a:pt x="1923" y="4007"/>
                  </a:lnTo>
                  <a:cubicBezTo>
                    <a:pt x="1862" y="4007"/>
                    <a:pt x="1893" y="4030"/>
                    <a:pt x="1847" y="4030"/>
                  </a:cubicBezTo>
                  <a:lnTo>
                    <a:pt x="1878" y="4083"/>
                  </a:lnTo>
                  <a:lnTo>
                    <a:pt x="1847" y="4060"/>
                  </a:lnTo>
                  <a:cubicBezTo>
                    <a:pt x="1809" y="4068"/>
                    <a:pt x="1816" y="4091"/>
                    <a:pt x="1809" y="4106"/>
                  </a:cubicBezTo>
                  <a:lnTo>
                    <a:pt x="1839" y="4106"/>
                  </a:lnTo>
                  <a:cubicBezTo>
                    <a:pt x="1862" y="4129"/>
                    <a:pt x="1824" y="4137"/>
                    <a:pt x="1855" y="4137"/>
                  </a:cubicBezTo>
                  <a:lnTo>
                    <a:pt x="1824" y="4145"/>
                  </a:lnTo>
                  <a:lnTo>
                    <a:pt x="1801" y="4129"/>
                  </a:lnTo>
                  <a:cubicBezTo>
                    <a:pt x="1770" y="4145"/>
                    <a:pt x="1801" y="4175"/>
                    <a:pt x="1747" y="4183"/>
                  </a:cubicBezTo>
                  <a:cubicBezTo>
                    <a:pt x="1809" y="4206"/>
                    <a:pt x="1709" y="4214"/>
                    <a:pt x="1770" y="4244"/>
                  </a:cubicBezTo>
                  <a:cubicBezTo>
                    <a:pt x="1732" y="4237"/>
                    <a:pt x="1747" y="4260"/>
                    <a:pt x="1724" y="4260"/>
                  </a:cubicBezTo>
                  <a:cubicBezTo>
                    <a:pt x="1724" y="4244"/>
                    <a:pt x="1709" y="4221"/>
                    <a:pt x="1747" y="4214"/>
                  </a:cubicBezTo>
                  <a:cubicBezTo>
                    <a:pt x="1701" y="4198"/>
                    <a:pt x="1747" y="4160"/>
                    <a:pt x="1778" y="4137"/>
                  </a:cubicBezTo>
                  <a:lnTo>
                    <a:pt x="1732" y="4106"/>
                  </a:lnTo>
                  <a:cubicBezTo>
                    <a:pt x="1778" y="4160"/>
                    <a:pt x="1625" y="4221"/>
                    <a:pt x="1724" y="4275"/>
                  </a:cubicBezTo>
                  <a:cubicBezTo>
                    <a:pt x="1709" y="4298"/>
                    <a:pt x="1724" y="4329"/>
                    <a:pt x="1694" y="4359"/>
                  </a:cubicBezTo>
                  <a:lnTo>
                    <a:pt x="1724" y="4352"/>
                  </a:lnTo>
                  <a:lnTo>
                    <a:pt x="1747" y="4375"/>
                  </a:lnTo>
                  <a:lnTo>
                    <a:pt x="1740" y="4405"/>
                  </a:lnTo>
                  <a:cubicBezTo>
                    <a:pt x="1724" y="4390"/>
                    <a:pt x="1740" y="4375"/>
                    <a:pt x="1709" y="4367"/>
                  </a:cubicBezTo>
                  <a:lnTo>
                    <a:pt x="1686" y="4405"/>
                  </a:lnTo>
                  <a:lnTo>
                    <a:pt x="1701" y="4428"/>
                  </a:lnTo>
                  <a:lnTo>
                    <a:pt x="1694" y="4443"/>
                  </a:lnTo>
                  <a:lnTo>
                    <a:pt x="1655" y="4428"/>
                  </a:lnTo>
                  <a:cubicBezTo>
                    <a:pt x="1648" y="4466"/>
                    <a:pt x="1709" y="4443"/>
                    <a:pt x="1686" y="4482"/>
                  </a:cubicBezTo>
                  <a:lnTo>
                    <a:pt x="1709" y="4482"/>
                  </a:lnTo>
                  <a:lnTo>
                    <a:pt x="1724" y="4512"/>
                  </a:lnTo>
                  <a:cubicBezTo>
                    <a:pt x="1671" y="4489"/>
                    <a:pt x="1655" y="4566"/>
                    <a:pt x="1632" y="4597"/>
                  </a:cubicBezTo>
                  <a:cubicBezTo>
                    <a:pt x="1617" y="4566"/>
                    <a:pt x="1655" y="4505"/>
                    <a:pt x="1617" y="4505"/>
                  </a:cubicBezTo>
                  <a:cubicBezTo>
                    <a:pt x="1617" y="4474"/>
                    <a:pt x="1632" y="4443"/>
                    <a:pt x="1632" y="4413"/>
                  </a:cubicBezTo>
                  <a:cubicBezTo>
                    <a:pt x="1594" y="4413"/>
                    <a:pt x="1625" y="4451"/>
                    <a:pt x="1609" y="4466"/>
                  </a:cubicBezTo>
                  <a:cubicBezTo>
                    <a:pt x="1586" y="4443"/>
                    <a:pt x="1609" y="4443"/>
                    <a:pt x="1571" y="4428"/>
                  </a:cubicBezTo>
                  <a:cubicBezTo>
                    <a:pt x="1625" y="4413"/>
                    <a:pt x="1579" y="4398"/>
                    <a:pt x="1632" y="4390"/>
                  </a:cubicBezTo>
                  <a:lnTo>
                    <a:pt x="1571" y="4375"/>
                  </a:lnTo>
                  <a:lnTo>
                    <a:pt x="1609" y="4352"/>
                  </a:lnTo>
                  <a:lnTo>
                    <a:pt x="1579" y="4313"/>
                  </a:lnTo>
                  <a:lnTo>
                    <a:pt x="1617" y="4290"/>
                  </a:lnTo>
                  <a:lnTo>
                    <a:pt x="1625" y="4260"/>
                  </a:lnTo>
                  <a:lnTo>
                    <a:pt x="1617" y="4198"/>
                  </a:lnTo>
                  <a:lnTo>
                    <a:pt x="1655" y="4198"/>
                  </a:lnTo>
                  <a:cubicBezTo>
                    <a:pt x="1663" y="4214"/>
                    <a:pt x="1625" y="4252"/>
                    <a:pt x="1671" y="4252"/>
                  </a:cubicBezTo>
                  <a:lnTo>
                    <a:pt x="1655" y="4214"/>
                  </a:lnTo>
                  <a:lnTo>
                    <a:pt x="1686" y="4206"/>
                  </a:lnTo>
                  <a:lnTo>
                    <a:pt x="1686" y="4168"/>
                  </a:lnTo>
                  <a:cubicBezTo>
                    <a:pt x="1663" y="4137"/>
                    <a:pt x="1632" y="4168"/>
                    <a:pt x="1625" y="4137"/>
                  </a:cubicBezTo>
                  <a:lnTo>
                    <a:pt x="1625" y="4122"/>
                  </a:lnTo>
                  <a:lnTo>
                    <a:pt x="1671" y="4129"/>
                  </a:lnTo>
                  <a:cubicBezTo>
                    <a:pt x="1701" y="4122"/>
                    <a:pt x="1686" y="4106"/>
                    <a:pt x="1701" y="4099"/>
                  </a:cubicBezTo>
                  <a:lnTo>
                    <a:pt x="1686" y="4099"/>
                  </a:lnTo>
                  <a:cubicBezTo>
                    <a:pt x="1671" y="4068"/>
                    <a:pt x="1740" y="4060"/>
                    <a:pt x="1694" y="4022"/>
                  </a:cubicBezTo>
                  <a:cubicBezTo>
                    <a:pt x="1724" y="3984"/>
                    <a:pt x="1709" y="3938"/>
                    <a:pt x="1763" y="3915"/>
                  </a:cubicBezTo>
                  <a:lnTo>
                    <a:pt x="1763" y="3877"/>
                  </a:lnTo>
                  <a:lnTo>
                    <a:pt x="1709" y="3854"/>
                  </a:lnTo>
                  <a:lnTo>
                    <a:pt x="1655" y="3869"/>
                  </a:lnTo>
                  <a:lnTo>
                    <a:pt x="1694" y="3900"/>
                  </a:lnTo>
                  <a:cubicBezTo>
                    <a:pt x="1694" y="3915"/>
                    <a:pt x="1663" y="3930"/>
                    <a:pt x="1694" y="3953"/>
                  </a:cubicBezTo>
                  <a:lnTo>
                    <a:pt x="1632" y="3915"/>
                  </a:lnTo>
                  <a:cubicBezTo>
                    <a:pt x="1617" y="3930"/>
                    <a:pt x="1625" y="3969"/>
                    <a:pt x="1594" y="3946"/>
                  </a:cubicBezTo>
                  <a:cubicBezTo>
                    <a:pt x="1579" y="3976"/>
                    <a:pt x="1617" y="4014"/>
                    <a:pt x="1556" y="4030"/>
                  </a:cubicBezTo>
                  <a:lnTo>
                    <a:pt x="1548" y="3976"/>
                  </a:lnTo>
                  <a:cubicBezTo>
                    <a:pt x="1540" y="3984"/>
                    <a:pt x="1540" y="4007"/>
                    <a:pt x="1517" y="4007"/>
                  </a:cubicBezTo>
                  <a:cubicBezTo>
                    <a:pt x="1540" y="4014"/>
                    <a:pt x="1540" y="4022"/>
                    <a:pt x="1510" y="4022"/>
                  </a:cubicBezTo>
                  <a:cubicBezTo>
                    <a:pt x="1548" y="4068"/>
                    <a:pt x="1471" y="4091"/>
                    <a:pt x="1479" y="4129"/>
                  </a:cubicBezTo>
                  <a:lnTo>
                    <a:pt x="1441" y="4106"/>
                  </a:lnTo>
                  <a:lnTo>
                    <a:pt x="1426" y="4145"/>
                  </a:lnTo>
                  <a:cubicBezTo>
                    <a:pt x="1441" y="4137"/>
                    <a:pt x="1471" y="4145"/>
                    <a:pt x="1494" y="4129"/>
                  </a:cubicBezTo>
                  <a:lnTo>
                    <a:pt x="1517" y="4137"/>
                  </a:lnTo>
                  <a:lnTo>
                    <a:pt x="1510" y="4168"/>
                  </a:lnTo>
                  <a:lnTo>
                    <a:pt x="1471" y="4168"/>
                  </a:lnTo>
                  <a:lnTo>
                    <a:pt x="1502" y="4183"/>
                  </a:lnTo>
                  <a:lnTo>
                    <a:pt x="1502" y="4206"/>
                  </a:lnTo>
                  <a:cubicBezTo>
                    <a:pt x="1471" y="4214"/>
                    <a:pt x="1494" y="4198"/>
                    <a:pt x="1464" y="4183"/>
                  </a:cubicBezTo>
                  <a:lnTo>
                    <a:pt x="1464" y="4137"/>
                  </a:lnTo>
                  <a:cubicBezTo>
                    <a:pt x="1403" y="4283"/>
                    <a:pt x="1395" y="4443"/>
                    <a:pt x="1357" y="4620"/>
                  </a:cubicBezTo>
                  <a:cubicBezTo>
                    <a:pt x="1403" y="4627"/>
                    <a:pt x="1387" y="4681"/>
                    <a:pt x="1349" y="4696"/>
                  </a:cubicBezTo>
                  <a:lnTo>
                    <a:pt x="1426" y="4696"/>
                  </a:lnTo>
                  <a:cubicBezTo>
                    <a:pt x="1433" y="4719"/>
                    <a:pt x="1387" y="4719"/>
                    <a:pt x="1403" y="4750"/>
                  </a:cubicBezTo>
                  <a:lnTo>
                    <a:pt x="1380" y="4742"/>
                  </a:lnTo>
                  <a:cubicBezTo>
                    <a:pt x="1364" y="4773"/>
                    <a:pt x="1403" y="4788"/>
                    <a:pt x="1387" y="4819"/>
                  </a:cubicBezTo>
                  <a:cubicBezTo>
                    <a:pt x="1318" y="4788"/>
                    <a:pt x="1357" y="4888"/>
                    <a:pt x="1311" y="4934"/>
                  </a:cubicBezTo>
                  <a:lnTo>
                    <a:pt x="1349" y="4911"/>
                  </a:lnTo>
                  <a:cubicBezTo>
                    <a:pt x="1349" y="4964"/>
                    <a:pt x="1341" y="4941"/>
                    <a:pt x="1326" y="4980"/>
                  </a:cubicBezTo>
                  <a:lnTo>
                    <a:pt x="1357" y="4972"/>
                  </a:lnTo>
                  <a:lnTo>
                    <a:pt x="1349" y="5010"/>
                  </a:lnTo>
                  <a:lnTo>
                    <a:pt x="1387" y="5026"/>
                  </a:lnTo>
                  <a:cubicBezTo>
                    <a:pt x="1403" y="5049"/>
                    <a:pt x="1357" y="5049"/>
                    <a:pt x="1395" y="5079"/>
                  </a:cubicBezTo>
                  <a:lnTo>
                    <a:pt x="1357" y="5064"/>
                  </a:lnTo>
                  <a:cubicBezTo>
                    <a:pt x="1349" y="5133"/>
                    <a:pt x="1364" y="5056"/>
                    <a:pt x="1364" y="5056"/>
                  </a:cubicBezTo>
                  <a:lnTo>
                    <a:pt x="1341" y="5056"/>
                  </a:lnTo>
                  <a:cubicBezTo>
                    <a:pt x="1341" y="5056"/>
                    <a:pt x="1357" y="5317"/>
                    <a:pt x="1395" y="5355"/>
                  </a:cubicBezTo>
                  <a:lnTo>
                    <a:pt x="1380" y="5363"/>
                  </a:lnTo>
                  <a:cubicBezTo>
                    <a:pt x="1380" y="5386"/>
                    <a:pt x="1403" y="5401"/>
                    <a:pt x="1433" y="5409"/>
                  </a:cubicBezTo>
                  <a:lnTo>
                    <a:pt x="1395" y="5424"/>
                  </a:lnTo>
                  <a:cubicBezTo>
                    <a:pt x="1426" y="5478"/>
                    <a:pt x="1380" y="5562"/>
                    <a:pt x="1464" y="5616"/>
                  </a:cubicBezTo>
                  <a:lnTo>
                    <a:pt x="1426" y="5639"/>
                  </a:lnTo>
                  <a:lnTo>
                    <a:pt x="1403" y="5616"/>
                  </a:lnTo>
                  <a:cubicBezTo>
                    <a:pt x="1433" y="5662"/>
                    <a:pt x="1479" y="5708"/>
                    <a:pt x="1479" y="5784"/>
                  </a:cubicBezTo>
                  <a:cubicBezTo>
                    <a:pt x="1510" y="5784"/>
                    <a:pt x="1479" y="5738"/>
                    <a:pt x="1517" y="5754"/>
                  </a:cubicBezTo>
                  <a:cubicBezTo>
                    <a:pt x="1510" y="5792"/>
                    <a:pt x="1502" y="5822"/>
                    <a:pt x="1510" y="5845"/>
                  </a:cubicBezTo>
                  <a:cubicBezTo>
                    <a:pt x="1548" y="5845"/>
                    <a:pt x="1502" y="5822"/>
                    <a:pt x="1510" y="5792"/>
                  </a:cubicBezTo>
                  <a:cubicBezTo>
                    <a:pt x="1540" y="5807"/>
                    <a:pt x="1540" y="5830"/>
                    <a:pt x="1548" y="5845"/>
                  </a:cubicBezTo>
                  <a:lnTo>
                    <a:pt x="1494" y="5853"/>
                  </a:lnTo>
                  <a:cubicBezTo>
                    <a:pt x="1517" y="5899"/>
                    <a:pt x="1579" y="5922"/>
                    <a:pt x="1586" y="5999"/>
                  </a:cubicBezTo>
                  <a:lnTo>
                    <a:pt x="1571" y="6006"/>
                  </a:lnTo>
                  <a:lnTo>
                    <a:pt x="1571" y="6045"/>
                  </a:lnTo>
                  <a:cubicBezTo>
                    <a:pt x="1594" y="6052"/>
                    <a:pt x="1594" y="6045"/>
                    <a:pt x="1617" y="6060"/>
                  </a:cubicBezTo>
                  <a:lnTo>
                    <a:pt x="1594" y="6098"/>
                  </a:lnTo>
                  <a:lnTo>
                    <a:pt x="1648" y="6175"/>
                  </a:lnTo>
                  <a:lnTo>
                    <a:pt x="1625" y="6160"/>
                  </a:lnTo>
                  <a:cubicBezTo>
                    <a:pt x="1609" y="6198"/>
                    <a:pt x="1663" y="6213"/>
                    <a:pt x="1701" y="6213"/>
                  </a:cubicBezTo>
                  <a:cubicBezTo>
                    <a:pt x="1701" y="6244"/>
                    <a:pt x="1671" y="6236"/>
                    <a:pt x="1655" y="6228"/>
                  </a:cubicBezTo>
                  <a:cubicBezTo>
                    <a:pt x="1671" y="6267"/>
                    <a:pt x="1740" y="6274"/>
                    <a:pt x="1740" y="6313"/>
                  </a:cubicBezTo>
                  <a:lnTo>
                    <a:pt x="1671" y="6305"/>
                  </a:lnTo>
                  <a:lnTo>
                    <a:pt x="1671" y="6366"/>
                  </a:lnTo>
                  <a:cubicBezTo>
                    <a:pt x="1701" y="6359"/>
                    <a:pt x="1694" y="6343"/>
                    <a:pt x="1686" y="6366"/>
                  </a:cubicBezTo>
                  <a:cubicBezTo>
                    <a:pt x="1671" y="6359"/>
                    <a:pt x="1686" y="6343"/>
                    <a:pt x="1655" y="6351"/>
                  </a:cubicBezTo>
                  <a:cubicBezTo>
                    <a:pt x="1648" y="6382"/>
                    <a:pt x="1671" y="6382"/>
                    <a:pt x="1671" y="6405"/>
                  </a:cubicBezTo>
                  <a:lnTo>
                    <a:pt x="1709" y="6420"/>
                  </a:lnTo>
                  <a:lnTo>
                    <a:pt x="1724" y="6389"/>
                  </a:lnTo>
                  <a:cubicBezTo>
                    <a:pt x="1740" y="6397"/>
                    <a:pt x="1763" y="6420"/>
                    <a:pt x="1801" y="6420"/>
                  </a:cubicBezTo>
                  <a:cubicBezTo>
                    <a:pt x="1801" y="6443"/>
                    <a:pt x="1770" y="6428"/>
                    <a:pt x="1770" y="6458"/>
                  </a:cubicBezTo>
                  <a:lnTo>
                    <a:pt x="1839" y="6466"/>
                  </a:lnTo>
                  <a:cubicBezTo>
                    <a:pt x="1855" y="6512"/>
                    <a:pt x="1885" y="6558"/>
                    <a:pt x="1916" y="6581"/>
                  </a:cubicBezTo>
                  <a:lnTo>
                    <a:pt x="1954" y="6573"/>
                  </a:lnTo>
                  <a:cubicBezTo>
                    <a:pt x="1931" y="6612"/>
                    <a:pt x="1900" y="6589"/>
                    <a:pt x="1923" y="6635"/>
                  </a:cubicBezTo>
                  <a:cubicBezTo>
                    <a:pt x="1893" y="6635"/>
                    <a:pt x="1893" y="6619"/>
                    <a:pt x="1885" y="6612"/>
                  </a:cubicBezTo>
                  <a:lnTo>
                    <a:pt x="1923" y="6673"/>
                  </a:lnTo>
                  <a:lnTo>
                    <a:pt x="1954" y="6658"/>
                  </a:lnTo>
                  <a:cubicBezTo>
                    <a:pt x="1954" y="6673"/>
                    <a:pt x="1969" y="6688"/>
                    <a:pt x="1954" y="6711"/>
                  </a:cubicBezTo>
                  <a:lnTo>
                    <a:pt x="2000" y="6703"/>
                  </a:lnTo>
                  <a:cubicBezTo>
                    <a:pt x="2008" y="6711"/>
                    <a:pt x="1977" y="6765"/>
                    <a:pt x="2038" y="6749"/>
                  </a:cubicBezTo>
                  <a:lnTo>
                    <a:pt x="2031" y="6788"/>
                  </a:lnTo>
                  <a:lnTo>
                    <a:pt x="2000" y="6765"/>
                  </a:lnTo>
                  <a:cubicBezTo>
                    <a:pt x="2015" y="6864"/>
                    <a:pt x="2153" y="6926"/>
                    <a:pt x="2230" y="7002"/>
                  </a:cubicBezTo>
                  <a:lnTo>
                    <a:pt x="2184" y="7018"/>
                  </a:lnTo>
                  <a:cubicBezTo>
                    <a:pt x="2192" y="7041"/>
                    <a:pt x="2222" y="7041"/>
                    <a:pt x="2230" y="7071"/>
                  </a:cubicBezTo>
                  <a:lnTo>
                    <a:pt x="2261" y="7041"/>
                  </a:lnTo>
                  <a:cubicBezTo>
                    <a:pt x="2299" y="7071"/>
                    <a:pt x="2345" y="7171"/>
                    <a:pt x="2429" y="7132"/>
                  </a:cubicBezTo>
                  <a:cubicBezTo>
                    <a:pt x="2429" y="7163"/>
                    <a:pt x="2398" y="7148"/>
                    <a:pt x="2391" y="7163"/>
                  </a:cubicBezTo>
                  <a:cubicBezTo>
                    <a:pt x="2421" y="7186"/>
                    <a:pt x="2429" y="7186"/>
                    <a:pt x="2460" y="7209"/>
                  </a:cubicBezTo>
                  <a:lnTo>
                    <a:pt x="2475" y="7194"/>
                  </a:lnTo>
                  <a:cubicBezTo>
                    <a:pt x="2513" y="7201"/>
                    <a:pt x="2536" y="7301"/>
                    <a:pt x="2582" y="7263"/>
                  </a:cubicBezTo>
                  <a:lnTo>
                    <a:pt x="2590" y="7309"/>
                  </a:lnTo>
                  <a:cubicBezTo>
                    <a:pt x="2613" y="7309"/>
                    <a:pt x="2644" y="7286"/>
                    <a:pt x="2644" y="7324"/>
                  </a:cubicBezTo>
                  <a:cubicBezTo>
                    <a:pt x="2690" y="7278"/>
                    <a:pt x="2728" y="7385"/>
                    <a:pt x="2781" y="7355"/>
                  </a:cubicBezTo>
                  <a:lnTo>
                    <a:pt x="2781" y="7393"/>
                  </a:lnTo>
                  <a:cubicBezTo>
                    <a:pt x="2812" y="7393"/>
                    <a:pt x="2850" y="7385"/>
                    <a:pt x="2873" y="7431"/>
                  </a:cubicBezTo>
                  <a:lnTo>
                    <a:pt x="2912" y="7424"/>
                  </a:lnTo>
                  <a:lnTo>
                    <a:pt x="2912" y="7454"/>
                  </a:lnTo>
                  <a:lnTo>
                    <a:pt x="2927" y="7462"/>
                  </a:lnTo>
                  <a:cubicBezTo>
                    <a:pt x="2950" y="7454"/>
                    <a:pt x="2973" y="7462"/>
                    <a:pt x="3011" y="7477"/>
                  </a:cubicBezTo>
                  <a:cubicBezTo>
                    <a:pt x="3011" y="7454"/>
                    <a:pt x="3034" y="7454"/>
                    <a:pt x="3050" y="7462"/>
                  </a:cubicBezTo>
                  <a:lnTo>
                    <a:pt x="3034" y="7477"/>
                  </a:lnTo>
                  <a:cubicBezTo>
                    <a:pt x="3065" y="7500"/>
                    <a:pt x="3088" y="7493"/>
                    <a:pt x="3119" y="7508"/>
                  </a:cubicBezTo>
                  <a:cubicBezTo>
                    <a:pt x="3088" y="7539"/>
                    <a:pt x="3088" y="7500"/>
                    <a:pt x="3073" y="7531"/>
                  </a:cubicBezTo>
                  <a:lnTo>
                    <a:pt x="3126" y="7546"/>
                  </a:lnTo>
                  <a:lnTo>
                    <a:pt x="3103" y="7577"/>
                  </a:lnTo>
                  <a:cubicBezTo>
                    <a:pt x="3080" y="7577"/>
                    <a:pt x="3065" y="7531"/>
                    <a:pt x="3034" y="7554"/>
                  </a:cubicBezTo>
                  <a:cubicBezTo>
                    <a:pt x="3065" y="7554"/>
                    <a:pt x="3042" y="7607"/>
                    <a:pt x="3073" y="7592"/>
                  </a:cubicBezTo>
                  <a:cubicBezTo>
                    <a:pt x="3073" y="7623"/>
                    <a:pt x="3050" y="7623"/>
                    <a:pt x="3027" y="7623"/>
                  </a:cubicBezTo>
                  <a:lnTo>
                    <a:pt x="3042" y="7584"/>
                  </a:lnTo>
                  <a:lnTo>
                    <a:pt x="2996" y="7607"/>
                  </a:lnTo>
                  <a:cubicBezTo>
                    <a:pt x="2973" y="7592"/>
                    <a:pt x="2950" y="7607"/>
                    <a:pt x="2935" y="7577"/>
                  </a:cubicBezTo>
                  <a:cubicBezTo>
                    <a:pt x="2988" y="7592"/>
                    <a:pt x="2988" y="7546"/>
                    <a:pt x="3011" y="7569"/>
                  </a:cubicBezTo>
                  <a:cubicBezTo>
                    <a:pt x="3034" y="7546"/>
                    <a:pt x="2973" y="7546"/>
                    <a:pt x="3027" y="7531"/>
                  </a:cubicBezTo>
                  <a:cubicBezTo>
                    <a:pt x="3050" y="7516"/>
                    <a:pt x="3011" y="7569"/>
                    <a:pt x="3034" y="7546"/>
                  </a:cubicBezTo>
                  <a:cubicBezTo>
                    <a:pt x="3073" y="7531"/>
                    <a:pt x="3042" y="7539"/>
                    <a:pt x="3034" y="7508"/>
                  </a:cubicBezTo>
                  <a:lnTo>
                    <a:pt x="3065" y="7516"/>
                  </a:lnTo>
                  <a:cubicBezTo>
                    <a:pt x="3042" y="7493"/>
                    <a:pt x="2958" y="7508"/>
                    <a:pt x="2919" y="7470"/>
                  </a:cubicBezTo>
                  <a:cubicBezTo>
                    <a:pt x="2919" y="7508"/>
                    <a:pt x="2889" y="7470"/>
                    <a:pt x="2881" y="7500"/>
                  </a:cubicBezTo>
                  <a:cubicBezTo>
                    <a:pt x="2912" y="7508"/>
                    <a:pt x="2935" y="7508"/>
                    <a:pt x="2965" y="7500"/>
                  </a:cubicBezTo>
                  <a:cubicBezTo>
                    <a:pt x="2958" y="7584"/>
                    <a:pt x="2873" y="7531"/>
                    <a:pt x="2835" y="7539"/>
                  </a:cubicBezTo>
                  <a:cubicBezTo>
                    <a:pt x="2797" y="7493"/>
                    <a:pt x="2850" y="7477"/>
                    <a:pt x="2835" y="7439"/>
                  </a:cubicBezTo>
                  <a:cubicBezTo>
                    <a:pt x="2812" y="7477"/>
                    <a:pt x="2797" y="7424"/>
                    <a:pt x="2766" y="7439"/>
                  </a:cubicBezTo>
                  <a:cubicBezTo>
                    <a:pt x="2781" y="7439"/>
                    <a:pt x="2835" y="7470"/>
                    <a:pt x="2804" y="7500"/>
                  </a:cubicBezTo>
                  <a:cubicBezTo>
                    <a:pt x="2781" y="7454"/>
                    <a:pt x="2766" y="7508"/>
                    <a:pt x="2728" y="7462"/>
                  </a:cubicBezTo>
                  <a:lnTo>
                    <a:pt x="2728" y="7401"/>
                  </a:lnTo>
                  <a:lnTo>
                    <a:pt x="2690" y="7424"/>
                  </a:lnTo>
                  <a:lnTo>
                    <a:pt x="2690" y="7454"/>
                  </a:lnTo>
                  <a:cubicBezTo>
                    <a:pt x="2621" y="7462"/>
                    <a:pt x="2575" y="7424"/>
                    <a:pt x="2513" y="7401"/>
                  </a:cubicBezTo>
                  <a:cubicBezTo>
                    <a:pt x="2513" y="7439"/>
                    <a:pt x="2544" y="7424"/>
                    <a:pt x="2567" y="7439"/>
                  </a:cubicBezTo>
                  <a:cubicBezTo>
                    <a:pt x="2529" y="7439"/>
                    <a:pt x="2460" y="7431"/>
                    <a:pt x="2467" y="7385"/>
                  </a:cubicBezTo>
                  <a:lnTo>
                    <a:pt x="2529" y="7385"/>
                  </a:lnTo>
                  <a:lnTo>
                    <a:pt x="2529" y="7347"/>
                  </a:lnTo>
                  <a:cubicBezTo>
                    <a:pt x="2490" y="7339"/>
                    <a:pt x="2437" y="7355"/>
                    <a:pt x="2437" y="7301"/>
                  </a:cubicBezTo>
                  <a:lnTo>
                    <a:pt x="2398" y="7278"/>
                  </a:lnTo>
                  <a:lnTo>
                    <a:pt x="2383" y="7301"/>
                  </a:lnTo>
                  <a:cubicBezTo>
                    <a:pt x="2352" y="7263"/>
                    <a:pt x="2268" y="7247"/>
                    <a:pt x="2268" y="7194"/>
                  </a:cubicBezTo>
                  <a:lnTo>
                    <a:pt x="2192" y="7163"/>
                  </a:lnTo>
                  <a:lnTo>
                    <a:pt x="2207" y="7148"/>
                  </a:lnTo>
                  <a:lnTo>
                    <a:pt x="2161" y="7155"/>
                  </a:lnTo>
                  <a:cubicBezTo>
                    <a:pt x="2153" y="7125"/>
                    <a:pt x="2184" y="7117"/>
                    <a:pt x="2199" y="7109"/>
                  </a:cubicBezTo>
                  <a:cubicBezTo>
                    <a:pt x="2192" y="7079"/>
                    <a:pt x="2153" y="7071"/>
                    <a:pt x="2169" y="7033"/>
                  </a:cubicBezTo>
                  <a:cubicBezTo>
                    <a:pt x="2153" y="7041"/>
                    <a:pt x="2153" y="7079"/>
                    <a:pt x="2115" y="7079"/>
                  </a:cubicBezTo>
                  <a:cubicBezTo>
                    <a:pt x="2130" y="7117"/>
                    <a:pt x="2161" y="7048"/>
                    <a:pt x="2169" y="7094"/>
                  </a:cubicBezTo>
                  <a:lnTo>
                    <a:pt x="2123" y="7117"/>
                  </a:lnTo>
                  <a:cubicBezTo>
                    <a:pt x="2077" y="7094"/>
                    <a:pt x="2084" y="7018"/>
                    <a:pt x="2038" y="7002"/>
                  </a:cubicBezTo>
                  <a:cubicBezTo>
                    <a:pt x="2046" y="6964"/>
                    <a:pt x="2069" y="7002"/>
                    <a:pt x="2084" y="7002"/>
                  </a:cubicBezTo>
                  <a:lnTo>
                    <a:pt x="2038" y="6972"/>
                  </a:lnTo>
                  <a:lnTo>
                    <a:pt x="2031" y="7002"/>
                  </a:lnTo>
                  <a:lnTo>
                    <a:pt x="2000" y="6995"/>
                  </a:lnTo>
                  <a:cubicBezTo>
                    <a:pt x="1992" y="6956"/>
                    <a:pt x="1923" y="6972"/>
                    <a:pt x="1939" y="6903"/>
                  </a:cubicBezTo>
                  <a:lnTo>
                    <a:pt x="1900" y="6857"/>
                  </a:lnTo>
                  <a:cubicBezTo>
                    <a:pt x="1855" y="6880"/>
                    <a:pt x="1816" y="6826"/>
                    <a:pt x="1809" y="6788"/>
                  </a:cubicBezTo>
                  <a:lnTo>
                    <a:pt x="1778" y="6803"/>
                  </a:lnTo>
                  <a:cubicBezTo>
                    <a:pt x="1770" y="6765"/>
                    <a:pt x="1740" y="6742"/>
                    <a:pt x="1770" y="6726"/>
                  </a:cubicBezTo>
                  <a:lnTo>
                    <a:pt x="1709" y="6711"/>
                  </a:lnTo>
                  <a:cubicBezTo>
                    <a:pt x="1701" y="6665"/>
                    <a:pt x="1747" y="6696"/>
                    <a:pt x="1747" y="6665"/>
                  </a:cubicBezTo>
                  <a:cubicBezTo>
                    <a:pt x="1709" y="6658"/>
                    <a:pt x="1701" y="6635"/>
                    <a:pt x="1701" y="6612"/>
                  </a:cubicBezTo>
                  <a:lnTo>
                    <a:pt x="1632" y="6612"/>
                  </a:lnTo>
                  <a:cubicBezTo>
                    <a:pt x="1648" y="6581"/>
                    <a:pt x="1694" y="6612"/>
                    <a:pt x="1694" y="6573"/>
                  </a:cubicBezTo>
                  <a:cubicBezTo>
                    <a:pt x="1648" y="6612"/>
                    <a:pt x="1609" y="6535"/>
                    <a:pt x="1609" y="6497"/>
                  </a:cubicBezTo>
                  <a:cubicBezTo>
                    <a:pt x="1579" y="6474"/>
                    <a:pt x="1548" y="6497"/>
                    <a:pt x="1540" y="6466"/>
                  </a:cubicBezTo>
                  <a:cubicBezTo>
                    <a:pt x="1556" y="6458"/>
                    <a:pt x="1586" y="6466"/>
                    <a:pt x="1571" y="6435"/>
                  </a:cubicBezTo>
                  <a:lnTo>
                    <a:pt x="1625" y="6435"/>
                  </a:lnTo>
                  <a:lnTo>
                    <a:pt x="1625" y="6405"/>
                  </a:lnTo>
                  <a:lnTo>
                    <a:pt x="1571" y="6405"/>
                  </a:lnTo>
                  <a:cubicBezTo>
                    <a:pt x="1540" y="6389"/>
                    <a:pt x="1579" y="6366"/>
                    <a:pt x="1579" y="6328"/>
                  </a:cubicBezTo>
                  <a:cubicBezTo>
                    <a:pt x="1548" y="6320"/>
                    <a:pt x="1571" y="6290"/>
                    <a:pt x="1540" y="6274"/>
                  </a:cubicBezTo>
                  <a:cubicBezTo>
                    <a:pt x="1517" y="6313"/>
                    <a:pt x="1540" y="6328"/>
                    <a:pt x="1571" y="6343"/>
                  </a:cubicBezTo>
                  <a:lnTo>
                    <a:pt x="1548" y="6389"/>
                  </a:lnTo>
                  <a:cubicBezTo>
                    <a:pt x="1540" y="6359"/>
                    <a:pt x="1517" y="6382"/>
                    <a:pt x="1533" y="6343"/>
                  </a:cubicBezTo>
                  <a:lnTo>
                    <a:pt x="1494" y="6351"/>
                  </a:lnTo>
                  <a:cubicBezTo>
                    <a:pt x="1502" y="6313"/>
                    <a:pt x="1471" y="6267"/>
                    <a:pt x="1456" y="6228"/>
                  </a:cubicBezTo>
                  <a:lnTo>
                    <a:pt x="1464" y="6274"/>
                  </a:lnTo>
                  <a:cubicBezTo>
                    <a:pt x="1426" y="6305"/>
                    <a:pt x="1403" y="6244"/>
                    <a:pt x="1395" y="6213"/>
                  </a:cubicBezTo>
                  <a:cubicBezTo>
                    <a:pt x="1418" y="6190"/>
                    <a:pt x="1418" y="6251"/>
                    <a:pt x="1426" y="6228"/>
                  </a:cubicBezTo>
                  <a:cubicBezTo>
                    <a:pt x="1433" y="6190"/>
                    <a:pt x="1395" y="6213"/>
                    <a:pt x="1395" y="6175"/>
                  </a:cubicBezTo>
                  <a:cubicBezTo>
                    <a:pt x="1464" y="6190"/>
                    <a:pt x="1349" y="6098"/>
                    <a:pt x="1387" y="6037"/>
                  </a:cubicBezTo>
                  <a:cubicBezTo>
                    <a:pt x="1357" y="6037"/>
                    <a:pt x="1326" y="5999"/>
                    <a:pt x="1288" y="5976"/>
                  </a:cubicBezTo>
                  <a:cubicBezTo>
                    <a:pt x="1341" y="5960"/>
                    <a:pt x="1265" y="5884"/>
                    <a:pt x="1242" y="5884"/>
                  </a:cubicBezTo>
                  <a:lnTo>
                    <a:pt x="1265" y="5861"/>
                  </a:lnTo>
                  <a:cubicBezTo>
                    <a:pt x="1242" y="5861"/>
                    <a:pt x="1249" y="5830"/>
                    <a:pt x="1211" y="5815"/>
                  </a:cubicBezTo>
                  <a:cubicBezTo>
                    <a:pt x="1249" y="5784"/>
                    <a:pt x="1203" y="5776"/>
                    <a:pt x="1173" y="5738"/>
                  </a:cubicBezTo>
                  <a:cubicBezTo>
                    <a:pt x="1188" y="5731"/>
                    <a:pt x="1203" y="5738"/>
                    <a:pt x="1211" y="5708"/>
                  </a:cubicBezTo>
                  <a:cubicBezTo>
                    <a:pt x="1157" y="5654"/>
                    <a:pt x="1173" y="5593"/>
                    <a:pt x="1134" y="5524"/>
                  </a:cubicBezTo>
                  <a:lnTo>
                    <a:pt x="1165" y="5501"/>
                  </a:lnTo>
                  <a:cubicBezTo>
                    <a:pt x="1119" y="5508"/>
                    <a:pt x="1134" y="5462"/>
                    <a:pt x="1165" y="5439"/>
                  </a:cubicBezTo>
                  <a:cubicBezTo>
                    <a:pt x="1134" y="5462"/>
                    <a:pt x="1096" y="5432"/>
                    <a:pt x="1111" y="5393"/>
                  </a:cubicBezTo>
                  <a:cubicBezTo>
                    <a:pt x="1134" y="5370"/>
                    <a:pt x="1119" y="5432"/>
                    <a:pt x="1150" y="5409"/>
                  </a:cubicBezTo>
                  <a:lnTo>
                    <a:pt x="1157" y="5386"/>
                  </a:lnTo>
                  <a:lnTo>
                    <a:pt x="1127" y="5370"/>
                  </a:lnTo>
                  <a:lnTo>
                    <a:pt x="1157" y="5370"/>
                  </a:lnTo>
                  <a:cubicBezTo>
                    <a:pt x="1165" y="5332"/>
                    <a:pt x="1150" y="5324"/>
                    <a:pt x="1119" y="5332"/>
                  </a:cubicBezTo>
                  <a:cubicBezTo>
                    <a:pt x="1096" y="5309"/>
                    <a:pt x="1157" y="5324"/>
                    <a:pt x="1134" y="5294"/>
                  </a:cubicBezTo>
                  <a:cubicBezTo>
                    <a:pt x="1111" y="5309"/>
                    <a:pt x="1096" y="5286"/>
                    <a:pt x="1081" y="5256"/>
                  </a:cubicBezTo>
                  <a:cubicBezTo>
                    <a:pt x="1111" y="5240"/>
                    <a:pt x="1081" y="5240"/>
                    <a:pt x="1096" y="5210"/>
                  </a:cubicBezTo>
                  <a:lnTo>
                    <a:pt x="1081" y="5164"/>
                  </a:lnTo>
                  <a:lnTo>
                    <a:pt x="1111" y="5164"/>
                  </a:lnTo>
                  <a:cubicBezTo>
                    <a:pt x="1073" y="5164"/>
                    <a:pt x="1096" y="5056"/>
                    <a:pt x="1042" y="5079"/>
                  </a:cubicBezTo>
                  <a:lnTo>
                    <a:pt x="1012" y="5010"/>
                  </a:lnTo>
                  <a:cubicBezTo>
                    <a:pt x="1042" y="4987"/>
                    <a:pt x="1035" y="5026"/>
                    <a:pt x="1058" y="5041"/>
                  </a:cubicBezTo>
                  <a:lnTo>
                    <a:pt x="1058" y="4972"/>
                  </a:lnTo>
                  <a:cubicBezTo>
                    <a:pt x="981" y="4972"/>
                    <a:pt x="1012" y="4888"/>
                    <a:pt x="996" y="4865"/>
                  </a:cubicBezTo>
                  <a:lnTo>
                    <a:pt x="1042" y="4903"/>
                  </a:lnTo>
                  <a:lnTo>
                    <a:pt x="1019" y="4903"/>
                  </a:lnTo>
                  <a:cubicBezTo>
                    <a:pt x="1012" y="4934"/>
                    <a:pt x="1042" y="4926"/>
                    <a:pt x="1050" y="4949"/>
                  </a:cubicBezTo>
                  <a:cubicBezTo>
                    <a:pt x="1050" y="4911"/>
                    <a:pt x="1042" y="4903"/>
                    <a:pt x="1088" y="4865"/>
                  </a:cubicBezTo>
                  <a:lnTo>
                    <a:pt x="1050" y="4865"/>
                  </a:lnTo>
                  <a:cubicBezTo>
                    <a:pt x="1088" y="4827"/>
                    <a:pt x="1035" y="4696"/>
                    <a:pt x="1050" y="4635"/>
                  </a:cubicBezTo>
                  <a:lnTo>
                    <a:pt x="1012" y="4604"/>
                  </a:lnTo>
                  <a:cubicBezTo>
                    <a:pt x="981" y="4581"/>
                    <a:pt x="1042" y="4551"/>
                    <a:pt x="981" y="4466"/>
                  </a:cubicBezTo>
                  <a:lnTo>
                    <a:pt x="1035" y="4466"/>
                  </a:lnTo>
                  <a:lnTo>
                    <a:pt x="1012" y="4566"/>
                  </a:lnTo>
                  <a:cubicBezTo>
                    <a:pt x="1035" y="4589"/>
                    <a:pt x="1050" y="4551"/>
                    <a:pt x="1058" y="4589"/>
                  </a:cubicBezTo>
                  <a:cubicBezTo>
                    <a:pt x="1058" y="4558"/>
                    <a:pt x="1042" y="4551"/>
                    <a:pt x="1019" y="4520"/>
                  </a:cubicBezTo>
                  <a:lnTo>
                    <a:pt x="1050" y="4512"/>
                  </a:lnTo>
                  <a:cubicBezTo>
                    <a:pt x="1035" y="4489"/>
                    <a:pt x="1035" y="4520"/>
                    <a:pt x="1012" y="4520"/>
                  </a:cubicBezTo>
                  <a:cubicBezTo>
                    <a:pt x="1004" y="4505"/>
                    <a:pt x="1019" y="4482"/>
                    <a:pt x="996" y="4466"/>
                  </a:cubicBezTo>
                  <a:cubicBezTo>
                    <a:pt x="966" y="4558"/>
                    <a:pt x="966" y="4643"/>
                    <a:pt x="966" y="4742"/>
                  </a:cubicBezTo>
                  <a:cubicBezTo>
                    <a:pt x="958" y="4773"/>
                    <a:pt x="935" y="4735"/>
                    <a:pt x="928" y="4750"/>
                  </a:cubicBezTo>
                  <a:lnTo>
                    <a:pt x="958" y="4781"/>
                  </a:lnTo>
                  <a:lnTo>
                    <a:pt x="882" y="4750"/>
                  </a:lnTo>
                  <a:cubicBezTo>
                    <a:pt x="882" y="4696"/>
                    <a:pt x="928" y="4635"/>
                    <a:pt x="889" y="4566"/>
                  </a:cubicBezTo>
                  <a:lnTo>
                    <a:pt x="905" y="4512"/>
                  </a:lnTo>
                  <a:cubicBezTo>
                    <a:pt x="882" y="4528"/>
                    <a:pt x="889" y="4520"/>
                    <a:pt x="897" y="4482"/>
                  </a:cubicBezTo>
                  <a:lnTo>
                    <a:pt x="859" y="4474"/>
                  </a:lnTo>
                  <a:cubicBezTo>
                    <a:pt x="905" y="4428"/>
                    <a:pt x="866" y="4413"/>
                    <a:pt x="882" y="4375"/>
                  </a:cubicBezTo>
                  <a:lnTo>
                    <a:pt x="920" y="4359"/>
                  </a:lnTo>
                  <a:lnTo>
                    <a:pt x="889" y="4313"/>
                  </a:lnTo>
                  <a:cubicBezTo>
                    <a:pt x="897" y="4290"/>
                    <a:pt x="905" y="4336"/>
                    <a:pt x="928" y="4313"/>
                  </a:cubicBezTo>
                  <a:lnTo>
                    <a:pt x="928" y="4283"/>
                  </a:lnTo>
                  <a:lnTo>
                    <a:pt x="897" y="4260"/>
                  </a:lnTo>
                  <a:cubicBezTo>
                    <a:pt x="920" y="4214"/>
                    <a:pt x="928" y="4183"/>
                    <a:pt x="958" y="4145"/>
                  </a:cubicBezTo>
                  <a:cubicBezTo>
                    <a:pt x="905" y="4129"/>
                    <a:pt x="974" y="4106"/>
                    <a:pt x="943" y="4083"/>
                  </a:cubicBezTo>
                  <a:lnTo>
                    <a:pt x="974" y="4122"/>
                  </a:lnTo>
                  <a:lnTo>
                    <a:pt x="996" y="4053"/>
                  </a:lnTo>
                  <a:lnTo>
                    <a:pt x="974" y="4014"/>
                  </a:lnTo>
                  <a:cubicBezTo>
                    <a:pt x="943" y="4014"/>
                    <a:pt x="943" y="4014"/>
                    <a:pt x="928" y="3976"/>
                  </a:cubicBezTo>
                  <a:cubicBezTo>
                    <a:pt x="928" y="4022"/>
                    <a:pt x="882" y="4030"/>
                    <a:pt x="897" y="4083"/>
                  </a:cubicBezTo>
                  <a:cubicBezTo>
                    <a:pt x="866" y="4099"/>
                    <a:pt x="882" y="4060"/>
                    <a:pt x="859" y="4083"/>
                  </a:cubicBezTo>
                  <a:cubicBezTo>
                    <a:pt x="866" y="4106"/>
                    <a:pt x="889" y="4106"/>
                    <a:pt x="905" y="4106"/>
                  </a:cubicBezTo>
                  <a:lnTo>
                    <a:pt x="920" y="4160"/>
                  </a:lnTo>
                  <a:cubicBezTo>
                    <a:pt x="882" y="4160"/>
                    <a:pt x="889" y="4198"/>
                    <a:pt x="897" y="4214"/>
                  </a:cubicBezTo>
                  <a:cubicBezTo>
                    <a:pt x="866" y="4221"/>
                    <a:pt x="882" y="4183"/>
                    <a:pt x="851" y="4175"/>
                  </a:cubicBezTo>
                  <a:lnTo>
                    <a:pt x="866" y="4214"/>
                  </a:lnTo>
                  <a:cubicBezTo>
                    <a:pt x="859" y="4221"/>
                    <a:pt x="828" y="4237"/>
                    <a:pt x="828" y="4275"/>
                  </a:cubicBezTo>
                  <a:lnTo>
                    <a:pt x="882" y="4313"/>
                  </a:lnTo>
                  <a:lnTo>
                    <a:pt x="820" y="4329"/>
                  </a:lnTo>
                  <a:lnTo>
                    <a:pt x="820" y="4375"/>
                  </a:lnTo>
                  <a:lnTo>
                    <a:pt x="782" y="4375"/>
                  </a:lnTo>
                  <a:cubicBezTo>
                    <a:pt x="790" y="4443"/>
                    <a:pt x="782" y="4512"/>
                    <a:pt x="767" y="4589"/>
                  </a:cubicBezTo>
                  <a:cubicBezTo>
                    <a:pt x="805" y="4627"/>
                    <a:pt x="751" y="4666"/>
                    <a:pt x="782" y="4704"/>
                  </a:cubicBezTo>
                  <a:cubicBezTo>
                    <a:pt x="728" y="4773"/>
                    <a:pt x="828" y="4865"/>
                    <a:pt x="751" y="4926"/>
                  </a:cubicBezTo>
                  <a:lnTo>
                    <a:pt x="782" y="4964"/>
                  </a:lnTo>
                  <a:lnTo>
                    <a:pt x="751" y="5018"/>
                  </a:lnTo>
                  <a:cubicBezTo>
                    <a:pt x="736" y="4987"/>
                    <a:pt x="751" y="4972"/>
                    <a:pt x="713" y="4964"/>
                  </a:cubicBezTo>
                  <a:cubicBezTo>
                    <a:pt x="744" y="4972"/>
                    <a:pt x="728" y="4941"/>
                    <a:pt x="736" y="4926"/>
                  </a:cubicBezTo>
                  <a:cubicBezTo>
                    <a:pt x="705" y="4911"/>
                    <a:pt x="713" y="4934"/>
                    <a:pt x="713" y="4949"/>
                  </a:cubicBezTo>
                  <a:cubicBezTo>
                    <a:pt x="690" y="4926"/>
                    <a:pt x="698" y="4895"/>
                    <a:pt x="698" y="4865"/>
                  </a:cubicBezTo>
                  <a:lnTo>
                    <a:pt x="713" y="4903"/>
                  </a:lnTo>
                  <a:cubicBezTo>
                    <a:pt x="744" y="4895"/>
                    <a:pt x="705" y="4827"/>
                    <a:pt x="713" y="4788"/>
                  </a:cubicBezTo>
                  <a:lnTo>
                    <a:pt x="698" y="4834"/>
                  </a:lnTo>
                  <a:cubicBezTo>
                    <a:pt x="698" y="4781"/>
                    <a:pt x="667" y="4750"/>
                    <a:pt x="659" y="4704"/>
                  </a:cubicBezTo>
                  <a:cubicBezTo>
                    <a:pt x="667" y="4681"/>
                    <a:pt x="690" y="4742"/>
                    <a:pt x="698" y="4712"/>
                  </a:cubicBezTo>
                  <a:lnTo>
                    <a:pt x="667" y="4681"/>
                  </a:lnTo>
                  <a:cubicBezTo>
                    <a:pt x="690" y="4627"/>
                    <a:pt x="667" y="4558"/>
                    <a:pt x="652" y="4520"/>
                  </a:cubicBezTo>
                  <a:cubicBezTo>
                    <a:pt x="675" y="4558"/>
                    <a:pt x="675" y="4489"/>
                    <a:pt x="675" y="4466"/>
                  </a:cubicBezTo>
                  <a:cubicBezTo>
                    <a:pt x="659" y="4466"/>
                    <a:pt x="652" y="4443"/>
                    <a:pt x="652" y="4474"/>
                  </a:cubicBezTo>
                  <a:cubicBezTo>
                    <a:pt x="598" y="4428"/>
                    <a:pt x="675" y="4428"/>
                    <a:pt x="636" y="4375"/>
                  </a:cubicBezTo>
                  <a:lnTo>
                    <a:pt x="698" y="4375"/>
                  </a:lnTo>
                  <a:lnTo>
                    <a:pt x="659" y="4329"/>
                  </a:lnTo>
                  <a:cubicBezTo>
                    <a:pt x="652" y="4298"/>
                    <a:pt x="705" y="4252"/>
                    <a:pt x="659" y="4244"/>
                  </a:cubicBezTo>
                  <a:lnTo>
                    <a:pt x="698" y="4198"/>
                  </a:lnTo>
                  <a:cubicBezTo>
                    <a:pt x="667" y="4168"/>
                    <a:pt x="675" y="4091"/>
                    <a:pt x="705" y="4030"/>
                  </a:cubicBezTo>
                  <a:cubicBezTo>
                    <a:pt x="713" y="4068"/>
                    <a:pt x="705" y="4060"/>
                    <a:pt x="736" y="4099"/>
                  </a:cubicBezTo>
                  <a:lnTo>
                    <a:pt x="782" y="4045"/>
                  </a:lnTo>
                  <a:lnTo>
                    <a:pt x="751" y="4030"/>
                  </a:lnTo>
                  <a:cubicBezTo>
                    <a:pt x="728" y="4014"/>
                    <a:pt x="751" y="4060"/>
                    <a:pt x="744" y="4068"/>
                  </a:cubicBezTo>
                  <a:cubicBezTo>
                    <a:pt x="705" y="4068"/>
                    <a:pt x="690" y="3984"/>
                    <a:pt x="744" y="3969"/>
                  </a:cubicBezTo>
                  <a:cubicBezTo>
                    <a:pt x="751" y="3930"/>
                    <a:pt x="690" y="3861"/>
                    <a:pt x="736" y="3823"/>
                  </a:cubicBezTo>
                  <a:lnTo>
                    <a:pt x="713" y="3792"/>
                  </a:lnTo>
                  <a:lnTo>
                    <a:pt x="751" y="3800"/>
                  </a:lnTo>
                  <a:cubicBezTo>
                    <a:pt x="774" y="3785"/>
                    <a:pt x="736" y="3739"/>
                    <a:pt x="767" y="3716"/>
                  </a:cubicBezTo>
                  <a:lnTo>
                    <a:pt x="782" y="3754"/>
                  </a:lnTo>
                  <a:cubicBezTo>
                    <a:pt x="782" y="3677"/>
                    <a:pt x="782" y="3601"/>
                    <a:pt x="851" y="3570"/>
                  </a:cubicBezTo>
                  <a:cubicBezTo>
                    <a:pt x="859" y="3555"/>
                    <a:pt x="866" y="3532"/>
                    <a:pt x="851" y="3509"/>
                  </a:cubicBezTo>
                  <a:lnTo>
                    <a:pt x="820" y="3494"/>
                  </a:lnTo>
                  <a:cubicBezTo>
                    <a:pt x="859" y="3486"/>
                    <a:pt x="851" y="3402"/>
                    <a:pt x="905" y="3371"/>
                  </a:cubicBezTo>
                  <a:lnTo>
                    <a:pt x="905" y="3417"/>
                  </a:lnTo>
                  <a:cubicBezTo>
                    <a:pt x="935" y="3417"/>
                    <a:pt x="966" y="3356"/>
                    <a:pt x="981" y="3325"/>
                  </a:cubicBezTo>
                  <a:cubicBezTo>
                    <a:pt x="974" y="3287"/>
                    <a:pt x="974" y="3340"/>
                    <a:pt x="943" y="3340"/>
                  </a:cubicBezTo>
                  <a:cubicBezTo>
                    <a:pt x="935" y="3317"/>
                    <a:pt x="966" y="3302"/>
                    <a:pt x="958" y="3279"/>
                  </a:cubicBezTo>
                  <a:lnTo>
                    <a:pt x="935" y="3256"/>
                  </a:lnTo>
                  <a:lnTo>
                    <a:pt x="897" y="3264"/>
                  </a:lnTo>
                  <a:lnTo>
                    <a:pt x="897" y="3241"/>
                  </a:lnTo>
                  <a:cubicBezTo>
                    <a:pt x="958" y="3225"/>
                    <a:pt x="943" y="3218"/>
                    <a:pt x="981" y="3187"/>
                  </a:cubicBezTo>
                  <a:cubicBezTo>
                    <a:pt x="996" y="3225"/>
                    <a:pt x="943" y="3218"/>
                    <a:pt x="966" y="3256"/>
                  </a:cubicBezTo>
                  <a:cubicBezTo>
                    <a:pt x="996" y="3256"/>
                    <a:pt x="981" y="3225"/>
                    <a:pt x="1012" y="3225"/>
                  </a:cubicBezTo>
                  <a:cubicBezTo>
                    <a:pt x="981" y="3225"/>
                    <a:pt x="1004" y="3164"/>
                    <a:pt x="1012" y="3141"/>
                  </a:cubicBezTo>
                  <a:lnTo>
                    <a:pt x="1019" y="3172"/>
                  </a:lnTo>
                  <a:cubicBezTo>
                    <a:pt x="1058" y="3172"/>
                    <a:pt x="1042" y="3141"/>
                    <a:pt x="1073" y="3141"/>
                  </a:cubicBezTo>
                  <a:lnTo>
                    <a:pt x="1035" y="3133"/>
                  </a:lnTo>
                  <a:cubicBezTo>
                    <a:pt x="1042" y="3087"/>
                    <a:pt x="1088" y="3057"/>
                    <a:pt x="1111" y="3011"/>
                  </a:cubicBezTo>
                  <a:lnTo>
                    <a:pt x="1073" y="3049"/>
                  </a:lnTo>
                  <a:lnTo>
                    <a:pt x="1050" y="3049"/>
                  </a:lnTo>
                  <a:cubicBezTo>
                    <a:pt x="1081" y="3026"/>
                    <a:pt x="1073" y="2996"/>
                    <a:pt x="1081" y="2957"/>
                  </a:cubicBezTo>
                  <a:cubicBezTo>
                    <a:pt x="1050" y="2942"/>
                    <a:pt x="1042" y="2980"/>
                    <a:pt x="1058" y="3011"/>
                  </a:cubicBezTo>
                  <a:cubicBezTo>
                    <a:pt x="1035" y="3026"/>
                    <a:pt x="1050" y="2957"/>
                    <a:pt x="1019" y="2996"/>
                  </a:cubicBezTo>
                  <a:cubicBezTo>
                    <a:pt x="1219" y="3072"/>
                    <a:pt x="1234" y="3042"/>
                    <a:pt x="1196" y="304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9"/>
            <p:cNvSpPr/>
            <p:nvPr/>
          </p:nvSpPr>
          <p:spPr>
            <a:xfrm rot="6393637">
              <a:off x="-380983" y="3703579"/>
              <a:ext cx="1773543" cy="2816864"/>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9"/>
            <p:cNvSpPr/>
            <p:nvPr/>
          </p:nvSpPr>
          <p:spPr>
            <a:xfrm flipH="1" rot="-5400000">
              <a:off x="-1067317" y="196801"/>
              <a:ext cx="2025160" cy="1254201"/>
            </a:xfrm>
            <a:custGeom>
              <a:rect b="b" l="l" r="r" t="t"/>
              <a:pathLst>
                <a:path extrusionOk="0" h="11032" w="17813">
                  <a:moveTo>
                    <a:pt x="2237" y="0"/>
                  </a:moveTo>
                  <a:cubicBezTo>
                    <a:pt x="1617" y="452"/>
                    <a:pt x="1119" y="1096"/>
                    <a:pt x="797" y="1785"/>
                  </a:cubicBezTo>
                  <a:cubicBezTo>
                    <a:pt x="284" y="2858"/>
                    <a:pt x="123" y="4061"/>
                    <a:pt x="46" y="5248"/>
                  </a:cubicBezTo>
                  <a:cubicBezTo>
                    <a:pt x="8" y="5846"/>
                    <a:pt x="0" y="6466"/>
                    <a:pt x="299" y="6972"/>
                  </a:cubicBezTo>
                  <a:cubicBezTo>
                    <a:pt x="583" y="7462"/>
                    <a:pt x="1119" y="7761"/>
                    <a:pt x="1655" y="7968"/>
                  </a:cubicBezTo>
                  <a:cubicBezTo>
                    <a:pt x="3517" y="8718"/>
                    <a:pt x="5547" y="8864"/>
                    <a:pt x="7501" y="9301"/>
                  </a:cubicBezTo>
                  <a:cubicBezTo>
                    <a:pt x="7631" y="9331"/>
                    <a:pt x="7792" y="9377"/>
                    <a:pt x="7853" y="9500"/>
                  </a:cubicBezTo>
                  <a:cubicBezTo>
                    <a:pt x="7891" y="9599"/>
                    <a:pt x="7868" y="9714"/>
                    <a:pt x="7868" y="9822"/>
                  </a:cubicBezTo>
                  <a:cubicBezTo>
                    <a:pt x="7861" y="10289"/>
                    <a:pt x="8213" y="10703"/>
                    <a:pt x="8634" y="10879"/>
                  </a:cubicBezTo>
                  <a:cubicBezTo>
                    <a:pt x="8898" y="10990"/>
                    <a:pt x="9176" y="11031"/>
                    <a:pt x="9456" y="11031"/>
                  </a:cubicBezTo>
                  <a:cubicBezTo>
                    <a:pt x="9639" y="11031"/>
                    <a:pt x="9824" y="11013"/>
                    <a:pt x="10006" y="10986"/>
                  </a:cubicBezTo>
                  <a:cubicBezTo>
                    <a:pt x="11392" y="10795"/>
                    <a:pt x="12679" y="10166"/>
                    <a:pt x="13897" y="9477"/>
                  </a:cubicBezTo>
                  <a:cubicBezTo>
                    <a:pt x="14641" y="9055"/>
                    <a:pt x="15391" y="8580"/>
                    <a:pt x="15966" y="7952"/>
                  </a:cubicBezTo>
                  <a:cubicBezTo>
                    <a:pt x="16533" y="7339"/>
                    <a:pt x="16916" y="6589"/>
                    <a:pt x="17268" y="5846"/>
                  </a:cubicBezTo>
                  <a:cubicBezTo>
                    <a:pt x="17544" y="5271"/>
                    <a:pt x="17812" y="4650"/>
                    <a:pt x="17667" y="4022"/>
                  </a:cubicBezTo>
                  <a:cubicBezTo>
                    <a:pt x="17544" y="3402"/>
                    <a:pt x="17054" y="2927"/>
                    <a:pt x="16617" y="2452"/>
                  </a:cubicBezTo>
                  <a:cubicBezTo>
                    <a:pt x="16180" y="1984"/>
                    <a:pt x="15751" y="1402"/>
                    <a:pt x="15828" y="766"/>
                  </a:cubicBezTo>
                  <a:cubicBezTo>
                    <a:pt x="15851" y="628"/>
                    <a:pt x="15889" y="491"/>
                    <a:pt x="15889" y="345"/>
                  </a:cubicBezTo>
                  <a:cubicBezTo>
                    <a:pt x="15889" y="222"/>
                    <a:pt x="15859" y="107"/>
                    <a:pt x="157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3" name="Google Shape;373;p19"/>
          <p:cNvGrpSpPr/>
          <p:nvPr/>
        </p:nvGrpSpPr>
        <p:grpSpPr>
          <a:xfrm>
            <a:off x="-1096967" y="-418885"/>
            <a:ext cx="6316767" cy="6063892"/>
            <a:chOff x="-1096967" y="-418885"/>
            <a:chExt cx="6316767" cy="6063892"/>
          </a:xfrm>
        </p:grpSpPr>
        <p:grpSp>
          <p:nvGrpSpPr>
            <p:cNvPr id="374" name="Google Shape;374;p19"/>
            <p:cNvGrpSpPr/>
            <p:nvPr/>
          </p:nvGrpSpPr>
          <p:grpSpPr>
            <a:xfrm rot="6682974">
              <a:off x="-998242" y="-16773"/>
              <a:ext cx="1887034" cy="1499707"/>
              <a:chOff x="7896139" y="4503289"/>
              <a:chExt cx="2170379" cy="1724894"/>
            </a:xfrm>
          </p:grpSpPr>
          <p:sp>
            <p:nvSpPr>
              <p:cNvPr id="375" name="Google Shape;375;p19"/>
              <p:cNvSpPr/>
              <p:nvPr/>
            </p:nvSpPr>
            <p:spPr>
              <a:xfrm>
                <a:off x="7896139" y="4503289"/>
                <a:ext cx="2010911" cy="1724894"/>
              </a:xfrm>
              <a:custGeom>
                <a:rect b="b" l="l" r="r" t="t"/>
                <a:pathLst>
                  <a:path extrusionOk="0" h="17079" w="19911">
                    <a:moveTo>
                      <a:pt x="3066" y="1"/>
                    </a:moveTo>
                    <a:cubicBezTo>
                      <a:pt x="3063" y="1"/>
                      <a:pt x="3060" y="1"/>
                      <a:pt x="3057" y="2"/>
                    </a:cubicBezTo>
                    <a:cubicBezTo>
                      <a:pt x="1977" y="285"/>
                      <a:pt x="682" y="684"/>
                      <a:pt x="337" y="1894"/>
                    </a:cubicBezTo>
                    <a:cubicBezTo>
                      <a:pt x="0" y="3051"/>
                      <a:pt x="1057" y="3710"/>
                      <a:pt x="1923" y="4177"/>
                    </a:cubicBezTo>
                    <a:cubicBezTo>
                      <a:pt x="2635" y="4553"/>
                      <a:pt x="3149" y="5035"/>
                      <a:pt x="3011" y="5901"/>
                    </a:cubicBezTo>
                    <a:cubicBezTo>
                      <a:pt x="2919" y="6460"/>
                      <a:pt x="2666" y="6996"/>
                      <a:pt x="2743" y="7571"/>
                    </a:cubicBezTo>
                    <a:cubicBezTo>
                      <a:pt x="2858" y="8506"/>
                      <a:pt x="3823" y="9057"/>
                      <a:pt x="4681" y="9172"/>
                    </a:cubicBezTo>
                    <a:cubicBezTo>
                      <a:pt x="4858" y="9197"/>
                      <a:pt x="5034" y="9207"/>
                      <a:pt x="5209" y="9207"/>
                    </a:cubicBezTo>
                    <a:cubicBezTo>
                      <a:pt x="6258" y="9207"/>
                      <a:pt x="7286" y="8833"/>
                      <a:pt x="8338" y="8833"/>
                    </a:cubicBezTo>
                    <a:cubicBezTo>
                      <a:pt x="8543" y="8833"/>
                      <a:pt x="8749" y="8847"/>
                      <a:pt x="8956" y="8881"/>
                    </a:cubicBezTo>
                    <a:cubicBezTo>
                      <a:pt x="10442" y="9134"/>
                      <a:pt x="11637" y="10222"/>
                      <a:pt x="11652" y="11785"/>
                    </a:cubicBezTo>
                    <a:cubicBezTo>
                      <a:pt x="11652" y="12198"/>
                      <a:pt x="11706" y="12620"/>
                      <a:pt x="12143" y="12757"/>
                    </a:cubicBezTo>
                    <a:cubicBezTo>
                      <a:pt x="12411" y="12849"/>
                      <a:pt x="12717" y="12849"/>
                      <a:pt x="12993" y="12872"/>
                    </a:cubicBezTo>
                    <a:cubicBezTo>
                      <a:pt x="13391" y="12911"/>
                      <a:pt x="13782" y="12964"/>
                      <a:pt x="14173" y="13003"/>
                    </a:cubicBezTo>
                    <a:cubicBezTo>
                      <a:pt x="14847" y="13079"/>
                      <a:pt x="15590" y="13079"/>
                      <a:pt x="16241" y="13317"/>
                    </a:cubicBezTo>
                    <a:cubicBezTo>
                      <a:pt x="16586" y="13439"/>
                      <a:pt x="16892" y="13661"/>
                      <a:pt x="17015" y="14014"/>
                    </a:cubicBezTo>
                    <a:cubicBezTo>
                      <a:pt x="17130" y="14343"/>
                      <a:pt x="17069" y="14703"/>
                      <a:pt x="17007" y="15040"/>
                    </a:cubicBezTo>
                    <a:cubicBezTo>
                      <a:pt x="16931" y="15538"/>
                      <a:pt x="16824" y="16090"/>
                      <a:pt x="17191" y="16504"/>
                    </a:cubicBezTo>
                    <a:cubicBezTo>
                      <a:pt x="17628" y="16994"/>
                      <a:pt x="18432" y="16963"/>
                      <a:pt x="18999" y="17063"/>
                    </a:cubicBezTo>
                    <a:cubicBezTo>
                      <a:pt x="19068" y="17071"/>
                      <a:pt x="19137" y="17071"/>
                      <a:pt x="19198" y="17078"/>
                    </a:cubicBezTo>
                    <a:lnTo>
                      <a:pt x="19911" y="17078"/>
                    </a:lnTo>
                    <a:cubicBezTo>
                      <a:pt x="19528" y="17032"/>
                      <a:pt x="19152" y="16986"/>
                      <a:pt x="18777" y="16940"/>
                    </a:cubicBezTo>
                    <a:cubicBezTo>
                      <a:pt x="18157" y="16864"/>
                      <a:pt x="17260" y="16810"/>
                      <a:pt x="17053" y="16075"/>
                    </a:cubicBezTo>
                    <a:cubicBezTo>
                      <a:pt x="16915" y="15538"/>
                      <a:pt x="17168" y="14971"/>
                      <a:pt x="17168" y="14435"/>
                    </a:cubicBezTo>
                    <a:cubicBezTo>
                      <a:pt x="17168" y="13470"/>
                      <a:pt x="16287" y="13156"/>
                      <a:pt x="15475" y="13049"/>
                    </a:cubicBezTo>
                    <a:cubicBezTo>
                      <a:pt x="14809" y="12964"/>
                      <a:pt x="14135" y="12903"/>
                      <a:pt x="13476" y="12834"/>
                    </a:cubicBezTo>
                    <a:cubicBezTo>
                      <a:pt x="13123" y="12803"/>
                      <a:pt x="12756" y="12773"/>
                      <a:pt x="12403" y="12719"/>
                    </a:cubicBezTo>
                    <a:cubicBezTo>
                      <a:pt x="11898" y="12643"/>
                      <a:pt x="11744" y="12313"/>
                      <a:pt x="11729" y="11830"/>
                    </a:cubicBezTo>
                    <a:cubicBezTo>
                      <a:pt x="11721" y="10819"/>
                      <a:pt x="11285" y="9923"/>
                      <a:pt x="10419" y="9348"/>
                    </a:cubicBezTo>
                    <a:cubicBezTo>
                      <a:pt x="9748" y="8904"/>
                      <a:pt x="8976" y="8742"/>
                      <a:pt x="8197" y="8742"/>
                    </a:cubicBezTo>
                    <a:cubicBezTo>
                      <a:pt x="7820" y="8742"/>
                      <a:pt x="7441" y="8780"/>
                      <a:pt x="7071" y="8843"/>
                    </a:cubicBezTo>
                    <a:cubicBezTo>
                      <a:pt x="6442" y="8951"/>
                      <a:pt x="5766" y="9099"/>
                      <a:pt x="5116" y="9099"/>
                    </a:cubicBezTo>
                    <a:cubicBezTo>
                      <a:pt x="4482" y="9099"/>
                      <a:pt x="3873" y="8959"/>
                      <a:pt x="3356" y="8506"/>
                    </a:cubicBezTo>
                    <a:cubicBezTo>
                      <a:pt x="2858" y="8077"/>
                      <a:pt x="2743" y="7494"/>
                      <a:pt x="2873" y="6859"/>
                    </a:cubicBezTo>
                    <a:cubicBezTo>
                      <a:pt x="2980" y="6384"/>
                      <a:pt x="3179" y="5886"/>
                      <a:pt x="3110" y="5380"/>
                    </a:cubicBezTo>
                    <a:cubicBezTo>
                      <a:pt x="2950" y="4139"/>
                      <a:pt x="1256" y="4024"/>
                      <a:pt x="621" y="3128"/>
                    </a:cubicBezTo>
                    <a:cubicBezTo>
                      <a:pt x="146" y="2446"/>
                      <a:pt x="391" y="1595"/>
                      <a:pt x="958" y="1052"/>
                    </a:cubicBezTo>
                    <a:cubicBezTo>
                      <a:pt x="1502" y="500"/>
                      <a:pt x="2298" y="293"/>
                      <a:pt x="3026" y="102"/>
                    </a:cubicBezTo>
                    <a:lnTo>
                      <a:pt x="3072" y="94"/>
                    </a:lnTo>
                    <a:lnTo>
                      <a:pt x="3103" y="56"/>
                    </a:lnTo>
                    <a:cubicBezTo>
                      <a:pt x="3110" y="28"/>
                      <a:pt x="3092" y="1"/>
                      <a:pt x="3066"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9"/>
              <p:cNvSpPr/>
              <p:nvPr/>
            </p:nvSpPr>
            <p:spPr>
              <a:xfrm>
                <a:off x="8206393" y="4517428"/>
                <a:ext cx="1860126" cy="1598549"/>
              </a:xfrm>
              <a:custGeom>
                <a:rect b="b" l="l" r="r" t="t"/>
                <a:pathLst>
                  <a:path extrusionOk="0" h="15828" w="18418">
                    <a:moveTo>
                      <a:pt x="353" y="0"/>
                    </a:moveTo>
                    <a:cubicBezTo>
                      <a:pt x="265" y="0"/>
                      <a:pt x="173" y="10"/>
                      <a:pt x="77" y="30"/>
                    </a:cubicBezTo>
                    <a:lnTo>
                      <a:pt x="31" y="38"/>
                    </a:lnTo>
                    <a:lnTo>
                      <a:pt x="0" y="76"/>
                    </a:lnTo>
                    <a:cubicBezTo>
                      <a:pt x="0" y="103"/>
                      <a:pt x="23" y="124"/>
                      <a:pt x="49" y="124"/>
                    </a:cubicBezTo>
                    <a:cubicBezTo>
                      <a:pt x="53" y="124"/>
                      <a:pt x="57" y="123"/>
                      <a:pt x="61" y="122"/>
                    </a:cubicBezTo>
                    <a:cubicBezTo>
                      <a:pt x="152" y="101"/>
                      <a:pt x="240" y="91"/>
                      <a:pt x="325" y="91"/>
                    </a:cubicBezTo>
                    <a:cubicBezTo>
                      <a:pt x="921" y="91"/>
                      <a:pt x="1390" y="575"/>
                      <a:pt x="1624" y="1111"/>
                    </a:cubicBezTo>
                    <a:cubicBezTo>
                      <a:pt x="1839" y="1609"/>
                      <a:pt x="1908" y="2153"/>
                      <a:pt x="2069" y="2674"/>
                    </a:cubicBezTo>
                    <a:cubicBezTo>
                      <a:pt x="2367" y="3608"/>
                      <a:pt x="2973" y="4114"/>
                      <a:pt x="3907" y="4367"/>
                    </a:cubicBezTo>
                    <a:cubicBezTo>
                      <a:pt x="4819" y="4612"/>
                      <a:pt x="6098" y="4719"/>
                      <a:pt x="6481" y="5746"/>
                    </a:cubicBezTo>
                    <a:cubicBezTo>
                      <a:pt x="6627" y="6144"/>
                      <a:pt x="6612" y="6604"/>
                      <a:pt x="6903" y="6948"/>
                    </a:cubicBezTo>
                    <a:cubicBezTo>
                      <a:pt x="7132" y="7209"/>
                      <a:pt x="7454" y="7347"/>
                      <a:pt x="7768" y="7462"/>
                    </a:cubicBezTo>
                    <a:cubicBezTo>
                      <a:pt x="8151" y="7592"/>
                      <a:pt x="8565" y="7691"/>
                      <a:pt x="8910" y="7921"/>
                    </a:cubicBezTo>
                    <a:cubicBezTo>
                      <a:pt x="9392" y="8243"/>
                      <a:pt x="9392" y="8779"/>
                      <a:pt x="9622" y="9262"/>
                    </a:cubicBezTo>
                    <a:cubicBezTo>
                      <a:pt x="9990" y="10036"/>
                      <a:pt x="10840" y="10411"/>
                      <a:pt x="11599" y="10695"/>
                    </a:cubicBezTo>
                    <a:cubicBezTo>
                      <a:pt x="12104" y="10878"/>
                      <a:pt x="12625" y="11062"/>
                      <a:pt x="13070" y="11346"/>
                    </a:cubicBezTo>
                    <a:cubicBezTo>
                      <a:pt x="13560" y="11660"/>
                      <a:pt x="13797" y="12096"/>
                      <a:pt x="14096" y="12571"/>
                    </a:cubicBezTo>
                    <a:cubicBezTo>
                      <a:pt x="14334" y="12947"/>
                      <a:pt x="14617" y="13069"/>
                      <a:pt x="15008" y="13230"/>
                    </a:cubicBezTo>
                    <a:cubicBezTo>
                      <a:pt x="15728" y="13529"/>
                      <a:pt x="15590" y="14180"/>
                      <a:pt x="15514" y="14816"/>
                    </a:cubicBezTo>
                    <a:cubicBezTo>
                      <a:pt x="15445" y="15391"/>
                      <a:pt x="15927" y="15322"/>
                      <a:pt x="16387" y="15437"/>
                    </a:cubicBezTo>
                    <a:cubicBezTo>
                      <a:pt x="16655" y="15506"/>
                      <a:pt x="16931" y="15582"/>
                      <a:pt x="17214" y="15628"/>
                    </a:cubicBezTo>
                    <a:lnTo>
                      <a:pt x="18417" y="15827"/>
                    </a:lnTo>
                    <a:lnTo>
                      <a:pt x="18417" y="15743"/>
                    </a:lnTo>
                    <a:cubicBezTo>
                      <a:pt x="17927" y="15644"/>
                      <a:pt x="17429" y="15552"/>
                      <a:pt x="16915" y="15444"/>
                    </a:cubicBezTo>
                    <a:cubicBezTo>
                      <a:pt x="16609" y="15391"/>
                      <a:pt x="16310" y="15329"/>
                      <a:pt x="16004" y="15276"/>
                    </a:cubicBezTo>
                    <a:cubicBezTo>
                      <a:pt x="15805" y="15237"/>
                      <a:pt x="15590" y="15146"/>
                      <a:pt x="15567" y="14916"/>
                    </a:cubicBezTo>
                    <a:cubicBezTo>
                      <a:pt x="15552" y="14793"/>
                      <a:pt x="15605" y="14640"/>
                      <a:pt x="15621" y="14510"/>
                    </a:cubicBezTo>
                    <a:cubicBezTo>
                      <a:pt x="15667" y="14150"/>
                      <a:pt x="15697" y="13751"/>
                      <a:pt x="15468" y="13452"/>
                    </a:cubicBezTo>
                    <a:cubicBezTo>
                      <a:pt x="15345" y="13307"/>
                      <a:pt x="15184" y="13223"/>
                      <a:pt x="15008" y="13154"/>
                    </a:cubicBezTo>
                    <a:cubicBezTo>
                      <a:pt x="14671" y="13023"/>
                      <a:pt x="14395" y="12901"/>
                      <a:pt x="14188" y="12579"/>
                    </a:cubicBezTo>
                    <a:cubicBezTo>
                      <a:pt x="13920" y="12188"/>
                      <a:pt x="13744" y="11775"/>
                      <a:pt x="13361" y="11468"/>
                    </a:cubicBezTo>
                    <a:cubicBezTo>
                      <a:pt x="13016" y="11193"/>
                      <a:pt x="12618" y="11009"/>
                      <a:pt x="12212" y="10848"/>
                    </a:cubicBezTo>
                    <a:cubicBezTo>
                      <a:pt x="11277" y="10465"/>
                      <a:pt x="10059" y="10158"/>
                      <a:pt x="9645" y="9116"/>
                    </a:cubicBezTo>
                    <a:cubicBezTo>
                      <a:pt x="9477" y="8695"/>
                      <a:pt x="9438" y="8251"/>
                      <a:pt x="9071" y="7944"/>
                    </a:cubicBezTo>
                    <a:cubicBezTo>
                      <a:pt x="8826" y="7737"/>
                      <a:pt x="8496" y="7623"/>
                      <a:pt x="8190" y="7515"/>
                    </a:cubicBezTo>
                    <a:cubicBezTo>
                      <a:pt x="7791" y="7370"/>
                      <a:pt x="7332" y="7255"/>
                      <a:pt x="7010" y="6948"/>
                    </a:cubicBezTo>
                    <a:cubicBezTo>
                      <a:pt x="6627" y="6558"/>
                      <a:pt x="6726" y="5975"/>
                      <a:pt x="6466" y="5516"/>
                    </a:cubicBezTo>
                    <a:cubicBezTo>
                      <a:pt x="6052" y="4765"/>
                      <a:pt x="5118" y="4558"/>
                      <a:pt x="4352" y="4382"/>
                    </a:cubicBezTo>
                    <a:cubicBezTo>
                      <a:pt x="3754" y="4252"/>
                      <a:pt x="3126" y="4098"/>
                      <a:pt x="2681" y="3639"/>
                    </a:cubicBezTo>
                    <a:cubicBezTo>
                      <a:pt x="2214" y="3141"/>
                      <a:pt x="2099" y="2428"/>
                      <a:pt x="1938" y="1800"/>
                    </a:cubicBezTo>
                    <a:cubicBezTo>
                      <a:pt x="1736" y="1005"/>
                      <a:pt x="1248" y="0"/>
                      <a:pt x="35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7" name="Google Shape;377;p19"/>
            <p:cNvGrpSpPr/>
            <p:nvPr/>
          </p:nvGrpSpPr>
          <p:grpSpPr>
            <a:xfrm rot="-1226228">
              <a:off x="4723583" y="-175750"/>
              <a:ext cx="439231" cy="405583"/>
              <a:chOff x="5680050" y="2183725"/>
              <a:chExt cx="59050" cy="54525"/>
            </a:xfrm>
          </p:grpSpPr>
          <p:sp>
            <p:nvSpPr>
              <p:cNvPr id="378" name="Google Shape;378;p19"/>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9"/>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9"/>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9"/>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9"/>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9"/>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9"/>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9"/>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9"/>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7" name="Google Shape;387;p19"/>
            <p:cNvSpPr/>
            <p:nvPr/>
          </p:nvSpPr>
          <p:spPr>
            <a:xfrm rot="-6648749">
              <a:off x="1306071" y="4712613"/>
              <a:ext cx="836777" cy="798792"/>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8" name="Google Shape;388;p19"/>
            <p:cNvGrpSpPr/>
            <p:nvPr/>
          </p:nvGrpSpPr>
          <p:grpSpPr>
            <a:xfrm>
              <a:off x="1147472" y="1"/>
              <a:ext cx="283649" cy="376954"/>
              <a:chOff x="1358275" y="708000"/>
              <a:chExt cx="47725" cy="63425"/>
            </a:xfrm>
          </p:grpSpPr>
          <p:sp>
            <p:nvSpPr>
              <p:cNvPr id="389" name="Google Shape;389;p19"/>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9"/>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9"/>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9"/>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9"/>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9"/>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95" name="Google Shape;395;p19"/>
          <p:cNvSpPr txBox="1"/>
          <p:nvPr>
            <p:ph idx="1" type="subTitle"/>
          </p:nvPr>
        </p:nvSpPr>
        <p:spPr>
          <a:xfrm>
            <a:off x="715100" y="1112800"/>
            <a:ext cx="4565100" cy="541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396" name="Google Shape;396;p19"/>
          <p:cNvSpPr txBox="1"/>
          <p:nvPr>
            <p:ph type="title"/>
          </p:nvPr>
        </p:nvSpPr>
        <p:spPr>
          <a:xfrm>
            <a:off x="715100" y="535000"/>
            <a:ext cx="4565100" cy="577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97" name="Google Shape;397;p19"/>
          <p:cNvSpPr/>
          <p:nvPr>
            <p:ph idx="2" type="pic"/>
          </p:nvPr>
        </p:nvSpPr>
        <p:spPr>
          <a:xfrm>
            <a:off x="5912350" y="0"/>
            <a:ext cx="3231600" cy="5004900"/>
          </a:xfrm>
          <a:prstGeom prst="rect">
            <a:avLst/>
          </a:prstGeom>
          <a:noFill/>
          <a:ln>
            <a:noFill/>
          </a:ln>
        </p:spPr>
      </p:sp>
      <p:sp>
        <p:nvSpPr>
          <p:cNvPr id="398" name="Google Shape;398;p19"/>
          <p:cNvSpPr/>
          <p:nvPr>
            <p:ph idx="3" type="pic"/>
          </p:nvPr>
        </p:nvSpPr>
        <p:spPr>
          <a:xfrm>
            <a:off x="2705141" y="1844625"/>
            <a:ext cx="3121800" cy="2763900"/>
          </a:xfrm>
          <a:prstGeom prst="rect">
            <a:avLst/>
          </a:prstGeom>
          <a:noFill/>
          <a:ln>
            <a:noFill/>
          </a:ln>
        </p:spPr>
      </p:sp>
      <p:sp>
        <p:nvSpPr>
          <p:cNvPr id="399" name="Google Shape;399;p19"/>
          <p:cNvSpPr/>
          <p:nvPr>
            <p:ph idx="4" type="pic"/>
          </p:nvPr>
        </p:nvSpPr>
        <p:spPr>
          <a:xfrm>
            <a:off x="0" y="1844625"/>
            <a:ext cx="2619900" cy="2763900"/>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400" name="Shape 400"/>
        <p:cNvGrpSpPr/>
        <p:nvPr/>
      </p:nvGrpSpPr>
      <p:grpSpPr>
        <a:xfrm>
          <a:off x="0" y="0"/>
          <a:ext cx="0" cy="0"/>
          <a:chOff x="0" y="0"/>
          <a:chExt cx="0" cy="0"/>
        </a:xfrm>
      </p:grpSpPr>
      <p:grpSp>
        <p:nvGrpSpPr>
          <p:cNvPr id="401" name="Google Shape;401;p20"/>
          <p:cNvGrpSpPr/>
          <p:nvPr/>
        </p:nvGrpSpPr>
        <p:grpSpPr>
          <a:xfrm>
            <a:off x="-41975" y="-636888"/>
            <a:ext cx="10250518" cy="6466996"/>
            <a:chOff x="-41975" y="-636888"/>
            <a:chExt cx="10250518" cy="6466996"/>
          </a:xfrm>
        </p:grpSpPr>
        <p:grpSp>
          <p:nvGrpSpPr>
            <p:cNvPr id="402" name="Google Shape;402;p20"/>
            <p:cNvGrpSpPr/>
            <p:nvPr/>
          </p:nvGrpSpPr>
          <p:grpSpPr>
            <a:xfrm>
              <a:off x="-41975" y="-636888"/>
              <a:ext cx="10250518" cy="6219221"/>
              <a:chOff x="-41975" y="-636888"/>
              <a:chExt cx="10250518" cy="6219221"/>
            </a:xfrm>
          </p:grpSpPr>
          <p:sp>
            <p:nvSpPr>
              <p:cNvPr id="403" name="Google Shape;403;p20"/>
              <p:cNvSpPr/>
              <p:nvPr/>
            </p:nvSpPr>
            <p:spPr>
              <a:xfrm rot="9377525">
                <a:off x="8484608" y="-455978"/>
                <a:ext cx="1349878" cy="2143994"/>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0"/>
              <p:cNvSpPr/>
              <p:nvPr/>
            </p:nvSpPr>
            <p:spPr>
              <a:xfrm flipH="1" rot="-5400000">
                <a:off x="-320230" y="4398765"/>
                <a:ext cx="1461824" cy="905314"/>
              </a:xfrm>
              <a:custGeom>
                <a:rect b="b" l="l" r="r" t="t"/>
                <a:pathLst>
                  <a:path extrusionOk="0" h="11032" w="17813">
                    <a:moveTo>
                      <a:pt x="2237" y="0"/>
                    </a:moveTo>
                    <a:cubicBezTo>
                      <a:pt x="1617" y="452"/>
                      <a:pt x="1119" y="1096"/>
                      <a:pt x="797" y="1785"/>
                    </a:cubicBezTo>
                    <a:cubicBezTo>
                      <a:pt x="284" y="2858"/>
                      <a:pt x="123" y="4061"/>
                      <a:pt x="46" y="5248"/>
                    </a:cubicBezTo>
                    <a:cubicBezTo>
                      <a:pt x="8" y="5846"/>
                      <a:pt x="0" y="6466"/>
                      <a:pt x="299" y="6972"/>
                    </a:cubicBezTo>
                    <a:cubicBezTo>
                      <a:pt x="583" y="7462"/>
                      <a:pt x="1119" y="7761"/>
                      <a:pt x="1655" y="7968"/>
                    </a:cubicBezTo>
                    <a:cubicBezTo>
                      <a:pt x="3517" y="8718"/>
                      <a:pt x="5547" y="8864"/>
                      <a:pt x="7501" y="9301"/>
                    </a:cubicBezTo>
                    <a:cubicBezTo>
                      <a:pt x="7631" y="9331"/>
                      <a:pt x="7792" y="9377"/>
                      <a:pt x="7853" y="9500"/>
                    </a:cubicBezTo>
                    <a:cubicBezTo>
                      <a:pt x="7891" y="9599"/>
                      <a:pt x="7868" y="9714"/>
                      <a:pt x="7868" y="9822"/>
                    </a:cubicBezTo>
                    <a:cubicBezTo>
                      <a:pt x="7861" y="10289"/>
                      <a:pt x="8213" y="10703"/>
                      <a:pt x="8634" y="10879"/>
                    </a:cubicBezTo>
                    <a:cubicBezTo>
                      <a:pt x="8898" y="10990"/>
                      <a:pt x="9176" y="11031"/>
                      <a:pt x="9456" y="11031"/>
                    </a:cubicBezTo>
                    <a:cubicBezTo>
                      <a:pt x="9639" y="11031"/>
                      <a:pt x="9824" y="11013"/>
                      <a:pt x="10006" y="10986"/>
                    </a:cubicBezTo>
                    <a:cubicBezTo>
                      <a:pt x="11392" y="10795"/>
                      <a:pt x="12679" y="10166"/>
                      <a:pt x="13897" y="9477"/>
                    </a:cubicBezTo>
                    <a:cubicBezTo>
                      <a:pt x="14641" y="9055"/>
                      <a:pt x="15391" y="8580"/>
                      <a:pt x="15966" y="7952"/>
                    </a:cubicBezTo>
                    <a:cubicBezTo>
                      <a:pt x="16533" y="7339"/>
                      <a:pt x="16916" y="6589"/>
                      <a:pt x="17268" y="5846"/>
                    </a:cubicBezTo>
                    <a:cubicBezTo>
                      <a:pt x="17544" y="5271"/>
                      <a:pt x="17812" y="4650"/>
                      <a:pt x="17667" y="4022"/>
                    </a:cubicBezTo>
                    <a:cubicBezTo>
                      <a:pt x="17544" y="3402"/>
                      <a:pt x="17054" y="2927"/>
                      <a:pt x="16617" y="2452"/>
                    </a:cubicBezTo>
                    <a:cubicBezTo>
                      <a:pt x="16180" y="1984"/>
                      <a:pt x="15751" y="1402"/>
                      <a:pt x="15828" y="766"/>
                    </a:cubicBezTo>
                    <a:cubicBezTo>
                      <a:pt x="15851" y="628"/>
                      <a:pt x="15889" y="491"/>
                      <a:pt x="15889" y="345"/>
                    </a:cubicBezTo>
                    <a:cubicBezTo>
                      <a:pt x="15889" y="222"/>
                      <a:pt x="15859" y="107"/>
                      <a:pt x="157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5" name="Google Shape;405;p20"/>
            <p:cNvSpPr/>
            <p:nvPr/>
          </p:nvSpPr>
          <p:spPr>
            <a:xfrm flipH="1" rot="-1626266">
              <a:off x="7724058" y="4471533"/>
              <a:ext cx="1328789" cy="1117218"/>
            </a:xfrm>
            <a:custGeom>
              <a:rect b="b" l="l" r="r" t="t"/>
              <a:pathLst>
                <a:path extrusionOk="0" h="10964" w="13040">
                  <a:moveTo>
                    <a:pt x="10075" y="2092"/>
                  </a:moveTo>
                  <a:lnTo>
                    <a:pt x="10128" y="2138"/>
                  </a:lnTo>
                  <a:cubicBezTo>
                    <a:pt x="10113" y="2146"/>
                    <a:pt x="10067" y="2123"/>
                    <a:pt x="10075" y="2092"/>
                  </a:cubicBezTo>
                  <a:close/>
                  <a:moveTo>
                    <a:pt x="10465" y="3502"/>
                  </a:moveTo>
                  <a:cubicBezTo>
                    <a:pt x="10473" y="3471"/>
                    <a:pt x="10465" y="3463"/>
                    <a:pt x="10458" y="3471"/>
                  </a:cubicBezTo>
                  <a:cubicBezTo>
                    <a:pt x="10458" y="3433"/>
                    <a:pt x="10511" y="3479"/>
                    <a:pt x="10504" y="3509"/>
                  </a:cubicBezTo>
                  <a:close/>
                  <a:moveTo>
                    <a:pt x="10573" y="3433"/>
                  </a:moveTo>
                  <a:cubicBezTo>
                    <a:pt x="10588" y="3448"/>
                    <a:pt x="10611" y="3463"/>
                    <a:pt x="10603" y="3486"/>
                  </a:cubicBezTo>
                  <a:close/>
                  <a:moveTo>
                    <a:pt x="10626" y="3586"/>
                  </a:moveTo>
                  <a:cubicBezTo>
                    <a:pt x="10665" y="3617"/>
                    <a:pt x="10695" y="3640"/>
                    <a:pt x="10695" y="3693"/>
                  </a:cubicBezTo>
                  <a:cubicBezTo>
                    <a:pt x="10680" y="3655"/>
                    <a:pt x="10626" y="3624"/>
                    <a:pt x="10626" y="3586"/>
                  </a:cubicBezTo>
                  <a:close/>
                  <a:moveTo>
                    <a:pt x="10734" y="3785"/>
                  </a:moveTo>
                  <a:cubicBezTo>
                    <a:pt x="10726" y="3816"/>
                    <a:pt x="10772" y="3816"/>
                    <a:pt x="10749" y="3847"/>
                  </a:cubicBezTo>
                  <a:cubicBezTo>
                    <a:pt x="10726" y="3831"/>
                    <a:pt x="10703" y="3785"/>
                    <a:pt x="10734" y="3785"/>
                  </a:cubicBezTo>
                  <a:close/>
                  <a:moveTo>
                    <a:pt x="11109" y="3249"/>
                  </a:moveTo>
                  <a:lnTo>
                    <a:pt x="11040" y="3234"/>
                  </a:lnTo>
                  <a:cubicBezTo>
                    <a:pt x="11040" y="3195"/>
                    <a:pt x="11063" y="3211"/>
                    <a:pt x="11071" y="3203"/>
                  </a:cubicBezTo>
                  <a:lnTo>
                    <a:pt x="11063" y="3180"/>
                  </a:lnTo>
                  <a:cubicBezTo>
                    <a:pt x="11078" y="3211"/>
                    <a:pt x="11101" y="3249"/>
                    <a:pt x="11124" y="3211"/>
                  </a:cubicBezTo>
                  <a:close/>
                  <a:moveTo>
                    <a:pt x="11415" y="2759"/>
                  </a:moveTo>
                  <a:cubicBezTo>
                    <a:pt x="11415" y="2736"/>
                    <a:pt x="11446" y="2751"/>
                    <a:pt x="11461" y="2743"/>
                  </a:cubicBezTo>
                  <a:lnTo>
                    <a:pt x="11469" y="2797"/>
                  </a:lnTo>
                  <a:cubicBezTo>
                    <a:pt x="11446" y="2789"/>
                    <a:pt x="11446" y="2774"/>
                    <a:pt x="11415" y="2759"/>
                  </a:cubicBezTo>
                  <a:close/>
                  <a:moveTo>
                    <a:pt x="10956" y="4544"/>
                  </a:moveTo>
                  <a:lnTo>
                    <a:pt x="10933" y="4536"/>
                  </a:lnTo>
                  <a:cubicBezTo>
                    <a:pt x="10956" y="4505"/>
                    <a:pt x="10994" y="4521"/>
                    <a:pt x="11009" y="4482"/>
                  </a:cubicBezTo>
                  <a:lnTo>
                    <a:pt x="11032" y="4513"/>
                  </a:lnTo>
                  <a:cubicBezTo>
                    <a:pt x="11025" y="4505"/>
                    <a:pt x="10971" y="4513"/>
                    <a:pt x="10956" y="4544"/>
                  </a:cubicBezTo>
                  <a:close/>
                  <a:moveTo>
                    <a:pt x="11653" y="3280"/>
                  </a:moveTo>
                  <a:cubicBezTo>
                    <a:pt x="11707" y="3326"/>
                    <a:pt x="11752" y="3364"/>
                    <a:pt x="11806" y="3372"/>
                  </a:cubicBezTo>
                  <a:lnTo>
                    <a:pt x="11798" y="3410"/>
                  </a:lnTo>
                  <a:cubicBezTo>
                    <a:pt x="11768" y="3372"/>
                    <a:pt x="11676" y="3364"/>
                    <a:pt x="11653" y="3280"/>
                  </a:cubicBezTo>
                  <a:close/>
                  <a:moveTo>
                    <a:pt x="11147" y="4659"/>
                  </a:moveTo>
                  <a:lnTo>
                    <a:pt x="11186" y="4705"/>
                  </a:lnTo>
                  <a:cubicBezTo>
                    <a:pt x="11155" y="4689"/>
                    <a:pt x="11155" y="4674"/>
                    <a:pt x="11147" y="4659"/>
                  </a:cubicBezTo>
                  <a:close/>
                  <a:moveTo>
                    <a:pt x="11806" y="3463"/>
                  </a:moveTo>
                  <a:lnTo>
                    <a:pt x="11837" y="3433"/>
                  </a:lnTo>
                  <a:cubicBezTo>
                    <a:pt x="11867" y="3471"/>
                    <a:pt x="11913" y="3509"/>
                    <a:pt x="11929" y="3555"/>
                  </a:cubicBezTo>
                  <a:cubicBezTo>
                    <a:pt x="11883" y="3525"/>
                    <a:pt x="11852" y="3486"/>
                    <a:pt x="11806" y="3463"/>
                  </a:cubicBezTo>
                  <a:close/>
                  <a:moveTo>
                    <a:pt x="11913" y="3640"/>
                  </a:moveTo>
                  <a:cubicBezTo>
                    <a:pt x="11921" y="3617"/>
                    <a:pt x="11944" y="3617"/>
                    <a:pt x="11967" y="3632"/>
                  </a:cubicBezTo>
                  <a:cubicBezTo>
                    <a:pt x="11998" y="3663"/>
                    <a:pt x="12028" y="3709"/>
                    <a:pt x="12074" y="3747"/>
                  </a:cubicBezTo>
                  <a:lnTo>
                    <a:pt x="12059" y="3778"/>
                  </a:lnTo>
                  <a:cubicBezTo>
                    <a:pt x="12021" y="3747"/>
                    <a:pt x="11959" y="3678"/>
                    <a:pt x="11913" y="3640"/>
                  </a:cubicBezTo>
                  <a:close/>
                  <a:moveTo>
                    <a:pt x="11040" y="5662"/>
                  </a:moveTo>
                  <a:lnTo>
                    <a:pt x="11048" y="5693"/>
                  </a:lnTo>
                  <a:lnTo>
                    <a:pt x="11032" y="5700"/>
                  </a:lnTo>
                  <a:close/>
                  <a:moveTo>
                    <a:pt x="11048" y="5708"/>
                  </a:moveTo>
                  <a:cubicBezTo>
                    <a:pt x="11040" y="5739"/>
                    <a:pt x="11040" y="5777"/>
                    <a:pt x="11009" y="5800"/>
                  </a:cubicBezTo>
                  <a:cubicBezTo>
                    <a:pt x="10994" y="5762"/>
                    <a:pt x="11009" y="5731"/>
                    <a:pt x="11048" y="5708"/>
                  </a:cubicBezTo>
                  <a:close/>
                  <a:moveTo>
                    <a:pt x="11025" y="5808"/>
                  </a:moveTo>
                  <a:lnTo>
                    <a:pt x="11002" y="5877"/>
                  </a:lnTo>
                  <a:cubicBezTo>
                    <a:pt x="10971" y="5846"/>
                    <a:pt x="10994" y="5800"/>
                    <a:pt x="11025" y="5808"/>
                  </a:cubicBezTo>
                  <a:close/>
                  <a:moveTo>
                    <a:pt x="12794" y="6620"/>
                  </a:moveTo>
                  <a:lnTo>
                    <a:pt x="12810" y="6574"/>
                  </a:lnTo>
                  <a:lnTo>
                    <a:pt x="12817" y="6620"/>
                  </a:lnTo>
                  <a:close/>
                  <a:moveTo>
                    <a:pt x="10105" y="7447"/>
                  </a:moveTo>
                  <a:cubicBezTo>
                    <a:pt x="10075" y="7455"/>
                    <a:pt x="10105" y="7485"/>
                    <a:pt x="10075" y="7493"/>
                  </a:cubicBezTo>
                  <a:cubicBezTo>
                    <a:pt x="10052" y="7485"/>
                    <a:pt x="10075" y="7409"/>
                    <a:pt x="10105" y="7447"/>
                  </a:cubicBezTo>
                  <a:close/>
                  <a:moveTo>
                    <a:pt x="12787" y="6643"/>
                  </a:moveTo>
                  <a:cubicBezTo>
                    <a:pt x="12810" y="6620"/>
                    <a:pt x="12825" y="6650"/>
                    <a:pt x="12840" y="6650"/>
                  </a:cubicBezTo>
                  <a:cubicBezTo>
                    <a:pt x="12825" y="6666"/>
                    <a:pt x="12840" y="6704"/>
                    <a:pt x="12810" y="6719"/>
                  </a:cubicBezTo>
                  <a:cubicBezTo>
                    <a:pt x="12794" y="6689"/>
                    <a:pt x="12802" y="6681"/>
                    <a:pt x="12787" y="6643"/>
                  </a:cubicBezTo>
                  <a:close/>
                  <a:moveTo>
                    <a:pt x="9983" y="7524"/>
                  </a:moveTo>
                  <a:lnTo>
                    <a:pt x="10029" y="7470"/>
                  </a:lnTo>
                  <a:cubicBezTo>
                    <a:pt x="10036" y="7493"/>
                    <a:pt x="10013" y="7501"/>
                    <a:pt x="10013" y="7531"/>
                  </a:cubicBezTo>
                  <a:close/>
                  <a:moveTo>
                    <a:pt x="12756" y="6888"/>
                  </a:moveTo>
                  <a:lnTo>
                    <a:pt x="12725" y="6919"/>
                  </a:lnTo>
                  <a:cubicBezTo>
                    <a:pt x="12733" y="6934"/>
                    <a:pt x="12771" y="6934"/>
                    <a:pt x="12756" y="6972"/>
                  </a:cubicBezTo>
                  <a:lnTo>
                    <a:pt x="12718" y="6965"/>
                  </a:lnTo>
                  <a:cubicBezTo>
                    <a:pt x="12733" y="6919"/>
                    <a:pt x="12687" y="6896"/>
                    <a:pt x="12710" y="6857"/>
                  </a:cubicBezTo>
                  <a:cubicBezTo>
                    <a:pt x="12725" y="6850"/>
                    <a:pt x="12756" y="6842"/>
                    <a:pt x="12756" y="6888"/>
                  </a:cubicBezTo>
                  <a:close/>
                  <a:moveTo>
                    <a:pt x="12725" y="6773"/>
                  </a:moveTo>
                  <a:cubicBezTo>
                    <a:pt x="12725" y="6873"/>
                    <a:pt x="12771" y="6696"/>
                    <a:pt x="12794" y="6804"/>
                  </a:cubicBezTo>
                  <a:cubicBezTo>
                    <a:pt x="12756" y="6819"/>
                    <a:pt x="12756" y="6811"/>
                    <a:pt x="12733" y="6850"/>
                  </a:cubicBezTo>
                  <a:cubicBezTo>
                    <a:pt x="12725" y="6834"/>
                    <a:pt x="12695" y="6804"/>
                    <a:pt x="12725" y="6773"/>
                  </a:cubicBezTo>
                  <a:close/>
                  <a:moveTo>
                    <a:pt x="9531" y="7953"/>
                  </a:moveTo>
                  <a:cubicBezTo>
                    <a:pt x="9492" y="7945"/>
                    <a:pt x="9492" y="8006"/>
                    <a:pt x="9462" y="7960"/>
                  </a:cubicBezTo>
                  <a:cubicBezTo>
                    <a:pt x="9477" y="7960"/>
                    <a:pt x="9508" y="7922"/>
                    <a:pt x="9531" y="7953"/>
                  </a:cubicBezTo>
                  <a:close/>
                  <a:moveTo>
                    <a:pt x="9324" y="8037"/>
                  </a:moveTo>
                  <a:lnTo>
                    <a:pt x="9385" y="8029"/>
                  </a:lnTo>
                  <a:cubicBezTo>
                    <a:pt x="9378" y="8068"/>
                    <a:pt x="9355" y="8083"/>
                    <a:pt x="9339" y="8098"/>
                  </a:cubicBezTo>
                  <a:lnTo>
                    <a:pt x="9309" y="8083"/>
                  </a:lnTo>
                  <a:cubicBezTo>
                    <a:pt x="9339" y="8068"/>
                    <a:pt x="9339" y="8075"/>
                    <a:pt x="9324" y="8037"/>
                  </a:cubicBezTo>
                  <a:close/>
                  <a:moveTo>
                    <a:pt x="6972" y="8566"/>
                  </a:moveTo>
                  <a:lnTo>
                    <a:pt x="6987" y="8596"/>
                  </a:lnTo>
                  <a:lnTo>
                    <a:pt x="6949" y="8566"/>
                  </a:lnTo>
                  <a:close/>
                  <a:moveTo>
                    <a:pt x="6566" y="8558"/>
                  </a:moveTo>
                  <a:lnTo>
                    <a:pt x="6581" y="8596"/>
                  </a:lnTo>
                  <a:cubicBezTo>
                    <a:pt x="6535" y="8604"/>
                    <a:pt x="6512" y="8612"/>
                    <a:pt x="6489" y="8573"/>
                  </a:cubicBezTo>
                  <a:cubicBezTo>
                    <a:pt x="6528" y="8573"/>
                    <a:pt x="6566" y="8566"/>
                    <a:pt x="6566" y="8558"/>
                  </a:cubicBezTo>
                  <a:close/>
                  <a:moveTo>
                    <a:pt x="6436" y="8428"/>
                  </a:moveTo>
                  <a:cubicBezTo>
                    <a:pt x="6405" y="8466"/>
                    <a:pt x="6367" y="8451"/>
                    <a:pt x="6336" y="8428"/>
                  </a:cubicBezTo>
                  <a:cubicBezTo>
                    <a:pt x="6374" y="8412"/>
                    <a:pt x="6405" y="8405"/>
                    <a:pt x="6436" y="8428"/>
                  </a:cubicBezTo>
                  <a:close/>
                  <a:moveTo>
                    <a:pt x="6390" y="8489"/>
                  </a:moveTo>
                  <a:cubicBezTo>
                    <a:pt x="6336" y="8504"/>
                    <a:pt x="6313" y="8489"/>
                    <a:pt x="6275" y="8466"/>
                  </a:cubicBezTo>
                  <a:cubicBezTo>
                    <a:pt x="6329" y="8451"/>
                    <a:pt x="6351" y="8489"/>
                    <a:pt x="6390" y="8489"/>
                  </a:cubicBezTo>
                  <a:close/>
                  <a:moveTo>
                    <a:pt x="6244" y="8428"/>
                  </a:moveTo>
                  <a:lnTo>
                    <a:pt x="6260" y="8428"/>
                  </a:lnTo>
                  <a:lnTo>
                    <a:pt x="6260" y="8466"/>
                  </a:lnTo>
                  <a:lnTo>
                    <a:pt x="6237" y="8451"/>
                  </a:lnTo>
                  <a:close/>
                  <a:moveTo>
                    <a:pt x="6252" y="8420"/>
                  </a:moveTo>
                  <a:cubicBezTo>
                    <a:pt x="6237" y="8405"/>
                    <a:pt x="6206" y="8412"/>
                    <a:pt x="6183" y="8382"/>
                  </a:cubicBezTo>
                  <a:close/>
                  <a:moveTo>
                    <a:pt x="6122" y="8328"/>
                  </a:moveTo>
                  <a:lnTo>
                    <a:pt x="6183" y="8344"/>
                  </a:lnTo>
                  <a:cubicBezTo>
                    <a:pt x="6145" y="8366"/>
                    <a:pt x="6137" y="8336"/>
                    <a:pt x="6122" y="8328"/>
                  </a:cubicBezTo>
                  <a:lnTo>
                    <a:pt x="6129" y="8351"/>
                  </a:lnTo>
                  <a:close/>
                  <a:moveTo>
                    <a:pt x="5945" y="8328"/>
                  </a:moveTo>
                  <a:cubicBezTo>
                    <a:pt x="5976" y="8313"/>
                    <a:pt x="5991" y="8344"/>
                    <a:pt x="6014" y="8351"/>
                  </a:cubicBezTo>
                  <a:cubicBezTo>
                    <a:pt x="5984" y="8366"/>
                    <a:pt x="5938" y="8351"/>
                    <a:pt x="5945" y="8328"/>
                  </a:cubicBezTo>
                  <a:close/>
                  <a:moveTo>
                    <a:pt x="5892" y="8213"/>
                  </a:moveTo>
                  <a:lnTo>
                    <a:pt x="5900" y="8252"/>
                  </a:lnTo>
                  <a:lnTo>
                    <a:pt x="5907" y="8236"/>
                  </a:lnTo>
                  <a:lnTo>
                    <a:pt x="5892" y="8275"/>
                  </a:lnTo>
                  <a:lnTo>
                    <a:pt x="5869" y="8259"/>
                  </a:lnTo>
                  <a:lnTo>
                    <a:pt x="5846" y="8275"/>
                  </a:lnTo>
                  <a:lnTo>
                    <a:pt x="5838" y="8252"/>
                  </a:lnTo>
                  <a:cubicBezTo>
                    <a:pt x="5869" y="8229"/>
                    <a:pt x="5869" y="8229"/>
                    <a:pt x="5892" y="8213"/>
                  </a:cubicBezTo>
                  <a:close/>
                  <a:moveTo>
                    <a:pt x="7922" y="10573"/>
                  </a:moveTo>
                  <a:cubicBezTo>
                    <a:pt x="7876" y="10596"/>
                    <a:pt x="7853" y="10611"/>
                    <a:pt x="7868" y="10634"/>
                  </a:cubicBezTo>
                  <a:cubicBezTo>
                    <a:pt x="7845" y="10611"/>
                    <a:pt x="7815" y="10642"/>
                    <a:pt x="7776" y="10634"/>
                  </a:cubicBezTo>
                  <a:cubicBezTo>
                    <a:pt x="7830" y="10596"/>
                    <a:pt x="7746" y="10611"/>
                    <a:pt x="7776" y="10588"/>
                  </a:cubicBezTo>
                  <a:cubicBezTo>
                    <a:pt x="7822" y="10596"/>
                    <a:pt x="7868" y="10565"/>
                    <a:pt x="7922" y="10573"/>
                  </a:cubicBezTo>
                  <a:close/>
                  <a:moveTo>
                    <a:pt x="5815" y="8252"/>
                  </a:moveTo>
                  <a:lnTo>
                    <a:pt x="5815" y="8275"/>
                  </a:lnTo>
                  <a:cubicBezTo>
                    <a:pt x="5762" y="8290"/>
                    <a:pt x="5723" y="8267"/>
                    <a:pt x="5700" y="8236"/>
                  </a:cubicBezTo>
                  <a:cubicBezTo>
                    <a:pt x="5723" y="8229"/>
                    <a:pt x="5716" y="8213"/>
                    <a:pt x="5746" y="8198"/>
                  </a:cubicBezTo>
                  <a:close/>
                  <a:moveTo>
                    <a:pt x="5647" y="8213"/>
                  </a:moveTo>
                  <a:cubicBezTo>
                    <a:pt x="5608" y="8198"/>
                    <a:pt x="5570" y="8198"/>
                    <a:pt x="5547" y="8175"/>
                  </a:cubicBezTo>
                  <a:cubicBezTo>
                    <a:pt x="5585" y="8183"/>
                    <a:pt x="5593" y="8175"/>
                    <a:pt x="5624" y="8183"/>
                  </a:cubicBezTo>
                  <a:lnTo>
                    <a:pt x="5624" y="8198"/>
                  </a:lnTo>
                  <a:close/>
                  <a:moveTo>
                    <a:pt x="7662" y="10619"/>
                  </a:moveTo>
                  <a:lnTo>
                    <a:pt x="7593" y="10634"/>
                  </a:lnTo>
                  <a:close/>
                  <a:moveTo>
                    <a:pt x="5677" y="8190"/>
                  </a:moveTo>
                  <a:cubicBezTo>
                    <a:pt x="5700" y="8229"/>
                    <a:pt x="5685" y="8252"/>
                    <a:pt x="5670" y="8267"/>
                  </a:cubicBezTo>
                  <a:lnTo>
                    <a:pt x="5647" y="8252"/>
                  </a:lnTo>
                  <a:cubicBezTo>
                    <a:pt x="5670" y="8236"/>
                    <a:pt x="5631" y="8198"/>
                    <a:pt x="5677" y="8190"/>
                  </a:cubicBezTo>
                  <a:close/>
                  <a:moveTo>
                    <a:pt x="7577" y="10588"/>
                  </a:moveTo>
                  <a:cubicBezTo>
                    <a:pt x="7554" y="10596"/>
                    <a:pt x="7562" y="10611"/>
                    <a:pt x="7547" y="10619"/>
                  </a:cubicBezTo>
                  <a:cubicBezTo>
                    <a:pt x="7516" y="10611"/>
                    <a:pt x="7524" y="10565"/>
                    <a:pt x="7577" y="10588"/>
                  </a:cubicBezTo>
                  <a:close/>
                  <a:moveTo>
                    <a:pt x="5547" y="8114"/>
                  </a:moveTo>
                  <a:cubicBezTo>
                    <a:pt x="5570" y="8129"/>
                    <a:pt x="5639" y="8144"/>
                    <a:pt x="5639" y="8175"/>
                  </a:cubicBezTo>
                  <a:lnTo>
                    <a:pt x="5570" y="8152"/>
                  </a:lnTo>
                  <a:lnTo>
                    <a:pt x="5601" y="8183"/>
                  </a:lnTo>
                  <a:lnTo>
                    <a:pt x="5532" y="8198"/>
                  </a:lnTo>
                  <a:cubicBezTo>
                    <a:pt x="5532" y="8160"/>
                    <a:pt x="5547" y="8137"/>
                    <a:pt x="5547" y="8114"/>
                  </a:cubicBezTo>
                  <a:close/>
                  <a:moveTo>
                    <a:pt x="7386" y="10573"/>
                  </a:moveTo>
                  <a:lnTo>
                    <a:pt x="7447" y="10596"/>
                  </a:lnTo>
                  <a:cubicBezTo>
                    <a:pt x="7432" y="10603"/>
                    <a:pt x="7462" y="10634"/>
                    <a:pt x="7424" y="10619"/>
                  </a:cubicBezTo>
                  <a:cubicBezTo>
                    <a:pt x="7439" y="10603"/>
                    <a:pt x="7424" y="10596"/>
                    <a:pt x="7393" y="10603"/>
                  </a:cubicBezTo>
                  <a:lnTo>
                    <a:pt x="7393" y="10642"/>
                  </a:lnTo>
                  <a:lnTo>
                    <a:pt x="7332" y="10619"/>
                  </a:lnTo>
                  <a:cubicBezTo>
                    <a:pt x="7370" y="10611"/>
                    <a:pt x="7324" y="10596"/>
                    <a:pt x="7386" y="10573"/>
                  </a:cubicBezTo>
                  <a:close/>
                  <a:moveTo>
                    <a:pt x="5325" y="8083"/>
                  </a:moveTo>
                  <a:cubicBezTo>
                    <a:pt x="5340" y="8083"/>
                    <a:pt x="5371" y="8083"/>
                    <a:pt x="5379" y="8114"/>
                  </a:cubicBezTo>
                  <a:cubicBezTo>
                    <a:pt x="5356" y="8121"/>
                    <a:pt x="5333" y="8114"/>
                    <a:pt x="5325" y="8098"/>
                  </a:cubicBezTo>
                  <a:close/>
                  <a:moveTo>
                    <a:pt x="6941" y="10634"/>
                  </a:moveTo>
                  <a:lnTo>
                    <a:pt x="6911" y="10603"/>
                  </a:lnTo>
                  <a:cubicBezTo>
                    <a:pt x="6941" y="10573"/>
                    <a:pt x="6987" y="10611"/>
                    <a:pt x="6941" y="10634"/>
                  </a:cubicBezTo>
                  <a:close/>
                  <a:moveTo>
                    <a:pt x="5164" y="7991"/>
                  </a:moveTo>
                  <a:lnTo>
                    <a:pt x="5187" y="8022"/>
                  </a:lnTo>
                  <a:lnTo>
                    <a:pt x="5210" y="7991"/>
                  </a:lnTo>
                  <a:cubicBezTo>
                    <a:pt x="5248" y="7999"/>
                    <a:pt x="5248" y="8037"/>
                    <a:pt x="5210" y="8045"/>
                  </a:cubicBezTo>
                  <a:cubicBezTo>
                    <a:pt x="5179" y="8029"/>
                    <a:pt x="5141" y="8022"/>
                    <a:pt x="5110" y="7991"/>
                  </a:cubicBezTo>
                  <a:cubicBezTo>
                    <a:pt x="5133" y="7999"/>
                    <a:pt x="5149" y="7983"/>
                    <a:pt x="5164" y="7991"/>
                  </a:cubicBezTo>
                  <a:close/>
                  <a:moveTo>
                    <a:pt x="6788" y="10558"/>
                  </a:moveTo>
                  <a:lnTo>
                    <a:pt x="6750" y="10588"/>
                  </a:lnTo>
                  <a:cubicBezTo>
                    <a:pt x="6727" y="10558"/>
                    <a:pt x="6712" y="10565"/>
                    <a:pt x="6696" y="10558"/>
                  </a:cubicBezTo>
                  <a:cubicBezTo>
                    <a:pt x="6735" y="10535"/>
                    <a:pt x="6758" y="10527"/>
                    <a:pt x="6788" y="10558"/>
                  </a:cubicBezTo>
                  <a:close/>
                  <a:moveTo>
                    <a:pt x="4934" y="7754"/>
                  </a:moveTo>
                  <a:lnTo>
                    <a:pt x="4934" y="7792"/>
                  </a:lnTo>
                  <a:lnTo>
                    <a:pt x="4911" y="7769"/>
                  </a:lnTo>
                  <a:lnTo>
                    <a:pt x="4896" y="7769"/>
                  </a:lnTo>
                  <a:close/>
                  <a:moveTo>
                    <a:pt x="4919" y="7892"/>
                  </a:moveTo>
                  <a:cubicBezTo>
                    <a:pt x="4934" y="7922"/>
                    <a:pt x="4957" y="7892"/>
                    <a:pt x="4957" y="7930"/>
                  </a:cubicBezTo>
                  <a:cubicBezTo>
                    <a:pt x="4942" y="7930"/>
                    <a:pt x="4896" y="7907"/>
                    <a:pt x="4919" y="7892"/>
                  </a:cubicBezTo>
                  <a:close/>
                  <a:moveTo>
                    <a:pt x="4835" y="7777"/>
                  </a:moveTo>
                  <a:lnTo>
                    <a:pt x="4842" y="7815"/>
                  </a:lnTo>
                  <a:cubicBezTo>
                    <a:pt x="4819" y="7792"/>
                    <a:pt x="4804" y="7792"/>
                    <a:pt x="4781" y="7807"/>
                  </a:cubicBezTo>
                  <a:cubicBezTo>
                    <a:pt x="4766" y="7761"/>
                    <a:pt x="4804" y="7777"/>
                    <a:pt x="4835" y="7777"/>
                  </a:cubicBezTo>
                  <a:close/>
                  <a:moveTo>
                    <a:pt x="6336" y="10473"/>
                  </a:moveTo>
                  <a:cubicBezTo>
                    <a:pt x="6374" y="10496"/>
                    <a:pt x="6474" y="10458"/>
                    <a:pt x="6466" y="10512"/>
                  </a:cubicBezTo>
                  <a:cubicBezTo>
                    <a:pt x="6428" y="10496"/>
                    <a:pt x="6336" y="10519"/>
                    <a:pt x="6336" y="10473"/>
                  </a:cubicBezTo>
                  <a:close/>
                  <a:moveTo>
                    <a:pt x="4712" y="7738"/>
                  </a:moveTo>
                  <a:cubicBezTo>
                    <a:pt x="4674" y="7738"/>
                    <a:pt x="4643" y="7723"/>
                    <a:pt x="4605" y="7715"/>
                  </a:cubicBezTo>
                  <a:cubicBezTo>
                    <a:pt x="4643" y="7715"/>
                    <a:pt x="4681" y="7715"/>
                    <a:pt x="4712" y="7738"/>
                  </a:cubicBezTo>
                  <a:close/>
                  <a:moveTo>
                    <a:pt x="4643" y="7777"/>
                  </a:moveTo>
                  <a:cubicBezTo>
                    <a:pt x="4681" y="7738"/>
                    <a:pt x="4674" y="7792"/>
                    <a:pt x="4689" y="7807"/>
                  </a:cubicBezTo>
                  <a:cubicBezTo>
                    <a:pt x="4689" y="7769"/>
                    <a:pt x="4727" y="7769"/>
                    <a:pt x="4750" y="7761"/>
                  </a:cubicBezTo>
                  <a:cubicBezTo>
                    <a:pt x="4766" y="7800"/>
                    <a:pt x="4689" y="7792"/>
                    <a:pt x="4712" y="7830"/>
                  </a:cubicBezTo>
                  <a:lnTo>
                    <a:pt x="4743" y="7807"/>
                  </a:lnTo>
                  <a:lnTo>
                    <a:pt x="4758" y="7853"/>
                  </a:lnTo>
                  <a:cubicBezTo>
                    <a:pt x="4727" y="7815"/>
                    <a:pt x="4551" y="7853"/>
                    <a:pt x="4612" y="7792"/>
                  </a:cubicBezTo>
                  <a:cubicBezTo>
                    <a:pt x="4589" y="7777"/>
                    <a:pt x="4521" y="7769"/>
                    <a:pt x="4528" y="7731"/>
                  </a:cubicBezTo>
                  <a:cubicBezTo>
                    <a:pt x="4566" y="7715"/>
                    <a:pt x="4643" y="7738"/>
                    <a:pt x="4643" y="7777"/>
                  </a:cubicBezTo>
                  <a:close/>
                  <a:moveTo>
                    <a:pt x="4513" y="7754"/>
                  </a:moveTo>
                  <a:cubicBezTo>
                    <a:pt x="4482" y="7754"/>
                    <a:pt x="4459" y="7738"/>
                    <a:pt x="4444" y="7723"/>
                  </a:cubicBezTo>
                  <a:cubicBezTo>
                    <a:pt x="4482" y="7715"/>
                    <a:pt x="4498" y="7731"/>
                    <a:pt x="4513" y="7754"/>
                  </a:cubicBezTo>
                  <a:close/>
                  <a:moveTo>
                    <a:pt x="5754" y="10404"/>
                  </a:moveTo>
                  <a:lnTo>
                    <a:pt x="5685" y="10381"/>
                  </a:lnTo>
                  <a:cubicBezTo>
                    <a:pt x="5700" y="10343"/>
                    <a:pt x="5792" y="10381"/>
                    <a:pt x="5754" y="10404"/>
                  </a:cubicBezTo>
                  <a:close/>
                  <a:moveTo>
                    <a:pt x="5509" y="10328"/>
                  </a:moveTo>
                  <a:cubicBezTo>
                    <a:pt x="5555" y="10328"/>
                    <a:pt x="5639" y="10335"/>
                    <a:pt x="5647" y="10381"/>
                  </a:cubicBezTo>
                  <a:cubicBezTo>
                    <a:pt x="5601" y="10343"/>
                    <a:pt x="5608" y="10404"/>
                    <a:pt x="5585" y="10412"/>
                  </a:cubicBezTo>
                  <a:cubicBezTo>
                    <a:pt x="5562" y="10381"/>
                    <a:pt x="5585" y="10366"/>
                    <a:pt x="5585" y="10343"/>
                  </a:cubicBezTo>
                  <a:cubicBezTo>
                    <a:pt x="5547" y="10366"/>
                    <a:pt x="5493" y="10366"/>
                    <a:pt x="5509" y="10328"/>
                  </a:cubicBezTo>
                  <a:close/>
                  <a:moveTo>
                    <a:pt x="4298" y="8190"/>
                  </a:moveTo>
                  <a:cubicBezTo>
                    <a:pt x="4321" y="8236"/>
                    <a:pt x="4191" y="8229"/>
                    <a:pt x="4222" y="8190"/>
                  </a:cubicBezTo>
                  <a:cubicBezTo>
                    <a:pt x="4252" y="8221"/>
                    <a:pt x="4260" y="8183"/>
                    <a:pt x="4298" y="8190"/>
                  </a:cubicBezTo>
                  <a:close/>
                  <a:moveTo>
                    <a:pt x="5371" y="10297"/>
                  </a:moveTo>
                  <a:lnTo>
                    <a:pt x="5440" y="10328"/>
                  </a:lnTo>
                  <a:lnTo>
                    <a:pt x="5379" y="10335"/>
                  </a:lnTo>
                  <a:close/>
                  <a:moveTo>
                    <a:pt x="3900" y="8083"/>
                  </a:moveTo>
                  <a:cubicBezTo>
                    <a:pt x="3869" y="8083"/>
                    <a:pt x="3846" y="8083"/>
                    <a:pt x="3839" y="8060"/>
                  </a:cubicBezTo>
                  <a:cubicBezTo>
                    <a:pt x="3869" y="8060"/>
                    <a:pt x="3885" y="8068"/>
                    <a:pt x="3900" y="8083"/>
                  </a:cubicBezTo>
                  <a:close/>
                  <a:moveTo>
                    <a:pt x="3808" y="7884"/>
                  </a:moveTo>
                  <a:cubicBezTo>
                    <a:pt x="3831" y="7922"/>
                    <a:pt x="3793" y="7922"/>
                    <a:pt x="3754" y="7930"/>
                  </a:cubicBezTo>
                  <a:lnTo>
                    <a:pt x="3724" y="7914"/>
                  </a:lnTo>
                  <a:cubicBezTo>
                    <a:pt x="3770" y="7884"/>
                    <a:pt x="3770" y="7914"/>
                    <a:pt x="3808" y="7884"/>
                  </a:cubicBezTo>
                  <a:close/>
                  <a:moveTo>
                    <a:pt x="3716" y="7876"/>
                  </a:moveTo>
                  <a:cubicBezTo>
                    <a:pt x="3731" y="7922"/>
                    <a:pt x="3640" y="7907"/>
                    <a:pt x="3632" y="7869"/>
                  </a:cubicBezTo>
                  <a:lnTo>
                    <a:pt x="3647" y="7846"/>
                  </a:lnTo>
                  <a:cubicBezTo>
                    <a:pt x="3708" y="7869"/>
                    <a:pt x="3670" y="7907"/>
                    <a:pt x="3716" y="7876"/>
                  </a:cubicBezTo>
                  <a:close/>
                  <a:moveTo>
                    <a:pt x="3517" y="7715"/>
                  </a:moveTo>
                  <a:cubicBezTo>
                    <a:pt x="3540" y="7723"/>
                    <a:pt x="3601" y="7754"/>
                    <a:pt x="3601" y="7792"/>
                  </a:cubicBezTo>
                  <a:cubicBezTo>
                    <a:pt x="3632" y="7792"/>
                    <a:pt x="3655" y="7838"/>
                    <a:pt x="3685" y="7807"/>
                  </a:cubicBezTo>
                  <a:lnTo>
                    <a:pt x="3693" y="7846"/>
                  </a:lnTo>
                  <a:cubicBezTo>
                    <a:pt x="3670" y="7853"/>
                    <a:pt x="3655" y="7838"/>
                    <a:pt x="3647" y="7853"/>
                  </a:cubicBezTo>
                  <a:cubicBezTo>
                    <a:pt x="3617" y="7815"/>
                    <a:pt x="3601" y="7807"/>
                    <a:pt x="3571" y="7838"/>
                  </a:cubicBezTo>
                  <a:lnTo>
                    <a:pt x="3578" y="7800"/>
                  </a:lnTo>
                  <a:lnTo>
                    <a:pt x="3532" y="7807"/>
                  </a:lnTo>
                  <a:cubicBezTo>
                    <a:pt x="3517" y="7738"/>
                    <a:pt x="3563" y="7754"/>
                    <a:pt x="3517" y="7715"/>
                  </a:cubicBezTo>
                  <a:close/>
                  <a:moveTo>
                    <a:pt x="3387" y="7125"/>
                  </a:moveTo>
                  <a:lnTo>
                    <a:pt x="3348" y="7110"/>
                  </a:lnTo>
                  <a:close/>
                  <a:moveTo>
                    <a:pt x="3517" y="7869"/>
                  </a:moveTo>
                  <a:lnTo>
                    <a:pt x="3471" y="7838"/>
                  </a:lnTo>
                  <a:cubicBezTo>
                    <a:pt x="3486" y="7853"/>
                    <a:pt x="3517" y="7838"/>
                    <a:pt x="3517" y="7869"/>
                  </a:cubicBezTo>
                  <a:close/>
                  <a:moveTo>
                    <a:pt x="3371" y="6995"/>
                  </a:moveTo>
                  <a:lnTo>
                    <a:pt x="3325" y="7026"/>
                  </a:lnTo>
                  <a:lnTo>
                    <a:pt x="3341" y="7064"/>
                  </a:lnTo>
                  <a:cubicBezTo>
                    <a:pt x="3310" y="7049"/>
                    <a:pt x="3264" y="7064"/>
                    <a:pt x="3256" y="7033"/>
                  </a:cubicBezTo>
                  <a:cubicBezTo>
                    <a:pt x="3310" y="7041"/>
                    <a:pt x="3348" y="6949"/>
                    <a:pt x="3371" y="6995"/>
                  </a:cubicBezTo>
                  <a:close/>
                  <a:moveTo>
                    <a:pt x="3302" y="7102"/>
                  </a:moveTo>
                  <a:lnTo>
                    <a:pt x="3295" y="7141"/>
                  </a:lnTo>
                  <a:lnTo>
                    <a:pt x="3256" y="7118"/>
                  </a:lnTo>
                  <a:cubicBezTo>
                    <a:pt x="3272" y="7118"/>
                    <a:pt x="3287" y="7072"/>
                    <a:pt x="3302" y="7102"/>
                  </a:cubicBezTo>
                  <a:close/>
                  <a:moveTo>
                    <a:pt x="3272" y="6995"/>
                  </a:moveTo>
                  <a:lnTo>
                    <a:pt x="3249" y="6957"/>
                  </a:lnTo>
                  <a:cubicBezTo>
                    <a:pt x="3249" y="6972"/>
                    <a:pt x="3287" y="6957"/>
                    <a:pt x="3272" y="6995"/>
                  </a:cubicBezTo>
                  <a:close/>
                  <a:moveTo>
                    <a:pt x="3264" y="7026"/>
                  </a:moveTo>
                  <a:cubicBezTo>
                    <a:pt x="3226" y="7033"/>
                    <a:pt x="3226" y="7003"/>
                    <a:pt x="3218" y="6995"/>
                  </a:cubicBezTo>
                  <a:close/>
                  <a:moveTo>
                    <a:pt x="3341" y="7639"/>
                  </a:moveTo>
                  <a:cubicBezTo>
                    <a:pt x="3310" y="7646"/>
                    <a:pt x="3295" y="7639"/>
                    <a:pt x="3272" y="7616"/>
                  </a:cubicBezTo>
                  <a:cubicBezTo>
                    <a:pt x="3295" y="7600"/>
                    <a:pt x="3341" y="7600"/>
                    <a:pt x="3341" y="7639"/>
                  </a:cubicBezTo>
                  <a:close/>
                  <a:moveTo>
                    <a:pt x="3157" y="7493"/>
                  </a:moveTo>
                  <a:cubicBezTo>
                    <a:pt x="3172" y="7539"/>
                    <a:pt x="3226" y="7485"/>
                    <a:pt x="3249" y="7531"/>
                  </a:cubicBezTo>
                  <a:cubicBezTo>
                    <a:pt x="3211" y="7524"/>
                    <a:pt x="3218" y="7531"/>
                    <a:pt x="3188" y="7539"/>
                  </a:cubicBezTo>
                  <a:cubicBezTo>
                    <a:pt x="3172" y="7531"/>
                    <a:pt x="3119" y="7508"/>
                    <a:pt x="3157" y="7493"/>
                  </a:cubicBezTo>
                  <a:close/>
                  <a:moveTo>
                    <a:pt x="3134" y="7501"/>
                  </a:moveTo>
                  <a:cubicBezTo>
                    <a:pt x="3134" y="7570"/>
                    <a:pt x="3188" y="7562"/>
                    <a:pt x="3211" y="7600"/>
                  </a:cubicBezTo>
                  <a:cubicBezTo>
                    <a:pt x="3165" y="7616"/>
                    <a:pt x="3119" y="7539"/>
                    <a:pt x="3080" y="7508"/>
                  </a:cubicBezTo>
                  <a:cubicBezTo>
                    <a:pt x="3111" y="7524"/>
                    <a:pt x="3103" y="7501"/>
                    <a:pt x="3134" y="7501"/>
                  </a:cubicBezTo>
                  <a:close/>
                  <a:moveTo>
                    <a:pt x="3119" y="7608"/>
                  </a:moveTo>
                  <a:cubicBezTo>
                    <a:pt x="3096" y="7616"/>
                    <a:pt x="3080" y="7600"/>
                    <a:pt x="3073" y="7577"/>
                  </a:cubicBezTo>
                  <a:close/>
                  <a:moveTo>
                    <a:pt x="3027" y="7340"/>
                  </a:moveTo>
                  <a:cubicBezTo>
                    <a:pt x="3004" y="7302"/>
                    <a:pt x="2904" y="7271"/>
                    <a:pt x="2942" y="7225"/>
                  </a:cubicBezTo>
                  <a:cubicBezTo>
                    <a:pt x="2950" y="7279"/>
                    <a:pt x="3034" y="7302"/>
                    <a:pt x="3027" y="7340"/>
                  </a:cubicBezTo>
                  <a:close/>
                  <a:moveTo>
                    <a:pt x="2981" y="7386"/>
                  </a:moveTo>
                  <a:lnTo>
                    <a:pt x="2927" y="7355"/>
                  </a:lnTo>
                  <a:cubicBezTo>
                    <a:pt x="2942" y="7348"/>
                    <a:pt x="2965" y="7355"/>
                    <a:pt x="2981" y="7386"/>
                  </a:cubicBezTo>
                  <a:close/>
                  <a:moveTo>
                    <a:pt x="2889" y="7187"/>
                  </a:moveTo>
                  <a:cubicBezTo>
                    <a:pt x="2873" y="7164"/>
                    <a:pt x="2774" y="7148"/>
                    <a:pt x="2827" y="7118"/>
                  </a:cubicBezTo>
                  <a:cubicBezTo>
                    <a:pt x="2827" y="7156"/>
                    <a:pt x="2889" y="7141"/>
                    <a:pt x="2889" y="7187"/>
                  </a:cubicBezTo>
                  <a:close/>
                  <a:moveTo>
                    <a:pt x="2996" y="6581"/>
                  </a:moveTo>
                  <a:lnTo>
                    <a:pt x="2958" y="6581"/>
                  </a:lnTo>
                  <a:lnTo>
                    <a:pt x="2958" y="6536"/>
                  </a:lnTo>
                  <a:lnTo>
                    <a:pt x="2981" y="6536"/>
                  </a:lnTo>
                  <a:close/>
                  <a:moveTo>
                    <a:pt x="2950" y="6436"/>
                  </a:moveTo>
                  <a:cubicBezTo>
                    <a:pt x="2958" y="6467"/>
                    <a:pt x="2988" y="6467"/>
                    <a:pt x="2981" y="6505"/>
                  </a:cubicBezTo>
                  <a:lnTo>
                    <a:pt x="2919" y="6497"/>
                  </a:lnTo>
                  <a:cubicBezTo>
                    <a:pt x="2919" y="6467"/>
                    <a:pt x="2965" y="6467"/>
                    <a:pt x="2950" y="6459"/>
                  </a:cubicBezTo>
                  <a:lnTo>
                    <a:pt x="2912" y="6467"/>
                  </a:lnTo>
                  <a:close/>
                  <a:moveTo>
                    <a:pt x="2759" y="7026"/>
                  </a:moveTo>
                  <a:cubicBezTo>
                    <a:pt x="2804" y="7033"/>
                    <a:pt x="2789" y="7049"/>
                    <a:pt x="2774" y="7087"/>
                  </a:cubicBezTo>
                  <a:lnTo>
                    <a:pt x="2736" y="7102"/>
                  </a:lnTo>
                  <a:lnTo>
                    <a:pt x="2736" y="7079"/>
                  </a:lnTo>
                  <a:cubicBezTo>
                    <a:pt x="2774" y="7072"/>
                    <a:pt x="2774" y="7049"/>
                    <a:pt x="2759" y="7026"/>
                  </a:cubicBezTo>
                  <a:close/>
                  <a:moveTo>
                    <a:pt x="2904" y="6528"/>
                  </a:moveTo>
                  <a:cubicBezTo>
                    <a:pt x="2873" y="6528"/>
                    <a:pt x="2866" y="6505"/>
                    <a:pt x="2866" y="6490"/>
                  </a:cubicBezTo>
                  <a:close/>
                  <a:moveTo>
                    <a:pt x="2873" y="6436"/>
                  </a:moveTo>
                  <a:lnTo>
                    <a:pt x="2850" y="6459"/>
                  </a:lnTo>
                  <a:lnTo>
                    <a:pt x="2843" y="6421"/>
                  </a:lnTo>
                  <a:close/>
                  <a:moveTo>
                    <a:pt x="2697" y="7072"/>
                  </a:moveTo>
                  <a:cubicBezTo>
                    <a:pt x="2697" y="7110"/>
                    <a:pt x="2736" y="7118"/>
                    <a:pt x="2751" y="7156"/>
                  </a:cubicBezTo>
                  <a:cubicBezTo>
                    <a:pt x="2697" y="7148"/>
                    <a:pt x="2674" y="7087"/>
                    <a:pt x="2674" y="7064"/>
                  </a:cubicBezTo>
                  <a:close/>
                  <a:moveTo>
                    <a:pt x="2651" y="7202"/>
                  </a:moveTo>
                  <a:lnTo>
                    <a:pt x="2613" y="7118"/>
                  </a:lnTo>
                  <a:cubicBezTo>
                    <a:pt x="2613" y="7148"/>
                    <a:pt x="2682" y="7164"/>
                    <a:pt x="2651" y="7202"/>
                  </a:cubicBezTo>
                  <a:close/>
                  <a:moveTo>
                    <a:pt x="2843" y="6413"/>
                  </a:moveTo>
                  <a:cubicBezTo>
                    <a:pt x="2812" y="6390"/>
                    <a:pt x="2812" y="6352"/>
                    <a:pt x="2804" y="6321"/>
                  </a:cubicBezTo>
                  <a:lnTo>
                    <a:pt x="2827" y="6336"/>
                  </a:lnTo>
                  <a:cubicBezTo>
                    <a:pt x="2827" y="6359"/>
                    <a:pt x="2850" y="6382"/>
                    <a:pt x="2843" y="6413"/>
                  </a:cubicBezTo>
                  <a:close/>
                  <a:moveTo>
                    <a:pt x="2736" y="7853"/>
                  </a:moveTo>
                  <a:lnTo>
                    <a:pt x="2774" y="7884"/>
                  </a:lnTo>
                  <a:cubicBezTo>
                    <a:pt x="2774" y="7930"/>
                    <a:pt x="2690" y="7914"/>
                    <a:pt x="2659" y="7876"/>
                  </a:cubicBezTo>
                  <a:cubicBezTo>
                    <a:pt x="2720" y="7884"/>
                    <a:pt x="2720" y="7876"/>
                    <a:pt x="2736" y="7853"/>
                  </a:cubicBezTo>
                  <a:close/>
                  <a:moveTo>
                    <a:pt x="3348" y="9531"/>
                  </a:moveTo>
                  <a:cubicBezTo>
                    <a:pt x="3333" y="9516"/>
                    <a:pt x="3287" y="9531"/>
                    <a:pt x="3272" y="9493"/>
                  </a:cubicBezTo>
                  <a:close/>
                  <a:moveTo>
                    <a:pt x="2728" y="6995"/>
                  </a:moveTo>
                  <a:cubicBezTo>
                    <a:pt x="2690" y="6972"/>
                    <a:pt x="2651" y="6934"/>
                    <a:pt x="2621" y="6896"/>
                  </a:cubicBezTo>
                  <a:lnTo>
                    <a:pt x="2598" y="6926"/>
                  </a:lnTo>
                  <a:cubicBezTo>
                    <a:pt x="2636" y="6888"/>
                    <a:pt x="2598" y="6896"/>
                    <a:pt x="2598" y="6857"/>
                  </a:cubicBezTo>
                  <a:cubicBezTo>
                    <a:pt x="2621" y="6857"/>
                    <a:pt x="2636" y="6880"/>
                    <a:pt x="2659" y="6850"/>
                  </a:cubicBezTo>
                  <a:cubicBezTo>
                    <a:pt x="2621" y="6911"/>
                    <a:pt x="2713" y="6934"/>
                    <a:pt x="2728" y="6995"/>
                  </a:cubicBezTo>
                  <a:close/>
                  <a:moveTo>
                    <a:pt x="2812" y="6313"/>
                  </a:moveTo>
                  <a:lnTo>
                    <a:pt x="2789" y="6313"/>
                  </a:lnTo>
                  <a:lnTo>
                    <a:pt x="2797" y="6260"/>
                  </a:lnTo>
                  <a:cubicBezTo>
                    <a:pt x="2789" y="6275"/>
                    <a:pt x="2835" y="6283"/>
                    <a:pt x="2812" y="6313"/>
                  </a:cubicBezTo>
                  <a:close/>
                  <a:moveTo>
                    <a:pt x="2697" y="6581"/>
                  </a:moveTo>
                  <a:lnTo>
                    <a:pt x="2659" y="6536"/>
                  </a:lnTo>
                  <a:close/>
                  <a:moveTo>
                    <a:pt x="2575" y="6804"/>
                  </a:moveTo>
                  <a:cubicBezTo>
                    <a:pt x="2559" y="6834"/>
                    <a:pt x="2613" y="6834"/>
                    <a:pt x="2582" y="6850"/>
                  </a:cubicBezTo>
                  <a:cubicBezTo>
                    <a:pt x="2567" y="6834"/>
                    <a:pt x="2536" y="6804"/>
                    <a:pt x="2575" y="6804"/>
                  </a:cubicBezTo>
                  <a:close/>
                  <a:moveTo>
                    <a:pt x="2835" y="6244"/>
                  </a:moveTo>
                  <a:lnTo>
                    <a:pt x="2797" y="6229"/>
                  </a:lnTo>
                  <a:lnTo>
                    <a:pt x="2774" y="6260"/>
                  </a:lnTo>
                  <a:cubicBezTo>
                    <a:pt x="2774" y="6237"/>
                    <a:pt x="2751" y="6198"/>
                    <a:pt x="2781" y="6191"/>
                  </a:cubicBezTo>
                  <a:cubicBezTo>
                    <a:pt x="2804" y="6198"/>
                    <a:pt x="2843" y="6206"/>
                    <a:pt x="2835" y="6244"/>
                  </a:cubicBezTo>
                  <a:close/>
                  <a:moveTo>
                    <a:pt x="2736" y="6321"/>
                  </a:moveTo>
                  <a:lnTo>
                    <a:pt x="2697" y="6306"/>
                  </a:lnTo>
                  <a:close/>
                  <a:moveTo>
                    <a:pt x="2559" y="6650"/>
                  </a:moveTo>
                  <a:cubicBezTo>
                    <a:pt x="2559" y="6681"/>
                    <a:pt x="2575" y="6696"/>
                    <a:pt x="2575" y="6727"/>
                  </a:cubicBezTo>
                  <a:lnTo>
                    <a:pt x="2536" y="6689"/>
                  </a:lnTo>
                  <a:cubicBezTo>
                    <a:pt x="2544" y="6696"/>
                    <a:pt x="2521" y="6643"/>
                    <a:pt x="2559" y="6650"/>
                  </a:cubicBezTo>
                  <a:close/>
                  <a:moveTo>
                    <a:pt x="2759" y="6107"/>
                  </a:moveTo>
                  <a:cubicBezTo>
                    <a:pt x="2751" y="6145"/>
                    <a:pt x="2804" y="6145"/>
                    <a:pt x="2812" y="6152"/>
                  </a:cubicBezTo>
                  <a:cubicBezTo>
                    <a:pt x="2797" y="6183"/>
                    <a:pt x="2789" y="6152"/>
                    <a:pt x="2751" y="6152"/>
                  </a:cubicBezTo>
                  <a:lnTo>
                    <a:pt x="2728" y="6122"/>
                  </a:lnTo>
                  <a:close/>
                  <a:moveTo>
                    <a:pt x="2467" y="6719"/>
                  </a:moveTo>
                  <a:lnTo>
                    <a:pt x="2490" y="6681"/>
                  </a:lnTo>
                  <a:cubicBezTo>
                    <a:pt x="2444" y="6658"/>
                    <a:pt x="2421" y="6581"/>
                    <a:pt x="2452" y="6543"/>
                  </a:cubicBezTo>
                  <a:cubicBezTo>
                    <a:pt x="2452" y="6597"/>
                    <a:pt x="2490" y="6650"/>
                    <a:pt x="2529" y="6666"/>
                  </a:cubicBezTo>
                  <a:lnTo>
                    <a:pt x="2490" y="6704"/>
                  </a:lnTo>
                  <a:lnTo>
                    <a:pt x="2529" y="6719"/>
                  </a:lnTo>
                  <a:lnTo>
                    <a:pt x="2506" y="6735"/>
                  </a:lnTo>
                  <a:cubicBezTo>
                    <a:pt x="2544" y="6727"/>
                    <a:pt x="2529" y="6742"/>
                    <a:pt x="2536" y="6765"/>
                  </a:cubicBezTo>
                  <a:cubicBezTo>
                    <a:pt x="2544" y="6735"/>
                    <a:pt x="2575" y="6765"/>
                    <a:pt x="2567" y="6796"/>
                  </a:cubicBezTo>
                  <a:cubicBezTo>
                    <a:pt x="2544" y="6804"/>
                    <a:pt x="2536" y="6781"/>
                    <a:pt x="2506" y="6781"/>
                  </a:cubicBezTo>
                  <a:cubicBezTo>
                    <a:pt x="2490" y="6719"/>
                    <a:pt x="2506" y="6704"/>
                    <a:pt x="2467" y="6719"/>
                  </a:cubicBezTo>
                  <a:close/>
                  <a:moveTo>
                    <a:pt x="2337" y="7493"/>
                  </a:moveTo>
                  <a:cubicBezTo>
                    <a:pt x="2368" y="7501"/>
                    <a:pt x="2375" y="7524"/>
                    <a:pt x="2383" y="7554"/>
                  </a:cubicBezTo>
                  <a:cubicBezTo>
                    <a:pt x="2352" y="7554"/>
                    <a:pt x="2314" y="7585"/>
                    <a:pt x="2307" y="7539"/>
                  </a:cubicBezTo>
                  <a:cubicBezTo>
                    <a:pt x="2337" y="7531"/>
                    <a:pt x="2352" y="7531"/>
                    <a:pt x="2337" y="7493"/>
                  </a:cubicBezTo>
                  <a:close/>
                  <a:moveTo>
                    <a:pt x="2866" y="9270"/>
                  </a:moveTo>
                  <a:cubicBezTo>
                    <a:pt x="2881" y="9301"/>
                    <a:pt x="2850" y="9301"/>
                    <a:pt x="2827" y="9301"/>
                  </a:cubicBezTo>
                  <a:lnTo>
                    <a:pt x="2804" y="9270"/>
                  </a:lnTo>
                  <a:close/>
                  <a:moveTo>
                    <a:pt x="2483" y="6467"/>
                  </a:moveTo>
                  <a:lnTo>
                    <a:pt x="2460" y="6497"/>
                  </a:lnTo>
                  <a:cubicBezTo>
                    <a:pt x="2460" y="6467"/>
                    <a:pt x="2414" y="6459"/>
                    <a:pt x="2444" y="6413"/>
                  </a:cubicBezTo>
                  <a:cubicBezTo>
                    <a:pt x="2467" y="6436"/>
                    <a:pt x="2452" y="6459"/>
                    <a:pt x="2483" y="6467"/>
                  </a:cubicBezTo>
                  <a:close/>
                  <a:moveTo>
                    <a:pt x="2414" y="6581"/>
                  </a:moveTo>
                  <a:lnTo>
                    <a:pt x="2414" y="6620"/>
                  </a:lnTo>
                  <a:lnTo>
                    <a:pt x="2391" y="6612"/>
                  </a:lnTo>
                  <a:lnTo>
                    <a:pt x="2383" y="6620"/>
                  </a:lnTo>
                  <a:cubicBezTo>
                    <a:pt x="2391" y="6581"/>
                    <a:pt x="2352" y="6620"/>
                    <a:pt x="2337" y="6612"/>
                  </a:cubicBezTo>
                  <a:lnTo>
                    <a:pt x="2337" y="6566"/>
                  </a:lnTo>
                  <a:cubicBezTo>
                    <a:pt x="2375" y="6581"/>
                    <a:pt x="2391" y="6574"/>
                    <a:pt x="2414" y="6581"/>
                  </a:cubicBezTo>
                  <a:close/>
                  <a:moveTo>
                    <a:pt x="2414" y="6436"/>
                  </a:moveTo>
                  <a:lnTo>
                    <a:pt x="2429" y="6490"/>
                  </a:lnTo>
                  <a:cubicBezTo>
                    <a:pt x="2406" y="6474"/>
                    <a:pt x="2383" y="6490"/>
                    <a:pt x="2375" y="6459"/>
                  </a:cubicBezTo>
                  <a:close/>
                  <a:moveTo>
                    <a:pt x="2529" y="6007"/>
                  </a:moveTo>
                  <a:lnTo>
                    <a:pt x="2506" y="5969"/>
                  </a:lnTo>
                  <a:close/>
                  <a:moveTo>
                    <a:pt x="2383" y="6168"/>
                  </a:moveTo>
                  <a:cubicBezTo>
                    <a:pt x="2375" y="6160"/>
                    <a:pt x="2337" y="6122"/>
                    <a:pt x="2375" y="6114"/>
                  </a:cubicBezTo>
                  <a:close/>
                  <a:moveTo>
                    <a:pt x="2107" y="7233"/>
                  </a:moveTo>
                  <a:cubicBezTo>
                    <a:pt x="2084" y="7256"/>
                    <a:pt x="2069" y="7217"/>
                    <a:pt x="2031" y="7202"/>
                  </a:cubicBezTo>
                  <a:lnTo>
                    <a:pt x="2031" y="7171"/>
                  </a:lnTo>
                  <a:cubicBezTo>
                    <a:pt x="2061" y="7187"/>
                    <a:pt x="2100" y="7194"/>
                    <a:pt x="2107" y="7233"/>
                  </a:cubicBezTo>
                  <a:close/>
                  <a:moveTo>
                    <a:pt x="2046" y="7164"/>
                  </a:moveTo>
                  <a:cubicBezTo>
                    <a:pt x="2023" y="7179"/>
                    <a:pt x="2023" y="7125"/>
                    <a:pt x="1992" y="7156"/>
                  </a:cubicBezTo>
                  <a:cubicBezTo>
                    <a:pt x="1992" y="7110"/>
                    <a:pt x="2046" y="7141"/>
                    <a:pt x="2046" y="7164"/>
                  </a:cubicBezTo>
                  <a:close/>
                  <a:moveTo>
                    <a:pt x="2498" y="5731"/>
                  </a:moveTo>
                  <a:lnTo>
                    <a:pt x="2483" y="5685"/>
                  </a:lnTo>
                  <a:close/>
                  <a:moveTo>
                    <a:pt x="2337" y="6007"/>
                  </a:moveTo>
                  <a:cubicBezTo>
                    <a:pt x="2314" y="5999"/>
                    <a:pt x="2299" y="5953"/>
                    <a:pt x="2329" y="5953"/>
                  </a:cubicBezTo>
                  <a:close/>
                  <a:moveTo>
                    <a:pt x="2329" y="5884"/>
                  </a:moveTo>
                  <a:lnTo>
                    <a:pt x="2329" y="5846"/>
                  </a:lnTo>
                  <a:cubicBezTo>
                    <a:pt x="2352" y="5846"/>
                    <a:pt x="2337" y="5892"/>
                    <a:pt x="2329" y="5884"/>
                  </a:cubicBezTo>
                  <a:close/>
                  <a:moveTo>
                    <a:pt x="2467" y="5570"/>
                  </a:moveTo>
                  <a:cubicBezTo>
                    <a:pt x="2490" y="5593"/>
                    <a:pt x="2490" y="5632"/>
                    <a:pt x="2490" y="5662"/>
                  </a:cubicBezTo>
                  <a:cubicBezTo>
                    <a:pt x="2460" y="5647"/>
                    <a:pt x="2429" y="5586"/>
                    <a:pt x="2467" y="5570"/>
                  </a:cubicBezTo>
                  <a:close/>
                  <a:moveTo>
                    <a:pt x="2391" y="6313"/>
                  </a:moveTo>
                  <a:lnTo>
                    <a:pt x="2444" y="6344"/>
                  </a:lnTo>
                  <a:lnTo>
                    <a:pt x="2429" y="6382"/>
                  </a:lnTo>
                  <a:cubicBezTo>
                    <a:pt x="2406" y="6375"/>
                    <a:pt x="2406" y="6344"/>
                    <a:pt x="2391" y="6313"/>
                  </a:cubicBezTo>
                  <a:close/>
                  <a:moveTo>
                    <a:pt x="2329" y="6313"/>
                  </a:moveTo>
                  <a:lnTo>
                    <a:pt x="2337" y="6344"/>
                  </a:lnTo>
                  <a:cubicBezTo>
                    <a:pt x="2291" y="6313"/>
                    <a:pt x="2352" y="6260"/>
                    <a:pt x="2352" y="6237"/>
                  </a:cubicBezTo>
                  <a:lnTo>
                    <a:pt x="2314" y="6221"/>
                  </a:lnTo>
                  <a:cubicBezTo>
                    <a:pt x="2337" y="6160"/>
                    <a:pt x="2314" y="6114"/>
                    <a:pt x="2291" y="6068"/>
                  </a:cubicBezTo>
                  <a:cubicBezTo>
                    <a:pt x="2261" y="6068"/>
                    <a:pt x="2230" y="6053"/>
                    <a:pt x="2222" y="6045"/>
                  </a:cubicBezTo>
                  <a:cubicBezTo>
                    <a:pt x="2268" y="6030"/>
                    <a:pt x="2199" y="6030"/>
                    <a:pt x="2222" y="5992"/>
                  </a:cubicBezTo>
                  <a:cubicBezTo>
                    <a:pt x="2261" y="6015"/>
                    <a:pt x="2291" y="6045"/>
                    <a:pt x="2337" y="6053"/>
                  </a:cubicBezTo>
                  <a:cubicBezTo>
                    <a:pt x="2299" y="6114"/>
                    <a:pt x="2375" y="6160"/>
                    <a:pt x="2406" y="6206"/>
                  </a:cubicBezTo>
                  <a:lnTo>
                    <a:pt x="2368" y="6198"/>
                  </a:lnTo>
                  <a:lnTo>
                    <a:pt x="2414" y="6260"/>
                  </a:lnTo>
                  <a:lnTo>
                    <a:pt x="2421" y="6237"/>
                  </a:lnTo>
                  <a:cubicBezTo>
                    <a:pt x="2414" y="6267"/>
                    <a:pt x="2467" y="6306"/>
                    <a:pt x="2429" y="6321"/>
                  </a:cubicBezTo>
                  <a:cubicBezTo>
                    <a:pt x="2429" y="6298"/>
                    <a:pt x="2375" y="6267"/>
                    <a:pt x="2352" y="6298"/>
                  </a:cubicBezTo>
                  <a:cubicBezTo>
                    <a:pt x="2391" y="6283"/>
                    <a:pt x="2398" y="6375"/>
                    <a:pt x="2383" y="6382"/>
                  </a:cubicBezTo>
                  <a:cubicBezTo>
                    <a:pt x="2375" y="6352"/>
                    <a:pt x="2368" y="6283"/>
                    <a:pt x="2329" y="6313"/>
                  </a:cubicBezTo>
                  <a:close/>
                  <a:moveTo>
                    <a:pt x="2123" y="6168"/>
                  </a:moveTo>
                  <a:lnTo>
                    <a:pt x="2100" y="6152"/>
                  </a:lnTo>
                  <a:lnTo>
                    <a:pt x="2107" y="6122"/>
                  </a:lnTo>
                  <a:close/>
                  <a:moveTo>
                    <a:pt x="2483" y="5570"/>
                  </a:moveTo>
                  <a:lnTo>
                    <a:pt x="2444" y="5509"/>
                  </a:lnTo>
                  <a:close/>
                  <a:moveTo>
                    <a:pt x="2291" y="5854"/>
                  </a:moveTo>
                  <a:cubicBezTo>
                    <a:pt x="2261" y="5892"/>
                    <a:pt x="2299" y="5915"/>
                    <a:pt x="2291" y="5953"/>
                  </a:cubicBezTo>
                  <a:cubicBezTo>
                    <a:pt x="2261" y="5938"/>
                    <a:pt x="2253" y="5969"/>
                    <a:pt x="2230" y="5930"/>
                  </a:cubicBezTo>
                  <a:cubicBezTo>
                    <a:pt x="2238" y="5892"/>
                    <a:pt x="2261" y="5915"/>
                    <a:pt x="2276" y="5900"/>
                  </a:cubicBezTo>
                  <a:lnTo>
                    <a:pt x="2253" y="5846"/>
                  </a:lnTo>
                  <a:cubicBezTo>
                    <a:pt x="2253" y="5823"/>
                    <a:pt x="2268" y="5846"/>
                    <a:pt x="2291" y="5854"/>
                  </a:cubicBezTo>
                  <a:close/>
                  <a:moveTo>
                    <a:pt x="1885" y="6850"/>
                  </a:moveTo>
                  <a:lnTo>
                    <a:pt x="1878" y="6796"/>
                  </a:lnTo>
                  <a:cubicBezTo>
                    <a:pt x="1923" y="6888"/>
                    <a:pt x="1985" y="6972"/>
                    <a:pt x="2023" y="7079"/>
                  </a:cubicBezTo>
                  <a:cubicBezTo>
                    <a:pt x="1962" y="7079"/>
                    <a:pt x="2008" y="7010"/>
                    <a:pt x="1962" y="7003"/>
                  </a:cubicBezTo>
                  <a:cubicBezTo>
                    <a:pt x="1962" y="7033"/>
                    <a:pt x="1969" y="7041"/>
                    <a:pt x="1946" y="7041"/>
                  </a:cubicBezTo>
                  <a:cubicBezTo>
                    <a:pt x="1923" y="7010"/>
                    <a:pt x="1954" y="7010"/>
                    <a:pt x="1954" y="6972"/>
                  </a:cubicBezTo>
                  <a:cubicBezTo>
                    <a:pt x="1908" y="6957"/>
                    <a:pt x="1931" y="6911"/>
                    <a:pt x="1885" y="6896"/>
                  </a:cubicBezTo>
                  <a:cubicBezTo>
                    <a:pt x="1885" y="6919"/>
                    <a:pt x="1908" y="6934"/>
                    <a:pt x="1893" y="6965"/>
                  </a:cubicBezTo>
                  <a:cubicBezTo>
                    <a:pt x="1878" y="6957"/>
                    <a:pt x="1878" y="6934"/>
                    <a:pt x="1855" y="6934"/>
                  </a:cubicBezTo>
                  <a:cubicBezTo>
                    <a:pt x="1855" y="6903"/>
                    <a:pt x="1900" y="6919"/>
                    <a:pt x="1878" y="6888"/>
                  </a:cubicBezTo>
                  <a:cubicBezTo>
                    <a:pt x="1855" y="6880"/>
                    <a:pt x="1870" y="6926"/>
                    <a:pt x="1839" y="6896"/>
                  </a:cubicBezTo>
                  <a:lnTo>
                    <a:pt x="1824" y="6850"/>
                  </a:lnTo>
                  <a:close/>
                  <a:moveTo>
                    <a:pt x="2192" y="5969"/>
                  </a:moveTo>
                  <a:lnTo>
                    <a:pt x="2176" y="5999"/>
                  </a:lnTo>
                  <a:cubicBezTo>
                    <a:pt x="2146" y="5992"/>
                    <a:pt x="2123" y="5938"/>
                    <a:pt x="2161" y="5953"/>
                  </a:cubicBezTo>
                  <a:close/>
                  <a:moveTo>
                    <a:pt x="2199" y="5877"/>
                  </a:moveTo>
                  <a:cubicBezTo>
                    <a:pt x="2238" y="5900"/>
                    <a:pt x="2192" y="5915"/>
                    <a:pt x="2192" y="5938"/>
                  </a:cubicBezTo>
                  <a:close/>
                  <a:moveTo>
                    <a:pt x="2291" y="5731"/>
                  </a:moveTo>
                  <a:lnTo>
                    <a:pt x="2261" y="5708"/>
                  </a:lnTo>
                  <a:lnTo>
                    <a:pt x="2268" y="5693"/>
                  </a:lnTo>
                  <a:cubicBezTo>
                    <a:pt x="2307" y="5693"/>
                    <a:pt x="2291" y="5708"/>
                    <a:pt x="2291" y="5731"/>
                  </a:cubicBezTo>
                  <a:close/>
                  <a:moveTo>
                    <a:pt x="2467" y="5417"/>
                  </a:moveTo>
                  <a:cubicBezTo>
                    <a:pt x="2444" y="5440"/>
                    <a:pt x="2490" y="5455"/>
                    <a:pt x="2460" y="5478"/>
                  </a:cubicBezTo>
                  <a:cubicBezTo>
                    <a:pt x="2429" y="5448"/>
                    <a:pt x="2429" y="5417"/>
                    <a:pt x="2421" y="5386"/>
                  </a:cubicBezTo>
                  <a:close/>
                  <a:moveTo>
                    <a:pt x="2253" y="5739"/>
                  </a:moveTo>
                  <a:cubicBezTo>
                    <a:pt x="2238" y="5777"/>
                    <a:pt x="2192" y="5762"/>
                    <a:pt x="2199" y="5731"/>
                  </a:cubicBezTo>
                  <a:close/>
                  <a:moveTo>
                    <a:pt x="2192" y="5731"/>
                  </a:moveTo>
                  <a:lnTo>
                    <a:pt x="2192" y="5685"/>
                  </a:lnTo>
                  <a:lnTo>
                    <a:pt x="2238" y="5708"/>
                  </a:lnTo>
                  <a:close/>
                  <a:moveTo>
                    <a:pt x="1778" y="6627"/>
                  </a:moveTo>
                  <a:cubicBezTo>
                    <a:pt x="1778" y="6666"/>
                    <a:pt x="1732" y="6643"/>
                    <a:pt x="1732" y="6612"/>
                  </a:cubicBezTo>
                  <a:close/>
                  <a:moveTo>
                    <a:pt x="2368" y="5762"/>
                  </a:moveTo>
                  <a:cubicBezTo>
                    <a:pt x="2153" y="5739"/>
                    <a:pt x="2107" y="5670"/>
                    <a:pt x="2069" y="5685"/>
                  </a:cubicBezTo>
                  <a:close/>
                  <a:moveTo>
                    <a:pt x="2444" y="5080"/>
                  </a:moveTo>
                  <a:lnTo>
                    <a:pt x="2429" y="5126"/>
                  </a:lnTo>
                  <a:lnTo>
                    <a:pt x="2414" y="5072"/>
                  </a:lnTo>
                  <a:close/>
                  <a:moveTo>
                    <a:pt x="2391" y="4842"/>
                  </a:moveTo>
                  <a:lnTo>
                    <a:pt x="2352" y="4827"/>
                  </a:lnTo>
                  <a:lnTo>
                    <a:pt x="2368" y="4789"/>
                  </a:lnTo>
                  <a:cubicBezTo>
                    <a:pt x="2383" y="4819"/>
                    <a:pt x="2406" y="4812"/>
                    <a:pt x="2391" y="4842"/>
                  </a:cubicBezTo>
                  <a:close/>
                  <a:moveTo>
                    <a:pt x="2391" y="4888"/>
                  </a:moveTo>
                  <a:cubicBezTo>
                    <a:pt x="2429" y="4842"/>
                    <a:pt x="2368" y="4766"/>
                    <a:pt x="2406" y="4743"/>
                  </a:cubicBezTo>
                  <a:cubicBezTo>
                    <a:pt x="2414" y="4773"/>
                    <a:pt x="2460" y="4881"/>
                    <a:pt x="2391" y="4888"/>
                  </a:cubicBezTo>
                  <a:close/>
                  <a:moveTo>
                    <a:pt x="2429" y="4689"/>
                  </a:moveTo>
                  <a:lnTo>
                    <a:pt x="2421" y="4728"/>
                  </a:lnTo>
                  <a:cubicBezTo>
                    <a:pt x="2406" y="4697"/>
                    <a:pt x="2429" y="4689"/>
                    <a:pt x="2383" y="4666"/>
                  </a:cubicBezTo>
                  <a:cubicBezTo>
                    <a:pt x="2421" y="4659"/>
                    <a:pt x="2383" y="4628"/>
                    <a:pt x="2414" y="4597"/>
                  </a:cubicBezTo>
                  <a:cubicBezTo>
                    <a:pt x="2429" y="4620"/>
                    <a:pt x="2406" y="4659"/>
                    <a:pt x="2429" y="4689"/>
                  </a:cubicBezTo>
                  <a:close/>
                  <a:moveTo>
                    <a:pt x="2100" y="4965"/>
                  </a:moveTo>
                  <a:cubicBezTo>
                    <a:pt x="2123" y="4980"/>
                    <a:pt x="2100" y="5019"/>
                    <a:pt x="2077" y="5019"/>
                  </a:cubicBezTo>
                  <a:cubicBezTo>
                    <a:pt x="2046" y="4996"/>
                    <a:pt x="2084" y="5003"/>
                    <a:pt x="2100" y="4965"/>
                  </a:cubicBezTo>
                  <a:close/>
                  <a:moveTo>
                    <a:pt x="2414" y="4574"/>
                  </a:moveTo>
                  <a:lnTo>
                    <a:pt x="2345" y="4574"/>
                  </a:lnTo>
                  <a:cubicBezTo>
                    <a:pt x="2368" y="4536"/>
                    <a:pt x="2414" y="4544"/>
                    <a:pt x="2414" y="4574"/>
                  </a:cubicBezTo>
                  <a:close/>
                  <a:moveTo>
                    <a:pt x="2291" y="4697"/>
                  </a:moveTo>
                  <a:lnTo>
                    <a:pt x="2253" y="4697"/>
                  </a:lnTo>
                  <a:lnTo>
                    <a:pt x="2261" y="4666"/>
                  </a:lnTo>
                  <a:close/>
                  <a:moveTo>
                    <a:pt x="2038" y="5011"/>
                  </a:moveTo>
                  <a:lnTo>
                    <a:pt x="2000" y="4980"/>
                  </a:lnTo>
                  <a:lnTo>
                    <a:pt x="2023" y="4965"/>
                  </a:lnTo>
                  <a:cubicBezTo>
                    <a:pt x="2008" y="4980"/>
                    <a:pt x="2069" y="4996"/>
                    <a:pt x="2038" y="5011"/>
                  </a:cubicBezTo>
                  <a:close/>
                  <a:moveTo>
                    <a:pt x="1962" y="5011"/>
                  </a:moveTo>
                  <a:cubicBezTo>
                    <a:pt x="2000" y="5049"/>
                    <a:pt x="1954" y="5111"/>
                    <a:pt x="1916" y="5095"/>
                  </a:cubicBezTo>
                  <a:cubicBezTo>
                    <a:pt x="1931" y="5072"/>
                    <a:pt x="1954" y="5080"/>
                    <a:pt x="1962" y="5011"/>
                  </a:cubicBezTo>
                  <a:close/>
                  <a:moveTo>
                    <a:pt x="2460" y="4383"/>
                  </a:moveTo>
                  <a:cubicBezTo>
                    <a:pt x="2452" y="4421"/>
                    <a:pt x="2429" y="4352"/>
                    <a:pt x="2421" y="4383"/>
                  </a:cubicBezTo>
                  <a:lnTo>
                    <a:pt x="2421" y="4436"/>
                  </a:lnTo>
                  <a:cubicBezTo>
                    <a:pt x="2391" y="4398"/>
                    <a:pt x="2398" y="4360"/>
                    <a:pt x="2398" y="4322"/>
                  </a:cubicBezTo>
                  <a:cubicBezTo>
                    <a:pt x="2429" y="4329"/>
                    <a:pt x="2421" y="4367"/>
                    <a:pt x="2460" y="4383"/>
                  </a:cubicBezTo>
                  <a:close/>
                  <a:moveTo>
                    <a:pt x="2329" y="4436"/>
                  </a:moveTo>
                  <a:cubicBezTo>
                    <a:pt x="2307" y="4436"/>
                    <a:pt x="2276" y="4436"/>
                    <a:pt x="2299" y="4406"/>
                  </a:cubicBezTo>
                  <a:close/>
                  <a:moveTo>
                    <a:pt x="2490" y="4214"/>
                  </a:moveTo>
                  <a:cubicBezTo>
                    <a:pt x="2483" y="4176"/>
                    <a:pt x="2490" y="4153"/>
                    <a:pt x="2490" y="4115"/>
                  </a:cubicBezTo>
                  <a:cubicBezTo>
                    <a:pt x="2506" y="4153"/>
                    <a:pt x="2521" y="4176"/>
                    <a:pt x="2490" y="4214"/>
                  </a:cubicBezTo>
                  <a:close/>
                  <a:moveTo>
                    <a:pt x="2023" y="4942"/>
                  </a:moveTo>
                  <a:cubicBezTo>
                    <a:pt x="1992" y="4896"/>
                    <a:pt x="1992" y="4850"/>
                    <a:pt x="1992" y="4804"/>
                  </a:cubicBezTo>
                  <a:cubicBezTo>
                    <a:pt x="2046" y="4804"/>
                    <a:pt x="2038" y="4896"/>
                    <a:pt x="2023" y="4942"/>
                  </a:cubicBezTo>
                  <a:close/>
                  <a:moveTo>
                    <a:pt x="2077" y="4827"/>
                  </a:moveTo>
                  <a:cubicBezTo>
                    <a:pt x="2046" y="4789"/>
                    <a:pt x="2046" y="4781"/>
                    <a:pt x="2008" y="4781"/>
                  </a:cubicBezTo>
                  <a:lnTo>
                    <a:pt x="2038" y="4751"/>
                  </a:lnTo>
                  <a:lnTo>
                    <a:pt x="2069" y="4812"/>
                  </a:lnTo>
                  <a:lnTo>
                    <a:pt x="2084" y="4789"/>
                  </a:lnTo>
                  <a:cubicBezTo>
                    <a:pt x="2107" y="4827"/>
                    <a:pt x="2084" y="4858"/>
                    <a:pt x="2069" y="4888"/>
                  </a:cubicBezTo>
                  <a:lnTo>
                    <a:pt x="2038" y="4865"/>
                  </a:lnTo>
                  <a:cubicBezTo>
                    <a:pt x="2046" y="4827"/>
                    <a:pt x="2061" y="4842"/>
                    <a:pt x="2077" y="4827"/>
                  </a:cubicBezTo>
                  <a:close/>
                  <a:moveTo>
                    <a:pt x="2023" y="4751"/>
                  </a:moveTo>
                  <a:lnTo>
                    <a:pt x="2000" y="4697"/>
                  </a:lnTo>
                  <a:cubicBezTo>
                    <a:pt x="2031" y="4697"/>
                    <a:pt x="2038" y="4728"/>
                    <a:pt x="2023" y="4751"/>
                  </a:cubicBezTo>
                  <a:close/>
                  <a:moveTo>
                    <a:pt x="2307" y="4245"/>
                  </a:moveTo>
                  <a:cubicBezTo>
                    <a:pt x="2276" y="4230"/>
                    <a:pt x="2299" y="4207"/>
                    <a:pt x="2314" y="4191"/>
                  </a:cubicBezTo>
                  <a:close/>
                  <a:moveTo>
                    <a:pt x="1946" y="4705"/>
                  </a:moveTo>
                  <a:cubicBezTo>
                    <a:pt x="1923" y="4735"/>
                    <a:pt x="1969" y="4766"/>
                    <a:pt x="1946" y="4789"/>
                  </a:cubicBezTo>
                  <a:cubicBezTo>
                    <a:pt x="1908" y="4773"/>
                    <a:pt x="1916" y="4705"/>
                    <a:pt x="1946" y="4705"/>
                  </a:cubicBezTo>
                  <a:close/>
                  <a:moveTo>
                    <a:pt x="1954" y="4865"/>
                  </a:moveTo>
                  <a:cubicBezTo>
                    <a:pt x="1923" y="4842"/>
                    <a:pt x="1954" y="4827"/>
                    <a:pt x="1916" y="4819"/>
                  </a:cubicBezTo>
                  <a:lnTo>
                    <a:pt x="1939" y="4789"/>
                  </a:lnTo>
                  <a:close/>
                  <a:moveTo>
                    <a:pt x="2031" y="4651"/>
                  </a:moveTo>
                  <a:lnTo>
                    <a:pt x="2000" y="4582"/>
                  </a:lnTo>
                  <a:close/>
                  <a:moveTo>
                    <a:pt x="2375" y="4153"/>
                  </a:moveTo>
                  <a:lnTo>
                    <a:pt x="2345" y="4138"/>
                  </a:lnTo>
                  <a:lnTo>
                    <a:pt x="2368" y="4092"/>
                  </a:lnTo>
                  <a:close/>
                  <a:moveTo>
                    <a:pt x="2031" y="4505"/>
                  </a:moveTo>
                  <a:lnTo>
                    <a:pt x="2008" y="4551"/>
                  </a:lnTo>
                  <a:cubicBezTo>
                    <a:pt x="1985" y="4536"/>
                    <a:pt x="2008" y="4482"/>
                    <a:pt x="2031" y="4505"/>
                  </a:cubicBezTo>
                  <a:close/>
                  <a:moveTo>
                    <a:pt x="1563" y="5126"/>
                  </a:moveTo>
                  <a:cubicBezTo>
                    <a:pt x="1563" y="5157"/>
                    <a:pt x="1602" y="5187"/>
                    <a:pt x="1571" y="5225"/>
                  </a:cubicBezTo>
                  <a:cubicBezTo>
                    <a:pt x="1540" y="5195"/>
                    <a:pt x="1548" y="5164"/>
                    <a:pt x="1533" y="5149"/>
                  </a:cubicBezTo>
                  <a:close/>
                  <a:moveTo>
                    <a:pt x="2375" y="4038"/>
                  </a:moveTo>
                  <a:lnTo>
                    <a:pt x="2352" y="4015"/>
                  </a:lnTo>
                  <a:cubicBezTo>
                    <a:pt x="2352" y="3984"/>
                    <a:pt x="2391" y="3977"/>
                    <a:pt x="2368" y="3938"/>
                  </a:cubicBezTo>
                  <a:cubicBezTo>
                    <a:pt x="2345" y="3938"/>
                    <a:pt x="2352" y="3977"/>
                    <a:pt x="2322" y="3961"/>
                  </a:cubicBezTo>
                  <a:cubicBezTo>
                    <a:pt x="2322" y="3931"/>
                    <a:pt x="2337" y="3908"/>
                    <a:pt x="2352" y="3900"/>
                  </a:cubicBezTo>
                  <a:cubicBezTo>
                    <a:pt x="2383" y="3946"/>
                    <a:pt x="2406" y="4023"/>
                    <a:pt x="2375" y="4038"/>
                  </a:cubicBezTo>
                  <a:close/>
                  <a:moveTo>
                    <a:pt x="1380" y="5386"/>
                  </a:moveTo>
                  <a:cubicBezTo>
                    <a:pt x="1357" y="5356"/>
                    <a:pt x="1349" y="5325"/>
                    <a:pt x="1372" y="5287"/>
                  </a:cubicBezTo>
                  <a:cubicBezTo>
                    <a:pt x="1387" y="5317"/>
                    <a:pt x="1387" y="5348"/>
                    <a:pt x="1380" y="5386"/>
                  </a:cubicBezTo>
                  <a:close/>
                  <a:moveTo>
                    <a:pt x="2406" y="3755"/>
                  </a:moveTo>
                  <a:lnTo>
                    <a:pt x="2421" y="3693"/>
                  </a:lnTo>
                  <a:cubicBezTo>
                    <a:pt x="2452" y="3709"/>
                    <a:pt x="2414" y="3770"/>
                    <a:pt x="2406" y="3755"/>
                  </a:cubicBezTo>
                  <a:close/>
                  <a:moveTo>
                    <a:pt x="652" y="6842"/>
                  </a:moveTo>
                  <a:lnTo>
                    <a:pt x="652" y="6888"/>
                  </a:lnTo>
                  <a:cubicBezTo>
                    <a:pt x="613" y="6880"/>
                    <a:pt x="621" y="6819"/>
                    <a:pt x="652" y="6842"/>
                  </a:cubicBezTo>
                  <a:close/>
                  <a:moveTo>
                    <a:pt x="1203" y="5586"/>
                  </a:moveTo>
                  <a:cubicBezTo>
                    <a:pt x="1180" y="5570"/>
                    <a:pt x="1180" y="5532"/>
                    <a:pt x="1157" y="5540"/>
                  </a:cubicBezTo>
                  <a:lnTo>
                    <a:pt x="1165" y="5517"/>
                  </a:lnTo>
                  <a:lnTo>
                    <a:pt x="1165" y="5501"/>
                  </a:lnTo>
                  <a:cubicBezTo>
                    <a:pt x="1196" y="5509"/>
                    <a:pt x="1219" y="5547"/>
                    <a:pt x="1203" y="5586"/>
                  </a:cubicBezTo>
                  <a:close/>
                  <a:moveTo>
                    <a:pt x="1931" y="4291"/>
                  </a:moveTo>
                  <a:lnTo>
                    <a:pt x="1962" y="4352"/>
                  </a:lnTo>
                  <a:lnTo>
                    <a:pt x="1939" y="4406"/>
                  </a:lnTo>
                  <a:cubicBezTo>
                    <a:pt x="1923" y="4383"/>
                    <a:pt x="1923" y="4390"/>
                    <a:pt x="1900" y="4367"/>
                  </a:cubicBezTo>
                  <a:cubicBezTo>
                    <a:pt x="1923" y="4352"/>
                    <a:pt x="1931" y="4344"/>
                    <a:pt x="1900" y="4322"/>
                  </a:cubicBezTo>
                  <a:close/>
                  <a:moveTo>
                    <a:pt x="2038" y="4122"/>
                  </a:moveTo>
                  <a:cubicBezTo>
                    <a:pt x="2061" y="4138"/>
                    <a:pt x="2069" y="4099"/>
                    <a:pt x="2077" y="4130"/>
                  </a:cubicBezTo>
                  <a:cubicBezTo>
                    <a:pt x="2069" y="4161"/>
                    <a:pt x="2031" y="4153"/>
                    <a:pt x="2038" y="4122"/>
                  </a:cubicBezTo>
                  <a:close/>
                  <a:moveTo>
                    <a:pt x="2046" y="4207"/>
                  </a:moveTo>
                  <a:lnTo>
                    <a:pt x="2061" y="4153"/>
                  </a:lnTo>
                  <a:close/>
                  <a:moveTo>
                    <a:pt x="2368" y="3693"/>
                  </a:moveTo>
                  <a:cubicBezTo>
                    <a:pt x="2391" y="3670"/>
                    <a:pt x="2352" y="3624"/>
                    <a:pt x="2383" y="3632"/>
                  </a:cubicBezTo>
                  <a:cubicBezTo>
                    <a:pt x="2383" y="3663"/>
                    <a:pt x="2391" y="3693"/>
                    <a:pt x="2368" y="3709"/>
                  </a:cubicBezTo>
                  <a:lnTo>
                    <a:pt x="2337" y="3716"/>
                  </a:lnTo>
                  <a:lnTo>
                    <a:pt x="2314" y="3640"/>
                  </a:lnTo>
                  <a:close/>
                  <a:moveTo>
                    <a:pt x="2391" y="3563"/>
                  </a:moveTo>
                  <a:cubicBezTo>
                    <a:pt x="2421" y="3555"/>
                    <a:pt x="2414" y="3532"/>
                    <a:pt x="2429" y="3509"/>
                  </a:cubicBezTo>
                  <a:cubicBezTo>
                    <a:pt x="2444" y="3555"/>
                    <a:pt x="2506" y="3594"/>
                    <a:pt x="2460" y="3624"/>
                  </a:cubicBezTo>
                  <a:cubicBezTo>
                    <a:pt x="2444" y="3586"/>
                    <a:pt x="2421" y="3586"/>
                    <a:pt x="2391" y="3563"/>
                  </a:cubicBezTo>
                  <a:close/>
                  <a:moveTo>
                    <a:pt x="2421" y="3678"/>
                  </a:moveTo>
                  <a:lnTo>
                    <a:pt x="2414" y="3624"/>
                  </a:lnTo>
                  <a:lnTo>
                    <a:pt x="2467" y="3632"/>
                  </a:lnTo>
                  <a:cubicBezTo>
                    <a:pt x="2452" y="3670"/>
                    <a:pt x="2429" y="3663"/>
                    <a:pt x="2421" y="3678"/>
                  </a:cubicBezTo>
                  <a:close/>
                  <a:moveTo>
                    <a:pt x="1579" y="4789"/>
                  </a:moveTo>
                  <a:cubicBezTo>
                    <a:pt x="1548" y="4751"/>
                    <a:pt x="1548" y="4712"/>
                    <a:pt x="1548" y="4674"/>
                  </a:cubicBezTo>
                  <a:cubicBezTo>
                    <a:pt x="1579" y="4712"/>
                    <a:pt x="1571" y="4751"/>
                    <a:pt x="1579" y="4789"/>
                  </a:cubicBezTo>
                  <a:close/>
                  <a:moveTo>
                    <a:pt x="1954" y="4130"/>
                  </a:moveTo>
                  <a:cubicBezTo>
                    <a:pt x="1931" y="4168"/>
                    <a:pt x="1969" y="4207"/>
                    <a:pt x="1962" y="4245"/>
                  </a:cubicBezTo>
                  <a:cubicBezTo>
                    <a:pt x="1916" y="4230"/>
                    <a:pt x="1931" y="4176"/>
                    <a:pt x="1923" y="4122"/>
                  </a:cubicBezTo>
                  <a:lnTo>
                    <a:pt x="1916" y="4099"/>
                  </a:lnTo>
                  <a:close/>
                  <a:moveTo>
                    <a:pt x="2046" y="3931"/>
                  </a:moveTo>
                  <a:cubicBezTo>
                    <a:pt x="2031" y="3900"/>
                    <a:pt x="2023" y="3870"/>
                    <a:pt x="2038" y="3854"/>
                  </a:cubicBezTo>
                  <a:cubicBezTo>
                    <a:pt x="2061" y="3885"/>
                    <a:pt x="2046" y="3908"/>
                    <a:pt x="2046" y="3931"/>
                  </a:cubicBezTo>
                  <a:close/>
                  <a:moveTo>
                    <a:pt x="1839" y="4161"/>
                  </a:moveTo>
                  <a:lnTo>
                    <a:pt x="1839" y="4115"/>
                  </a:lnTo>
                  <a:close/>
                  <a:moveTo>
                    <a:pt x="2368" y="3517"/>
                  </a:moveTo>
                  <a:cubicBezTo>
                    <a:pt x="2345" y="3486"/>
                    <a:pt x="2322" y="3463"/>
                    <a:pt x="2337" y="3440"/>
                  </a:cubicBezTo>
                  <a:cubicBezTo>
                    <a:pt x="2345" y="3471"/>
                    <a:pt x="2383" y="3486"/>
                    <a:pt x="2368" y="3517"/>
                  </a:cubicBezTo>
                  <a:close/>
                  <a:moveTo>
                    <a:pt x="1311" y="4728"/>
                  </a:moveTo>
                  <a:cubicBezTo>
                    <a:pt x="1295" y="4751"/>
                    <a:pt x="1280" y="4773"/>
                    <a:pt x="1257" y="4735"/>
                  </a:cubicBezTo>
                  <a:cubicBezTo>
                    <a:pt x="1257" y="4705"/>
                    <a:pt x="1280" y="4697"/>
                    <a:pt x="1272" y="4666"/>
                  </a:cubicBezTo>
                  <a:cubicBezTo>
                    <a:pt x="1311" y="4689"/>
                    <a:pt x="1280" y="4705"/>
                    <a:pt x="1311" y="4728"/>
                  </a:cubicBezTo>
                  <a:close/>
                  <a:moveTo>
                    <a:pt x="2077" y="3617"/>
                  </a:moveTo>
                  <a:cubicBezTo>
                    <a:pt x="2046" y="3640"/>
                    <a:pt x="2061" y="3663"/>
                    <a:pt x="2038" y="3693"/>
                  </a:cubicBezTo>
                  <a:cubicBezTo>
                    <a:pt x="2015" y="3663"/>
                    <a:pt x="2046" y="3632"/>
                    <a:pt x="2008" y="3617"/>
                  </a:cubicBezTo>
                  <a:lnTo>
                    <a:pt x="2031" y="3563"/>
                  </a:lnTo>
                  <a:cubicBezTo>
                    <a:pt x="2046" y="3594"/>
                    <a:pt x="2046" y="3586"/>
                    <a:pt x="2077" y="3617"/>
                  </a:cubicBezTo>
                  <a:close/>
                  <a:moveTo>
                    <a:pt x="2406" y="2988"/>
                  </a:moveTo>
                  <a:lnTo>
                    <a:pt x="2444" y="2935"/>
                  </a:lnTo>
                  <a:close/>
                  <a:moveTo>
                    <a:pt x="414" y="6122"/>
                  </a:moveTo>
                  <a:cubicBezTo>
                    <a:pt x="391" y="6084"/>
                    <a:pt x="384" y="6045"/>
                    <a:pt x="391" y="6007"/>
                  </a:cubicBezTo>
                  <a:cubicBezTo>
                    <a:pt x="414" y="6038"/>
                    <a:pt x="437" y="6107"/>
                    <a:pt x="414" y="6122"/>
                  </a:cubicBezTo>
                  <a:close/>
                  <a:moveTo>
                    <a:pt x="1533" y="3931"/>
                  </a:moveTo>
                  <a:cubicBezTo>
                    <a:pt x="1563" y="3961"/>
                    <a:pt x="1548" y="4038"/>
                    <a:pt x="1525" y="4046"/>
                  </a:cubicBezTo>
                  <a:cubicBezTo>
                    <a:pt x="1548" y="4015"/>
                    <a:pt x="1510" y="3977"/>
                    <a:pt x="1510" y="3946"/>
                  </a:cubicBezTo>
                  <a:close/>
                  <a:moveTo>
                    <a:pt x="1081" y="4505"/>
                  </a:moveTo>
                  <a:cubicBezTo>
                    <a:pt x="1065" y="4544"/>
                    <a:pt x="1035" y="4505"/>
                    <a:pt x="1050" y="4475"/>
                  </a:cubicBezTo>
                  <a:cubicBezTo>
                    <a:pt x="1073" y="4498"/>
                    <a:pt x="1073" y="4475"/>
                    <a:pt x="1081" y="4505"/>
                  </a:cubicBezTo>
                  <a:close/>
                  <a:moveTo>
                    <a:pt x="1563" y="3808"/>
                  </a:moveTo>
                  <a:lnTo>
                    <a:pt x="1563" y="3747"/>
                  </a:lnTo>
                  <a:close/>
                  <a:moveTo>
                    <a:pt x="353" y="5685"/>
                  </a:moveTo>
                  <a:lnTo>
                    <a:pt x="345" y="5616"/>
                  </a:lnTo>
                  <a:close/>
                  <a:moveTo>
                    <a:pt x="2498" y="2330"/>
                  </a:moveTo>
                  <a:lnTo>
                    <a:pt x="2506" y="2353"/>
                  </a:lnTo>
                  <a:lnTo>
                    <a:pt x="2467" y="2360"/>
                  </a:lnTo>
                  <a:cubicBezTo>
                    <a:pt x="2475" y="2330"/>
                    <a:pt x="2460" y="2330"/>
                    <a:pt x="2467" y="2284"/>
                  </a:cubicBezTo>
                  <a:close/>
                  <a:moveTo>
                    <a:pt x="1234" y="3885"/>
                  </a:moveTo>
                  <a:lnTo>
                    <a:pt x="1234" y="3808"/>
                  </a:lnTo>
                  <a:cubicBezTo>
                    <a:pt x="1257" y="3831"/>
                    <a:pt x="1272" y="3892"/>
                    <a:pt x="1234" y="3885"/>
                  </a:cubicBezTo>
                  <a:close/>
                  <a:moveTo>
                    <a:pt x="1127" y="4053"/>
                  </a:moveTo>
                  <a:lnTo>
                    <a:pt x="1119" y="4053"/>
                  </a:lnTo>
                  <a:lnTo>
                    <a:pt x="1127" y="4092"/>
                  </a:lnTo>
                  <a:lnTo>
                    <a:pt x="1111" y="4015"/>
                  </a:lnTo>
                  <a:close/>
                  <a:moveTo>
                    <a:pt x="2138" y="2559"/>
                  </a:moveTo>
                  <a:lnTo>
                    <a:pt x="2100" y="2575"/>
                  </a:lnTo>
                  <a:close/>
                  <a:moveTo>
                    <a:pt x="1563" y="3333"/>
                  </a:moveTo>
                  <a:cubicBezTo>
                    <a:pt x="1533" y="3372"/>
                    <a:pt x="1510" y="3310"/>
                    <a:pt x="1533" y="3280"/>
                  </a:cubicBezTo>
                  <a:close/>
                  <a:moveTo>
                    <a:pt x="1088" y="3862"/>
                  </a:moveTo>
                  <a:lnTo>
                    <a:pt x="1065" y="3885"/>
                  </a:lnTo>
                  <a:lnTo>
                    <a:pt x="1073" y="3831"/>
                  </a:lnTo>
                  <a:close/>
                  <a:moveTo>
                    <a:pt x="1893" y="2866"/>
                  </a:moveTo>
                  <a:lnTo>
                    <a:pt x="1847" y="2812"/>
                  </a:lnTo>
                  <a:lnTo>
                    <a:pt x="1855" y="2782"/>
                  </a:lnTo>
                  <a:cubicBezTo>
                    <a:pt x="1885" y="2774"/>
                    <a:pt x="1916" y="2835"/>
                    <a:pt x="1893" y="2866"/>
                  </a:cubicBezTo>
                  <a:close/>
                  <a:moveTo>
                    <a:pt x="2253" y="2337"/>
                  </a:moveTo>
                  <a:lnTo>
                    <a:pt x="2215" y="2337"/>
                  </a:lnTo>
                  <a:cubicBezTo>
                    <a:pt x="2199" y="2299"/>
                    <a:pt x="2261" y="2299"/>
                    <a:pt x="2253" y="2337"/>
                  </a:cubicBezTo>
                  <a:close/>
                  <a:moveTo>
                    <a:pt x="1104" y="3808"/>
                  </a:moveTo>
                  <a:cubicBezTo>
                    <a:pt x="1073" y="3793"/>
                    <a:pt x="1073" y="3770"/>
                    <a:pt x="1081" y="3739"/>
                  </a:cubicBezTo>
                  <a:close/>
                  <a:moveTo>
                    <a:pt x="307" y="5111"/>
                  </a:moveTo>
                  <a:cubicBezTo>
                    <a:pt x="299" y="5118"/>
                    <a:pt x="276" y="5072"/>
                    <a:pt x="269" y="5111"/>
                  </a:cubicBezTo>
                  <a:cubicBezTo>
                    <a:pt x="284" y="5157"/>
                    <a:pt x="307" y="5126"/>
                    <a:pt x="322" y="5149"/>
                  </a:cubicBezTo>
                  <a:lnTo>
                    <a:pt x="315" y="5195"/>
                  </a:lnTo>
                  <a:cubicBezTo>
                    <a:pt x="269" y="5172"/>
                    <a:pt x="246" y="5134"/>
                    <a:pt x="207" y="5118"/>
                  </a:cubicBezTo>
                  <a:cubicBezTo>
                    <a:pt x="246" y="5049"/>
                    <a:pt x="246" y="5042"/>
                    <a:pt x="261" y="4980"/>
                  </a:cubicBezTo>
                  <a:cubicBezTo>
                    <a:pt x="276" y="5003"/>
                    <a:pt x="307" y="5049"/>
                    <a:pt x="307" y="5111"/>
                  </a:cubicBezTo>
                  <a:close/>
                  <a:moveTo>
                    <a:pt x="1969" y="2720"/>
                  </a:moveTo>
                  <a:lnTo>
                    <a:pt x="2000" y="2774"/>
                  </a:lnTo>
                  <a:cubicBezTo>
                    <a:pt x="1962" y="2782"/>
                    <a:pt x="1992" y="2828"/>
                    <a:pt x="1985" y="2858"/>
                  </a:cubicBezTo>
                  <a:cubicBezTo>
                    <a:pt x="1939" y="2820"/>
                    <a:pt x="1985" y="2889"/>
                    <a:pt x="1939" y="2904"/>
                  </a:cubicBezTo>
                  <a:cubicBezTo>
                    <a:pt x="1931" y="2874"/>
                    <a:pt x="1954" y="2835"/>
                    <a:pt x="1954" y="2812"/>
                  </a:cubicBezTo>
                  <a:cubicBezTo>
                    <a:pt x="1916" y="2751"/>
                    <a:pt x="1847" y="2759"/>
                    <a:pt x="1862" y="2705"/>
                  </a:cubicBezTo>
                  <a:cubicBezTo>
                    <a:pt x="1885" y="2743"/>
                    <a:pt x="1954" y="2797"/>
                    <a:pt x="1969" y="2720"/>
                  </a:cubicBezTo>
                  <a:close/>
                  <a:moveTo>
                    <a:pt x="2184" y="2506"/>
                  </a:moveTo>
                  <a:cubicBezTo>
                    <a:pt x="2161" y="2475"/>
                    <a:pt x="2176" y="2506"/>
                    <a:pt x="2153" y="2521"/>
                  </a:cubicBezTo>
                  <a:lnTo>
                    <a:pt x="2146" y="2475"/>
                  </a:lnTo>
                  <a:cubicBezTo>
                    <a:pt x="2115" y="2506"/>
                    <a:pt x="2123" y="2521"/>
                    <a:pt x="2107" y="2552"/>
                  </a:cubicBezTo>
                  <a:cubicBezTo>
                    <a:pt x="2100" y="2559"/>
                    <a:pt x="2061" y="2582"/>
                    <a:pt x="2069" y="2544"/>
                  </a:cubicBezTo>
                  <a:lnTo>
                    <a:pt x="2100" y="2506"/>
                  </a:lnTo>
                  <a:cubicBezTo>
                    <a:pt x="2061" y="2475"/>
                    <a:pt x="2107" y="2445"/>
                    <a:pt x="2084" y="2414"/>
                  </a:cubicBezTo>
                  <a:cubicBezTo>
                    <a:pt x="2115" y="2399"/>
                    <a:pt x="2123" y="2376"/>
                    <a:pt x="2123" y="2337"/>
                  </a:cubicBezTo>
                  <a:lnTo>
                    <a:pt x="2100" y="2345"/>
                  </a:lnTo>
                  <a:cubicBezTo>
                    <a:pt x="2123" y="2284"/>
                    <a:pt x="2153" y="2322"/>
                    <a:pt x="2199" y="2345"/>
                  </a:cubicBezTo>
                  <a:lnTo>
                    <a:pt x="2176" y="2360"/>
                  </a:lnTo>
                  <a:lnTo>
                    <a:pt x="2161" y="2399"/>
                  </a:lnTo>
                  <a:lnTo>
                    <a:pt x="2192" y="2376"/>
                  </a:lnTo>
                  <a:cubicBezTo>
                    <a:pt x="2215" y="2406"/>
                    <a:pt x="2192" y="2429"/>
                    <a:pt x="2222" y="2414"/>
                  </a:cubicBezTo>
                  <a:lnTo>
                    <a:pt x="2199" y="2468"/>
                  </a:lnTo>
                  <a:lnTo>
                    <a:pt x="2184" y="2445"/>
                  </a:lnTo>
                  <a:close/>
                  <a:moveTo>
                    <a:pt x="1088" y="3624"/>
                  </a:moveTo>
                  <a:cubicBezTo>
                    <a:pt x="1104" y="3663"/>
                    <a:pt x="1088" y="3701"/>
                    <a:pt x="1081" y="3732"/>
                  </a:cubicBezTo>
                  <a:cubicBezTo>
                    <a:pt x="1050" y="3693"/>
                    <a:pt x="1042" y="3601"/>
                    <a:pt x="1088" y="3624"/>
                  </a:cubicBezTo>
                  <a:close/>
                  <a:moveTo>
                    <a:pt x="1694" y="2851"/>
                  </a:moveTo>
                  <a:cubicBezTo>
                    <a:pt x="1701" y="2820"/>
                    <a:pt x="1694" y="2789"/>
                    <a:pt x="1717" y="2759"/>
                  </a:cubicBezTo>
                  <a:close/>
                  <a:moveTo>
                    <a:pt x="238" y="4827"/>
                  </a:moveTo>
                  <a:lnTo>
                    <a:pt x="230" y="4773"/>
                  </a:lnTo>
                  <a:close/>
                  <a:moveTo>
                    <a:pt x="1809" y="2628"/>
                  </a:moveTo>
                  <a:cubicBezTo>
                    <a:pt x="1809" y="2598"/>
                    <a:pt x="1793" y="2567"/>
                    <a:pt x="1801" y="2544"/>
                  </a:cubicBezTo>
                  <a:cubicBezTo>
                    <a:pt x="1839" y="2567"/>
                    <a:pt x="1816" y="2598"/>
                    <a:pt x="1809" y="2628"/>
                  </a:cubicBezTo>
                  <a:close/>
                  <a:moveTo>
                    <a:pt x="1081" y="3448"/>
                  </a:moveTo>
                  <a:cubicBezTo>
                    <a:pt x="1088" y="3425"/>
                    <a:pt x="1050" y="3425"/>
                    <a:pt x="1073" y="3387"/>
                  </a:cubicBezTo>
                  <a:cubicBezTo>
                    <a:pt x="1104" y="3402"/>
                    <a:pt x="1119" y="3463"/>
                    <a:pt x="1081" y="3448"/>
                  </a:cubicBezTo>
                  <a:close/>
                  <a:moveTo>
                    <a:pt x="2031" y="2215"/>
                  </a:moveTo>
                  <a:cubicBezTo>
                    <a:pt x="2046" y="2222"/>
                    <a:pt x="2061" y="2169"/>
                    <a:pt x="2077" y="2207"/>
                  </a:cubicBezTo>
                  <a:cubicBezTo>
                    <a:pt x="2077" y="2245"/>
                    <a:pt x="2046" y="2207"/>
                    <a:pt x="2038" y="2245"/>
                  </a:cubicBezTo>
                  <a:lnTo>
                    <a:pt x="2008" y="2207"/>
                  </a:lnTo>
                  <a:lnTo>
                    <a:pt x="2038" y="2169"/>
                  </a:lnTo>
                  <a:close/>
                  <a:moveTo>
                    <a:pt x="1832" y="2429"/>
                  </a:moveTo>
                  <a:lnTo>
                    <a:pt x="1855" y="2452"/>
                  </a:lnTo>
                  <a:lnTo>
                    <a:pt x="1816" y="2475"/>
                  </a:lnTo>
                  <a:close/>
                  <a:moveTo>
                    <a:pt x="1962" y="2245"/>
                  </a:moveTo>
                  <a:cubicBezTo>
                    <a:pt x="1946" y="2284"/>
                    <a:pt x="1969" y="2322"/>
                    <a:pt x="1954" y="2360"/>
                  </a:cubicBezTo>
                  <a:cubicBezTo>
                    <a:pt x="1962" y="2322"/>
                    <a:pt x="1916" y="2284"/>
                    <a:pt x="1946" y="2245"/>
                  </a:cubicBezTo>
                  <a:close/>
                  <a:moveTo>
                    <a:pt x="1571" y="2782"/>
                  </a:moveTo>
                  <a:lnTo>
                    <a:pt x="1540" y="2797"/>
                  </a:lnTo>
                  <a:cubicBezTo>
                    <a:pt x="1533" y="2766"/>
                    <a:pt x="1525" y="2736"/>
                    <a:pt x="1548" y="2705"/>
                  </a:cubicBezTo>
                  <a:cubicBezTo>
                    <a:pt x="1571" y="2736"/>
                    <a:pt x="1540" y="2751"/>
                    <a:pt x="1571" y="2782"/>
                  </a:cubicBezTo>
                  <a:close/>
                  <a:moveTo>
                    <a:pt x="2023" y="2130"/>
                  </a:moveTo>
                  <a:lnTo>
                    <a:pt x="1992" y="2146"/>
                  </a:lnTo>
                  <a:lnTo>
                    <a:pt x="2000" y="2100"/>
                  </a:lnTo>
                  <a:close/>
                  <a:moveTo>
                    <a:pt x="238" y="4475"/>
                  </a:moveTo>
                  <a:lnTo>
                    <a:pt x="223" y="4406"/>
                  </a:lnTo>
                  <a:close/>
                  <a:moveTo>
                    <a:pt x="1969" y="2169"/>
                  </a:moveTo>
                  <a:cubicBezTo>
                    <a:pt x="1962" y="2199"/>
                    <a:pt x="1954" y="2146"/>
                    <a:pt x="1931" y="2176"/>
                  </a:cubicBezTo>
                  <a:lnTo>
                    <a:pt x="1931" y="2123"/>
                  </a:lnTo>
                  <a:close/>
                  <a:moveTo>
                    <a:pt x="1081" y="3180"/>
                  </a:moveTo>
                  <a:lnTo>
                    <a:pt x="1088" y="3103"/>
                  </a:lnTo>
                  <a:close/>
                  <a:moveTo>
                    <a:pt x="1111" y="3165"/>
                  </a:moveTo>
                  <a:lnTo>
                    <a:pt x="1119" y="3203"/>
                  </a:lnTo>
                  <a:lnTo>
                    <a:pt x="1088" y="3241"/>
                  </a:lnTo>
                  <a:cubicBezTo>
                    <a:pt x="1119" y="3287"/>
                    <a:pt x="1088" y="3310"/>
                    <a:pt x="1119" y="3364"/>
                  </a:cubicBezTo>
                  <a:lnTo>
                    <a:pt x="1081" y="3349"/>
                  </a:lnTo>
                  <a:cubicBezTo>
                    <a:pt x="1104" y="3318"/>
                    <a:pt x="1088" y="3287"/>
                    <a:pt x="1081" y="3249"/>
                  </a:cubicBezTo>
                  <a:cubicBezTo>
                    <a:pt x="1058" y="3257"/>
                    <a:pt x="1042" y="3272"/>
                    <a:pt x="1027" y="3234"/>
                  </a:cubicBezTo>
                  <a:lnTo>
                    <a:pt x="1050" y="3165"/>
                  </a:lnTo>
                  <a:lnTo>
                    <a:pt x="1081" y="3234"/>
                  </a:lnTo>
                  <a:close/>
                  <a:moveTo>
                    <a:pt x="2031" y="1985"/>
                  </a:moveTo>
                  <a:lnTo>
                    <a:pt x="2008" y="2031"/>
                  </a:lnTo>
                  <a:close/>
                  <a:moveTo>
                    <a:pt x="1809" y="2253"/>
                  </a:moveTo>
                  <a:cubicBezTo>
                    <a:pt x="1778" y="2245"/>
                    <a:pt x="1763" y="2222"/>
                    <a:pt x="1778" y="2184"/>
                  </a:cubicBezTo>
                  <a:cubicBezTo>
                    <a:pt x="1778" y="2245"/>
                    <a:pt x="1816" y="2207"/>
                    <a:pt x="1809" y="2253"/>
                  </a:cubicBezTo>
                  <a:close/>
                  <a:moveTo>
                    <a:pt x="2100" y="1878"/>
                  </a:moveTo>
                  <a:lnTo>
                    <a:pt x="2138" y="1901"/>
                  </a:lnTo>
                  <a:lnTo>
                    <a:pt x="2138" y="1954"/>
                  </a:lnTo>
                  <a:lnTo>
                    <a:pt x="2077" y="1947"/>
                  </a:lnTo>
                  <a:cubicBezTo>
                    <a:pt x="2115" y="1985"/>
                    <a:pt x="2107" y="2016"/>
                    <a:pt x="2107" y="2054"/>
                  </a:cubicBezTo>
                  <a:cubicBezTo>
                    <a:pt x="2069" y="2085"/>
                    <a:pt x="2069" y="2107"/>
                    <a:pt x="2046" y="2153"/>
                  </a:cubicBezTo>
                  <a:cubicBezTo>
                    <a:pt x="2023" y="2138"/>
                    <a:pt x="2038" y="2062"/>
                    <a:pt x="2046" y="2016"/>
                  </a:cubicBezTo>
                  <a:lnTo>
                    <a:pt x="2023" y="2023"/>
                  </a:lnTo>
                  <a:cubicBezTo>
                    <a:pt x="2023" y="1985"/>
                    <a:pt x="2031" y="1962"/>
                    <a:pt x="2046" y="1985"/>
                  </a:cubicBezTo>
                  <a:cubicBezTo>
                    <a:pt x="2038" y="1954"/>
                    <a:pt x="2023" y="1847"/>
                    <a:pt x="2084" y="1824"/>
                  </a:cubicBezTo>
                  <a:cubicBezTo>
                    <a:pt x="2084" y="1862"/>
                    <a:pt x="2107" y="1855"/>
                    <a:pt x="2100" y="1878"/>
                  </a:cubicBezTo>
                  <a:close/>
                  <a:moveTo>
                    <a:pt x="376" y="4122"/>
                  </a:moveTo>
                  <a:cubicBezTo>
                    <a:pt x="353" y="4084"/>
                    <a:pt x="384" y="4038"/>
                    <a:pt x="361" y="4000"/>
                  </a:cubicBezTo>
                  <a:cubicBezTo>
                    <a:pt x="414" y="4007"/>
                    <a:pt x="391" y="4076"/>
                    <a:pt x="376" y="4122"/>
                  </a:cubicBezTo>
                  <a:close/>
                  <a:moveTo>
                    <a:pt x="1923" y="2031"/>
                  </a:moveTo>
                  <a:lnTo>
                    <a:pt x="1946" y="1970"/>
                  </a:lnTo>
                  <a:close/>
                  <a:moveTo>
                    <a:pt x="1203" y="3057"/>
                  </a:moveTo>
                  <a:lnTo>
                    <a:pt x="1180" y="3027"/>
                  </a:lnTo>
                  <a:lnTo>
                    <a:pt x="1180" y="2973"/>
                  </a:lnTo>
                  <a:lnTo>
                    <a:pt x="1196" y="2950"/>
                  </a:lnTo>
                  <a:cubicBezTo>
                    <a:pt x="1226" y="2981"/>
                    <a:pt x="1219" y="3019"/>
                    <a:pt x="1203" y="3057"/>
                  </a:cubicBezTo>
                  <a:close/>
                  <a:moveTo>
                    <a:pt x="1985" y="1878"/>
                  </a:moveTo>
                  <a:cubicBezTo>
                    <a:pt x="1992" y="1916"/>
                    <a:pt x="1954" y="1947"/>
                    <a:pt x="1969" y="1985"/>
                  </a:cubicBezTo>
                  <a:cubicBezTo>
                    <a:pt x="1946" y="1954"/>
                    <a:pt x="1954" y="1939"/>
                    <a:pt x="1954" y="1893"/>
                  </a:cubicBezTo>
                  <a:close/>
                  <a:moveTo>
                    <a:pt x="1571" y="2414"/>
                  </a:moveTo>
                  <a:cubicBezTo>
                    <a:pt x="1540" y="2383"/>
                    <a:pt x="1548" y="2353"/>
                    <a:pt x="1579" y="2322"/>
                  </a:cubicBezTo>
                  <a:cubicBezTo>
                    <a:pt x="1586" y="2353"/>
                    <a:pt x="1586" y="2391"/>
                    <a:pt x="1571" y="2414"/>
                  </a:cubicBezTo>
                  <a:close/>
                  <a:moveTo>
                    <a:pt x="1724" y="2207"/>
                  </a:moveTo>
                  <a:cubicBezTo>
                    <a:pt x="1717" y="2238"/>
                    <a:pt x="1686" y="2215"/>
                    <a:pt x="1694" y="2238"/>
                  </a:cubicBezTo>
                  <a:lnTo>
                    <a:pt x="1732" y="2245"/>
                  </a:lnTo>
                  <a:lnTo>
                    <a:pt x="1701" y="2276"/>
                  </a:lnTo>
                  <a:lnTo>
                    <a:pt x="1678" y="2261"/>
                  </a:lnTo>
                  <a:lnTo>
                    <a:pt x="1655" y="2207"/>
                  </a:lnTo>
                  <a:lnTo>
                    <a:pt x="1686" y="2207"/>
                  </a:lnTo>
                  <a:cubicBezTo>
                    <a:pt x="1678" y="2176"/>
                    <a:pt x="1663" y="2199"/>
                    <a:pt x="1648" y="2176"/>
                  </a:cubicBezTo>
                  <a:cubicBezTo>
                    <a:pt x="1686" y="2146"/>
                    <a:pt x="1701" y="2207"/>
                    <a:pt x="1724" y="2207"/>
                  </a:cubicBezTo>
                  <a:close/>
                  <a:moveTo>
                    <a:pt x="1740" y="2146"/>
                  </a:moveTo>
                  <a:cubicBezTo>
                    <a:pt x="1793" y="2138"/>
                    <a:pt x="1740" y="2100"/>
                    <a:pt x="1763" y="2069"/>
                  </a:cubicBezTo>
                  <a:cubicBezTo>
                    <a:pt x="1809" y="2092"/>
                    <a:pt x="1778" y="2176"/>
                    <a:pt x="1740" y="2146"/>
                  </a:cubicBezTo>
                  <a:close/>
                  <a:moveTo>
                    <a:pt x="1985" y="1778"/>
                  </a:moveTo>
                  <a:lnTo>
                    <a:pt x="2038" y="1786"/>
                  </a:lnTo>
                  <a:lnTo>
                    <a:pt x="2031" y="1824"/>
                  </a:lnTo>
                  <a:cubicBezTo>
                    <a:pt x="1992" y="1763"/>
                    <a:pt x="2008" y="1870"/>
                    <a:pt x="1969" y="1855"/>
                  </a:cubicBezTo>
                  <a:cubicBezTo>
                    <a:pt x="1992" y="1824"/>
                    <a:pt x="1954" y="1755"/>
                    <a:pt x="2000" y="1755"/>
                  </a:cubicBezTo>
                  <a:close/>
                  <a:moveTo>
                    <a:pt x="1832" y="2023"/>
                  </a:moveTo>
                  <a:lnTo>
                    <a:pt x="1801" y="2031"/>
                  </a:lnTo>
                  <a:lnTo>
                    <a:pt x="1770" y="1993"/>
                  </a:lnTo>
                  <a:lnTo>
                    <a:pt x="1801" y="1931"/>
                  </a:lnTo>
                  <a:cubicBezTo>
                    <a:pt x="1801" y="1954"/>
                    <a:pt x="1816" y="1993"/>
                    <a:pt x="1832" y="2023"/>
                  </a:cubicBezTo>
                  <a:close/>
                  <a:moveTo>
                    <a:pt x="1969" y="1755"/>
                  </a:moveTo>
                  <a:lnTo>
                    <a:pt x="1954" y="1724"/>
                  </a:lnTo>
                  <a:lnTo>
                    <a:pt x="1985" y="1717"/>
                  </a:lnTo>
                  <a:cubicBezTo>
                    <a:pt x="1962" y="1724"/>
                    <a:pt x="2000" y="1724"/>
                    <a:pt x="1969" y="1755"/>
                  </a:cubicBezTo>
                  <a:close/>
                  <a:moveTo>
                    <a:pt x="391" y="3716"/>
                  </a:moveTo>
                  <a:cubicBezTo>
                    <a:pt x="353" y="3701"/>
                    <a:pt x="399" y="3617"/>
                    <a:pt x="391" y="3655"/>
                  </a:cubicBezTo>
                  <a:close/>
                  <a:moveTo>
                    <a:pt x="16" y="4115"/>
                  </a:moveTo>
                  <a:lnTo>
                    <a:pt x="1" y="4053"/>
                  </a:lnTo>
                  <a:close/>
                  <a:moveTo>
                    <a:pt x="1740" y="1824"/>
                  </a:moveTo>
                  <a:lnTo>
                    <a:pt x="1778" y="1824"/>
                  </a:lnTo>
                  <a:cubicBezTo>
                    <a:pt x="1755" y="1832"/>
                    <a:pt x="1793" y="1855"/>
                    <a:pt x="1770" y="1862"/>
                  </a:cubicBezTo>
                  <a:cubicBezTo>
                    <a:pt x="1755" y="1839"/>
                    <a:pt x="1732" y="1839"/>
                    <a:pt x="1717" y="1816"/>
                  </a:cubicBezTo>
                  <a:lnTo>
                    <a:pt x="1732" y="1793"/>
                  </a:lnTo>
                  <a:close/>
                  <a:moveTo>
                    <a:pt x="1042" y="2866"/>
                  </a:moveTo>
                  <a:cubicBezTo>
                    <a:pt x="1073" y="2866"/>
                    <a:pt x="1050" y="2835"/>
                    <a:pt x="1035" y="2820"/>
                  </a:cubicBezTo>
                  <a:lnTo>
                    <a:pt x="1050" y="2789"/>
                  </a:lnTo>
                  <a:cubicBezTo>
                    <a:pt x="1027" y="2736"/>
                    <a:pt x="1065" y="2682"/>
                    <a:pt x="1035" y="2628"/>
                  </a:cubicBezTo>
                  <a:cubicBezTo>
                    <a:pt x="1050" y="2598"/>
                    <a:pt x="1088" y="2628"/>
                    <a:pt x="1050" y="2590"/>
                  </a:cubicBezTo>
                  <a:cubicBezTo>
                    <a:pt x="1073" y="2559"/>
                    <a:pt x="1119" y="2559"/>
                    <a:pt x="1104" y="2605"/>
                  </a:cubicBezTo>
                  <a:lnTo>
                    <a:pt x="1073" y="2605"/>
                  </a:lnTo>
                  <a:cubicBezTo>
                    <a:pt x="1142" y="2621"/>
                    <a:pt x="1119" y="2705"/>
                    <a:pt x="1142" y="2751"/>
                  </a:cubicBezTo>
                  <a:lnTo>
                    <a:pt x="1111" y="2789"/>
                  </a:lnTo>
                  <a:cubicBezTo>
                    <a:pt x="1111" y="2820"/>
                    <a:pt x="1150" y="2851"/>
                    <a:pt x="1119" y="2889"/>
                  </a:cubicBezTo>
                  <a:cubicBezTo>
                    <a:pt x="1081" y="2866"/>
                    <a:pt x="1073" y="2797"/>
                    <a:pt x="1081" y="2759"/>
                  </a:cubicBezTo>
                  <a:lnTo>
                    <a:pt x="1073" y="2743"/>
                  </a:lnTo>
                  <a:lnTo>
                    <a:pt x="1050" y="2820"/>
                  </a:lnTo>
                  <a:cubicBezTo>
                    <a:pt x="1088" y="2858"/>
                    <a:pt x="1111" y="2897"/>
                    <a:pt x="1081" y="2935"/>
                  </a:cubicBezTo>
                  <a:cubicBezTo>
                    <a:pt x="1081" y="2866"/>
                    <a:pt x="1050" y="2889"/>
                    <a:pt x="1042" y="2866"/>
                  </a:cubicBezTo>
                  <a:close/>
                  <a:moveTo>
                    <a:pt x="1969" y="1510"/>
                  </a:moveTo>
                  <a:cubicBezTo>
                    <a:pt x="2008" y="1487"/>
                    <a:pt x="2046" y="1556"/>
                    <a:pt x="2023" y="1587"/>
                  </a:cubicBezTo>
                  <a:lnTo>
                    <a:pt x="1985" y="1548"/>
                  </a:lnTo>
                  <a:cubicBezTo>
                    <a:pt x="2008" y="1548"/>
                    <a:pt x="1992" y="1518"/>
                    <a:pt x="1969" y="1510"/>
                  </a:cubicBezTo>
                  <a:close/>
                  <a:moveTo>
                    <a:pt x="1724" y="1763"/>
                  </a:moveTo>
                  <a:lnTo>
                    <a:pt x="1701" y="1701"/>
                  </a:lnTo>
                  <a:close/>
                  <a:moveTo>
                    <a:pt x="2100" y="1380"/>
                  </a:moveTo>
                  <a:cubicBezTo>
                    <a:pt x="2069" y="1364"/>
                    <a:pt x="2123" y="1341"/>
                    <a:pt x="2100" y="1326"/>
                  </a:cubicBezTo>
                  <a:cubicBezTo>
                    <a:pt x="2115" y="1303"/>
                    <a:pt x="2138" y="1334"/>
                    <a:pt x="2146" y="1295"/>
                  </a:cubicBezTo>
                  <a:cubicBezTo>
                    <a:pt x="2184" y="1341"/>
                    <a:pt x="2107" y="1341"/>
                    <a:pt x="2100" y="1380"/>
                  </a:cubicBezTo>
                  <a:close/>
                  <a:moveTo>
                    <a:pt x="1226" y="2222"/>
                  </a:moveTo>
                  <a:lnTo>
                    <a:pt x="1196" y="2253"/>
                  </a:lnTo>
                  <a:lnTo>
                    <a:pt x="1188" y="2207"/>
                  </a:lnTo>
                  <a:cubicBezTo>
                    <a:pt x="1196" y="2245"/>
                    <a:pt x="1203" y="2184"/>
                    <a:pt x="1226" y="2222"/>
                  </a:cubicBezTo>
                  <a:close/>
                  <a:moveTo>
                    <a:pt x="422" y="3234"/>
                  </a:moveTo>
                  <a:cubicBezTo>
                    <a:pt x="391" y="3234"/>
                    <a:pt x="399" y="3180"/>
                    <a:pt x="399" y="3165"/>
                  </a:cubicBezTo>
                  <a:close/>
                  <a:moveTo>
                    <a:pt x="1142" y="2391"/>
                  </a:moveTo>
                  <a:cubicBezTo>
                    <a:pt x="1111" y="2437"/>
                    <a:pt x="1165" y="2506"/>
                    <a:pt x="1111" y="2521"/>
                  </a:cubicBezTo>
                  <a:cubicBezTo>
                    <a:pt x="1150" y="2521"/>
                    <a:pt x="1150" y="2582"/>
                    <a:pt x="1127" y="2605"/>
                  </a:cubicBezTo>
                  <a:cubicBezTo>
                    <a:pt x="1119" y="2529"/>
                    <a:pt x="1081" y="2552"/>
                    <a:pt x="1050" y="2475"/>
                  </a:cubicBezTo>
                  <a:cubicBezTo>
                    <a:pt x="1104" y="2445"/>
                    <a:pt x="1042" y="2445"/>
                    <a:pt x="1088" y="2429"/>
                  </a:cubicBezTo>
                  <a:cubicBezTo>
                    <a:pt x="1081" y="2391"/>
                    <a:pt x="1050" y="2314"/>
                    <a:pt x="1081" y="2291"/>
                  </a:cubicBezTo>
                  <a:lnTo>
                    <a:pt x="1088" y="2322"/>
                  </a:lnTo>
                  <a:lnTo>
                    <a:pt x="1104" y="2245"/>
                  </a:lnTo>
                  <a:lnTo>
                    <a:pt x="1088" y="2299"/>
                  </a:lnTo>
                  <a:cubicBezTo>
                    <a:pt x="1111" y="2337"/>
                    <a:pt x="1104" y="2391"/>
                    <a:pt x="1142" y="2391"/>
                  </a:cubicBezTo>
                  <a:close/>
                  <a:moveTo>
                    <a:pt x="2176" y="1165"/>
                  </a:moveTo>
                  <a:cubicBezTo>
                    <a:pt x="2215" y="1150"/>
                    <a:pt x="2176" y="1135"/>
                    <a:pt x="2192" y="1112"/>
                  </a:cubicBezTo>
                  <a:cubicBezTo>
                    <a:pt x="2230" y="1112"/>
                    <a:pt x="2199" y="1211"/>
                    <a:pt x="2176" y="1165"/>
                  </a:cubicBezTo>
                  <a:close/>
                  <a:moveTo>
                    <a:pt x="1770" y="1533"/>
                  </a:moveTo>
                  <a:lnTo>
                    <a:pt x="1755" y="1510"/>
                  </a:lnTo>
                  <a:lnTo>
                    <a:pt x="1770" y="1487"/>
                  </a:lnTo>
                  <a:close/>
                  <a:moveTo>
                    <a:pt x="1127" y="2215"/>
                  </a:moveTo>
                  <a:lnTo>
                    <a:pt x="1142" y="2261"/>
                  </a:lnTo>
                  <a:cubicBezTo>
                    <a:pt x="1119" y="2222"/>
                    <a:pt x="1065" y="2253"/>
                    <a:pt x="1081" y="2199"/>
                  </a:cubicBezTo>
                  <a:cubicBezTo>
                    <a:pt x="1104" y="2184"/>
                    <a:pt x="1104" y="2245"/>
                    <a:pt x="1127" y="2215"/>
                  </a:cubicBezTo>
                  <a:close/>
                  <a:moveTo>
                    <a:pt x="1770" y="1311"/>
                  </a:moveTo>
                  <a:cubicBezTo>
                    <a:pt x="1770" y="1295"/>
                    <a:pt x="1755" y="1265"/>
                    <a:pt x="1778" y="1249"/>
                  </a:cubicBezTo>
                  <a:cubicBezTo>
                    <a:pt x="1809" y="1265"/>
                    <a:pt x="1801" y="1295"/>
                    <a:pt x="1770" y="1311"/>
                  </a:cubicBezTo>
                  <a:close/>
                  <a:moveTo>
                    <a:pt x="1870" y="1188"/>
                  </a:moveTo>
                  <a:cubicBezTo>
                    <a:pt x="1832" y="1203"/>
                    <a:pt x="1855" y="1211"/>
                    <a:pt x="1839" y="1242"/>
                  </a:cubicBezTo>
                  <a:lnTo>
                    <a:pt x="1809" y="1242"/>
                  </a:lnTo>
                  <a:cubicBezTo>
                    <a:pt x="1816" y="1211"/>
                    <a:pt x="1839" y="1219"/>
                    <a:pt x="1816" y="1181"/>
                  </a:cubicBezTo>
                  <a:lnTo>
                    <a:pt x="1839" y="1165"/>
                  </a:lnTo>
                  <a:close/>
                  <a:moveTo>
                    <a:pt x="1847" y="1142"/>
                  </a:moveTo>
                  <a:cubicBezTo>
                    <a:pt x="1870" y="1135"/>
                    <a:pt x="1847" y="1089"/>
                    <a:pt x="1878" y="1104"/>
                  </a:cubicBezTo>
                  <a:cubicBezTo>
                    <a:pt x="1878" y="1119"/>
                    <a:pt x="1885" y="1165"/>
                    <a:pt x="1847" y="1142"/>
                  </a:cubicBezTo>
                  <a:close/>
                  <a:moveTo>
                    <a:pt x="889" y="2253"/>
                  </a:moveTo>
                  <a:lnTo>
                    <a:pt x="889" y="2176"/>
                  </a:lnTo>
                  <a:cubicBezTo>
                    <a:pt x="912" y="2199"/>
                    <a:pt x="920" y="2261"/>
                    <a:pt x="889" y="2253"/>
                  </a:cubicBezTo>
                  <a:close/>
                  <a:moveTo>
                    <a:pt x="31" y="3295"/>
                  </a:moveTo>
                  <a:cubicBezTo>
                    <a:pt x="1" y="3295"/>
                    <a:pt x="1" y="3241"/>
                    <a:pt x="16" y="3211"/>
                  </a:cubicBezTo>
                  <a:cubicBezTo>
                    <a:pt x="54" y="3241"/>
                    <a:pt x="47" y="3272"/>
                    <a:pt x="31" y="3295"/>
                  </a:cubicBezTo>
                  <a:close/>
                  <a:moveTo>
                    <a:pt x="1740" y="1119"/>
                  </a:moveTo>
                  <a:cubicBezTo>
                    <a:pt x="1732" y="1173"/>
                    <a:pt x="1740" y="1219"/>
                    <a:pt x="1724" y="1265"/>
                  </a:cubicBezTo>
                  <a:cubicBezTo>
                    <a:pt x="1701" y="1219"/>
                    <a:pt x="1724" y="1142"/>
                    <a:pt x="1740" y="1119"/>
                  </a:cubicBezTo>
                  <a:close/>
                  <a:moveTo>
                    <a:pt x="430" y="2605"/>
                  </a:moveTo>
                  <a:cubicBezTo>
                    <a:pt x="414" y="2575"/>
                    <a:pt x="422" y="2514"/>
                    <a:pt x="460" y="2514"/>
                  </a:cubicBezTo>
                  <a:cubicBezTo>
                    <a:pt x="437" y="2552"/>
                    <a:pt x="468" y="2582"/>
                    <a:pt x="430" y="2605"/>
                  </a:cubicBezTo>
                  <a:close/>
                  <a:moveTo>
                    <a:pt x="299" y="2376"/>
                  </a:moveTo>
                  <a:lnTo>
                    <a:pt x="299" y="2299"/>
                  </a:lnTo>
                  <a:cubicBezTo>
                    <a:pt x="322" y="2330"/>
                    <a:pt x="307" y="2360"/>
                    <a:pt x="299" y="2376"/>
                  </a:cubicBezTo>
                  <a:close/>
                  <a:moveTo>
                    <a:pt x="682" y="1288"/>
                  </a:moveTo>
                  <a:lnTo>
                    <a:pt x="690" y="1219"/>
                  </a:lnTo>
                  <a:cubicBezTo>
                    <a:pt x="705" y="1265"/>
                    <a:pt x="682" y="1288"/>
                    <a:pt x="682" y="1288"/>
                  </a:cubicBezTo>
                  <a:close/>
                  <a:moveTo>
                    <a:pt x="1027" y="192"/>
                  </a:moveTo>
                  <a:lnTo>
                    <a:pt x="1012" y="162"/>
                  </a:lnTo>
                  <a:cubicBezTo>
                    <a:pt x="1065" y="154"/>
                    <a:pt x="1004" y="108"/>
                    <a:pt x="1050" y="100"/>
                  </a:cubicBezTo>
                  <a:cubicBezTo>
                    <a:pt x="1073" y="139"/>
                    <a:pt x="1042" y="192"/>
                    <a:pt x="1027" y="192"/>
                  </a:cubicBezTo>
                  <a:close/>
                  <a:moveTo>
                    <a:pt x="1234" y="2161"/>
                  </a:moveTo>
                  <a:cubicBezTo>
                    <a:pt x="1226" y="2161"/>
                    <a:pt x="1188" y="2130"/>
                    <a:pt x="1219" y="2107"/>
                  </a:cubicBezTo>
                  <a:close/>
                  <a:moveTo>
                    <a:pt x="1196" y="2912"/>
                  </a:moveTo>
                  <a:lnTo>
                    <a:pt x="1219" y="2828"/>
                  </a:lnTo>
                  <a:cubicBezTo>
                    <a:pt x="1219" y="2851"/>
                    <a:pt x="1226" y="2912"/>
                    <a:pt x="1196" y="2912"/>
                  </a:cubicBezTo>
                  <a:close/>
                  <a:moveTo>
                    <a:pt x="1257" y="4390"/>
                  </a:moveTo>
                  <a:cubicBezTo>
                    <a:pt x="1242" y="4322"/>
                    <a:pt x="1242" y="4283"/>
                    <a:pt x="1242" y="4230"/>
                  </a:cubicBezTo>
                  <a:cubicBezTo>
                    <a:pt x="1272" y="4283"/>
                    <a:pt x="1272" y="4344"/>
                    <a:pt x="1257" y="4390"/>
                  </a:cubicBezTo>
                  <a:close/>
                  <a:moveTo>
                    <a:pt x="2215" y="997"/>
                  </a:moveTo>
                  <a:lnTo>
                    <a:pt x="2238" y="1027"/>
                  </a:lnTo>
                  <a:lnTo>
                    <a:pt x="2222" y="1058"/>
                  </a:lnTo>
                  <a:close/>
                  <a:moveTo>
                    <a:pt x="2046" y="3509"/>
                  </a:moveTo>
                  <a:cubicBezTo>
                    <a:pt x="2023" y="3509"/>
                    <a:pt x="2023" y="3372"/>
                    <a:pt x="2069" y="3395"/>
                  </a:cubicBezTo>
                  <a:cubicBezTo>
                    <a:pt x="2031" y="3433"/>
                    <a:pt x="2077" y="3471"/>
                    <a:pt x="2046" y="3509"/>
                  </a:cubicBezTo>
                  <a:close/>
                  <a:moveTo>
                    <a:pt x="2429" y="2874"/>
                  </a:moveTo>
                  <a:cubicBezTo>
                    <a:pt x="2429" y="2851"/>
                    <a:pt x="2429" y="2812"/>
                    <a:pt x="2452" y="2782"/>
                  </a:cubicBezTo>
                  <a:cubicBezTo>
                    <a:pt x="2444" y="2812"/>
                    <a:pt x="2460" y="2874"/>
                    <a:pt x="2429" y="2874"/>
                  </a:cubicBezTo>
                  <a:close/>
                  <a:moveTo>
                    <a:pt x="7715" y="8635"/>
                  </a:moveTo>
                  <a:cubicBezTo>
                    <a:pt x="7738" y="8642"/>
                    <a:pt x="7746" y="8612"/>
                    <a:pt x="7769" y="8642"/>
                  </a:cubicBezTo>
                  <a:close/>
                  <a:moveTo>
                    <a:pt x="9086" y="8236"/>
                  </a:moveTo>
                  <a:cubicBezTo>
                    <a:pt x="9071" y="8229"/>
                    <a:pt x="9033" y="8252"/>
                    <a:pt x="9033" y="8221"/>
                  </a:cubicBezTo>
                  <a:cubicBezTo>
                    <a:pt x="9056" y="8236"/>
                    <a:pt x="9086" y="8198"/>
                    <a:pt x="9086" y="8236"/>
                  </a:cubicBezTo>
                  <a:close/>
                  <a:moveTo>
                    <a:pt x="10542" y="6850"/>
                  </a:moveTo>
                  <a:cubicBezTo>
                    <a:pt x="10542" y="6880"/>
                    <a:pt x="10511" y="6888"/>
                    <a:pt x="10504" y="6911"/>
                  </a:cubicBezTo>
                  <a:cubicBezTo>
                    <a:pt x="10496" y="6873"/>
                    <a:pt x="10511" y="6857"/>
                    <a:pt x="10542" y="6850"/>
                  </a:cubicBezTo>
                  <a:close/>
                  <a:moveTo>
                    <a:pt x="10550" y="3486"/>
                  </a:moveTo>
                  <a:cubicBezTo>
                    <a:pt x="10511" y="3448"/>
                    <a:pt x="10504" y="3448"/>
                    <a:pt x="10458" y="3425"/>
                  </a:cubicBezTo>
                  <a:cubicBezTo>
                    <a:pt x="10473" y="3395"/>
                    <a:pt x="10450" y="3387"/>
                    <a:pt x="10427" y="3372"/>
                  </a:cubicBezTo>
                  <a:cubicBezTo>
                    <a:pt x="10435" y="3333"/>
                    <a:pt x="10435" y="3333"/>
                    <a:pt x="10465" y="3310"/>
                  </a:cubicBezTo>
                  <a:cubicBezTo>
                    <a:pt x="10427" y="3280"/>
                    <a:pt x="10419" y="3318"/>
                    <a:pt x="10396" y="3333"/>
                  </a:cubicBezTo>
                  <a:cubicBezTo>
                    <a:pt x="10381" y="3272"/>
                    <a:pt x="10435" y="3249"/>
                    <a:pt x="10488" y="3272"/>
                  </a:cubicBezTo>
                  <a:cubicBezTo>
                    <a:pt x="10465" y="3333"/>
                    <a:pt x="10573" y="3356"/>
                    <a:pt x="10573" y="3410"/>
                  </a:cubicBezTo>
                  <a:cubicBezTo>
                    <a:pt x="10565" y="3448"/>
                    <a:pt x="10542" y="3395"/>
                    <a:pt x="10534" y="3410"/>
                  </a:cubicBezTo>
                  <a:close/>
                  <a:moveTo>
                    <a:pt x="11117" y="3165"/>
                  </a:moveTo>
                  <a:cubicBezTo>
                    <a:pt x="11086" y="3142"/>
                    <a:pt x="11071" y="3165"/>
                    <a:pt x="11078" y="3126"/>
                  </a:cubicBezTo>
                  <a:cubicBezTo>
                    <a:pt x="11086" y="3103"/>
                    <a:pt x="11117" y="3134"/>
                    <a:pt x="11117" y="3165"/>
                  </a:cubicBezTo>
                  <a:close/>
                  <a:moveTo>
                    <a:pt x="338" y="5394"/>
                  </a:moveTo>
                  <a:cubicBezTo>
                    <a:pt x="307" y="5379"/>
                    <a:pt x="315" y="5310"/>
                    <a:pt x="284" y="5356"/>
                  </a:cubicBezTo>
                  <a:cubicBezTo>
                    <a:pt x="269" y="5310"/>
                    <a:pt x="269" y="5264"/>
                    <a:pt x="276" y="5210"/>
                  </a:cubicBezTo>
                  <a:cubicBezTo>
                    <a:pt x="307" y="5233"/>
                    <a:pt x="284" y="5241"/>
                    <a:pt x="338" y="5264"/>
                  </a:cubicBezTo>
                  <a:lnTo>
                    <a:pt x="322" y="5310"/>
                  </a:lnTo>
                  <a:lnTo>
                    <a:pt x="353" y="5310"/>
                  </a:lnTo>
                  <a:cubicBezTo>
                    <a:pt x="338" y="5325"/>
                    <a:pt x="361" y="5356"/>
                    <a:pt x="338" y="5394"/>
                  </a:cubicBezTo>
                  <a:close/>
                  <a:moveTo>
                    <a:pt x="391" y="2912"/>
                  </a:moveTo>
                  <a:cubicBezTo>
                    <a:pt x="422" y="2943"/>
                    <a:pt x="391" y="2973"/>
                    <a:pt x="384" y="3004"/>
                  </a:cubicBezTo>
                  <a:cubicBezTo>
                    <a:pt x="361" y="2973"/>
                    <a:pt x="376" y="2943"/>
                    <a:pt x="391" y="2912"/>
                  </a:cubicBezTo>
                  <a:close/>
                  <a:moveTo>
                    <a:pt x="1219" y="93"/>
                  </a:moveTo>
                  <a:lnTo>
                    <a:pt x="1234" y="108"/>
                  </a:lnTo>
                  <a:lnTo>
                    <a:pt x="1219" y="139"/>
                  </a:lnTo>
                  <a:cubicBezTo>
                    <a:pt x="1219" y="177"/>
                    <a:pt x="1234" y="169"/>
                    <a:pt x="1234" y="192"/>
                  </a:cubicBezTo>
                  <a:cubicBezTo>
                    <a:pt x="1219" y="246"/>
                    <a:pt x="1196" y="284"/>
                    <a:pt x="1203" y="338"/>
                  </a:cubicBezTo>
                  <a:cubicBezTo>
                    <a:pt x="1127" y="376"/>
                    <a:pt x="1165" y="453"/>
                    <a:pt x="1142" y="499"/>
                  </a:cubicBezTo>
                  <a:cubicBezTo>
                    <a:pt x="1088" y="483"/>
                    <a:pt x="1150" y="407"/>
                    <a:pt x="1111" y="399"/>
                  </a:cubicBezTo>
                  <a:cubicBezTo>
                    <a:pt x="1104" y="491"/>
                    <a:pt x="1050" y="529"/>
                    <a:pt x="1073" y="637"/>
                  </a:cubicBezTo>
                  <a:cubicBezTo>
                    <a:pt x="1042" y="652"/>
                    <a:pt x="1012" y="667"/>
                    <a:pt x="1042" y="713"/>
                  </a:cubicBezTo>
                  <a:cubicBezTo>
                    <a:pt x="1012" y="729"/>
                    <a:pt x="989" y="713"/>
                    <a:pt x="989" y="675"/>
                  </a:cubicBezTo>
                  <a:lnTo>
                    <a:pt x="974" y="713"/>
                  </a:lnTo>
                  <a:cubicBezTo>
                    <a:pt x="996" y="706"/>
                    <a:pt x="1004" y="759"/>
                    <a:pt x="1035" y="721"/>
                  </a:cubicBezTo>
                  <a:cubicBezTo>
                    <a:pt x="996" y="767"/>
                    <a:pt x="1027" y="836"/>
                    <a:pt x="1004" y="882"/>
                  </a:cubicBezTo>
                  <a:cubicBezTo>
                    <a:pt x="996" y="805"/>
                    <a:pt x="974" y="759"/>
                    <a:pt x="974" y="736"/>
                  </a:cubicBezTo>
                  <a:cubicBezTo>
                    <a:pt x="928" y="759"/>
                    <a:pt x="974" y="851"/>
                    <a:pt x="974" y="912"/>
                  </a:cubicBezTo>
                  <a:cubicBezTo>
                    <a:pt x="951" y="912"/>
                    <a:pt x="951" y="974"/>
                    <a:pt x="951" y="997"/>
                  </a:cubicBezTo>
                  <a:lnTo>
                    <a:pt x="966" y="997"/>
                  </a:lnTo>
                  <a:lnTo>
                    <a:pt x="966" y="1027"/>
                  </a:lnTo>
                  <a:lnTo>
                    <a:pt x="935" y="1027"/>
                  </a:lnTo>
                  <a:cubicBezTo>
                    <a:pt x="928" y="1096"/>
                    <a:pt x="935" y="1165"/>
                    <a:pt x="935" y="1226"/>
                  </a:cubicBezTo>
                  <a:lnTo>
                    <a:pt x="920" y="1242"/>
                  </a:lnTo>
                  <a:cubicBezTo>
                    <a:pt x="920" y="1173"/>
                    <a:pt x="897" y="1142"/>
                    <a:pt x="889" y="1073"/>
                  </a:cubicBezTo>
                  <a:cubicBezTo>
                    <a:pt x="859" y="1127"/>
                    <a:pt x="874" y="1181"/>
                    <a:pt x="851" y="1242"/>
                  </a:cubicBezTo>
                  <a:lnTo>
                    <a:pt x="882" y="1211"/>
                  </a:lnTo>
                  <a:lnTo>
                    <a:pt x="889" y="1249"/>
                  </a:lnTo>
                  <a:cubicBezTo>
                    <a:pt x="874" y="1288"/>
                    <a:pt x="843" y="1249"/>
                    <a:pt x="843" y="1288"/>
                  </a:cubicBezTo>
                  <a:lnTo>
                    <a:pt x="874" y="1318"/>
                  </a:lnTo>
                  <a:lnTo>
                    <a:pt x="874" y="1288"/>
                  </a:lnTo>
                  <a:cubicBezTo>
                    <a:pt x="889" y="1265"/>
                    <a:pt x="928" y="1280"/>
                    <a:pt x="897" y="1257"/>
                  </a:cubicBezTo>
                  <a:cubicBezTo>
                    <a:pt x="935" y="1219"/>
                    <a:pt x="951" y="1272"/>
                    <a:pt x="935" y="1303"/>
                  </a:cubicBezTo>
                  <a:cubicBezTo>
                    <a:pt x="928" y="1265"/>
                    <a:pt x="912" y="1341"/>
                    <a:pt x="889" y="1311"/>
                  </a:cubicBezTo>
                  <a:lnTo>
                    <a:pt x="912" y="1380"/>
                  </a:lnTo>
                  <a:lnTo>
                    <a:pt x="874" y="1326"/>
                  </a:lnTo>
                  <a:lnTo>
                    <a:pt x="820" y="1311"/>
                  </a:lnTo>
                  <a:cubicBezTo>
                    <a:pt x="805" y="1341"/>
                    <a:pt x="836" y="1372"/>
                    <a:pt x="805" y="1403"/>
                  </a:cubicBezTo>
                  <a:cubicBezTo>
                    <a:pt x="774" y="1403"/>
                    <a:pt x="782" y="1364"/>
                    <a:pt x="767" y="1341"/>
                  </a:cubicBezTo>
                  <a:cubicBezTo>
                    <a:pt x="728" y="1372"/>
                    <a:pt x="774" y="1403"/>
                    <a:pt x="736" y="1433"/>
                  </a:cubicBezTo>
                  <a:lnTo>
                    <a:pt x="774" y="1395"/>
                  </a:lnTo>
                  <a:lnTo>
                    <a:pt x="767" y="1456"/>
                  </a:lnTo>
                  <a:cubicBezTo>
                    <a:pt x="797" y="1426"/>
                    <a:pt x="805" y="1449"/>
                    <a:pt x="836" y="1456"/>
                  </a:cubicBezTo>
                  <a:lnTo>
                    <a:pt x="836" y="1487"/>
                  </a:lnTo>
                  <a:cubicBezTo>
                    <a:pt x="813" y="1525"/>
                    <a:pt x="813" y="1472"/>
                    <a:pt x="797" y="1495"/>
                  </a:cubicBezTo>
                  <a:cubicBezTo>
                    <a:pt x="836" y="1533"/>
                    <a:pt x="782" y="1717"/>
                    <a:pt x="744" y="1701"/>
                  </a:cubicBezTo>
                  <a:lnTo>
                    <a:pt x="774" y="1747"/>
                  </a:lnTo>
                  <a:cubicBezTo>
                    <a:pt x="759" y="1786"/>
                    <a:pt x="736" y="1755"/>
                    <a:pt x="721" y="1786"/>
                  </a:cubicBezTo>
                  <a:cubicBezTo>
                    <a:pt x="728" y="1747"/>
                    <a:pt x="705" y="1709"/>
                    <a:pt x="721" y="1671"/>
                  </a:cubicBezTo>
                  <a:cubicBezTo>
                    <a:pt x="690" y="1686"/>
                    <a:pt x="682" y="1786"/>
                    <a:pt x="690" y="1832"/>
                  </a:cubicBezTo>
                  <a:cubicBezTo>
                    <a:pt x="682" y="1855"/>
                    <a:pt x="667" y="1824"/>
                    <a:pt x="652" y="1839"/>
                  </a:cubicBezTo>
                  <a:cubicBezTo>
                    <a:pt x="667" y="1878"/>
                    <a:pt x="690" y="1908"/>
                    <a:pt x="652" y="1954"/>
                  </a:cubicBezTo>
                  <a:cubicBezTo>
                    <a:pt x="682" y="1962"/>
                    <a:pt x="682" y="1993"/>
                    <a:pt x="705" y="1977"/>
                  </a:cubicBezTo>
                  <a:cubicBezTo>
                    <a:pt x="682" y="1993"/>
                    <a:pt x="721" y="2031"/>
                    <a:pt x="690" y="2069"/>
                  </a:cubicBezTo>
                  <a:cubicBezTo>
                    <a:pt x="728" y="2054"/>
                    <a:pt x="705" y="2138"/>
                    <a:pt x="736" y="2138"/>
                  </a:cubicBezTo>
                  <a:cubicBezTo>
                    <a:pt x="721" y="2192"/>
                    <a:pt x="698" y="2100"/>
                    <a:pt x="690" y="2146"/>
                  </a:cubicBezTo>
                  <a:lnTo>
                    <a:pt x="705" y="2215"/>
                  </a:lnTo>
                  <a:lnTo>
                    <a:pt x="667" y="2207"/>
                  </a:lnTo>
                  <a:cubicBezTo>
                    <a:pt x="659" y="2130"/>
                    <a:pt x="675" y="2054"/>
                    <a:pt x="652" y="1985"/>
                  </a:cubicBezTo>
                  <a:cubicBezTo>
                    <a:pt x="629" y="2000"/>
                    <a:pt x="659" y="2023"/>
                    <a:pt x="629" y="2039"/>
                  </a:cubicBezTo>
                  <a:cubicBezTo>
                    <a:pt x="698" y="2146"/>
                    <a:pt x="590" y="2245"/>
                    <a:pt x="636" y="2345"/>
                  </a:cubicBezTo>
                  <a:cubicBezTo>
                    <a:pt x="583" y="2445"/>
                    <a:pt x="636" y="2628"/>
                    <a:pt x="583" y="2667"/>
                  </a:cubicBezTo>
                  <a:cubicBezTo>
                    <a:pt x="583" y="2690"/>
                    <a:pt x="583" y="2720"/>
                    <a:pt x="575" y="2751"/>
                  </a:cubicBezTo>
                  <a:cubicBezTo>
                    <a:pt x="621" y="2766"/>
                    <a:pt x="583" y="2820"/>
                    <a:pt x="590" y="2858"/>
                  </a:cubicBezTo>
                  <a:lnTo>
                    <a:pt x="567" y="2866"/>
                  </a:lnTo>
                  <a:cubicBezTo>
                    <a:pt x="590" y="2866"/>
                    <a:pt x="590" y="2920"/>
                    <a:pt x="575" y="2912"/>
                  </a:cubicBezTo>
                  <a:cubicBezTo>
                    <a:pt x="613" y="2996"/>
                    <a:pt x="552" y="3073"/>
                    <a:pt x="583" y="3165"/>
                  </a:cubicBezTo>
                  <a:lnTo>
                    <a:pt x="621" y="3188"/>
                  </a:lnTo>
                  <a:lnTo>
                    <a:pt x="583" y="3172"/>
                  </a:lnTo>
                  <a:cubicBezTo>
                    <a:pt x="552" y="3241"/>
                    <a:pt x="590" y="3318"/>
                    <a:pt x="598" y="3379"/>
                  </a:cubicBezTo>
                  <a:cubicBezTo>
                    <a:pt x="552" y="3379"/>
                    <a:pt x="552" y="3471"/>
                    <a:pt x="583" y="3479"/>
                  </a:cubicBezTo>
                  <a:lnTo>
                    <a:pt x="560" y="3525"/>
                  </a:lnTo>
                  <a:cubicBezTo>
                    <a:pt x="629" y="3563"/>
                    <a:pt x="544" y="3716"/>
                    <a:pt x="598" y="3801"/>
                  </a:cubicBezTo>
                  <a:cubicBezTo>
                    <a:pt x="544" y="3870"/>
                    <a:pt x="652" y="3992"/>
                    <a:pt x="590" y="4053"/>
                  </a:cubicBezTo>
                  <a:lnTo>
                    <a:pt x="583" y="3984"/>
                  </a:lnTo>
                  <a:cubicBezTo>
                    <a:pt x="552" y="4007"/>
                    <a:pt x="606" y="4084"/>
                    <a:pt x="590" y="4138"/>
                  </a:cubicBezTo>
                  <a:cubicBezTo>
                    <a:pt x="590" y="4168"/>
                    <a:pt x="552" y="4253"/>
                    <a:pt x="590" y="4253"/>
                  </a:cubicBezTo>
                  <a:lnTo>
                    <a:pt x="575" y="4299"/>
                  </a:lnTo>
                  <a:cubicBezTo>
                    <a:pt x="598" y="4360"/>
                    <a:pt x="583" y="4406"/>
                    <a:pt x="613" y="4467"/>
                  </a:cubicBezTo>
                  <a:cubicBezTo>
                    <a:pt x="590" y="4528"/>
                    <a:pt x="613" y="4666"/>
                    <a:pt x="621" y="4773"/>
                  </a:cubicBezTo>
                  <a:cubicBezTo>
                    <a:pt x="659" y="5440"/>
                    <a:pt x="728" y="6099"/>
                    <a:pt x="981" y="6842"/>
                  </a:cubicBezTo>
                  <a:cubicBezTo>
                    <a:pt x="1119" y="7202"/>
                    <a:pt x="1311" y="7585"/>
                    <a:pt x="1586" y="7930"/>
                  </a:cubicBezTo>
                  <a:cubicBezTo>
                    <a:pt x="1870" y="8275"/>
                    <a:pt x="2192" y="8535"/>
                    <a:pt x="2506" y="8742"/>
                  </a:cubicBezTo>
                  <a:cubicBezTo>
                    <a:pt x="2820" y="8956"/>
                    <a:pt x="3119" y="9110"/>
                    <a:pt x="3425" y="9270"/>
                  </a:cubicBezTo>
                  <a:cubicBezTo>
                    <a:pt x="3731" y="9424"/>
                    <a:pt x="4038" y="9562"/>
                    <a:pt x="4352" y="9684"/>
                  </a:cubicBezTo>
                  <a:cubicBezTo>
                    <a:pt x="4674" y="9807"/>
                    <a:pt x="4988" y="9914"/>
                    <a:pt x="5302" y="10021"/>
                  </a:cubicBezTo>
                  <a:cubicBezTo>
                    <a:pt x="5616" y="10113"/>
                    <a:pt x="5945" y="10213"/>
                    <a:pt x="6298" y="10289"/>
                  </a:cubicBezTo>
                  <a:lnTo>
                    <a:pt x="6283" y="10328"/>
                  </a:lnTo>
                  <a:cubicBezTo>
                    <a:pt x="6083" y="10236"/>
                    <a:pt x="5861" y="10251"/>
                    <a:pt x="5670" y="10151"/>
                  </a:cubicBezTo>
                  <a:cubicBezTo>
                    <a:pt x="5647" y="10174"/>
                    <a:pt x="5639" y="10159"/>
                    <a:pt x="5601" y="10159"/>
                  </a:cubicBezTo>
                  <a:lnTo>
                    <a:pt x="5631" y="10151"/>
                  </a:lnTo>
                  <a:cubicBezTo>
                    <a:pt x="5601" y="10136"/>
                    <a:pt x="5562" y="10159"/>
                    <a:pt x="5539" y="10121"/>
                  </a:cubicBezTo>
                  <a:cubicBezTo>
                    <a:pt x="5516" y="10136"/>
                    <a:pt x="5532" y="10151"/>
                    <a:pt x="5516" y="10159"/>
                  </a:cubicBezTo>
                  <a:cubicBezTo>
                    <a:pt x="5448" y="10083"/>
                    <a:pt x="5310" y="10060"/>
                    <a:pt x="5195" y="10044"/>
                  </a:cubicBezTo>
                  <a:cubicBezTo>
                    <a:pt x="5110" y="10006"/>
                    <a:pt x="5034" y="9960"/>
                    <a:pt x="4942" y="9960"/>
                  </a:cubicBezTo>
                  <a:lnTo>
                    <a:pt x="4942" y="9945"/>
                  </a:lnTo>
                  <a:cubicBezTo>
                    <a:pt x="4796" y="9922"/>
                    <a:pt x="4620" y="9814"/>
                    <a:pt x="4521" y="9814"/>
                  </a:cubicBezTo>
                  <a:cubicBezTo>
                    <a:pt x="4505" y="9799"/>
                    <a:pt x="4528" y="9799"/>
                    <a:pt x="4498" y="9776"/>
                  </a:cubicBezTo>
                  <a:lnTo>
                    <a:pt x="4505" y="9807"/>
                  </a:lnTo>
                  <a:cubicBezTo>
                    <a:pt x="4352" y="9699"/>
                    <a:pt x="4191" y="9715"/>
                    <a:pt x="4038" y="9600"/>
                  </a:cubicBezTo>
                  <a:cubicBezTo>
                    <a:pt x="4007" y="9623"/>
                    <a:pt x="3946" y="9562"/>
                    <a:pt x="3892" y="9539"/>
                  </a:cubicBezTo>
                  <a:cubicBezTo>
                    <a:pt x="3831" y="9508"/>
                    <a:pt x="3762" y="9523"/>
                    <a:pt x="3739" y="9485"/>
                  </a:cubicBezTo>
                  <a:cubicBezTo>
                    <a:pt x="3678" y="9470"/>
                    <a:pt x="3609" y="9454"/>
                    <a:pt x="3571" y="9393"/>
                  </a:cubicBezTo>
                  <a:cubicBezTo>
                    <a:pt x="3532" y="9385"/>
                    <a:pt x="3578" y="9424"/>
                    <a:pt x="3540" y="9416"/>
                  </a:cubicBezTo>
                  <a:lnTo>
                    <a:pt x="3525" y="9378"/>
                  </a:lnTo>
                  <a:cubicBezTo>
                    <a:pt x="3463" y="9385"/>
                    <a:pt x="3448" y="9339"/>
                    <a:pt x="3394" y="9339"/>
                  </a:cubicBezTo>
                  <a:lnTo>
                    <a:pt x="3410" y="9316"/>
                  </a:lnTo>
                  <a:cubicBezTo>
                    <a:pt x="3341" y="9316"/>
                    <a:pt x="3302" y="9270"/>
                    <a:pt x="3241" y="9263"/>
                  </a:cubicBezTo>
                  <a:cubicBezTo>
                    <a:pt x="3264" y="9225"/>
                    <a:pt x="3241" y="9255"/>
                    <a:pt x="3218" y="9217"/>
                  </a:cubicBezTo>
                  <a:lnTo>
                    <a:pt x="3165" y="9217"/>
                  </a:lnTo>
                  <a:lnTo>
                    <a:pt x="3157" y="9179"/>
                  </a:lnTo>
                  <a:cubicBezTo>
                    <a:pt x="3103" y="9194"/>
                    <a:pt x="3065" y="9110"/>
                    <a:pt x="2965" y="9110"/>
                  </a:cubicBezTo>
                  <a:lnTo>
                    <a:pt x="2973" y="9079"/>
                  </a:lnTo>
                  <a:cubicBezTo>
                    <a:pt x="2889" y="9041"/>
                    <a:pt x="2690" y="8918"/>
                    <a:pt x="2659" y="8926"/>
                  </a:cubicBezTo>
                  <a:cubicBezTo>
                    <a:pt x="2613" y="8910"/>
                    <a:pt x="2590" y="8841"/>
                    <a:pt x="2513" y="8849"/>
                  </a:cubicBezTo>
                  <a:cubicBezTo>
                    <a:pt x="2490" y="8803"/>
                    <a:pt x="2429" y="8734"/>
                    <a:pt x="2391" y="8742"/>
                  </a:cubicBezTo>
                  <a:cubicBezTo>
                    <a:pt x="2123" y="8535"/>
                    <a:pt x="1839" y="8344"/>
                    <a:pt x="1579" y="8014"/>
                  </a:cubicBezTo>
                  <a:lnTo>
                    <a:pt x="1548" y="8014"/>
                  </a:lnTo>
                  <a:cubicBezTo>
                    <a:pt x="1540" y="7976"/>
                    <a:pt x="1533" y="7976"/>
                    <a:pt x="1510" y="7922"/>
                  </a:cubicBezTo>
                  <a:cubicBezTo>
                    <a:pt x="1341" y="7769"/>
                    <a:pt x="1234" y="7478"/>
                    <a:pt x="1081" y="7286"/>
                  </a:cubicBezTo>
                  <a:lnTo>
                    <a:pt x="1088" y="7248"/>
                  </a:lnTo>
                  <a:cubicBezTo>
                    <a:pt x="1042" y="7171"/>
                    <a:pt x="996" y="7095"/>
                    <a:pt x="966" y="7010"/>
                  </a:cubicBezTo>
                  <a:cubicBezTo>
                    <a:pt x="958" y="7018"/>
                    <a:pt x="920" y="7056"/>
                    <a:pt x="866" y="6980"/>
                  </a:cubicBezTo>
                  <a:cubicBezTo>
                    <a:pt x="882" y="6957"/>
                    <a:pt x="897" y="6965"/>
                    <a:pt x="889" y="6919"/>
                  </a:cubicBezTo>
                  <a:lnTo>
                    <a:pt x="928" y="6972"/>
                  </a:lnTo>
                  <a:cubicBezTo>
                    <a:pt x="966" y="6995"/>
                    <a:pt x="935" y="6896"/>
                    <a:pt x="920" y="6919"/>
                  </a:cubicBezTo>
                  <a:cubicBezTo>
                    <a:pt x="920" y="6788"/>
                    <a:pt x="820" y="6696"/>
                    <a:pt x="828" y="6581"/>
                  </a:cubicBezTo>
                  <a:cubicBezTo>
                    <a:pt x="782" y="6574"/>
                    <a:pt x="774" y="6497"/>
                    <a:pt x="790" y="6436"/>
                  </a:cubicBezTo>
                  <a:lnTo>
                    <a:pt x="774" y="6444"/>
                  </a:lnTo>
                  <a:cubicBezTo>
                    <a:pt x="767" y="6352"/>
                    <a:pt x="728" y="6252"/>
                    <a:pt x="728" y="6160"/>
                  </a:cubicBezTo>
                  <a:lnTo>
                    <a:pt x="698" y="6160"/>
                  </a:lnTo>
                  <a:cubicBezTo>
                    <a:pt x="690" y="6022"/>
                    <a:pt x="613" y="5846"/>
                    <a:pt x="636" y="5739"/>
                  </a:cubicBezTo>
                  <a:lnTo>
                    <a:pt x="621" y="5746"/>
                  </a:lnTo>
                  <a:cubicBezTo>
                    <a:pt x="598" y="5601"/>
                    <a:pt x="560" y="5463"/>
                    <a:pt x="575" y="5310"/>
                  </a:cubicBezTo>
                  <a:cubicBezTo>
                    <a:pt x="537" y="5210"/>
                    <a:pt x="537" y="5042"/>
                    <a:pt x="522" y="4904"/>
                  </a:cubicBezTo>
                  <a:cubicBezTo>
                    <a:pt x="506" y="4873"/>
                    <a:pt x="499" y="4911"/>
                    <a:pt x="483" y="4888"/>
                  </a:cubicBezTo>
                  <a:lnTo>
                    <a:pt x="483" y="4858"/>
                  </a:lnTo>
                  <a:cubicBezTo>
                    <a:pt x="552" y="4888"/>
                    <a:pt x="506" y="4758"/>
                    <a:pt x="514" y="4712"/>
                  </a:cubicBezTo>
                  <a:cubicBezTo>
                    <a:pt x="483" y="4705"/>
                    <a:pt x="514" y="4751"/>
                    <a:pt x="499" y="4758"/>
                  </a:cubicBezTo>
                  <a:lnTo>
                    <a:pt x="468" y="4712"/>
                  </a:lnTo>
                  <a:cubicBezTo>
                    <a:pt x="537" y="4659"/>
                    <a:pt x="476" y="4551"/>
                    <a:pt x="506" y="4475"/>
                  </a:cubicBezTo>
                  <a:cubicBezTo>
                    <a:pt x="483" y="4444"/>
                    <a:pt x="476" y="4482"/>
                    <a:pt x="468" y="4452"/>
                  </a:cubicBezTo>
                  <a:lnTo>
                    <a:pt x="468" y="4429"/>
                  </a:lnTo>
                  <a:lnTo>
                    <a:pt x="499" y="4444"/>
                  </a:lnTo>
                  <a:lnTo>
                    <a:pt x="483" y="4375"/>
                  </a:lnTo>
                  <a:cubicBezTo>
                    <a:pt x="476" y="4375"/>
                    <a:pt x="468" y="4406"/>
                    <a:pt x="445" y="4375"/>
                  </a:cubicBezTo>
                  <a:lnTo>
                    <a:pt x="437" y="4429"/>
                  </a:lnTo>
                  <a:cubicBezTo>
                    <a:pt x="407" y="4398"/>
                    <a:pt x="445" y="4375"/>
                    <a:pt x="407" y="4352"/>
                  </a:cubicBezTo>
                  <a:cubicBezTo>
                    <a:pt x="437" y="4322"/>
                    <a:pt x="430" y="4291"/>
                    <a:pt x="430" y="4276"/>
                  </a:cubicBezTo>
                  <a:cubicBezTo>
                    <a:pt x="460" y="4260"/>
                    <a:pt x="430" y="4322"/>
                    <a:pt x="445" y="4337"/>
                  </a:cubicBezTo>
                  <a:cubicBezTo>
                    <a:pt x="483" y="4291"/>
                    <a:pt x="468" y="4360"/>
                    <a:pt x="476" y="4375"/>
                  </a:cubicBezTo>
                  <a:cubicBezTo>
                    <a:pt x="514" y="4299"/>
                    <a:pt x="468" y="4314"/>
                    <a:pt x="499" y="4237"/>
                  </a:cubicBezTo>
                  <a:lnTo>
                    <a:pt x="460" y="4253"/>
                  </a:lnTo>
                  <a:lnTo>
                    <a:pt x="460" y="4237"/>
                  </a:lnTo>
                  <a:lnTo>
                    <a:pt x="437" y="4253"/>
                  </a:lnTo>
                  <a:cubicBezTo>
                    <a:pt x="399" y="4214"/>
                    <a:pt x="407" y="4176"/>
                    <a:pt x="384" y="4138"/>
                  </a:cubicBezTo>
                  <a:lnTo>
                    <a:pt x="407" y="4107"/>
                  </a:lnTo>
                  <a:cubicBezTo>
                    <a:pt x="407" y="4069"/>
                    <a:pt x="361" y="4046"/>
                    <a:pt x="384" y="4007"/>
                  </a:cubicBezTo>
                  <a:lnTo>
                    <a:pt x="422" y="4030"/>
                  </a:lnTo>
                  <a:cubicBezTo>
                    <a:pt x="437" y="4007"/>
                    <a:pt x="399" y="3984"/>
                    <a:pt x="391" y="3992"/>
                  </a:cubicBezTo>
                  <a:lnTo>
                    <a:pt x="391" y="3931"/>
                  </a:lnTo>
                  <a:cubicBezTo>
                    <a:pt x="399" y="3915"/>
                    <a:pt x="407" y="3946"/>
                    <a:pt x="430" y="3908"/>
                  </a:cubicBezTo>
                  <a:cubicBezTo>
                    <a:pt x="384" y="3870"/>
                    <a:pt x="368" y="3755"/>
                    <a:pt x="407" y="3755"/>
                  </a:cubicBezTo>
                  <a:cubicBezTo>
                    <a:pt x="407" y="3724"/>
                    <a:pt x="430" y="3686"/>
                    <a:pt x="391" y="3663"/>
                  </a:cubicBezTo>
                  <a:cubicBezTo>
                    <a:pt x="437" y="3624"/>
                    <a:pt x="384" y="3555"/>
                    <a:pt x="422" y="3532"/>
                  </a:cubicBezTo>
                  <a:cubicBezTo>
                    <a:pt x="353" y="3494"/>
                    <a:pt x="445" y="3395"/>
                    <a:pt x="399" y="3333"/>
                  </a:cubicBezTo>
                  <a:cubicBezTo>
                    <a:pt x="407" y="3264"/>
                    <a:pt x="391" y="3211"/>
                    <a:pt x="422" y="3142"/>
                  </a:cubicBezTo>
                  <a:cubicBezTo>
                    <a:pt x="437" y="3126"/>
                    <a:pt x="422" y="3180"/>
                    <a:pt x="437" y="3142"/>
                  </a:cubicBezTo>
                  <a:cubicBezTo>
                    <a:pt x="384" y="3034"/>
                    <a:pt x="460" y="2943"/>
                    <a:pt x="430" y="2843"/>
                  </a:cubicBezTo>
                  <a:lnTo>
                    <a:pt x="407" y="2881"/>
                  </a:lnTo>
                  <a:lnTo>
                    <a:pt x="391" y="2881"/>
                  </a:lnTo>
                  <a:cubicBezTo>
                    <a:pt x="399" y="2835"/>
                    <a:pt x="422" y="2797"/>
                    <a:pt x="430" y="2751"/>
                  </a:cubicBezTo>
                  <a:lnTo>
                    <a:pt x="407" y="2766"/>
                  </a:lnTo>
                  <a:cubicBezTo>
                    <a:pt x="391" y="2782"/>
                    <a:pt x="407" y="2728"/>
                    <a:pt x="391" y="2720"/>
                  </a:cubicBezTo>
                  <a:lnTo>
                    <a:pt x="407" y="2690"/>
                  </a:lnTo>
                  <a:cubicBezTo>
                    <a:pt x="345" y="2651"/>
                    <a:pt x="430" y="2567"/>
                    <a:pt x="391" y="2514"/>
                  </a:cubicBezTo>
                  <a:cubicBezTo>
                    <a:pt x="407" y="2483"/>
                    <a:pt x="422" y="2483"/>
                    <a:pt x="437" y="2514"/>
                  </a:cubicBezTo>
                  <a:lnTo>
                    <a:pt x="445" y="2452"/>
                  </a:lnTo>
                  <a:lnTo>
                    <a:pt x="422" y="2475"/>
                  </a:lnTo>
                  <a:lnTo>
                    <a:pt x="399" y="2406"/>
                  </a:lnTo>
                  <a:lnTo>
                    <a:pt x="437" y="2422"/>
                  </a:lnTo>
                  <a:cubicBezTo>
                    <a:pt x="422" y="2368"/>
                    <a:pt x="437" y="2322"/>
                    <a:pt x="437" y="2261"/>
                  </a:cubicBezTo>
                  <a:cubicBezTo>
                    <a:pt x="445" y="2253"/>
                    <a:pt x="460" y="2284"/>
                    <a:pt x="476" y="2253"/>
                  </a:cubicBezTo>
                  <a:cubicBezTo>
                    <a:pt x="422" y="2215"/>
                    <a:pt x="468" y="2054"/>
                    <a:pt x="437" y="1993"/>
                  </a:cubicBezTo>
                  <a:cubicBezTo>
                    <a:pt x="468" y="1977"/>
                    <a:pt x="460" y="1916"/>
                    <a:pt x="483" y="1962"/>
                  </a:cubicBezTo>
                  <a:cubicBezTo>
                    <a:pt x="499" y="1924"/>
                    <a:pt x="476" y="1924"/>
                    <a:pt x="460" y="1924"/>
                  </a:cubicBezTo>
                  <a:cubicBezTo>
                    <a:pt x="460" y="1885"/>
                    <a:pt x="514" y="1885"/>
                    <a:pt x="483" y="1839"/>
                  </a:cubicBezTo>
                  <a:lnTo>
                    <a:pt x="476" y="1885"/>
                  </a:lnTo>
                  <a:lnTo>
                    <a:pt x="460" y="1878"/>
                  </a:lnTo>
                  <a:cubicBezTo>
                    <a:pt x="468" y="1801"/>
                    <a:pt x="506" y="1724"/>
                    <a:pt x="460" y="1640"/>
                  </a:cubicBezTo>
                  <a:cubicBezTo>
                    <a:pt x="483" y="1648"/>
                    <a:pt x="483" y="1640"/>
                    <a:pt x="514" y="1610"/>
                  </a:cubicBezTo>
                  <a:cubicBezTo>
                    <a:pt x="499" y="1579"/>
                    <a:pt x="476" y="1610"/>
                    <a:pt x="460" y="1633"/>
                  </a:cubicBezTo>
                  <a:cubicBezTo>
                    <a:pt x="407" y="1579"/>
                    <a:pt x="499" y="1541"/>
                    <a:pt x="460" y="1495"/>
                  </a:cubicBezTo>
                  <a:cubicBezTo>
                    <a:pt x="483" y="1449"/>
                    <a:pt x="499" y="1525"/>
                    <a:pt x="522" y="1495"/>
                  </a:cubicBezTo>
                  <a:cubicBezTo>
                    <a:pt x="506" y="1464"/>
                    <a:pt x="483" y="1479"/>
                    <a:pt x="468" y="1464"/>
                  </a:cubicBezTo>
                  <a:cubicBezTo>
                    <a:pt x="445" y="1426"/>
                    <a:pt x="499" y="1441"/>
                    <a:pt x="483" y="1418"/>
                  </a:cubicBezTo>
                  <a:lnTo>
                    <a:pt x="514" y="1449"/>
                  </a:lnTo>
                  <a:cubicBezTo>
                    <a:pt x="522" y="1418"/>
                    <a:pt x="514" y="1372"/>
                    <a:pt x="499" y="1387"/>
                  </a:cubicBezTo>
                  <a:cubicBezTo>
                    <a:pt x="544" y="1341"/>
                    <a:pt x="506" y="1334"/>
                    <a:pt x="552" y="1295"/>
                  </a:cubicBezTo>
                  <a:cubicBezTo>
                    <a:pt x="537" y="1234"/>
                    <a:pt x="544" y="1234"/>
                    <a:pt x="560" y="1181"/>
                  </a:cubicBezTo>
                  <a:cubicBezTo>
                    <a:pt x="552" y="1173"/>
                    <a:pt x="522" y="1196"/>
                    <a:pt x="514" y="1150"/>
                  </a:cubicBezTo>
                  <a:lnTo>
                    <a:pt x="476" y="1188"/>
                  </a:lnTo>
                  <a:cubicBezTo>
                    <a:pt x="468" y="1219"/>
                    <a:pt x="506" y="1211"/>
                    <a:pt x="468" y="1234"/>
                  </a:cubicBezTo>
                  <a:lnTo>
                    <a:pt x="483" y="1234"/>
                  </a:lnTo>
                  <a:cubicBezTo>
                    <a:pt x="476" y="1288"/>
                    <a:pt x="476" y="1449"/>
                    <a:pt x="422" y="1410"/>
                  </a:cubicBezTo>
                  <a:lnTo>
                    <a:pt x="437" y="1456"/>
                  </a:lnTo>
                  <a:cubicBezTo>
                    <a:pt x="407" y="1487"/>
                    <a:pt x="391" y="1456"/>
                    <a:pt x="391" y="1426"/>
                  </a:cubicBezTo>
                  <a:cubicBezTo>
                    <a:pt x="384" y="1449"/>
                    <a:pt x="384" y="1533"/>
                    <a:pt x="407" y="1495"/>
                  </a:cubicBezTo>
                  <a:cubicBezTo>
                    <a:pt x="422" y="1533"/>
                    <a:pt x="391" y="1564"/>
                    <a:pt x="422" y="1602"/>
                  </a:cubicBezTo>
                  <a:lnTo>
                    <a:pt x="384" y="1571"/>
                  </a:lnTo>
                  <a:cubicBezTo>
                    <a:pt x="353" y="1602"/>
                    <a:pt x="391" y="1686"/>
                    <a:pt x="345" y="1655"/>
                  </a:cubicBezTo>
                  <a:lnTo>
                    <a:pt x="361" y="1678"/>
                  </a:lnTo>
                  <a:cubicBezTo>
                    <a:pt x="361" y="1709"/>
                    <a:pt x="361" y="1732"/>
                    <a:pt x="345" y="1763"/>
                  </a:cubicBezTo>
                  <a:lnTo>
                    <a:pt x="368" y="1770"/>
                  </a:lnTo>
                  <a:lnTo>
                    <a:pt x="368" y="1832"/>
                  </a:lnTo>
                  <a:lnTo>
                    <a:pt x="345" y="1824"/>
                  </a:lnTo>
                  <a:cubicBezTo>
                    <a:pt x="361" y="1901"/>
                    <a:pt x="361" y="1962"/>
                    <a:pt x="345" y="2031"/>
                  </a:cubicBezTo>
                  <a:lnTo>
                    <a:pt x="322" y="1993"/>
                  </a:lnTo>
                  <a:cubicBezTo>
                    <a:pt x="307" y="2016"/>
                    <a:pt x="330" y="2039"/>
                    <a:pt x="307" y="2062"/>
                  </a:cubicBezTo>
                  <a:cubicBezTo>
                    <a:pt x="292" y="2031"/>
                    <a:pt x="292" y="1993"/>
                    <a:pt x="322" y="1962"/>
                  </a:cubicBezTo>
                  <a:cubicBezTo>
                    <a:pt x="276" y="1939"/>
                    <a:pt x="330" y="1847"/>
                    <a:pt x="307" y="1801"/>
                  </a:cubicBezTo>
                  <a:cubicBezTo>
                    <a:pt x="284" y="1908"/>
                    <a:pt x="292" y="2000"/>
                    <a:pt x="284" y="2092"/>
                  </a:cubicBezTo>
                  <a:lnTo>
                    <a:pt x="307" y="2062"/>
                  </a:lnTo>
                  <a:cubicBezTo>
                    <a:pt x="330" y="2107"/>
                    <a:pt x="253" y="2107"/>
                    <a:pt x="284" y="2169"/>
                  </a:cubicBezTo>
                  <a:lnTo>
                    <a:pt x="292" y="2115"/>
                  </a:lnTo>
                  <a:cubicBezTo>
                    <a:pt x="322" y="2138"/>
                    <a:pt x="284" y="2153"/>
                    <a:pt x="315" y="2184"/>
                  </a:cubicBezTo>
                  <a:lnTo>
                    <a:pt x="284" y="2176"/>
                  </a:lnTo>
                  <a:lnTo>
                    <a:pt x="276" y="2215"/>
                  </a:lnTo>
                  <a:cubicBezTo>
                    <a:pt x="315" y="2230"/>
                    <a:pt x="284" y="2368"/>
                    <a:pt x="276" y="2422"/>
                  </a:cubicBezTo>
                  <a:cubicBezTo>
                    <a:pt x="246" y="2437"/>
                    <a:pt x="284" y="2383"/>
                    <a:pt x="269" y="2376"/>
                  </a:cubicBezTo>
                  <a:cubicBezTo>
                    <a:pt x="276" y="2483"/>
                    <a:pt x="276" y="2590"/>
                    <a:pt x="253" y="2690"/>
                  </a:cubicBezTo>
                  <a:lnTo>
                    <a:pt x="230" y="2674"/>
                  </a:lnTo>
                  <a:cubicBezTo>
                    <a:pt x="200" y="2705"/>
                    <a:pt x="238" y="2728"/>
                    <a:pt x="253" y="2728"/>
                  </a:cubicBezTo>
                  <a:cubicBezTo>
                    <a:pt x="269" y="2782"/>
                    <a:pt x="215" y="2728"/>
                    <a:pt x="207" y="2782"/>
                  </a:cubicBezTo>
                  <a:cubicBezTo>
                    <a:pt x="215" y="2820"/>
                    <a:pt x="238" y="2751"/>
                    <a:pt x="246" y="2766"/>
                  </a:cubicBezTo>
                  <a:cubicBezTo>
                    <a:pt x="246" y="2835"/>
                    <a:pt x="284" y="2897"/>
                    <a:pt x="238" y="2958"/>
                  </a:cubicBezTo>
                  <a:cubicBezTo>
                    <a:pt x="276" y="2981"/>
                    <a:pt x="253" y="3011"/>
                    <a:pt x="276" y="3057"/>
                  </a:cubicBezTo>
                  <a:cubicBezTo>
                    <a:pt x="269" y="3088"/>
                    <a:pt x="253" y="3065"/>
                    <a:pt x="238" y="3088"/>
                  </a:cubicBezTo>
                  <a:cubicBezTo>
                    <a:pt x="269" y="3134"/>
                    <a:pt x="253" y="3180"/>
                    <a:pt x="253" y="3226"/>
                  </a:cubicBezTo>
                  <a:lnTo>
                    <a:pt x="238" y="3172"/>
                  </a:lnTo>
                  <a:cubicBezTo>
                    <a:pt x="215" y="3203"/>
                    <a:pt x="230" y="3257"/>
                    <a:pt x="253" y="3295"/>
                  </a:cubicBezTo>
                  <a:cubicBezTo>
                    <a:pt x="246" y="3326"/>
                    <a:pt x="230" y="3287"/>
                    <a:pt x="215" y="3318"/>
                  </a:cubicBezTo>
                  <a:lnTo>
                    <a:pt x="192" y="3257"/>
                  </a:lnTo>
                  <a:cubicBezTo>
                    <a:pt x="192" y="3356"/>
                    <a:pt x="207" y="3418"/>
                    <a:pt x="238" y="3509"/>
                  </a:cubicBezTo>
                  <a:cubicBezTo>
                    <a:pt x="215" y="3548"/>
                    <a:pt x="200" y="3479"/>
                    <a:pt x="192" y="3517"/>
                  </a:cubicBezTo>
                  <a:cubicBezTo>
                    <a:pt x="200" y="3601"/>
                    <a:pt x="207" y="3678"/>
                    <a:pt x="169" y="3762"/>
                  </a:cubicBezTo>
                  <a:cubicBezTo>
                    <a:pt x="207" y="3801"/>
                    <a:pt x="177" y="3831"/>
                    <a:pt x="169" y="3862"/>
                  </a:cubicBezTo>
                  <a:cubicBezTo>
                    <a:pt x="177" y="3877"/>
                    <a:pt x="192" y="3854"/>
                    <a:pt x="207" y="3877"/>
                  </a:cubicBezTo>
                  <a:cubicBezTo>
                    <a:pt x="169" y="3938"/>
                    <a:pt x="238" y="4084"/>
                    <a:pt x="192" y="4092"/>
                  </a:cubicBezTo>
                  <a:cubicBezTo>
                    <a:pt x="200" y="4184"/>
                    <a:pt x="169" y="4329"/>
                    <a:pt x="207" y="4398"/>
                  </a:cubicBezTo>
                  <a:cubicBezTo>
                    <a:pt x="177" y="4444"/>
                    <a:pt x="215" y="4505"/>
                    <a:pt x="177" y="4551"/>
                  </a:cubicBezTo>
                  <a:cubicBezTo>
                    <a:pt x="215" y="4582"/>
                    <a:pt x="192" y="4620"/>
                    <a:pt x="230" y="4659"/>
                  </a:cubicBezTo>
                  <a:cubicBezTo>
                    <a:pt x="215" y="4682"/>
                    <a:pt x="207" y="4666"/>
                    <a:pt x="200" y="4697"/>
                  </a:cubicBezTo>
                  <a:cubicBezTo>
                    <a:pt x="215" y="4888"/>
                    <a:pt x="246" y="5065"/>
                    <a:pt x="238" y="5256"/>
                  </a:cubicBezTo>
                  <a:cubicBezTo>
                    <a:pt x="261" y="5256"/>
                    <a:pt x="269" y="5279"/>
                    <a:pt x="269" y="5248"/>
                  </a:cubicBezTo>
                  <a:cubicBezTo>
                    <a:pt x="269" y="5409"/>
                    <a:pt x="276" y="5578"/>
                    <a:pt x="322" y="5731"/>
                  </a:cubicBezTo>
                  <a:cubicBezTo>
                    <a:pt x="345" y="5769"/>
                    <a:pt x="315" y="5808"/>
                    <a:pt x="322" y="5846"/>
                  </a:cubicBezTo>
                  <a:lnTo>
                    <a:pt x="345" y="5846"/>
                  </a:lnTo>
                  <a:cubicBezTo>
                    <a:pt x="345" y="5892"/>
                    <a:pt x="345" y="5961"/>
                    <a:pt x="384" y="6022"/>
                  </a:cubicBezTo>
                  <a:lnTo>
                    <a:pt x="353" y="6084"/>
                  </a:lnTo>
                  <a:cubicBezTo>
                    <a:pt x="422" y="6244"/>
                    <a:pt x="437" y="6428"/>
                    <a:pt x="476" y="6620"/>
                  </a:cubicBezTo>
                  <a:lnTo>
                    <a:pt x="499" y="6627"/>
                  </a:lnTo>
                  <a:cubicBezTo>
                    <a:pt x="567" y="6957"/>
                    <a:pt x="721" y="7279"/>
                    <a:pt x="889" y="7623"/>
                  </a:cubicBezTo>
                  <a:cubicBezTo>
                    <a:pt x="943" y="7662"/>
                    <a:pt x="1050" y="7899"/>
                    <a:pt x="1165" y="8045"/>
                  </a:cubicBezTo>
                  <a:cubicBezTo>
                    <a:pt x="1226" y="8121"/>
                    <a:pt x="1295" y="8167"/>
                    <a:pt x="1311" y="8236"/>
                  </a:cubicBezTo>
                  <a:lnTo>
                    <a:pt x="1357" y="8259"/>
                  </a:lnTo>
                  <a:cubicBezTo>
                    <a:pt x="1357" y="8313"/>
                    <a:pt x="1464" y="8359"/>
                    <a:pt x="1494" y="8435"/>
                  </a:cubicBezTo>
                  <a:cubicBezTo>
                    <a:pt x="1655" y="8543"/>
                    <a:pt x="1809" y="8757"/>
                    <a:pt x="1992" y="8849"/>
                  </a:cubicBezTo>
                  <a:lnTo>
                    <a:pt x="2008" y="8887"/>
                  </a:lnTo>
                  <a:cubicBezTo>
                    <a:pt x="2238" y="9010"/>
                    <a:pt x="2414" y="9186"/>
                    <a:pt x="2636" y="9263"/>
                  </a:cubicBezTo>
                  <a:cubicBezTo>
                    <a:pt x="2697" y="9347"/>
                    <a:pt x="2812" y="9347"/>
                    <a:pt x="2873" y="9424"/>
                  </a:cubicBezTo>
                  <a:cubicBezTo>
                    <a:pt x="2942" y="9424"/>
                    <a:pt x="2965" y="9485"/>
                    <a:pt x="3027" y="9493"/>
                  </a:cubicBezTo>
                  <a:cubicBezTo>
                    <a:pt x="3149" y="9585"/>
                    <a:pt x="3295" y="9646"/>
                    <a:pt x="3440" y="9699"/>
                  </a:cubicBezTo>
                  <a:cubicBezTo>
                    <a:pt x="3731" y="9868"/>
                    <a:pt x="4069" y="9968"/>
                    <a:pt x="4375" y="10106"/>
                  </a:cubicBezTo>
                  <a:lnTo>
                    <a:pt x="4413" y="10098"/>
                  </a:lnTo>
                  <a:lnTo>
                    <a:pt x="4413" y="10312"/>
                  </a:lnTo>
                  <a:cubicBezTo>
                    <a:pt x="4413" y="10312"/>
                    <a:pt x="4666" y="10420"/>
                    <a:pt x="4842" y="10458"/>
                  </a:cubicBezTo>
                  <a:lnTo>
                    <a:pt x="4865" y="10496"/>
                  </a:lnTo>
                  <a:cubicBezTo>
                    <a:pt x="4904" y="10504"/>
                    <a:pt x="4896" y="10458"/>
                    <a:pt x="4942" y="10496"/>
                  </a:cubicBezTo>
                  <a:lnTo>
                    <a:pt x="4911" y="10504"/>
                  </a:lnTo>
                  <a:lnTo>
                    <a:pt x="4973" y="10504"/>
                  </a:lnTo>
                  <a:cubicBezTo>
                    <a:pt x="5601" y="10718"/>
                    <a:pt x="6298" y="10910"/>
                    <a:pt x="7125" y="10948"/>
                  </a:cubicBezTo>
                  <a:cubicBezTo>
                    <a:pt x="7524" y="10964"/>
                    <a:pt x="7976" y="10925"/>
                    <a:pt x="8389" y="10841"/>
                  </a:cubicBezTo>
                  <a:cubicBezTo>
                    <a:pt x="8803" y="10749"/>
                    <a:pt x="9186" y="10611"/>
                    <a:pt x="9546" y="10450"/>
                  </a:cubicBezTo>
                  <a:lnTo>
                    <a:pt x="9561" y="10420"/>
                  </a:lnTo>
                  <a:cubicBezTo>
                    <a:pt x="9768" y="10351"/>
                    <a:pt x="9937" y="10197"/>
                    <a:pt x="10128" y="10121"/>
                  </a:cubicBezTo>
                  <a:cubicBezTo>
                    <a:pt x="10159" y="10098"/>
                    <a:pt x="10167" y="10044"/>
                    <a:pt x="10190" y="10075"/>
                  </a:cubicBezTo>
                  <a:cubicBezTo>
                    <a:pt x="10205" y="10044"/>
                    <a:pt x="10274" y="9991"/>
                    <a:pt x="10328" y="9983"/>
                  </a:cubicBezTo>
                  <a:lnTo>
                    <a:pt x="10351" y="9945"/>
                  </a:lnTo>
                  <a:cubicBezTo>
                    <a:pt x="10404" y="9906"/>
                    <a:pt x="10473" y="9876"/>
                    <a:pt x="10519" y="9807"/>
                  </a:cubicBezTo>
                  <a:cubicBezTo>
                    <a:pt x="10825" y="9638"/>
                    <a:pt x="11055" y="9355"/>
                    <a:pt x="11346" y="9163"/>
                  </a:cubicBezTo>
                  <a:lnTo>
                    <a:pt x="11354" y="9117"/>
                  </a:lnTo>
                  <a:cubicBezTo>
                    <a:pt x="11415" y="9102"/>
                    <a:pt x="11492" y="9025"/>
                    <a:pt x="11492" y="8987"/>
                  </a:cubicBezTo>
                  <a:lnTo>
                    <a:pt x="11530" y="8987"/>
                  </a:lnTo>
                  <a:cubicBezTo>
                    <a:pt x="11515" y="8933"/>
                    <a:pt x="11561" y="8926"/>
                    <a:pt x="11584" y="8918"/>
                  </a:cubicBezTo>
                  <a:cubicBezTo>
                    <a:pt x="11622" y="8834"/>
                    <a:pt x="11699" y="8757"/>
                    <a:pt x="11783" y="8658"/>
                  </a:cubicBezTo>
                  <a:lnTo>
                    <a:pt x="11814" y="8681"/>
                  </a:lnTo>
                  <a:cubicBezTo>
                    <a:pt x="11837" y="8658"/>
                    <a:pt x="11806" y="8619"/>
                    <a:pt x="11860" y="8604"/>
                  </a:cubicBezTo>
                  <a:lnTo>
                    <a:pt x="11844" y="8589"/>
                  </a:lnTo>
                  <a:cubicBezTo>
                    <a:pt x="11852" y="8566"/>
                    <a:pt x="11890" y="8550"/>
                    <a:pt x="11890" y="8512"/>
                  </a:cubicBezTo>
                  <a:lnTo>
                    <a:pt x="11913" y="8535"/>
                  </a:lnTo>
                  <a:cubicBezTo>
                    <a:pt x="11921" y="8497"/>
                    <a:pt x="11952" y="8435"/>
                    <a:pt x="11975" y="8397"/>
                  </a:cubicBezTo>
                  <a:cubicBezTo>
                    <a:pt x="12013" y="8397"/>
                    <a:pt x="11967" y="8435"/>
                    <a:pt x="11967" y="8466"/>
                  </a:cubicBezTo>
                  <a:cubicBezTo>
                    <a:pt x="12013" y="8359"/>
                    <a:pt x="12074" y="8267"/>
                    <a:pt x="12128" y="8160"/>
                  </a:cubicBezTo>
                  <a:lnTo>
                    <a:pt x="12181" y="8144"/>
                  </a:lnTo>
                  <a:cubicBezTo>
                    <a:pt x="12197" y="8167"/>
                    <a:pt x="12181" y="8114"/>
                    <a:pt x="12151" y="8144"/>
                  </a:cubicBezTo>
                  <a:cubicBezTo>
                    <a:pt x="12158" y="8083"/>
                    <a:pt x="12189" y="8045"/>
                    <a:pt x="12204" y="7976"/>
                  </a:cubicBezTo>
                  <a:cubicBezTo>
                    <a:pt x="12235" y="7991"/>
                    <a:pt x="12266" y="7922"/>
                    <a:pt x="12258" y="7968"/>
                  </a:cubicBezTo>
                  <a:cubicBezTo>
                    <a:pt x="12281" y="7953"/>
                    <a:pt x="12243" y="7922"/>
                    <a:pt x="12312" y="7892"/>
                  </a:cubicBezTo>
                  <a:cubicBezTo>
                    <a:pt x="12312" y="7846"/>
                    <a:pt x="12281" y="7899"/>
                    <a:pt x="12273" y="7914"/>
                  </a:cubicBezTo>
                  <a:cubicBezTo>
                    <a:pt x="12281" y="7846"/>
                    <a:pt x="12342" y="7807"/>
                    <a:pt x="12350" y="7731"/>
                  </a:cubicBezTo>
                  <a:lnTo>
                    <a:pt x="12358" y="7761"/>
                  </a:lnTo>
                  <a:cubicBezTo>
                    <a:pt x="12381" y="7746"/>
                    <a:pt x="12373" y="7723"/>
                    <a:pt x="12396" y="7723"/>
                  </a:cubicBezTo>
                  <a:cubicBezTo>
                    <a:pt x="12358" y="7723"/>
                    <a:pt x="12411" y="7685"/>
                    <a:pt x="12396" y="7646"/>
                  </a:cubicBezTo>
                  <a:cubicBezTo>
                    <a:pt x="12526" y="7531"/>
                    <a:pt x="12496" y="7309"/>
                    <a:pt x="12626" y="7225"/>
                  </a:cubicBezTo>
                  <a:cubicBezTo>
                    <a:pt x="12588" y="7164"/>
                    <a:pt x="12649" y="7087"/>
                    <a:pt x="12656" y="7033"/>
                  </a:cubicBezTo>
                  <a:cubicBezTo>
                    <a:pt x="12687" y="7049"/>
                    <a:pt x="12626" y="7110"/>
                    <a:pt x="12641" y="7148"/>
                  </a:cubicBezTo>
                  <a:lnTo>
                    <a:pt x="12679" y="7118"/>
                  </a:lnTo>
                  <a:cubicBezTo>
                    <a:pt x="12664" y="7171"/>
                    <a:pt x="12679" y="7240"/>
                    <a:pt x="12656" y="7286"/>
                  </a:cubicBezTo>
                  <a:cubicBezTo>
                    <a:pt x="12610" y="7248"/>
                    <a:pt x="12595" y="7417"/>
                    <a:pt x="12580" y="7440"/>
                  </a:cubicBezTo>
                  <a:cubicBezTo>
                    <a:pt x="12656" y="7363"/>
                    <a:pt x="12725" y="7194"/>
                    <a:pt x="12718" y="7079"/>
                  </a:cubicBezTo>
                  <a:lnTo>
                    <a:pt x="12725" y="7118"/>
                  </a:lnTo>
                  <a:cubicBezTo>
                    <a:pt x="12741" y="7056"/>
                    <a:pt x="12794" y="6957"/>
                    <a:pt x="12741" y="6926"/>
                  </a:cubicBezTo>
                  <a:cubicBezTo>
                    <a:pt x="12741" y="6888"/>
                    <a:pt x="12771" y="6919"/>
                    <a:pt x="12794" y="6896"/>
                  </a:cubicBezTo>
                  <a:cubicBezTo>
                    <a:pt x="12802" y="6781"/>
                    <a:pt x="12817" y="6727"/>
                    <a:pt x="12833" y="6597"/>
                  </a:cubicBezTo>
                  <a:cubicBezTo>
                    <a:pt x="12879" y="6467"/>
                    <a:pt x="12925" y="6329"/>
                    <a:pt x="12917" y="6175"/>
                  </a:cubicBezTo>
                  <a:cubicBezTo>
                    <a:pt x="12948" y="6099"/>
                    <a:pt x="12955" y="5969"/>
                    <a:pt x="12932" y="5907"/>
                  </a:cubicBezTo>
                  <a:cubicBezTo>
                    <a:pt x="13001" y="5739"/>
                    <a:pt x="12925" y="5425"/>
                    <a:pt x="13040" y="5195"/>
                  </a:cubicBezTo>
                  <a:cubicBezTo>
                    <a:pt x="12955" y="5241"/>
                    <a:pt x="13009" y="5042"/>
                    <a:pt x="12948" y="5049"/>
                  </a:cubicBezTo>
                  <a:cubicBezTo>
                    <a:pt x="12955" y="5003"/>
                    <a:pt x="12886" y="4934"/>
                    <a:pt x="12932" y="4888"/>
                  </a:cubicBezTo>
                  <a:cubicBezTo>
                    <a:pt x="12879" y="4666"/>
                    <a:pt x="12856" y="4452"/>
                    <a:pt x="12871" y="4214"/>
                  </a:cubicBezTo>
                  <a:cubicBezTo>
                    <a:pt x="12840" y="4184"/>
                    <a:pt x="12817" y="4161"/>
                    <a:pt x="12802" y="4176"/>
                  </a:cubicBezTo>
                  <a:cubicBezTo>
                    <a:pt x="12787" y="4138"/>
                    <a:pt x="12787" y="4107"/>
                    <a:pt x="12802" y="4061"/>
                  </a:cubicBezTo>
                  <a:cubicBezTo>
                    <a:pt x="12764" y="4030"/>
                    <a:pt x="12764" y="4007"/>
                    <a:pt x="12756" y="3969"/>
                  </a:cubicBezTo>
                  <a:cubicBezTo>
                    <a:pt x="12718" y="3969"/>
                    <a:pt x="12718" y="3931"/>
                    <a:pt x="12679" y="3915"/>
                  </a:cubicBezTo>
                  <a:lnTo>
                    <a:pt x="12695" y="3977"/>
                  </a:lnTo>
                  <a:cubicBezTo>
                    <a:pt x="12610" y="3854"/>
                    <a:pt x="12526" y="3670"/>
                    <a:pt x="12503" y="3517"/>
                  </a:cubicBezTo>
                  <a:cubicBezTo>
                    <a:pt x="12457" y="3525"/>
                    <a:pt x="12427" y="3479"/>
                    <a:pt x="12411" y="3433"/>
                  </a:cubicBezTo>
                  <a:cubicBezTo>
                    <a:pt x="12273" y="3379"/>
                    <a:pt x="12181" y="3303"/>
                    <a:pt x="12090" y="3211"/>
                  </a:cubicBezTo>
                  <a:lnTo>
                    <a:pt x="12105" y="3149"/>
                  </a:lnTo>
                  <a:cubicBezTo>
                    <a:pt x="12074" y="3180"/>
                    <a:pt x="12044" y="3103"/>
                    <a:pt x="12005" y="3088"/>
                  </a:cubicBezTo>
                  <a:lnTo>
                    <a:pt x="12028" y="3073"/>
                  </a:lnTo>
                  <a:cubicBezTo>
                    <a:pt x="11959" y="2988"/>
                    <a:pt x="11898" y="2904"/>
                    <a:pt x="11814" y="2858"/>
                  </a:cubicBezTo>
                  <a:cubicBezTo>
                    <a:pt x="11745" y="2759"/>
                    <a:pt x="11661" y="2636"/>
                    <a:pt x="11553" y="2575"/>
                  </a:cubicBezTo>
                  <a:cubicBezTo>
                    <a:pt x="11530" y="2498"/>
                    <a:pt x="11400" y="2406"/>
                    <a:pt x="11346" y="2360"/>
                  </a:cubicBezTo>
                  <a:cubicBezTo>
                    <a:pt x="11262" y="2284"/>
                    <a:pt x="11186" y="2215"/>
                    <a:pt x="11086" y="2169"/>
                  </a:cubicBezTo>
                  <a:cubicBezTo>
                    <a:pt x="11094" y="2192"/>
                    <a:pt x="11078" y="2207"/>
                    <a:pt x="11071" y="2222"/>
                  </a:cubicBezTo>
                  <a:lnTo>
                    <a:pt x="11025" y="2176"/>
                  </a:lnTo>
                  <a:cubicBezTo>
                    <a:pt x="11032" y="2215"/>
                    <a:pt x="11048" y="2222"/>
                    <a:pt x="11040" y="2253"/>
                  </a:cubicBezTo>
                  <a:cubicBezTo>
                    <a:pt x="11094" y="2268"/>
                    <a:pt x="11071" y="2345"/>
                    <a:pt x="11117" y="2345"/>
                  </a:cubicBezTo>
                  <a:lnTo>
                    <a:pt x="11109" y="2406"/>
                  </a:lnTo>
                  <a:cubicBezTo>
                    <a:pt x="11140" y="2445"/>
                    <a:pt x="11163" y="2491"/>
                    <a:pt x="11186" y="2529"/>
                  </a:cubicBezTo>
                  <a:cubicBezTo>
                    <a:pt x="11140" y="2498"/>
                    <a:pt x="11124" y="2483"/>
                    <a:pt x="11063" y="2452"/>
                  </a:cubicBezTo>
                  <a:cubicBezTo>
                    <a:pt x="11155" y="2613"/>
                    <a:pt x="11277" y="2835"/>
                    <a:pt x="11446" y="2981"/>
                  </a:cubicBezTo>
                  <a:lnTo>
                    <a:pt x="11461" y="3034"/>
                  </a:lnTo>
                  <a:lnTo>
                    <a:pt x="11492" y="3019"/>
                  </a:lnTo>
                  <a:lnTo>
                    <a:pt x="11538" y="3073"/>
                  </a:lnTo>
                  <a:cubicBezTo>
                    <a:pt x="11507" y="3134"/>
                    <a:pt x="11622" y="3172"/>
                    <a:pt x="11684" y="3188"/>
                  </a:cubicBezTo>
                  <a:cubicBezTo>
                    <a:pt x="11676" y="3218"/>
                    <a:pt x="11645" y="3203"/>
                    <a:pt x="11615" y="3188"/>
                  </a:cubicBezTo>
                  <a:lnTo>
                    <a:pt x="11615" y="3249"/>
                  </a:lnTo>
                  <a:cubicBezTo>
                    <a:pt x="11576" y="3226"/>
                    <a:pt x="11584" y="3211"/>
                    <a:pt x="11546" y="3203"/>
                  </a:cubicBezTo>
                  <a:cubicBezTo>
                    <a:pt x="11538" y="3218"/>
                    <a:pt x="11599" y="3218"/>
                    <a:pt x="11576" y="3249"/>
                  </a:cubicBezTo>
                  <a:lnTo>
                    <a:pt x="11622" y="3257"/>
                  </a:lnTo>
                  <a:lnTo>
                    <a:pt x="11638" y="3287"/>
                  </a:lnTo>
                  <a:lnTo>
                    <a:pt x="11569" y="3287"/>
                  </a:lnTo>
                  <a:lnTo>
                    <a:pt x="11546" y="3264"/>
                  </a:lnTo>
                  <a:cubicBezTo>
                    <a:pt x="11584" y="3264"/>
                    <a:pt x="11530" y="3218"/>
                    <a:pt x="11507" y="3203"/>
                  </a:cubicBezTo>
                  <a:lnTo>
                    <a:pt x="11530" y="3165"/>
                  </a:lnTo>
                  <a:cubicBezTo>
                    <a:pt x="11484" y="3111"/>
                    <a:pt x="11423" y="3126"/>
                    <a:pt x="11377" y="3073"/>
                  </a:cubicBezTo>
                  <a:cubicBezTo>
                    <a:pt x="11392" y="3057"/>
                    <a:pt x="11446" y="3103"/>
                    <a:pt x="11469" y="3111"/>
                  </a:cubicBezTo>
                  <a:lnTo>
                    <a:pt x="11408" y="3065"/>
                  </a:lnTo>
                  <a:cubicBezTo>
                    <a:pt x="11385" y="2988"/>
                    <a:pt x="11308" y="2943"/>
                    <a:pt x="11255" y="2897"/>
                  </a:cubicBezTo>
                  <a:cubicBezTo>
                    <a:pt x="11255" y="2943"/>
                    <a:pt x="11316" y="2958"/>
                    <a:pt x="11354" y="2996"/>
                  </a:cubicBezTo>
                  <a:cubicBezTo>
                    <a:pt x="11293" y="2996"/>
                    <a:pt x="11232" y="2920"/>
                    <a:pt x="11239" y="2866"/>
                  </a:cubicBezTo>
                  <a:cubicBezTo>
                    <a:pt x="11186" y="2828"/>
                    <a:pt x="11140" y="2782"/>
                    <a:pt x="11124" y="2720"/>
                  </a:cubicBezTo>
                  <a:cubicBezTo>
                    <a:pt x="10971" y="2590"/>
                    <a:pt x="10917" y="2414"/>
                    <a:pt x="10772" y="2268"/>
                  </a:cubicBezTo>
                  <a:cubicBezTo>
                    <a:pt x="10764" y="2322"/>
                    <a:pt x="10803" y="2345"/>
                    <a:pt x="10780" y="2406"/>
                  </a:cubicBezTo>
                  <a:cubicBezTo>
                    <a:pt x="10810" y="2445"/>
                    <a:pt x="10833" y="2483"/>
                    <a:pt x="10818" y="2529"/>
                  </a:cubicBezTo>
                  <a:lnTo>
                    <a:pt x="10848" y="2537"/>
                  </a:lnTo>
                  <a:cubicBezTo>
                    <a:pt x="10833" y="2590"/>
                    <a:pt x="10879" y="2605"/>
                    <a:pt x="10879" y="2636"/>
                  </a:cubicBezTo>
                  <a:lnTo>
                    <a:pt x="10833" y="2628"/>
                  </a:lnTo>
                  <a:cubicBezTo>
                    <a:pt x="10833" y="2674"/>
                    <a:pt x="10871" y="2705"/>
                    <a:pt x="10879" y="2743"/>
                  </a:cubicBezTo>
                  <a:cubicBezTo>
                    <a:pt x="10879" y="2782"/>
                    <a:pt x="10848" y="2743"/>
                    <a:pt x="10841" y="2759"/>
                  </a:cubicBezTo>
                  <a:cubicBezTo>
                    <a:pt x="10848" y="2828"/>
                    <a:pt x="10910" y="2835"/>
                    <a:pt x="10948" y="2897"/>
                  </a:cubicBezTo>
                  <a:cubicBezTo>
                    <a:pt x="10925" y="2920"/>
                    <a:pt x="10871" y="2866"/>
                    <a:pt x="10917" y="2843"/>
                  </a:cubicBezTo>
                  <a:lnTo>
                    <a:pt x="10917" y="2881"/>
                  </a:lnTo>
                  <a:lnTo>
                    <a:pt x="10848" y="2866"/>
                  </a:lnTo>
                  <a:cubicBezTo>
                    <a:pt x="10879" y="2881"/>
                    <a:pt x="10856" y="2912"/>
                    <a:pt x="10894" y="2912"/>
                  </a:cubicBezTo>
                  <a:lnTo>
                    <a:pt x="10879" y="2943"/>
                  </a:lnTo>
                  <a:cubicBezTo>
                    <a:pt x="10917" y="2981"/>
                    <a:pt x="10933" y="3027"/>
                    <a:pt x="10956" y="3073"/>
                  </a:cubicBezTo>
                  <a:lnTo>
                    <a:pt x="11002" y="3057"/>
                  </a:lnTo>
                  <a:lnTo>
                    <a:pt x="11040" y="3088"/>
                  </a:lnTo>
                  <a:lnTo>
                    <a:pt x="10994" y="3142"/>
                  </a:lnTo>
                  <a:cubicBezTo>
                    <a:pt x="10956" y="3088"/>
                    <a:pt x="10871" y="3027"/>
                    <a:pt x="10818" y="3027"/>
                  </a:cubicBezTo>
                  <a:cubicBezTo>
                    <a:pt x="10764" y="2943"/>
                    <a:pt x="10703" y="2866"/>
                    <a:pt x="10680" y="2766"/>
                  </a:cubicBezTo>
                  <a:cubicBezTo>
                    <a:pt x="10649" y="2805"/>
                    <a:pt x="10626" y="2743"/>
                    <a:pt x="10611" y="2705"/>
                  </a:cubicBezTo>
                  <a:lnTo>
                    <a:pt x="10649" y="2751"/>
                  </a:lnTo>
                  <a:cubicBezTo>
                    <a:pt x="10657" y="2705"/>
                    <a:pt x="10588" y="2682"/>
                    <a:pt x="10565" y="2644"/>
                  </a:cubicBezTo>
                  <a:cubicBezTo>
                    <a:pt x="10565" y="2605"/>
                    <a:pt x="10603" y="2644"/>
                    <a:pt x="10580" y="2613"/>
                  </a:cubicBezTo>
                  <a:cubicBezTo>
                    <a:pt x="10542" y="2628"/>
                    <a:pt x="10496" y="2529"/>
                    <a:pt x="10473" y="2475"/>
                  </a:cubicBezTo>
                  <a:cubicBezTo>
                    <a:pt x="10419" y="2445"/>
                    <a:pt x="10419" y="2383"/>
                    <a:pt x="10373" y="2337"/>
                  </a:cubicBezTo>
                  <a:cubicBezTo>
                    <a:pt x="10335" y="2345"/>
                    <a:pt x="10389" y="2399"/>
                    <a:pt x="10389" y="2414"/>
                  </a:cubicBezTo>
                  <a:cubicBezTo>
                    <a:pt x="10343" y="2376"/>
                    <a:pt x="10243" y="2268"/>
                    <a:pt x="10243" y="2169"/>
                  </a:cubicBezTo>
                  <a:cubicBezTo>
                    <a:pt x="10167" y="2130"/>
                    <a:pt x="10128" y="1901"/>
                    <a:pt x="10029" y="1916"/>
                  </a:cubicBezTo>
                  <a:cubicBezTo>
                    <a:pt x="10013" y="1862"/>
                    <a:pt x="9960" y="1862"/>
                    <a:pt x="9960" y="1801"/>
                  </a:cubicBezTo>
                  <a:lnTo>
                    <a:pt x="10006" y="1809"/>
                  </a:lnTo>
                  <a:cubicBezTo>
                    <a:pt x="9922" y="1709"/>
                    <a:pt x="9814" y="1610"/>
                    <a:pt x="9730" y="1640"/>
                  </a:cubicBezTo>
                  <a:cubicBezTo>
                    <a:pt x="9722" y="1678"/>
                    <a:pt x="9730" y="1732"/>
                    <a:pt x="9692" y="1724"/>
                  </a:cubicBezTo>
                  <a:cubicBezTo>
                    <a:pt x="9692" y="1801"/>
                    <a:pt x="9738" y="1901"/>
                    <a:pt x="9684" y="1947"/>
                  </a:cubicBezTo>
                  <a:cubicBezTo>
                    <a:pt x="9730" y="1962"/>
                    <a:pt x="9738" y="2023"/>
                    <a:pt x="9776" y="2016"/>
                  </a:cubicBezTo>
                  <a:lnTo>
                    <a:pt x="9761" y="1985"/>
                  </a:lnTo>
                  <a:lnTo>
                    <a:pt x="9799" y="1993"/>
                  </a:lnTo>
                  <a:cubicBezTo>
                    <a:pt x="9784" y="2023"/>
                    <a:pt x="9784" y="2039"/>
                    <a:pt x="9799" y="2062"/>
                  </a:cubicBezTo>
                  <a:cubicBezTo>
                    <a:pt x="9799" y="2092"/>
                    <a:pt x="9776" y="2092"/>
                    <a:pt x="9761" y="2069"/>
                  </a:cubicBezTo>
                  <a:lnTo>
                    <a:pt x="9784" y="2100"/>
                  </a:lnTo>
                  <a:cubicBezTo>
                    <a:pt x="9768" y="2169"/>
                    <a:pt x="9845" y="2253"/>
                    <a:pt x="9899" y="2322"/>
                  </a:cubicBezTo>
                  <a:cubicBezTo>
                    <a:pt x="9891" y="2422"/>
                    <a:pt x="9998" y="2483"/>
                    <a:pt x="10075" y="2552"/>
                  </a:cubicBezTo>
                  <a:lnTo>
                    <a:pt x="10067" y="2567"/>
                  </a:lnTo>
                  <a:cubicBezTo>
                    <a:pt x="9990" y="2559"/>
                    <a:pt x="9952" y="2483"/>
                    <a:pt x="9891" y="2452"/>
                  </a:cubicBezTo>
                  <a:lnTo>
                    <a:pt x="9891" y="2514"/>
                  </a:lnTo>
                  <a:cubicBezTo>
                    <a:pt x="10006" y="2605"/>
                    <a:pt x="10029" y="2705"/>
                    <a:pt x="10121" y="2805"/>
                  </a:cubicBezTo>
                  <a:lnTo>
                    <a:pt x="10113" y="2828"/>
                  </a:lnTo>
                  <a:cubicBezTo>
                    <a:pt x="10082" y="2789"/>
                    <a:pt x="10029" y="2728"/>
                    <a:pt x="9990" y="2720"/>
                  </a:cubicBezTo>
                  <a:cubicBezTo>
                    <a:pt x="9975" y="2751"/>
                    <a:pt x="10006" y="2759"/>
                    <a:pt x="10006" y="2789"/>
                  </a:cubicBezTo>
                  <a:cubicBezTo>
                    <a:pt x="10029" y="2766"/>
                    <a:pt x="10044" y="2789"/>
                    <a:pt x="10036" y="2820"/>
                  </a:cubicBezTo>
                  <a:lnTo>
                    <a:pt x="10082" y="2797"/>
                  </a:lnTo>
                  <a:cubicBezTo>
                    <a:pt x="10090" y="2843"/>
                    <a:pt x="10159" y="2935"/>
                    <a:pt x="10190" y="2897"/>
                  </a:cubicBezTo>
                  <a:cubicBezTo>
                    <a:pt x="10220" y="2904"/>
                    <a:pt x="10159" y="2912"/>
                    <a:pt x="10190" y="2943"/>
                  </a:cubicBezTo>
                  <a:lnTo>
                    <a:pt x="10151" y="2943"/>
                  </a:lnTo>
                  <a:cubicBezTo>
                    <a:pt x="10159" y="2973"/>
                    <a:pt x="10220" y="2981"/>
                    <a:pt x="10228" y="2958"/>
                  </a:cubicBezTo>
                  <a:lnTo>
                    <a:pt x="10205" y="3019"/>
                  </a:lnTo>
                  <a:cubicBezTo>
                    <a:pt x="10243" y="3050"/>
                    <a:pt x="10243" y="3019"/>
                    <a:pt x="10274" y="3034"/>
                  </a:cubicBezTo>
                  <a:lnTo>
                    <a:pt x="10259" y="3065"/>
                  </a:lnTo>
                  <a:cubicBezTo>
                    <a:pt x="10259" y="3103"/>
                    <a:pt x="10297" y="3073"/>
                    <a:pt x="10305" y="3088"/>
                  </a:cubicBezTo>
                  <a:lnTo>
                    <a:pt x="10297" y="3142"/>
                  </a:lnTo>
                  <a:cubicBezTo>
                    <a:pt x="10266" y="3134"/>
                    <a:pt x="10266" y="3111"/>
                    <a:pt x="10243" y="3103"/>
                  </a:cubicBezTo>
                  <a:cubicBezTo>
                    <a:pt x="10243" y="3149"/>
                    <a:pt x="10297" y="3165"/>
                    <a:pt x="10312" y="3142"/>
                  </a:cubicBezTo>
                  <a:cubicBezTo>
                    <a:pt x="10343" y="3188"/>
                    <a:pt x="10373" y="3241"/>
                    <a:pt x="10427" y="3249"/>
                  </a:cubicBezTo>
                  <a:cubicBezTo>
                    <a:pt x="10427" y="3295"/>
                    <a:pt x="10396" y="3257"/>
                    <a:pt x="10389" y="3287"/>
                  </a:cubicBezTo>
                  <a:lnTo>
                    <a:pt x="10320" y="3211"/>
                  </a:lnTo>
                  <a:cubicBezTo>
                    <a:pt x="10312" y="3249"/>
                    <a:pt x="10297" y="3257"/>
                    <a:pt x="10259" y="3241"/>
                  </a:cubicBezTo>
                  <a:lnTo>
                    <a:pt x="10297" y="3264"/>
                  </a:lnTo>
                  <a:cubicBezTo>
                    <a:pt x="10266" y="3287"/>
                    <a:pt x="10312" y="3303"/>
                    <a:pt x="10282" y="3326"/>
                  </a:cubicBezTo>
                  <a:cubicBezTo>
                    <a:pt x="10335" y="3356"/>
                    <a:pt x="10351" y="3395"/>
                    <a:pt x="10381" y="3440"/>
                  </a:cubicBezTo>
                  <a:lnTo>
                    <a:pt x="10351" y="3395"/>
                  </a:lnTo>
                  <a:lnTo>
                    <a:pt x="10343" y="3395"/>
                  </a:lnTo>
                  <a:lnTo>
                    <a:pt x="10320" y="3379"/>
                  </a:lnTo>
                  <a:cubicBezTo>
                    <a:pt x="10312" y="3418"/>
                    <a:pt x="10351" y="3440"/>
                    <a:pt x="10381" y="3471"/>
                  </a:cubicBezTo>
                  <a:lnTo>
                    <a:pt x="10320" y="3517"/>
                  </a:lnTo>
                  <a:cubicBezTo>
                    <a:pt x="10351" y="3517"/>
                    <a:pt x="10343" y="3525"/>
                    <a:pt x="10381" y="3548"/>
                  </a:cubicBezTo>
                  <a:cubicBezTo>
                    <a:pt x="10381" y="3571"/>
                    <a:pt x="10358" y="3571"/>
                    <a:pt x="10358" y="3601"/>
                  </a:cubicBezTo>
                  <a:lnTo>
                    <a:pt x="10396" y="3609"/>
                  </a:lnTo>
                  <a:cubicBezTo>
                    <a:pt x="10396" y="3640"/>
                    <a:pt x="10381" y="3624"/>
                    <a:pt x="10381" y="3663"/>
                  </a:cubicBezTo>
                  <a:cubicBezTo>
                    <a:pt x="10419" y="3701"/>
                    <a:pt x="10435" y="3747"/>
                    <a:pt x="10458" y="3785"/>
                  </a:cubicBezTo>
                  <a:cubicBezTo>
                    <a:pt x="10450" y="3816"/>
                    <a:pt x="10435" y="3778"/>
                    <a:pt x="10396" y="3762"/>
                  </a:cubicBezTo>
                  <a:cubicBezTo>
                    <a:pt x="10396" y="3793"/>
                    <a:pt x="10435" y="3801"/>
                    <a:pt x="10427" y="3831"/>
                  </a:cubicBezTo>
                  <a:lnTo>
                    <a:pt x="10458" y="3824"/>
                  </a:lnTo>
                  <a:cubicBezTo>
                    <a:pt x="10496" y="3938"/>
                    <a:pt x="10603" y="4023"/>
                    <a:pt x="10642" y="4130"/>
                  </a:cubicBezTo>
                  <a:lnTo>
                    <a:pt x="10649" y="4099"/>
                  </a:lnTo>
                  <a:lnTo>
                    <a:pt x="10703" y="4138"/>
                  </a:lnTo>
                  <a:cubicBezTo>
                    <a:pt x="10642" y="4214"/>
                    <a:pt x="10810" y="4276"/>
                    <a:pt x="10818" y="4322"/>
                  </a:cubicBezTo>
                  <a:cubicBezTo>
                    <a:pt x="10734" y="4352"/>
                    <a:pt x="10726" y="4276"/>
                    <a:pt x="10657" y="4222"/>
                  </a:cubicBezTo>
                  <a:cubicBezTo>
                    <a:pt x="10657" y="4260"/>
                    <a:pt x="10718" y="4283"/>
                    <a:pt x="10688" y="4314"/>
                  </a:cubicBezTo>
                  <a:lnTo>
                    <a:pt x="10741" y="4329"/>
                  </a:lnTo>
                  <a:lnTo>
                    <a:pt x="10726" y="4360"/>
                  </a:lnTo>
                  <a:lnTo>
                    <a:pt x="10688" y="4314"/>
                  </a:lnTo>
                  <a:lnTo>
                    <a:pt x="10642" y="4314"/>
                  </a:lnTo>
                  <a:cubicBezTo>
                    <a:pt x="10611" y="4360"/>
                    <a:pt x="10726" y="4352"/>
                    <a:pt x="10695" y="4398"/>
                  </a:cubicBezTo>
                  <a:cubicBezTo>
                    <a:pt x="10741" y="4406"/>
                    <a:pt x="10780" y="4413"/>
                    <a:pt x="10818" y="4429"/>
                  </a:cubicBezTo>
                  <a:cubicBezTo>
                    <a:pt x="10818" y="4452"/>
                    <a:pt x="10795" y="4452"/>
                    <a:pt x="10780" y="4444"/>
                  </a:cubicBezTo>
                  <a:cubicBezTo>
                    <a:pt x="10764" y="4475"/>
                    <a:pt x="10795" y="4482"/>
                    <a:pt x="10795" y="4490"/>
                  </a:cubicBezTo>
                  <a:lnTo>
                    <a:pt x="10841" y="4490"/>
                  </a:lnTo>
                  <a:lnTo>
                    <a:pt x="10841" y="4467"/>
                  </a:lnTo>
                  <a:lnTo>
                    <a:pt x="10856" y="4505"/>
                  </a:lnTo>
                  <a:lnTo>
                    <a:pt x="10917" y="4513"/>
                  </a:lnTo>
                  <a:cubicBezTo>
                    <a:pt x="10887" y="4528"/>
                    <a:pt x="10887" y="4521"/>
                    <a:pt x="10894" y="4544"/>
                  </a:cubicBezTo>
                  <a:lnTo>
                    <a:pt x="10856" y="4559"/>
                  </a:lnTo>
                  <a:cubicBezTo>
                    <a:pt x="10917" y="4544"/>
                    <a:pt x="10910" y="4559"/>
                    <a:pt x="10956" y="4559"/>
                  </a:cubicBezTo>
                  <a:lnTo>
                    <a:pt x="10933" y="4590"/>
                  </a:lnTo>
                  <a:cubicBezTo>
                    <a:pt x="10994" y="4582"/>
                    <a:pt x="11002" y="4590"/>
                    <a:pt x="11040" y="4590"/>
                  </a:cubicBezTo>
                  <a:lnTo>
                    <a:pt x="10994" y="4590"/>
                  </a:lnTo>
                  <a:cubicBezTo>
                    <a:pt x="11002" y="4597"/>
                    <a:pt x="11078" y="4620"/>
                    <a:pt x="11124" y="4628"/>
                  </a:cubicBezTo>
                  <a:cubicBezTo>
                    <a:pt x="11140" y="4597"/>
                    <a:pt x="11063" y="4597"/>
                    <a:pt x="11040" y="4590"/>
                  </a:cubicBezTo>
                  <a:lnTo>
                    <a:pt x="11071" y="4582"/>
                  </a:lnTo>
                  <a:lnTo>
                    <a:pt x="11032" y="4582"/>
                  </a:lnTo>
                  <a:cubicBezTo>
                    <a:pt x="11071" y="4551"/>
                    <a:pt x="10933" y="4567"/>
                    <a:pt x="10994" y="4521"/>
                  </a:cubicBezTo>
                  <a:cubicBezTo>
                    <a:pt x="11071" y="4513"/>
                    <a:pt x="11078" y="4544"/>
                    <a:pt x="11071" y="4559"/>
                  </a:cubicBezTo>
                  <a:cubicBezTo>
                    <a:pt x="11155" y="4559"/>
                    <a:pt x="11155" y="4597"/>
                    <a:pt x="11163" y="4636"/>
                  </a:cubicBezTo>
                  <a:cubicBezTo>
                    <a:pt x="11124" y="4628"/>
                    <a:pt x="11101" y="4628"/>
                    <a:pt x="11063" y="4628"/>
                  </a:cubicBezTo>
                  <a:lnTo>
                    <a:pt x="11101" y="4643"/>
                  </a:lnTo>
                  <a:cubicBezTo>
                    <a:pt x="11032" y="4674"/>
                    <a:pt x="11140" y="4682"/>
                    <a:pt x="11078" y="4720"/>
                  </a:cubicBezTo>
                  <a:cubicBezTo>
                    <a:pt x="11109" y="4758"/>
                    <a:pt x="11101" y="4751"/>
                    <a:pt x="11117" y="4789"/>
                  </a:cubicBezTo>
                  <a:lnTo>
                    <a:pt x="11147" y="4789"/>
                  </a:lnTo>
                  <a:lnTo>
                    <a:pt x="11163" y="4827"/>
                  </a:lnTo>
                  <a:lnTo>
                    <a:pt x="11140" y="4812"/>
                  </a:lnTo>
                  <a:cubicBezTo>
                    <a:pt x="11109" y="4812"/>
                    <a:pt x="11140" y="4865"/>
                    <a:pt x="11163" y="4865"/>
                  </a:cubicBezTo>
                  <a:cubicBezTo>
                    <a:pt x="11155" y="4888"/>
                    <a:pt x="11186" y="4911"/>
                    <a:pt x="11147" y="4927"/>
                  </a:cubicBezTo>
                  <a:cubicBezTo>
                    <a:pt x="11140" y="4950"/>
                    <a:pt x="11193" y="4988"/>
                    <a:pt x="11163" y="5019"/>
                  </a:cubicBezTo>
                  <a:cubicBezTo>
                    <a:pt x="11124" y="5026"/>
                    <a:pt x="11101" y="4988"/>
                    <a:pt x="11071" y="4973"/>
                  </a:cubicBezTo>
                  <a:cubicBezTo>
                    <a:pt x="11071" y="5011"/>
                    <a:pt x="11109" y="5042"/>
                    <a:pt x="11086" y="5095"/>
                  </a:cubicBezTo>
                  <a:cubicBezTo>
                    <a:pt x="11063" y="5118"/>
                    <a:pt x="11063" y="5095"/>
                    <a:pt x="11063" y="5126"/>
                  </a:cubicBezTo>
                  <a:lnTo>
                    <a:pt x="11101" y="5118"/>
                  </a:lnTo>
                  <a:lnTo>
                    <a:pt x="11109" y="5057"/>
                  </a:lnTo>
                  <a:cubicBezTo>
                    <a:pt x="11140" y="5057"/>
                    <a:pt x="11140" y="5057"/>
                    <a:pt x="11140" y="5026"/>
                  </a:cubicBezTo>
                  <a:lnTo>
                    <a:pt x="11155" y="5049"/>
                  </a:lnTo>
                  <a:lnTo>
                    <a:pt x="11117" y="5088"/>
                  </a:lnTo>
                  <a:lnTo>
                    <a:pt x="11147" y="5095"/>
                  </a:lnTo>
                  <a:lnTo>
                    <a:pt x="11124" y="5157"/>
                  </a:lnTo>
                  <a:lnTo>
                    <a:pt x="11109" y="5134"/>
                  </a:lnTo>
                  <a:lnTo>
                    <a:pt x="11124" y="5126"/>
                  </a:lnTo>
                  <a:lnTo>
                    <a:pt x="11071" y="5118"/>
                  </a:lnTo>
                  <a:cubicBezTo>
                    <a:pt x="11140" y="5218"/>
                    <a:pt x="11124" y="5294"/>
                    <a:pt x="11140" y="5394"/>
                  </a:cubicBezTo>
                  <a:lnTo>
                    <a:pt x="11109" y="5394"/>
                  </a:lnTo>
                  <a:cubicBezTo>
                    <a:pt x="11124" y="5402"/>
                    <a:pt x="11140" y="5478"/>
                    <a:pt x="11124" y="5517"/>
                  </a:cubicBezTo>
                  <a:cubicBezTo>
                    <a:pt x="11101" y="5517"/>
                    <a:pt x="11101" y="5440"/>
                    <a:pt x="11078" y="5440"/>
                  </a:cubicBezTo>
                  <a:cubicBezTo>
                    <a:pt x="11109" y="5432"/>
                    <a:pt x="11101" y="5409"/>
                    <a:pt x="11078" y="5432"/>
                  </a:cubicBezTo>
                  <a:cubicBezTo>
                    <a:pt x="11086" y="5509"/>
                    <a:pt x="11078" y="5578"/>
                    <a:pt x="11063" y="5624"/>
                  </a:cubicBezTo>
                  <a:cubicBezTo>
                    <a:pt x="11009" y="5632"/>
                    <a:pt x="11063" y="5555"/>
                    <a:pt x="11009" y="5540"/>
                  </a:cubicBezTo>
                  <a:lnTo>
                    <a:pt x="11009" y="5586"/>
                  </a:lnTo>
                  <a:cubicBezTo>
                    <a:pt x="10956" y="5655"/>
                    <a:pt x="10994" y="5823"/>
                    <a:pt x="10963" y="5900"/>
                  </a:cubicBezTo>
                  <a:cubicBezTo>
                    <a:pt x="10948" y="5907"/>
                    <a:pt x="10956" y="5846"/>
                    <a:pt x="10925" y="5869"/>
                  </a:cubicBezTo>
                  <a:cubicBezTo>
                    <a:pt x="10956" y="5900"/>
                    <a:pt x="10948" y="5930"/>
                    <a:pt x="10948" y="5961"/>
                  </a:cubicBezTo>
                  <a:lnTo>
                    <a:pt x="10971" y="5907"/>
                  </a:lnTo>
                  <a:lnTo>
                    <a:pt x="10994" y="5907"/>
                  </a:lnTo>
                  <a:cubicBezTo>
                    <a:pt x="10994" y="5961"/>
                    <a:pt x="10948" y="5969"/>
                    <a:pt x="10963" y="6022"/>
                  </a:cubicBezTo>
                  <a:lnTo>
                    <a:pt x="10925" y="6022"/>
                  </a:lnTo>
                  <a:cubicBezTo>
                    <a:pt x="10933" y="6061"/>
                    <a:pt x="10910" y="6084"/>
                    <a:pt x="10910" y="6114"/>
                  </a:cubicBezTo>
                  <a:lnTo>
                    <a:pt x="10879" y="6099"/>
                  </a:lnTo>
                  <a:cubicBezTo>
                    <a:pt x="10856" y="6114"/>
                    <a:pt x="10879" y="6137"/>
                    <a:pt x="10848" y="6137"/>
                  </a:cubicBezTo>
                  <a:lnTo>
                    <a:pt x="10871" y="6152"/>
                  </a:lnTo>
                  <a:cubicBezTo>
                    <a:pt x="10810" y="6252"/>
                    <a:pt x="10780" y="6321"/>
                    <a:pt x="10734" y="6436"/>
                  </a:cubicBezTo>
                  <a:lnTo>
                    <a:pt x="10718" y="6405"/>
                  </a:lnTo>
                  <a:lnTo>
                    <a:pt x="10688" y="6459"/>
                  </a:lnTo>
                  <a:cubicBezTo>
                    <a:pt x="10688" y="6497"/>
                    <a:pt x="10726" y="6467"/>
                    <a:pt x="10718" y="6497"/>
                  </a:cubicBezTo>
                  <a:cubicBezTo>
                    <a:pt x="10680" y="6505"/>
                    <a:pt x="10665" y="6536"/>
                    <a:pt x="10680" y="6398"/>
                  </a:cubicBezTo>
                  <a:lnTo>
                    <a:pt x="10626" y="6398"/>
                  </a:lnTo>
                  <a:lnTo>
                    <a:pt x="10657" y="6612"/>
                  </a:lnTo>
                  <a:cubicBezTo>
                    <a:pt x="10611" y="6620"/>
                    <a:pt x="10626" y="6696"/>
                    <a:pt x="10626" y="6696"/>
                  </a:cubicBezTo>
                  <a:lnTo>
                    <a:pt x="10412" y="6696"/>
                  </a:lnTo>
                  <a:lnTo>
                    <a:pt x="10435" y="6704"/>
                  </a:lnTo>
                  <a:cubicBezTo>
                    <a:pt x="10427" y="6742"/>
                    <a:pt x="10343" y="6788"/>
                    <a:pt x="10312" y="6773"/>
                  </a:cubicBezTo>
                  <a:cubicBezTo>
                    <a:pt x="10297" y="6827"/>
                    <a:pt x="10373" y="6750"/>
                    <a:pt x="10381" y="6804"/>
                  </a:cubicBezTo>
                  <a:cubicBezTo>
                    <a:pt x="10373" y="6819"/>
                    <a:pt x="10358" y="6804"/>
                    <a:pt x="10335" y="6819"/>
                  </a:cubicBezTo>
                  <a:cubicBezTo>
                    <a:pt x="10335" y="6857"/>
                    <a:pt x="10297" y="6865"/>
                    <a:pt x="10320" y="6903"/>
                  </a:cubicBezTo>
                  <a:cubicBezTo>
                    <a:pt x="10305" y="6926"/>
                    <a:pt x="10282" y="6957"/>
                    <a:pt x="10259" y="6942"/>
                  </a:cubicBezTo>
                  <a:lnTo>
                    <a:pt x="10259" y="6980"/>
                  </a:lnTo>
                  <a:cubicBezTo>
                    <a:pt x="10297" y="6980"/>
                    <a:pt x="10236" y="6965"/>
                    <a:pt x="10282" y="6965"/>
                  </a:cubicBezTo>
                  <a:cubicBezTo>
                    <a:pt x="10305" y="7003"/>
                    <a:pt x="10228" y="7056"/>
                    <a:pt x="10220" y="7118"/>
                  </a:cubicBezTo>
                  <a:cubicBezTo>
                    <a:pt x="10205" y="7095"/>
                    <a:pt x="10190" y="7087"/>
                    <a:pt x="10197" y="7056"/>
                  </a:cubicBezTo>
                  <a:cubicBezTo>
                    <a:pt x="10151" y="7072"/>
                    <a:pt x="10197" y="7125"/>
                    <a:pt x="10182" y="7164"/>
                  </a:cubicBezTo>
                  <a:cubicBezTo>
                    <a:pt x="10128" y="7164"/>
                    <a:pt x="10144" y="7202"/>
                    <a:pt x="10128" y="7240"/>
                  </a:cubicBezTo>
                  <a:cubicBezTo>
                    <a:pt x="10082" y="7240"/>
                    <a:pt x="10075" y="7279"/>
                    <a:pt x="10052" y="7317"/>
                  </a:cubicBezTo>
                  <a:lnTo>
                    <a:pt x="10067" y="7263"/>
                  </a:lnTo>
                  <a:lnTo>
                    <a:pt x="10036" y="7225"/>
                  </a:lnTo>
                  <a:cubicBezTo>
                    <a:pt x="10036" y="7271"/>
                    <a:pt x="10006" y="7309"/>
                    <a:pt x="10013" y="7355"/>
                  </a:cubicBezTo>
                  <a:lnTo>
                    <a:pt x="9967" y="7386"/>
                  </a:lnTo>
                  <a:cubicBezTo>
                    <a:pt x="9929" y="7363"/>
                    <a:pt x="10013" y="7325"/>
                    <a:pt x="9960" y="7340"/>
                  </a:cubicBezTo>
                  <a:cubicBezTo>
                    <a:pt x="9960" y="7309"/>
                    <a:pt x="9990" y="7317"/>
                    <a:pt x="9990" y="7286"/>
                  </a:cubicBezTo>
                  <a:cubicBezTo>
                    <a:pt x="9960" y="7279"/>
                    <a:pt x="9952" y="7355"/>
                    <a:pt x="9929" y="7325"/>
                  </a:cubicBezTo>
                  <a:cubicBezTo>
                    <a:pt x="9929" y="7355"/>
                    <a:pt x="9914" y="7363"/>
                    <a:pt x="9899" y="7401"/>
                  </a:cubicBezTo>
                  <a:cubicBezTo>
                    <a:pt x="9876" y="7363"/>
                    <a:pt x="9876" y="7432"/>
                    <a:pt x="9837" y="7432"/>
                  </a:cubicBezTo>
                  <a:cubicBezTo>
                    <a:pt x="9837" y="7478"/>
                    <a:pt x="9799" y="7501"/>
                    <a:pt x="9776" y="7539"/>
                  </a:cubicBezTo>
                  <a:lnTo>
                    <a:pt x="9837" y="7516"/>
                  </a:lnTo>
                  <a:cubicBezTo>
                    <a:pt x="9860" y="7547"/>
                    <a:pt x="9807" y="7570"/>
                    <a:pt x="9784" y="7585"/>
                  </a:cubicBezTo>
                  <a:lnTo>
                    <a:pt x="9776" y="7539"/>
                  </a:lnTo>
                  <a:lnTo>
                    <a:pt x="9730" y="7516"/>
                  </a:lnTo>
                  <a:cubicBezTo>
                    <a:pt x="9761" y="7554"/>
                    <a:pt x="9707" y="7554"/>
                    <a:pt x="9707" y="7608"/>
                  </a:cubicBezTo>
                  <a:cubicBezTo>
                    <a:pt x="9738" y="7616"/>
                    <a:pt x="9730" y="7585"/>
                    <a:pt x="9761" y="7585"/>
                  </a:cubicBezTo>
                  <a:cubicBezTo>
                    <a:pt x="9745" y="7608"/>
                    <a:pt x="9738" y="7631"/>
                    <a:pt x="9707" y="7623"/>
                  </a:cubicBezTo>
                  <a:lnTo>
                    <a:pt x="9707" y="7593"/>
                  </a:lnTo>
                  <a:lnTo>
                    <a:pt x="9684" y="7593"/>
                  </a:lnTo>
                  <a:cubicBezTo>
                    <a:pt x="9653" y="7593"/>
                    <a:pt x="9699" y="7631"/>
                    <a:pt x="9661" y="7616"/>
                  </a:cubicBezTo>
                  <a:cubicBezTo>
                    <a:pt x="9684" y="7623"/>
                    <a:pt x="9699" y="7631"/>
                    <a:pt x="9699" y="7662"/>
                  </a:cubicBezTo>
                  <a:cubicBezTo>
                    <a:pt x="9684" y="7685"/>
                    <a:pt x="9692" y="7654"/>
                    <a:pt x="9661" y="7654"/>
                  </a:cubicBezTo>
                  <a:lnTo>
                    <a:pt x="9684" y="7692"/>
                  </a:lnTo>
                  <a:lnTo>
                    <a:pt x="9661" y="7708"/>
                  </a:lnTo>
                  <a:cubicBezTo>
                    <a:pt x="9623" y="7708"/>
                    <a:pt x="9646" y="7662"/>
                    <a:pt x="9615" y="7654"/>
                  </a:cubicBezTo>
                  <a:lnTo>
                    <a:pt x="9630" y="7700"/>
                  </a:lnTo>
                  <a:cubicBezTo>
                    <a:pt x="9630" y="7738"/>
                    <a:pt x="9584" y="7708"/>
                    <a:pt x="9592" y="7746"/>
                  </a:cubicBezTo>
                  <a:cubicBezTo>
                    <a:pt x="9569" y="7746"/>
                    <a:pt x="9569" y="7738"/>
                    <a:pt x="9546" y="7738"/>
                  </a:cubicBezTo>
                  <a:cubicBezTo>
                    <a:pt x="9538" y="7777"/>
                    <a:pt x="9508" y="7777"/>
                    <a:pt x="9492" y="7784"/>
                  </a:cubicBezTo>
                  <a:cubicBezTo>
                    <a:pt x="9500" y="7823"/>
                    <a:pt x="9462" y="7846"/>
                    <a:pt x="9431" y="7861"/>
                  </a:cubicBezTo>
                  <a:cubicBezTo>
                    <a:pt x="9416" y="7861"/>
                    <a:pt x="9439" y="7823"/>
                    <a:pt x="9416" y="7838"/>
                  </a:cubicBezTo>
                  <a:cubicBezTo>
                    <a:pt x="9416" y="7884"/>
                    <a:pt x="9378" y="7884"/>
                    <a:pt x="9347" y="7914"/>
                  </a:cubicBezTo>
                  <a:lnTo>
                    <a:pt x="9362" y="7953"/>
                  </a:lnTo>
                  <a:cubicBezTo>
                    <a:pt x="9339" y="7976"/>
                    <a:pt x="9339" y="7922"/>
                    <a:pt x="9309" y="7930"/>
                  </a:cubicBezTo>
                  <a:lnTo>
                    <a:pt x="9301" y="7960"/>
                  </a:lnTo>
                  <a:cubicBezTo>
                    <a:pt x="9209" y="7937"/>
                    <a:pt x="9209" y="8052"/>
                    <a:pt x="9132" y="8052"/>
                  </a:cubicBezTo>
                  <a:cubicBezTo>
                    <a:pt x="9132" y="8106"/>
                    <a:pt x="9125" y="8106"/>
                    <a:pt x="9094" y="8144"/>
                  </a:cubicBezTo>
                  <a:lnTo>
                    <a:pt x="9048" y="8152"/>
                  </a:lnTo>
                  <a:lnTo>
                    <a:pt x="9079" y="8091"/>
                  </a:lnTo>
                  <a:cubicBezTo>
                    <a:pt x="9040" y="8091"/>
                    <a:pt x="9018" y="8129"/>
                    <a:pt x="9010" y="8160"/>
                  </a:cubicBezTo>
                  <a:cubicBezTo>
                    <a:pt x="8979" y="8167"/>
                    <a:pt x="8979" y="8152"/>
                    <a:pt x="8956" y="8129"/>
                  </a:cubicBezTo>
                  <a:cubicBezTo>
                    <a:pt x="8933" y="8152"/>
                    <a:pt x="8918" y="8144"/>
                    <a:pt x="8918" y="8183"/>
                  </a:cubicBezTo>
                  <a:lnTo>
                    <a:pt x="8887" y="8167"/>
                  </a:lnTo>
                  <a:cubicBezTo>
                    <a:pt x="8903" y="8190"/>
                    <a:pt x="8857" y="8236"/>
                    <a:pt x="8818" y="8206"/>
                  </a:cubicBezTo>
                  <a:cubicBezTo>
                    <a:pt x="8818" y="8259"/>
                    <a:pt x="8803" y="8244"/>
                    <a:pt x="8765" y="8259"/>
                  </a:cubicBezTo>
                  <a:cubicBezTo>
                    <a:pt x="8749" y="8282"/>
                    <a:pt x="8772" y="8267"/>
                    <a:pt x="8780" y="8275"/>
                  </a:cubicBezTo>
                  <a:lnTo>
                    <a:pt x="8742" y="8298"/>
                  </a:lnTo>
                  <a:cubicBezTo>
                    <a:pt x="8711" y="8275"/>
                    <a:pt x="8726" y="8275"/>
                    <a:pt x="8726" y="8244"/>
                  </a:cubicBezTo>
                  <a:cubicBezTo>
                    <a:pt x="8703" y="8259"/>
                    <a:pt x="8673" y="8267"/>
                    <a:pt x="8634" y="8236"/>
                  </a:cubicBezTo>
                  <a:lnTo>
                    <a:pt x="8657" y="8229"/>
                  </a:lnTo>
                  <a:lnTo>
                    <a:pt x="8573" y="8244"/>
                  </a:lnTo>
                  <a:cubicBezTo>
                    <a:pt x="8634" y="8236"/>
                    <a:pt x="8634" y="8275"/>
                    <a:pt x="8696" y="8267"/>
                  </a:cubicBezTo>
                  <a:cubicBezTo>
                    <a:pt x="8665" y="8336"/>
                    <a:pt x="8619" y="8259"/>
                    <a:pt x="8588" y="8282"/>
                  </a:cubicBezTo>
                  <a:lnTo>
                    <a:pt x="8657" y="8344"/>
                  </a:lnTo>
                  <a:lnTo>
                    <a:pt x="8573" y="8321"/>
                  </a:lnTo>
                  <a:cubicBezTo>
                    <a:pt x="8558" y="8351"/>
                    <a:pt x="8573" y="8382"/>
                    <a:pt x="8573" y="8412"/>
                  </a:cubicBezTo>
                  <a:cubicBezTo>
                    <a:pt x="8558" y="8374"/>
                    <a:pt x="8535" y="8382"/>
                    <a:pt x="8504" y="8374"/>
                  </a:cubicBezTo>
                  <a:cubicBezTo>
                    <a:pt x="8481" y="8359"/>
                    <a:pt x="8512" y="8336"/>
                    <a:pt x="8481" y="8321"/>
                  </a:cubicBezTo>
                  <a:lnTo>
                    <a:pt x="8481" y="8374"/>
                  </a:lnTo>
                  <a:lnTo>
                    <a:pt x="8466" y="8389"/>
                  </a:lnTo>
                  <a:lnTo>
                    <a:pt x="8405" y="8382"/>
                  </a:lnTo>
                  <a:cubicBezTo>
                    <a:pt x="8397" y="8359"/>
                    <a:pt x="8458" y="8359"/>
                    <a:pt x="8435" y="8336"/>
                  </a:cubicBezTo>
                  <a:cubicBezTo>
                    <a:pt x="8420" y="8359"/>
                    <a:pt x="8290" y="8458"/>
                    <a:pt x="8305" y="8382"/>
                  </a:cubicBezTo>
                  <a:lnTo>
                    <a:pt x="8251" y="8397"/>
                  </a:lnTo>
                  <a:cubicBezTo>
                    <a:pt x="8244" y="8458"/>
                    <a:pt x="8175" y="8428"/>
                    <a:pt x="8152" y="8497"/>
                  </a:cubicBezTo>
                  <a:cubicBezTo>
                    <a:pt x="8129" y="8458"/>
                    <a:pt x="8098" y="8497"/>
                    <a:pt x="8114" y="8458"/>
                  </a:cubicBezTo>
                  <a:lnTo>
                    <a:pt x="8083" y="8504"/>
                  </a:lnTo>
                  <a:cubicBezTo>
                    <a:pt x="8037" y="8512"/>
                    <a:pt x="7999" y="8504"/>
                    <a:pt x="7960" y="8543"/>
                  </a:cubicBezTo>
                  <a:cubicBezTo>
                    <a:pt x="7945" y="8512"/>
                    <a:pt x="7907" y="8527"/>
                    <a:pt x="7907" y="8550"/>
                  </a:cubicBezTo>
                  <a:cubicBezTo>
                    <a:pt x="7891" y="8527"/>
                    <a:pt x="7868" y="8543"/>
                    <a:pt x="7861" y="8535"/>
                  </a:cubicBezTo>
                  <a:cubicBezTo>
                    <a:pt x="7868" y="8550"/>
                    <a:pt x="7884" y="8550"/>
                    <a:pt x="7891" y="8581"/>
                  </a:cubicBezTo>
                  <a:lnTo>
                    <a:pt x="7830" y="8550"/>
                  </a:lnTo>
                  <a:cubicBezTo>
                    <a:pt x="7807" y="8550"/>
                    <a:pt x="7822" y="8589"/>
                    <a:pt x="7776" y="8550"/>
                  </a:cubicBezTo>
                  <a:lnTo>
                    <a:pt x="7776" y="8581"/>
                  </a:lnTo>
                  <a:lnTo>
                    <a:pt x="7853" y="8589"/>
                  </a:lnTo>
                  <a:cubicBezTo>
                    <a:pt x="7815" y="8589"/>
                    <a:pt x="7776" y="8589"/>
                    <a:pt x="7730" y="8604"/>
                  </a:cubicBezTo>
                  <a:lnTo>
                    <a:pt x="7715" y="8581"/>
                  </a:lnTo>
                  <a:cubicBezTo>
                    <a:pt x="7738" y="8573"/>
                    <a:pt x="7776" y="8589"/>
                    <a:pt x="7776" y="8550"/>
                  </a:cubicBezTo>
                  <a:cubicBezTo>
                    <a:pt x="7746" y="8535"/>
                    <a:pt x="7730" y="8581"/>
                    <a:pt x="7677" y="8550"/>
                  </a:cubicBezTo>
                  <a:lnTo>
                    <a:pt x="7662" y="8566"/>
                  </a:lnTo>
                  <a:lnTo>
                    <a:pt x="7669" y="8589"/>
                  </a:lnTo>
                  <a:lnTo>
                    <a:pt x="7593" y="8612"/>
                  </a:lnTo>
                  <a:lnTo>
                    <a:pt x="7577" y="8573"/>
                  </a:lnTo>
                  <a:cubicBezTo>
                    <a:pt x="7554" y="8589"/>
                    <a:pt x="7585" y="8604"/>
                    <a:pt x="7554" y="8604"/>
                  </a:cubicBezTo>
                  <a:cubicBezTo>
                    <a:pt x="7539" y="8581"/>
                    <a:pt x="7562" y="8573"/>
                    <a:pt x="7539" y="8573"/>
                  </a:cubicBezTo>
                  <a:lnTo>
                    <a:pt x="7524" y="8604"/>
                  </a:lnTo>
                  <a:cubicBezTo>
                    <a:pt x="7439" y="8527"/>
                    <a:pt x="7332" y="8589"/>
                    <a:pt x="7255" y="8550"/>
                  </a:cubicBezTo>
                  <a:lnTo>
                    <a:pt x="7278" y="8527"/>
                  </a:lnTo>
                  <a:cubicBezTo>
                    <a:pt x="7248" y="8504"/>
                    <a:pt x="7210" y="8550"/>
                    <a:pt x="7179" y="8504"/>
                  </a:cubicBezTo>
                  <a:lnTo>
                    <a:pt x="7179" y="8535"/>
                  </a:lnTo>
                  <a:lnTo>
                    <a:pt x="7141" y="8550"/>
                  </a:lnTo>
                  <a:lnTo>
                    <a:pt x="7156" y="8527"/>
                  </a:lnTo>
                  <a:lnTo>
                    <a:pt x="7102" y="8504"/>
                  </a:lnTo>
                  <a:lnTo>
                    <a:pt x="7118" y="8535"/>
                  </a:lnTo>
                  <a:lnTo>
                    <a:pt x="7079" y="8543"/>
                  </a:lnTo>
                  <a:lnTo>
                    <a:pt x="7079" y="8512"/>
                  </a:lnTo>
                  <a:lnTo>
                    <a:pt x="7049" y="8535"/>
                  </a:lnTo>
                  <a:lnTo>
                    <a:pt x="7026" y="8497"/>
                  </a:lnTo>
                  <a:cubicBezTo>
                    <a:pt x="6972" y="8497"/>
                    <a:pt x="6903" y="8497"/>
                    <a:pt x="6849" y="8474"/>
                  </a:cubicBezTo>
                  <a:lnTo>
                    <a:pt x="6857" y="8497"/>
                  </a:lnTo>
                  <a:lnTo>
                    <a:pt x="6811" y="8497"/>
                  </a:lnTo>
                  <a:lnTo>
                    <a:pt x="6819" y="8466"/>
                  </a:lnTo>
                  <a:cubicBezTo>
                    <a:pt x="6788" y="8451"/>
                    <a:pt x="6712" y="8458"/>
                    <a:pt x="6696" y="8466"/>
                  </a:cubicBezTo>
                  <a:cubicBezTo>
                    <a:pt x="6696" y="8435"/>
                    <a:pt x="6673" y="8428"/>
                    <a:pt x="6643" y="8435"/>
                  </a:cubicBezTo>
                  <a:cubicBezTo>
                    <a:pt x="6673" y="8466"/>
                    <a:pt x="6643" y="8458"/>
                    <a:pt x="6627" y="8466"/>
                  </a:cubicBezTo>
                  <a:cubicBezTo>
                    <a:pt x="6681" y="8466"/>
                    <a:pt x="6704" y="8512"/>
                    <a:pt x="6773" y="8512"/>
                  </a:cubicBezTo>
                  <a:lnTo>
                    <a:pt x="6758" y="8497"/>
                  </a:lnTo>
                  <a:lnTo>
                    <a:pt x="6796" y="8497"/>
                  </a:lnTo>
                  <a:cubicBezTo>
                    <a:pt x="6811" y="8527"/>
                    <a:pt x="6819" y="8527"/>
                    <a:pt x="6834" y="8550"/>
                  </a:cubicBezTo>
                  <a:cubicBezTo>
                    <a:pt x="6773" y="8512"/>
                    <a:pt x="6658" y="8535"/>
                    <a:pt x="6620" y="8489"/>
                  </a:cubicBezTo>
                  <a:lnTo>
                    <a:pt x="6604" y="8504"/>
                  </a:lnTo>
                  <a:cubicBezTo>
                    <a:pt x="6581" y="8504"/>
                    <a:pt x="6620" y="8489"/>
                    <a:pt x="6597" y="8474"/>
                  </a:cubicBezTo>
                  <a:cubicBezTo>
                    <a:pt x="6551" y="8512"/>
                    <a:pt x="6512" y="8474"/>
                    <a:pt x="6482" y="8458"/>
                  </a:cubicBezTo>
                  <a:cubicBezTo>
                    <a:pt x="6466" y="8489"/>
                    <a:pt x="6436" y="8474"/>
                    <a:pt x="6413" y="8458"/>
                  </a:cubicBezTo>
                  <a:cubicBezTo>
                    <a:pt x="6436" y="8435"/>
                    <a:pt x="6466" y="8420"/>
                    <a:pt x="6451" y="8389"/>
                  </a:cubicBezTo>
                  <a:lnTo>
                    <a:pt x="6512" y="8382"/>
                  </a:lnTo>
                  <a:lnTo>
                    <a:pt x="6482" y="8344"/>
                  </a:lnTo>
                  <a:lnTo>
                    <a:pt x="6436" y="8374"/>
                  </a:lnTo>
                  <a:cubicBezTo>
                    <a:pt x="6413" y="8374"/>
                    <a:pt x="6397" y="8344"/>
                    <a:pt x="6367" y="8359"/>
                  </a:cubicBezTo>
                  <a:cubicBezTo>
                    <a:pt x="6359" y="8313"/>
                    <a:pt x="6290" y="8313"/>
                    <a:pt x="6244" y="8321"/>
                  </a:cubicBezTo>
                  <a:cubicBezTo>
                    <a:pt x="6252" y="8282"/>
                    <a:pt x="6237" y="8282"/>
                    <a:pt x="6183" y="8298"/>
                  </a:cubicBezTo>
                  <a:lnTo>
                    <a:pt x="6206" y="8267"/>
                  </a:lnTo>
                  <a:cubicBezTo>
                    <a:pt x="6168" y="8236"/>
                    <a:pt x="6106" y="8259"/>
                    <a:pt x="6068" y="8229"/>
                  </a:cubicBezTo>
                  <a:lnTo>
                    <a:pt x="6060" y="8259"/>
                  </a:lnTo>
                  <a:lnTo>
                    <a:pt x="6022" y="8244"/>
                  </a:lnTo>
                  <a:lnTo>
                    <a:pt x="6022" y="8221"/>
                  </a:lnTo>
                  <a:cubicBezTo>
                    <a:pt x="6007" y="8206"/>
                    <a:pt x="6014" y="8244"/>
                    <a:pt x="5984" y="8221"/>
                  </a:cubicBezTo>
                  <a:lnTo>
                    <a:pt x="5984" y="8206"/>
                  </a:lnTo>
                  <a:cubicBezTo>
                    <a:pt x="5984" y="8206"/>
                    <a:pt x="5945" y="8160"/>
                    <a:pt x="5915" y="8190"/>
                  </a:cubicBezTo>
                  <a:lnTo>
                    <a:pt x="5907" y="8144"/>
                  </a:lnTo>
                  <a:cubicBezTo>
                    <a:pt x="5900" y="8183"/>
                    <a:pt x="5869" y="8129"/>
                    <a:pt x="5869" y="8129"/>
                  </a:cubicBezTo>
                  <a:cubicBezTo>
                    <a:pt x="5823" y="8121"/>
                    <a:pt x="5792" y="8160"/>
                    <a:pt x="5746" y="8106"/>
                  </a:cubicBezTo>
                  <a:cubicBezTo>
                    <a:pt x="5723" y="8129"/>
                    <a:pt x="5677" y="8091"/>
                    <a:pt x="5639" y="8083"/>
                  </a:cubicBezTo>
                  <a:lnTo>
                    <a:pt x="5647" y="8052"/>
                  </a:lnTo>
                  <a:cubicBezTo>
                    <a:pt x="5608" y="8083"/>
                    <a:pt x="5593" y="8037"/>
                    <a:pt x="5547" y="8052"/>
                  </a:cubicBezTo>
                  <a:lnTo>
                    <a:pt x="5585" y="8091"/>
                  </a:lnTo>
                  <a:lnTo>
                    <a:pt x="5532" y="8106"/>
                  </a:lnTo>
                  <a:lnTo>
                    <a:pt x="5570" y="8129"/>
                  </a:lnTo>
                  <a:lnTo>
                    <a:pt x="5547" y="8152"/>
                  </a:lnTo>
                  <a:cubicBezTo>
                    <a:pt x="5532" y="8152"/>
                    <a:pt x="5516" y="8106"/>
                    <a:pt x="5478" y="8121"/>
                  </a:cubicBezTo>
                  <a:lnTo>
                    <a:pt x="5478" y="8075"/>
                  </a:lnTo>
                  <a:cubicBezTo>
                    <a:pt x="5455" y="8045"/>
                    <a:pt x="5432" y="8068"/>
                    <a:pt x="5409" y="8029"/>
                  </a:cubicBezTo>
                  <a:cubicBezTo>
                    <a:pt x="5402" y="8037"/>
                    <a:pt x="5402" y="8068"/>
                    <a:pt x="5371" y="8045"/>
                  </a:cubicBezTo>
                  <a:cubicBezTo>
                    <a:pt x="5402" y="8006"/>
                    <a:pt x="5470" y="7999"/>
                    <a:pt x="5524" y="7999"/>
                  </a:cubicBezTo>
                  <a:lnTo>
                    <a:pt x="5470" y="7953"/>
                  </a:lnTo>
                  <a:lnTo>
                    <a:pt x="5432" y="7953"/>
                  </a:lnTo>
                  <a:lnTo>
                    <a:pt x="5409" y="7976"/>
                  </a:lnTo>
                  <a:cubicBezTo>
                    <a:pt x="5371" y="7976"/>
                    <a:pt x="5402" y="7960"/>
                    <a:pt x="5379" y="7930"/>
                  </a:cubicBezTo>
                  <a:cubicBezTo>
                    <a:pt x="5363" y="7976"/>
                    <a:pt x="5248" y="7937"/>
                    <a:pt x="5256" y="7884"/>
                  </a:cubicBezTo>
                  <a:cubicBezTo>
                    <a:pt x="5248" y="7914"/>
                    <a:pt x="5225" y="7876"/>
                    <a:pt x="5202" y="7892"/>
                  </a:cubicBezTo>
                  <a:cubicBezTo>
                    <a:pt x="5210" y="7922"/>
                    <a:pt x="5248" y="7899"/>
                    <a:pt x="5256" y="7930"/>
                  </a:cubicBezTo>
                  <a:lnTo>
                    <a:pt x="5179" y="7892"/>
                  </a:lnTo>
                  <a:lnTo>
                    <a:pt x="5141" y="7914"/>
                  </a:lnTo>
                  <a:lnTo>
                    <a:pt x="5149" y="7892"/>
                  </a:lnTo>
                  <a:lnTo>
                    <a:pt x="5126" y="7930"/>
                  </a:lnTo>
                  <a:lnTo>
                    <a:pt x="5179" y="7930"/>
                  </a:lnTo>
                  <a:lnTo>
                    <a:pt x="5179" y="7968"/>
                  </a:lnTo>
                  <a:cubicBezTo>
                    <a:pt x="5141" y="7968"/>
                    <a:pt x="5133" y="7922"/>
                    <a:pt x="5087" y="7930"/>
                  </a:cubicBezTo>
                  <a:cubicBezTo>
                    <a:pt x="5087" y="7899"/>
                    <a:pt x="5164" y="7892"/>
                    <a:pt x="5110" y="7861"/>
                  </a:cubicBezTo>
                  <a:cubicBezTo>
                    <a:pt x="5103" y="7892"/>
                    <a:pt x="5095" y="7876"/>
                    <a:pt x="5064" y="7876"/>
                  </a:cubicBezTo>
                  <a:cubicBezTo>
                    <a:pt x="5072" y="7838"/>
                    <a:pt x="5095" y="7876"/>
                    <a:pt x="5057" y="7823"/>
                  </a:cubicBezTo>
                  <a:cubicBezTo>
                    <a:pt x="5049" y="7846"/>
                    <a:pt x="5034" y="7853"/>
                    <a:pt x="5011" y="7846"/>
                  </a:cubicBezTo>
                  <a:cubicBezTo>
                    <a:pt x="5018" y="7800"/>
                    <a:pt x="4950" y="7838"/>
                    <a:pt x="4942" y="7784"/>
                  </a:cubicBezTo>
                  <a:cubicBezTo>
                    <a:pt x="5018" y="7815"/>
                    <a:pt x="5095" y="7807"/>
                    <a:pt x="5172" y="7876"/>
                  </a:cubicBezTo>
                  <a:cubicBezTo>
                    <a:pt x="5149" y="7823"/>
                    <a:pt x="5241" y="7884"/>
                    <a:pt x="5248" y="7838"/>
                  </a:cubicBezTo>
                  <a:lnTo>
                    <a:pt x="5218" y="7807"/>
                  </a:lnTo>
                  <a:cubicBezTo>
                    <a:pt x="5187" y="7838"/>
                    <a:pt x="5149" y="7784"/>
                    <a:pt x="5141" y="7761"/>
                  </a:cubicBezTo>
                  <a:cubicBezTo>
                    <a:pt x="5141" y="7800"/>
                    <a:pt x="5103" y="7777"/>
                    <a:pt x="5103" y="7815"/>
                  </a:cubicBezTo>
                  <a:lnTo>
                    <a:pt x="5057" y="7800"/>
                  </a:lnTo>
                  <a:cubicBezTo>
                    <a:pt x="5057" y="7777"/>
                    <a:pt x="5103" y="7823"/>
                    <a:pt x="5072" y="7769"/>
                  </a:cubicBezTo>
                  <a:lnTo>
                    <a:pt x="5126" y="7777"/>
                  </a:lnTo>
                  <a:lnTo>
                    <a:pt x="5110" y="7738"/>
                  </a:lnTo>
                  <a:cubicBezTo>
                    <a:pt x="5057" y="7761"/>
                    <a:pt x="5064" y="7731"/>
                    <a:pt x="5064" y="7700"/>
                  </a:cubicBezTo>
                  <a:cubicBezTo>
                    <a:pt x="5049" y="7746"/>
                    <a:pt x="4980" y="7685"/>
                    <a:pt x="4934" y="7669"/>
                  </a:cubicBezTo>
                  <a:lnTo>
                    <a:pt x="4942" y="7708"/>
                  </a:lnTo>
                  <a:cubicBezTo>
                    <a:pt x="4881" y="7731"/>
                    <a:pt x="4827" y="7662"/>
                    <a:pt x="4789" y="7685"/>
                  </a:cubicBezTo>
                  <a:lnTo>
                    <a:pt x="4796" y="7646"/>
                  </a:lnTo>
                  <a:cubicBezTo>
                    <a:pt x="4835" y="7662"/>
                    <a:pt x="4873" y="7662"/>
                    <a:pt x="4904" y="7692"/>
                  </a:cubicBezTo>
                  <a:lnTo>
                    <a:pt x="4919" y="7654"/>
                  </a:lnTo>
                  <a:lnTo>
                    <a:pt x="4896" y="7646"/>
                  </a:lnTo>
                  <a:lnTo>
                    <a:pt x="4881" y="7662"/>
                  </a:lnTo>
                  <a:cubicBezTo>
                    <a:pt x="4865" y="7616"/>
                    <a:pt x="4750" y="7608"/>
                    <a:pt x="4720" y="7623"/>
                  </a:cubicBezTo>
                  <a:cubicBezTo>
                    <a:pt x="4758" y="7577"/>
                    <a:pt x="4689" y="7577"/>
                    <a:pt x="4689" y="7531"/>
                  </a:cubicBezTo>
                  <a:lnTo>
                    <a:pt x="4651" y="7516"/>
                  </a:lnTo>
                  <a:lnTo>
                    <a:pt x="4681" y="7554"/>
                  </a:lnTo>
                  <a:cubicBezTo>
                    <a:pt x="4681" y="7585"/>
                    <a:pt x="4635" y="7585"/>
                    <a:pt x="4589" y="7593"/>
                  </a:cubicBezTo>
                  <a:cubicBezTo>
                    <a:pt x="4574" y="7547"/>
                    <a:pt x="4628" y="7577"/>
                    <a:pt x="4643" y="7554"/>
                  </a:cubicBezTo>
                  <a:cubicBezTo>
                    <a:pt x="4628" y="7516"/>
                    <a:pt x="4612" y="7547"/>
                    <a:pt x="4574" y="7547"/>
                  </a:cubicBezTo>
                  <a:lnTo>
                    <a:pt x="4566" y="7585"/>
                  </a:lnTo>
                  <a:lnTo>
                    <a:pt x="4521" y="7570"/>
                  </a:lnTo>
                  <a:cubicBezTo>
                    <a:pt x="4536" y="7608"/>
                    <a:pt x="4589" y="7570"/>
                    <a:pt x="4597" y="7623"/>
                  </a:cubicBezTo>
                  <a:cubicBezTo>
                    <a:pt x="4635" y="7616"/>
                    <a:pt x="4681" y="7616"/>
                    <a:pt x="4712" y="7631"/>
                  </a:cubicBezTo>
                  <a:lnTo>
                    <a:pt x="4674" y="7623"/>
                  </a:lnTo>
                  <a:lnTo>
                    <a:pt x="4704" y="7631"/>
                  </a:lnTo>
                  <a:cubicBezTo>
                    <a:pt x="4651" y="7738"/>
                    <a:pt x="4513" y="7554"/>
                    <a:pt x="4398" y="7547"/>
                  </a:cubicBezTo>
                  <a:lnTo>
                    <a:pt x="4398" y="7577"/>
                  </a:lnTo>
                  <a:cubicBezTo>
                    <a:pt x="4406" y="7593"/>
                    <a:pt x="4436" y="7577"/>
                    <a:pt x="4436" y="7608"/>
                  </a:cubicBezTo>
                  <a:cubicBezTo>
                    <a:pt x="4436" y="7623"/>
                    <a:pt x="4367" y="7616"/>
                    <a:pt x="4367" y="7585"/>
                  </a:cubicBezTo>
                  <a:cubicBezTo>
                    <a:pt x="4367" y="7616"/>
                    <a:pt x="4291" y="7623"/>
                    <a:pt x="4291" y="7585"/>
                  </a:cubicBezTo>
                  <a:lnTo>
                    <a:pt x="4344" y="7608"/>
                  </a:lnTo>
                  <a:cubicBezTo>
                    <a:pt x="4360" y="7570"/>
                    <a:pt x="4375" y="7585"/>
                    <a:pt x="4398" y="7554"/>
                  </a:cubicBezTo>
                  <a:cubicBezTo>
                    <a:pt x="4375" y="7531"/>
                    <a:pt x="4383" y="7531"/>
                    <a:pt x="4367" y="7501"/>
                  </a:cubicBezTo>
                  <a:cubicBezTo>
                    <a:pt x="4413" y="7508"/>
                    <a:pt x="4436" y="7547"/>
                    <a:pt x="4513" y="7539"/>
                  </a:cubicBezTo>
                  <a:cubicBezTo>
                    <a:pt x="4498" y="7501"/>
                    <a:pt x="4528" y="7508"/>
                    <a:pt x="4498" y="7478"/>
                  </a:cubicBezTo>
                  <a:cubicBezTo>
                    <a:pt x="4490" y="7501"/>
                    <a:pt x="4513" y="7531"/>
                    <a:pt x="4459" y="7531"/>
                  </a:cubicBezTo>
                  <a:cubicBezTo>
                    <a:pt x="4421" y="7508"/>
                    <a:pt x="4383" y="7470"/>
                    <a:pt x="4337" y="7462"/>
                  </a:cubicBezTo>
                  <a:lnTo>
                    <a:pt x="4329" y="7501"/>
                  </a:lnTo>
                  <a:lnTo>
                    <a:pt x="4375" y="7539"/>
                  </a:lnTo>
                  <a:lnTo>
                    <a:pt x="4321" y="7547"/>
                  </a:lnTo>
                  <a:lnTo>
                    <a:pt x="4329" y="7531"/>
                  </a:lnTo>
                  <a:cubicBezTo>
                    <a:pt x="4298" y="7501"/>
                    <a:pt x="4298" y="7554"/>
                    <a:pt x="4268" y="7516"/>
                  </a:cubicBezTo>
                  <a:lnTo>
                    <a:pt x="4298" y="7470"/>
                  </a:lnTo>
                  <a:cubicBezTo>
                    <a:pt x="4229" y="7493"/>
                    <a:pt x="4176" y="7401"/>
                    <a:pt x="4107" y="7417"/>
                  </a:cubicBezTo>
                  <a:lnTo>
                    <a:pt x="4107" y="7363"/>
                  </a:lnTo>
                  <a:cubicBezTo>
                    <a:pt x="4076" y="7363"/>
                    <a:pt x="4069" y="7340"/>
                    <a:pt x="4023" y="7355"/>
                  </a:cubicBezTo>
                  <a:lnTo>
                    <a:pt x="4030" y="7401"/>
                  </a:lnTo>
                  <a:cubicBezTo>
                    <a:pt x="3992" y="7401"/>
                    <a:pt x="3977" y="7378"/>
                    <a:pt x="3938" y="7378"/>
                  </a:cubicBezTo>
                  <a:cubicBezTo>
                    <a:pt x="3938" y="7348"/>
                    <a:pt x="3992" y="7325"/>
                    <a:pt x="4000" y="7378"/>
                  </a:cubicBezTo>
                  <a:lnTo>
                    <a:pt x="4023" y="7325"/>
                  </a:lnTo>
                  <a:cubicBezTo>
                    <a:pt x="3977" y="7348"/>
                    <a:pt x="3954" y="7317"/>
                    <a:pt x="3900" y="7309"/>
                  </a:cubicBezTo>
                  <a:cubicBezTo>
                    <a:pt x="3900" y="7340"/>
                    <a:pt x="3938" y="7317"/>
                    <a:pt x="3938" y="7340"/>
                  </a:cubicBezTo>
                  <a:cubicBezTo>
                    <a:pt x="3915" y="7363"/>
                    <a:pt x="3900" y="7317"/>
                    <a:pt x="3869" y="7325"/>
                  </a:cubicBezTo>
                  <a:lnTo>
                    <a:pt x="3869" y="7286"/>
                  </a:lnTo>
                  <a:cubicBezTo>
                    <a:pt x="3823" y="7340"/>
                    <a:pt x="3800" y="7240"/>
                    <a:pt x="3754" y="7248"/>
                  </a:cubicBezTo>
                  <a:cubicBezTo>
                    <a:pt x="3762" y="7202"/>
                    <a:pt x="3808" y="7248"/>
                    <a:pt x="3831" y="7233"/>
                  </a:cubicBezTo>
                  <a:lnTo>
                    <a:pt x="3808" y="7225"/>
                  </a:lnTo>
                  <a:lnTo>
                    <a:pt x="3823" y="7187"/>
                  </a:lnTo>
                  <a:cubicBezTo>
                    <a:pt x="3793" y="7187"/>
                    <a:pt x="3770" y="7156"/>
                    <a:pt x="3762" y="7187"/>
                  </a:cubicBezTo>
                  <a:cubicBezTo>
                    <a:pt x="3731" y="7194"/>
                    <a:pt x="3731" y="7148"/>
                    <a:pt x="3708" y="7148"/>
                  </a:cubicBezTo>
                  <a:lnTo>
                    <a:pt x="3747" y="7133"/>
                  </a:lnTo>
                  <a:cubicBezTo>
                    <a:pt x="3762" y="7095"/>
                    <a:pt x="3655" y="7118"/>
                    <a:pt x="3685" y="7072"/>
                  </a:cubicBezTo>
                  <a:lnTo>
                    <a:pt x="3640" y="7079"/>
                  </a:lnTo>
                  <a:lnTo>
                    <a:pt x="3640" y="7118"/>
                  </a:lnTo>
                  <a:cubicBezTo>
                    <a:pt x="3609" y="7118"/>
                    <a:pt x="3617" y="7095"/>
                    <a:pt x="3617" y="7079"/>
                  </a:cubicBezTo>
                  <a:cubicBezTo>
                    <a:pt x="3563" y="7095"/>
                    <a:pt x="3555" y="7041"/>
                    <a:pt x="3525" y="6980"/>
                  </a:cubicBezTo>
                  <a:cubicBezTo>
                    <a:pt x="3479" y="6995"/>
                    <a:pt x="3448" y="6903"/>
                    <a:pt x="3387" y="6896"/>
                  </a:cubicBezTo>
                  <a:lnTo>
                    <a:pt x="3410" y="6934"/>
                  </a:lnTo>
                  <a:cubicBezTo>
                    <a:pt x="3379" y="6957"/>
                    <a:pt x="3341" y="6919"/>
                    <a:pt x="3325" y="6896"/>
                  </a:cubicBezTo>
                  <a:cubicBezTo>
                    <a:pt x="3333" y="6865"/>
                    <a:pt x="3348" y="6919"/>
                    <a:pt x="3341" y="6896"/>
                  </a:cubicBezTo>
                  <a:lnTo>
                    <a:pt x="3341" y="6850"/>
                  </a:lnTo>
                  <a:cubicBezTo>
                    <a:pt x="3341" y="6850"/>
                    <a:pt x="3302" y="6857"/>
                    <a:pt x="3272" y="6873"/>
                  </a:cubicBezTo>
                  <a:lnTo>
                    <a:pt x="3272" y="6811"/>
                  </a:lnTo>
                  <a:cubicBezTo>
                    <a:pt x="3264" y="6804"/>
                    <a:pt x="3218" y="6804"/>
                    <a:pt x="3249" y="6773"/>
                  </a:cubicBezTo>
                  <a:cubicBezTo>
                    <a:pt x="3195" y="6773"/>
                    <a:pt x="3180" y="6735"/>
                    <a:pt x="3157" y="6704"/>
                  </a:cubicBezTo>
                  <a:cubicBezTo>
                    <a:pt x="3157" y="6681"/>
                    <a:pt x="3195" y="6696"/>
                    <a:pt x="3195" y="6666"/>
                  </a:cubicBezTo>
                  <a:cubicBezTo>
                    <a:pt x="3172" y="6658"/>
                    <a:pt x="3180" y="6696"/>
                    <a:pt x="3149" y="6696"/>
                  </a:cubicBezTo>
                  <a:lnTo>
                    <a:pt x="3157" y="6643"/>
                  </a:lnTo>
                  <a:lnTo>
                    <a:pt x="3142" y="6612"/>
                  </a:lnTo>
                  <a:lnTo>
                    <a:pt x="3172" y="6574"/>
                  </a:lnTo>
                  <a:lnTo>
                    <a:pt x="3149" y="6574"/>
                  </a:lnTo>
                  <a:lnTo>
                    <a:pt x="3142" y="6604"/>
                  </a:lnTo>
                  <a:lnTo>
                    <a:pt x="3119" y="6574"/>
                  </a:lnTo>
                  <a:lnTo>
                    <a:pt x="3119" y="6604"/>
                  </a:lnTo>
                  <a:lnTo>
                    <a:pt x="3080" y="6620"/>
                  </a:lnTo>
                  <a:cubicBezTo>
                    <a:pt x="3073" y="6612"/>
                    <a:pt x="3096" y="6589"/>
                    <a:pt x="3057" y="6604"/>
                  </a:cubicBezTo>
                  <a:cubicBezTo>
                    <a:pt x="3065" y="6574"/>
                    <a:pt x="3073" y="6589"/>
                    <a:pt x="3096" y="6719"/>
                  </a:cubicBezTo>
                  <a:lnTo>
                    <a:pt x="3057" y="6719"/>
                  </a:lnTo>
                  <a:lnTo>
                    <a:pt x="3019" y="6528"/>
                  </a:lnTo>
                  <a:lnTo>
                    <a:pt x="3065" y="6505"/>
                  </a:lnTo>
                  <a:cubicBezTo>
                    <a:pt x="3065" y="6490"/>
                    <a:pt x="3096" y="6436"/>
                    <a:pt x="3065" y="6428"/>
                  </a:cubicBezTo>
                  <a:cubicBezTo>
                    <a:pt x="3080" y="6390"/>
                    <a:pt x="3103" y="6382"/>
                    <a:pt x="3080" y="6344"/>
                  </a:cubicBezTo>
                  <a:lnTo>
                    <a:pt x="3065" y="6382"/>
                  </a:lnTo>
                  <a:lnTo>
                    <a:pt x="3042" y="6352"/>
                  </a:lnTo>
                  <a:lnTo>
                    <a:pt x="3004" y="6359"/>
                  </a:lnTo>
                  <a:cubicBezTo>
                    <a:pt x="3019" y="6367"/>
                    <a:pt x="3004" y="6421"/>
                    <a:pt x="3034" y="6405"/>
                  </a:cubicBezTo>
                  <a:lnTo>
                    <a:pt x="2996" y="6428"/>
                  </a:lnTo>
                  <a:cubicBezTo>
                    <a:pt x="2988" y="6421"/>
                    <a:pt x="3027" y="6398"/>
                    <a:pt x="2981" y="6398"/>
                  </a:cubicBezTo>
                  <a:lnTo>
                    <a:pt x="3004" y="6367"/>
                  </a:lnTo>
                  <a:cubicBezTo>
                    <a:pt x="2981" y="6390"/>
                    <a:pt x="2965" y="6367"/>
                    <a:pt x="2965" y="6344"/>
                  </a:cubicBezTo>
                  <a:lnTo>
                    <a:pt x="2958" y="6367"/>
                  </a:lnTo>
                  <a:lnTo>
                    <a:pt x="2927" y="6359"/>
                  </a:lnTo>
                  <a:lnTo>
                    <a:pt x="2958" y="6321"/>
                  </a:lnTo>
                  <a:cubicBezTo>
                    <a:pt x="2958" y="6313"/>
                    <a:pt x="2912" y="6290"/>
                    <a:pt x="2950" y="6283"/>
                  </a:cubicBezTo>
                  <a:cubicBezTo>
                    <a:pt x="2950" y="6267"/>
                    <a:pt x="2889" y="6283"/>
                    <a:pt x="2889" y="6252"/>
                  </a:cubicBezTo>
                  <a:lnTo>
                    <a:pt x="2927" y="6252"/>
                  </a:lnTo>
                  <a:cubicBezTo>
                    <a:pt x="2919" y="6229"/>
                    <a:pt x="2942" y="6168"/>
                    <a:pt x="2904" y="6175"/>
                  </a:cubicBezTo>
                  <a:lnTo>
                    <a:pt x="2919" y="6152"/>
                  </a:lnTo>
                  <a:cubicBezTo>
                    <a:pt x="2904" y="6114"/>
                    <a:pt x="2843" y="6061"/>
                    <a:pt x="2766" y="6076"/>
                  </a:cubicBezTo>
                  <a:lnTo>
                    <a:pt x="2751" y="6038"/>
                  </a:lnTo>
                  <a:cubicBezTo>
                    <a:pt x="2759" y="6007"/>
                    <a:pt x="2797" y="6045"/>
                    <a:pt x="2804" y="6007"/>
                  </a:cubicBezTo>
                  <a:cubicBezTo>
                    <a:pt x="2835" y="6022"/>
                    <a:pt x="2827" y="6022"/>
                    <a:pt x="2812" y="6053"/>
                  </a:cubicBezTo>
                  <a:cubicBezTo>
                    <a:pt x="2843" y="6076"/>
                    <a:pt x="2866" y="6076"/>
                    <a:pt x="2873" y="6045"/>
                  </a:cubicBezTo>
                  <a:lnTo>
                    <a:pt x="2850" y="6053"/>
                  </a:lnTo>
                  <a:lnTo>
                    <a:pt x="2835" y="6007"/>
                  </a:lnTo>
                  <a:lnTo>
                    <a:pt x="2866" y="6015"/>
                  </a:lnTo>
                  <a:lnTo>
                    <a:pt x="2866" y="5969"/>
                  </a:lnTo>
                  <a:cubicBezTo>
                    <a:pt x="2804" y="5976"/>
                    <a:pt x="2827" y="5900"/>
                    <a:pt x="2843" y="5854"/>
                  </a:cubicBezTo>
                  <a:cubicBezTo>
                    <a:pt x="2812" y="5846"/>
                    <a:pt x="2774" y="5831"/>
                    <a:pt x="2789" y="5869"/>
                  </a:cubicBezTo>
                  <a:cubicBezTo>
                    <a:pt x="2812" y="5854"/>
                    <a:pt x="2812" y="5884"/>
                    <a:pt x="2804" y="5900"/>
                  </a:cubicBezTo>
                  <a:lnTo>
                    <a:pt x="2797" y="5884"/>
                  </a:lnTo>
                  <a:cubicBezTo>
                    <a:pt x="2774" y="5900"/>
                    <a:pt x="2804" y="5946"/>
                    <a:pt x="2804" y="5976"/>
                  </a:cubicBezTo>
                  <a:cubicBezTo>
                    <a:pt x="2736" y="5900"/>
                    <a:pt x="2728" y="5746"/>
                    <a:pt x="2682" y="5632"/>
                  </a:cubicBezTo>
                  <a:lnTo>
                    <a:pt x="2713" y="5639"/>
                  </a:lnTo>
                  <a:cubicBezTo>
                    <a:pt x="2713" y="5624"/>
                    <a:pt x="2720" y="5601"/>
                    <a:pt x="2690" y="5593"/>
                  </a:cubicBezTo>
                  <a:cubicBezTo>
                    <a:pt x="2728" y="5578"/>
                    <a:pt x="2690" y="5563"/>
                    <a:pt x="2697" y="5540"/>
                  </a:cubicBezTo>
                  <a:cubicBezTo>
                    <a:pt x="2713" y="5517"/>
                    <a:pt x="2736" y="5578"/>
                    <a:pt x="2736" y="5540"/>
                  </a:cubicBezTo>
                  <a:cubicBezTo>
                    <a:pt x="2690" y="5524"/>
                    <a:pt x="2720" y="5509"/>
                    <a:pt x="2720" y="5463"/>
                  </a:cubicBezTo>
                  <a:cubicBezTo>
                    <a:pt x="2682" y="5448"/>
                    <a:pt x="2659" y="5425"/>
                    <a:pt x="2690" y="5386"/>
                  </a:cubicBezTo>
                  <a:cubicBezTo>
                    <a:pt x="2659" y="5363"/>
                    <a:pt x="2674" y="5348"/>
                    <a:pt x="2644" y="5325"/>
                  </a:cubicBezTo>
                  <a:cubicBezTo>
                    <a:pt x="2713" y="5241"/>
                    <a:pt x="2621" y="5126"/>
                    <a:pt x="2651" y="5003"/>
                  </a:cubicBezTo>
                  <a:cubicBezTo>
                    <a:pt x="2621" y="5011"/>
                    <a:pt x="2605" y="4980"/>
                    <a:pt x="2636" y="4965"/>
                  </a:cubicBezTo>
                  <a:lnTo>
                    <a:pt x="2582" y="4942"/>
                  </a:lnTo>
                  <a:lnTo>
                    <a:pt x="2582" y="4911"/>
                  </a:lnTo>
                  <a:lnTo>
                    <a:pt x="2644" y="4927"/>
                  </a:lnTo>
                  <a:cubicBezTo>
                    <a:pt x="2659" y="4888"/>
                    <a:pt x="2598" y="4927"/>
                    <a:pt x="2621" y="4865"/>
                  </a:cubicBezTo>
                  <a:cubicBezTo>
                    <a:pt x="2575" y="4858"/>
                    <a:pt x="2598" y="4850"/>
                    <a:pt x="2582" y="4812"/>
                  </a:cubicBezTo>
                  <a:lnTo>
                    <a:pt x="2636" y="4827"/>
                  </a:lnTo>
                  <a:cubicBezTo>
                    <a:pt x="2598" y="4773"/>
                    <a:pt x="2613" y="4666"/>
                    <a:pt x="2529" y="4628"/>
                  </a:cubicBezTo>
                  <a:cubicBezTo>
                    <a:pt x="2506" y="4597"/>
                    <a:pt x="2529" y="4597"/>
                    <a:pt x="2536" y="4567"/>
                  </a:cubicBezTo>
                  <a:lnTo>
                    <a:pt x="2598" y="4559"/>
                  </a:lnTo>
                  <a:lnTo>
                    <a:pt x="2544" y="4551"/>
                  </a:lnTo>
                  <a:cubicBezTo>
                    <a:pt x="2544" y="4513"/>
                    <a:pt x="2529" y="4528"/>
                    <a:pt x="2521" y="4490"/>
                  </a:cubicBezTo>
                  <a:cubicBezTo>
                    <a:pt x="2544" y="4475"/>
                    <a:pt x="2598" y="4513"/>
                    <a:pt x="2598" y="4544"/>
                  </a:cubicBezTo>
                  <a:lnTo>
                    <a:pt x="2605" y="4544"/>
                  </a:lnTo>
                  <a:cubicBezTo>
                    <a:pt x="2636" y="4490"/>
                    <a:pt x="2659" y="4429"/>
                    <a:pt x="2598" y="4352"/>
                  </a:cubicBezTo>
                  <a:cubicBezTo>
                    <a:pt x="2605" y="4322"/>
                    <a:pt x="2636" y="4375"/>
                    <a:pt x="2644" y="4352"/>
                  </a:cubicBezTo>
                  <a:cubicBezTo>
                    <a:pt x="2605" y="4329"/>
                    <a:pt x="2644" y="4253"/>
                    <a:pt x="2636" y="4207"/>
                  </a:cubicBezTo>
                  <a:lnTo>
                    <a:pt x="2605" y="4184"/>
                  </a:lnTo>
                  <a:lnTo>
                    <a:pt x="2636" y="4176"/>
                  </a:lnTo>
                  <a:lnTo>
                    <a:pt x="2605" y="4145"/>
                  </a:lnTo>
                  <a:lnTo>
                    <a:pt x="2636" y="4145"/>
                  </a:lnTo>
                  <a:cubicBezTo>
                    <a:pt x="2651" y="4122"/>
                    <a:pt x="2636" y="4092"/>
                    <a:pt x="2605" y="4092"/>
                  </a:cubicBezTo>
                  <a:lnTo>
                    <a:pt x="2605" y="4069"/>
                  </a:lnTo>
                  <a:lnTo>
                    <a:pt x="2636" y="4084"/>
                  </a:lnTo>
                  <a:cubicBezTo>
                    <a:pt x="2636" y="4015"/>
                    <a:pt x="2674" y="3908"/>
                    <a:pt x="2621" y="3870"/>
                  </a:cubicBezTo>
                  <a:cubicBezTo>
                    <a:pt x="2651" y="3801"/>
                    <a:pt x="2613" y="3824"/>
                    <a:pt x="2636" y="3785"/>
                  </a:cubicBezTo>
                  <a:cubicBezTo>
                    <a:pt x="2582" y="3747"/>
                    <a:pt x="2598" y="3724"/>
                    <a:pt x="2567" y="3678"/>
                  </a:cubicBezTo>
                  <a:lnTo>
                    <a:pt x="2544" y="3724"/>
                  </a:lnTo>
                  <a:lnTo>
                    <a:pt x="2536" y="3663"/>
                  </a:lnTo>
                  <a:lnTo>
                    <a:pt x="2567" y="3670"/>
                  </a:lnTo>
                  <a:cubicBezTo>
                    <a:pt x="2567" y="3624"/>
                    <a:pt x="2582" y="3571"/>
                    <a:pt x="2598" y="3532"/>
                  </a:cubicBezTo>
                  <a:lnTo>
                    <a:pt x="2621" y="3548"/>
                  </a:lnTo>
                  <a:lnTo>
                    <a:pt x="2613" y="3479"/>
                  </a:lnTo>
                  <a:cubicBezTo>
                    <a:pt x="2544" y="3456"/>
                    <a:pt x="2636" y="3303"/>
                    <a:pt x="2598" y="3241"/>
                  </a:cubicBezTo>
                  <a:cubicBezTo>
                    <a:pt x="2582" y="3326"/>
                    <a:pt x="2582" y="3410"/>
                    <a:pt x="2567" y="3494"/>
                  </a:cubicBezTo>
                  <a:cubicBezTo>
                    <a:pt x="2544" y="3471"/>
                    <a:pt x="2567" y="3440"/>
                    <a:pt x="2567" y="3410"/>
                  </a:cubicBezTo>
                  <a:cubicBezTo>
                    <a:pt x="2536" y="3402"/>
                    <a:pt x="2559" y="3448"/>
                    <a:pt x="2544" y="3456"/>
                  </a:cubicBezTo>
                  <a:lnTo>
                    <a:pt x="2506" y="3410"/>
                  </a:lnTo>
                  <a:lnTo>
                    <a:pt x="2536" y="3395"/>
                  </a:lnTo>
                  <a:cubicBezTo>
                    <a:pt x="2521" y="3333"/>
                    <a:pt x="2460" y="3333"/>
                    <a:pt x="2490" y="3257"/>
                  </a:cubicBezTo>
                  <a:lnTo>
                    <a:pt x="2536" y="3326"/>
                  </a:lnTo>
                  <a:lnTo>
                    <a:pt x="2575" y="3318"/>
                  </a:lnTo>
                  <a:cubicBezTo>
                    <a:pt x="2567" y="3295"/>
                    <a:pt x="2490" y="3264"/>
                    <a:pt x="2521" y="3211"/>
                  </a:cubicBezTo>
                  <a:lnTo>
                    <a:pt x="2559" y="3226"/>
                  </a:lnTo>
                  <a:cubicBezTo>
                    <a:pt x="2575" y="3203"/>
                    <a:pt x="2506" y="3172"/>
                    <a:pt x="2521" y="3126"/>
                  </a:cubicBezTo>
                  <a:cubicBezTo>
                    <a:pt x="2536" y="3096"/>
                    <a:pt x="2567" y="2828"/>
                    <a:pt x="2567" y="2828"/>
                  </a:cubicBezTo>
                  <a:lnTo>
                    <a:pt x="2559" y="2828"/>
                  </a:lnTo>
                  <a:cubicBezTo>
                    <a:pt x="2559" y="2828"/>
                    <a:pt x="2559" y="3073"/>
                    <a:pt x="2521" y="3088"/>
                  </a:cubicBezTo>
                  <a:cubicBezTo>
                    <a:pt x="2521" y="3073"/>
                    <a:pt x="2529" y="3019"/>
                    <a:pt x="2498" y="3034"/>
                  </a:cubicBezTo>
                  <a:lnTo>
                    <a:pt x="2506" y="2988"/>
                  </a:lnTo>
                  <a:lnTo>
                    <a:pt x="2575" y="3027"/>
                  </a:lnTo>
                  <a:lnTo>
                    <a:pt x="2544" y="2958"/>
                  </a:lnTo>
                  <a:cubicBezTo>
                    <a:pt x="2559" y="2943"/>
                    <a:pt x="2575" y="2958"/>
                    <a:pt x="2582" y="2935"/>
                  </a:cubicBezTo>
                  <a:cubicBezTo>
                    <a:pt x="2575" y="2881"/>
                    <a:pt x="2582" y="2843"/>
                    <a:pt x="2582" y="2797"/>
                  </a:cubicBezTo>
                  <a:lnTo>
                    <a:pt x="2613" y="2835"/>
                  </a:lnTo>
                  <a:cubicBezTo>
                    <a:pt x="2636" y="2782"/>
                    <a:pt x="2544" y="2766"/>
                    <a:pt x="2598" y="2713"/>
                  </a:cubicBezTo>
                  <a:lnTo>
                    <a:pt x="2567" y="2667"/>
                  </a:lnTo>
                  <a:lnTo>
                    <a:pt x="2544" y="2690"/>
                  </a:lnTo>
                  <a:lnTo>
                    <a:pt x="2529" y="2674"/>
                  </a:lnTo>
                  <a:cubicBezTo>
                    <a:pt x="2544" y="2628"/>
                    <a:pt x="2529" y="2590"/>
                    <a:pt x="2544" y="2537"/>
                  </a:cubicBezTo>
                  <a:cubicBezTo>
                    <a:pt x="2575" y="2537"/>
                    <a:pt x="2582" y="2598"/>
                    <a:pt x="2559" y="2628"/>
                  </a:cubicBezTo>
                  <a:lnTo>
                    <a:pt x="2582" y="2682"/>
                  </a:lnTo>
                  <a:cubicBezTo>
                    <a:pt x="2582" y="2651"/>
                    <a:pt x="2621" y="2598"/>
                    <a:pt x="2582" y="2559"/>
                  </a:cubicBezTo>
                  <a:cubicBezTo>
                    <a:pt x="2605" y="2529"/>
                    <a:pt x="2621" y="2567"/>
                    <a:pt x="2644" y="2537"/>
                  </a:cubicBezTo>
                  <a:cubicBezTo>
                    <a:pt x="2598" y="2514"/>
                    <a:pt x="2605" y="2422"/>
                    <a:pt x="2605" y="2360"/>
                  </a:cubicBezTo>
                  <a:lnTo>
                    <a:pt x="2636" y="2383"/>
                  </a:lnTo>
                  <a:cubicBezTo>
                    <a:pt x="2636" y="2360"/>
                    <a:pt x="2651" y="2368"/>
                    <a:pt x="2674" y="2345"/>
                  </a:cubicBezTo>
                  <a:cubicBezTo>
                    <a:pt x="2651" y="2307"/>
                    <a:pt x="2674" y="2268"/>
                    <a:pt x="2651" y="2230"/>
                  </a:cubicBezTo>
                  <a:cubicBezTo>
                    <a:pt x="2690" y="2184"/>
                    <a:pt x="2644" y="2184"/>
                    <a:pt x="2605" y="2100"/>
                  </a:cubicBezTo>
                  <a:cubicBezTo>
                    <a:pt x="2605" y="2130"/>
                    <a:pt x="2621" y="2169"/>
                    <a:pt x="2605" y="2192"/>
                  </a:cubicBezTo>
                  <a:lnTo>
                    <a:pt x="2797" y="2192"/>
                  </a:lnTo>
                  <a:lnTo>
                    <a:pt x="2797" y="2253"/>
                  </a:lnTo>
                  <a:lnTo>
                    <a:pt x="2613" y="2222"/>
                  </a:lnTo>
                  <a:cubicBezTo>
                    <a:pt x="2598" y="2230"/>
                    <a:pt x="2536" y="2299"/>
                    <a:pt x="2575" y="2337"/>
                  </a:cubicBezTo>
                  <a:cubicBezTo>
                    <a:pt x="2536" y="2360"/>
                    <a:pt x="2544" y="2445"/>
                    <a:pt x="2559" y="2491"/>
                  </a:cubicBezTo>
                  <a:cubicBezTo>
                    <a:pt x="2536" y="2514"/>
                    <a:pt x="2529" y="2498"/>
                    <a:pt x="2544" y="2529"/>
                  </a:cubicBezTo>
                  <a:cubicBezTo>
                    <a:pt x="2506" y="2605"/>
                    <a:pt x="2498" y="2682"/>
                    <a:pt x="2521" y="2759"/>
                  </a:cubicBezTo>
                  <a:cubicBezTo>
                    <a:pt x="2483" y="2759"/>
                    <a:pt x="2506" y="2843"/>
                    <a:pt x="2467" y="2820"/>
                  </a:cubicBezTo>
                  <a:cubicBezTo>
                    <a:pt x="2483" y="2828"/>
                    <a:pt x="2483" y="2858"/>
                    <a:pt x="2490" y="2881"/>
                  </a:cubicBezTo>
                  <a:lnTo>
                    <a:pt x="2506" y="2843"/>
                  </a:lnTo>
                  <a:lnTo>
                    <a:pt x="2521" y="2897"/>
                  </a:lnTo>
                  <a:lnTo>
                    <a:pt x="2490" y="2881"/>
                  </a:lnTo>
                  <a:lnTo>
                    <a:pt x="2467" y="2943"/>
                  </a:lnTo>
                  <a:lnTo>
                    <a:pt x="2498" y="2958"/>
                  </a:lnTo>
                  <a:lnTo>
                    <a:pt x="2490" y="3011"/>
                  </a:lnTo>
                  <a:lnTo>
                    <a:pt x="2467" y="3050"/>
                  </a:lnTo>
                  <a:cubicBezTo>
                    <a:pt x="2460" y="3065"/>
                    <a:pt x="2444" y="3011"/>
                    <a:pt x="2429" y="3050"/>
                  </a:cubicBezTo>
                  <a:cubicBezTo>
                    <a:pt x="2483" y="3073"/>
                    <a:pt x="2460" y="3203"/>
                    <a:pt x="2429" y="3226"/>
                  </a:cubicBezTo>
                  <a:cubicBezTo>
                    <a:pt x="2421" y="3257"/>
                    <a:pt x="2452" y="3241"/>
                    <a:pt x="2460" y="3257"/>
                  </a:cubicBezTo>
                  <a:lnTo>
                    <a:pt x="2467" y="3280"/>
                  </a:lnTo>
                  <a:cubicBezTo>
                    <a:pt x="2460" y="3303"/>
                    <a:pt x="2444" y="3287"/>
                    <a:pt x="2429" y="3318"/>
                  </a:cubicBezTo>
                  <a:cubicBezTo>
                    <a:pt x="2467" y="3364"/>
                    <a:pt x="2444" y="3456"/>
                    <a:pt x="2429" y="3525"/>
                  </a:cubicBezTo>
                  <a:lnTo>
                    <a:pt x="2460" y="3571"/>
                  </a:lnTo>
                  <a:cubicBezTo>
                    <a:pt x="2490" y="3532"/>
                    <a:pt x="2444" y="3548"/>
                    <a:pt x="2452" y="3509"/>
                  </a:cubicBezTo>
                  <a:cubicBezTo>
                    <a:pt x="2467" y="3525"/>
                    <a:pt x="2460" y="3517"/>
                    <a:pt x="2490" y="3494"/>
                  </a:cubicBezTo>
                  <a:cubicBezTo>
                    <a:pt x="2529" y="3548"/>
                    <a:pt x="2506" y="3586"/>
                    <a:pt x="2483" y="3601"/>
                  </a:cubicBezTo>
                  <a:cubicBezTo>
                    <a:pt x="2460" y="3586"/>
                    <a:pt x="2506" y="3563"/>
                    <a:pt x="2483" y="3548"/>
                  </a:cubicBezTo>
                  <a:cubicBezTo>
                    <a:pt x="2483" y="3571"/>
                    <a:pt x="2444" y="3594"/>
                    <a:pt x="2421" y="3563"/>
                  </a:cubicBezTo>
                  <a:cubicBezTo>
                    <a:pt x="2421" y="3609"/>
                    <a:pt x="2414" y="3663"/>
                    <a:pt x="2414" y="3701"/>
                  </a:cubicBezTo>
                  <a:cubicBezTo>
                    <a:pt x="2383" y="3686"/>
                    <a:pt x="2391" y="3686"/>
                    <a:pt x="2375" y="3724"/>
                  </a:cubicBezTo>
                  <a:lnTo>
                    <a:pt x="2391" y="3647"/>
                  </a:lnTo>
                  <a:lnTo>
                    <a:pt x="2352" y="3647"/>
                  </a:lnTo>
                  <a:cubicBezTo>
                    <a:pt x="2368" y="3678"/>
                    <a:pt x="2345" y="3709"/>
                    <a:pt x="2352" y="3724"/>
                  </a:cubicBezTo>
                  <a:lnTo>
                    <a:pt x="2406" y="3701"/>
                  </a:lnTo>
                  <a:cubicBezTo>
                    <a:pt x="2414" y="3739"/>
                    <a:pt x="2391" y="3785"/>
                    <a:pt x="2421" y="3824"/>
                  </a:cubicBezTo>
                  <a:lnTo>
                    <a:pt x="2467" y="3824"/>
                  </a:lnTo>
                  <a:cubicBezTo>
                    <a:pt x="2483" y="3862"/>
                    <a:pt x="2444" y="3824"/>
                    <a:pt x="2429" y="3862"/>
                  </a:cubicBezTo>
                  <a:lnTo>
                    <a:pt x="2414" y="3839"/>
                  </a:lnTo>
                  <a:cubicBezTo>
                    <a:pt x="2375" y="3892"/>
                    <a:pt x="2406" y="3977"/>
                    <a:pt x="2368" y="4030"/>
                  </a:cubicBezTo>
                  <a:cubicBezTo>
                    <a:pt x="2406" y="4092"/>
                    <a:pt x="2383" y="4145"/>
                    <a:pt x="2383" y="4207"/>
                  </a:cubicBezTo>
                  <a:cubicBezTo>
                    <a:pt x="2352" y="4222"/>
                    <a:pt x="2352" y="4168"/>
                    <a:pt x="2314" y="4168"/>
                  </a:cubicBezTo>
                  <a:cubicBezTo>
                    <a:pt x="2299" y="4214"/>
                    <a:pt x="2368" y="4214"/>
                    <a:pt x="2307" y="4237"/>
                  </a:cubicBezTo>
                  <a:lnTo>
                    <a:pt x="2368" y="4237"/>
                  </a:lnTo>
                  <a:cubicBezTo>
                    <a:pt x="2383" y="4283"/>
                    <a:pt x="2383" y="4329"/>
                    <a:pt x="2375" y="4390"/>
                  </a:cubicBezTo>
                  <a:cubicBezTo>
                    <a:pt x="2421" y="4398"/>
                    <a:pt x="2406" y="4444"/>
                    <a:pt x="2406" y="4482"/>
                  </a:cubicBezTo>
                  <a:lnTo>
                    <a:pt x="2375" y="4475"/>
                  </a:lnTo>
                  <a:lnTo>
                    <a:pt x="2391" y="4436"/>
                  </a:lnTo>
                  <a:lnTo>
                    <a:pt x="2375" y="4429"/>
                  </a:lnTo>
                  <a:lnTo>
                    <a:pt x="2368" y="4413"/>
                  </a:lnTo>
                  <a:cubicBezTo>
                    <a:pt x="2352" y="4444"/>
                    <a:pt x="2391" y="4467"/>
                    <a:pt x="2352" y="4490"/>
                  </a:cubicBezTo>
                  <a:lnTo>
                    <a:pt x="2345" y="4444"/>
                  </a:lnTo>
                  <a:cubicBezTo>
                    <a:pt x="2314" y="4436"/>
                    <a:pt x="2337" y="4490"/>
                    <a:pt x="2329" y="4505"/>
                  </a:cubicBezTo>
                  <a:cubicBezTo>
                    <a:pt x="2268" y="4467"/>
                    <a:pt x="2329" y="4559"/>
                    <a:pt x="2307" y="4597"/>
                  </a:cubicBezTo>
                  <a:cubicBezTo>
                    <a:pt x="2329" y="4597"/>
                    <a:pt x="2368" y="4597"/>
                    <a:pt x="2368" y="4628"/>
                  </a:cubicBezTo>
                  <a:cubicBezTo>
                    <a:pt x="2337" y="4605"/>
                    <a:pt x="2337" y="4643"/>
                    <a:pt x="2299" y="4659"/>
                  </a:cubicBezTo>
                  <a:lnTo>
                    <a:pt x="2307" y="4674"/>
                  </a:lnTo>
                  <a:cubicBezTo>
                    <a:pt x="2337" y="4659"/>
                    <a:pt x="2337" y="4705"/>
                    <a:pt x="2375" y="4712"/>
                  </a:cubicBezTo>
                  <a:cubicBezTo>
                    <a:pt x="2375" y="4735"/>
                    <a:pt x="2345" y="4796"/>
                    <a:pt x="2383" y="4835"/>
                  </a:cubicBezTo>
                  <a:cubicBezTo>
                    <a:pt x="2375" y="4865"/>
                    <a:pt x="2352" y="4850"/>
                    <a:pt x="2337" y="4850"/>
                  </a:cubicBezTo>
                  <a:cubicBezTo>
                    <a:pt x="2329" y="4888"/>
                    <a:pt x="2329" y="4927"/>
                    <a:pt x="2314" y="4950"/>
                  </a:cubicBezTo>
                  <a:lnTo>
                    <a:pt x="2345" y="4980"/>
                  </a:lnTo>
                  <a:lnTo>
                    <a:pt x="2368" y="4950"/>
                  </a:lnTo>
                  <a:cubicBezTo>
                    <a:pt x="2329" y="4934"/>
                    <a:pt x="2368" y="4904"/>
                    <a:pt x="2368" y="4873"/>
                  </a:cubicBezTo>
                  <a:cubicBezTo>
                    <a:pt x="2391" y="4904"/>
                    <a:pt x="2368" y="4942"/>
                    <a:pt x="2391" y="4973"/>
                  </a:cubicBezTo>
                  <a:cubicBezTo>
                    <a:pt x="2314" y="4980"/>
                    <a:pt x="2375" y="5049"/>
                    <a:pt x="2345" y="5118"/>
                  </a:cubicBezTo>
                  <a:lnTo>
                    <a:pt x="2345" y="5049"/>
                  </a:lnTo>
                  <a:cubicBezTo>
                    <a:pt x="2314" y="5049"/>
                    <a:pt x="2337" y="5103"/>
                    <a:pt x="2337" y="5126"/>
                  </a:cubicBezTo>
                  <a:lnTo>
                    <a:pt x="2383" y="5134"/>
                  </a:lnTo>
                  <a:cubicBezTo>
                    <a:pt x="2406" y="5172"/>
                    <a:pt x="2352" y="5157"/>
                    <a:pt x="2345" y="5172"/>
                  </a:cubicBezTo>
                  <a:lnTo>
                    <a:pt x="2345" y="5203"/>
                  </a:lnTo>
                  <a:cubicBezTo>
                    <a:pt x="2383" y="5203"/>
                    <a:pt x="2383" y="5233"/>
                    <a:pt x="2352" y="5271"/>
                  </a:cubicBezTo>
                  <a:cubicBezTo>
                    <a:pt x="2391" y="5241"/>
                    <a:pt x="2375" y="5279"/>
                    <a:pt x="2414" y="5310"/>
                  </a:cubicBezTo>
                  <a:cubicBezTo>
                    <a:pt x="2383" y="5356"/>
                    <a:pt x="2375" y="5256"/>
                    <a:pt x="2352" y="5317"/>
                  </a:cubicBezTo>
                  <a:cubicBezTo>
                    <a:pt x="2406" y="5317"/>
                    <a:pt x="2391" y="5348"/>
                    <a:pt x="2421" y="5363"/>
                  </a:cubicBezTo>
                  <a:cubicBezTo>
                    <a:pt x="2406" y="5402"/>
                    <a:pt x="2383" y="5325"/>
                    <a:pt x="2375" y="5348"/>
                  </a:cubicBezTo>
                  <a:cubicBezTo>
                    <a:pt x="2383" y="5386"/>
                    <a:pt x="2383" y="5386"/>
                    <a:pt x="2414" y="5402"/>
                  </a:cubicBezTo>
                  <a:cubicBezTo>
                    <a:pt x="2391" y="5440"/>
                    <a:pt x="2391" y="5386"/>
                    <a:pt x="2375" y="5394"/>
                  </a:cubicBezTo>
                  <a:cubicBezTo>
                    <a:pt x="2345" y="5463"/>
                    <a:pt x="2391" y="5471"/>
                    <a:pt x="2421" y="5524"/>
                  </a:cubicBezTo>
                  <a:cubicBezTo>
                    <a:pt x="2414" y="5547"/>
                    <a:pt x="2391" y="5540"/>
                    <a:pt x="2383" y="5563"/>
                  </a:cubicBezTo>
                  <a:cubicBezTo>
                    <a:pt x="2421" y="5593"/>
                    <a:pt x="2391" y="5624"/>
                    <a:pt x="2421" y="5655"/>
                  </a:cubicBezTo>
                  <a:lnTo>
                    <a:pt x="2375" y="5662"/>
                  </a:lnTo>
                  <a:lnTo>
                    <a:pt x="2352" y="5632"/>
                  </a:lnTo>
                  <a:lnTo>
                    <a:pt x="2391" y="5624"/>
                  </a:lnTo>
                  <a:cubicBezTo>
                    <a:pt x="2375" y="5586"/>
                    <a:pt x="2352" y="5578"/>
                    <a:pt x="2352" y="5524"/>
                  </a:cubicBezTo>
                  <a:cubicBezTo>
                    <a:pt x="2352" y="5555"/>
                    <a:pt x="2337" y="5593"/>
                    <a:pt x="2352" y="5624"/>
                  </a:cubicBezTo>
                  <a:cubicBezTo>
                    <a:pt x="2345" y="5655"/>
                    <a:pt x="2345" y="5586"/>
                    <a:pt x="2329" y="5616"/>
                  </a:cubicBezTo>
                  <a:cubicBezTo>
                    <a:pt x="2337" y="5578"/>
                    <a:pt x="2314" y="5547"/>
                    <a:pt x="2314" y="5517"/>
                  </a:cubicBezTo>
                  <a:lnTo>
                    <a:pt x="2299" y="5517"/>
                  </a:lnTo>
                  <a:cubicBezTo>
                    <a:pt x="2276" y="5486"/>
                    <a:pt x="2314" y="5509"/>
                    <a:pt x="2314" y="5478"/>
                  </a:cubicBezTo>
                  <a:lnTo>
                    <a:pt x="2307" y="5440"/>
                  </a:lnTo>
                  <a:cubicBezTo>
                    <a:pt x="2230" y="5448"/>
                    <a:pt x="2307" y="5371"/>
                    <a:pt x="2261" y="5348"/>
                  </a:cubicBezTo>
                  <a:cubicBezTo>
                    <a:pt x="2268" y="5317"/>
                    <a:pt x="2299" y="5348"/>
                    <a:pt x="2291" y="5310"/>
                  </a:cubicBezTo>
                  <a:cubicBezTo>
                    <a:pt x="2261" y="5287"/>
                    <a:pt x="2238" y="5317"/>
                    <a:pt x="2215" y="5310"/>
                  </a:cubicBezTo>
                  <a:lnTo>
                    <a:pt x="2215" y="5363"/>
                  </a:lnTo>
                  <a:lnTo>
                    <a:pt x="2230" y="5348"/>
                  </a:lnTo>
                  <a:lnTo>
                    <a:pt x="2238" y="5409"/>
                  </a:lnTo>
                  <a:lnTo>
                    <a:pt x="2199" y="5394"/>
                  </a:lnTo>
                  <a:cubicBezTo>
                    <a:pt x="2192" y="5363"/>
                    <a:pt x="2199" y="5333"/>
                    <a:pt x="2176" y="5310"/>
                  </a:cubicBezTo>
                  <a:cubicBezTo>
                    <a:pt x="2184" y="5279"/>
                    <a:pt x="2215" y="5310"/>
                    <a:pt x="2199" y="5271"/>
                  </a:cubicBezTo>
                  <a:cubicBezTo>
                    <a:pt x="2107" y="5241"/>
                    <a:pt x="2146" y="5065"/>
                    <a:pt x="2123" y="4980"/>
                  </a:cubicBezTo>
                  <a:lnTo>
                    <a:pt x="2176" y="4988"/>
                  </a:lnTo>
                  <a:cubicBezTo>
                    <a:pt x="2176" y="5080"/>
                    <a:pt x="2161" y="5164"/>
                    <a:pt x="2184" y="5248"/>
                  </a:cubicBezTo>
                  <a:lnTo>
                    <a:pt x="2176" y="5210"/>
                  </a:lnTo>
                  <a:cubicBezTo>
                    <a:pt x="2192" y="5180"/>
                    <a:pt x="2184" y="5157"/>
                    <a:pt x="2215" y="5180"/>
                  </a:cubicBezTo>
                  <a:lnTo>
                    <a:pt x="2192" y="5118"/>
                  </a:lnTo>
                  <a:cubicBezTo>
                    <a:pt x="2215" y="5103"/>
                    <a:pt x="2230" y="5134"/>
                    <a:pt x="2238" y="5095"/>
                  </a:cubicBezTo>
                  <a:cubicBezTo>
                    <a:pt x="2199" y="5080"/>
                    <a:pt x="2215" y="5065"/>
                    <a:pt x="2215" y="5042"/>
                  </a:cubicBezTo>
                  <a:cubicBezTo>
                    <a:pt x="2222" y="5011"/>
                    <a:pt x="2238" y="5042"/>
                    <a:pt x="2253" y="5011"/>
                  </a:cubicBezTo>
                  <a:cubicBezTo>
                    <a:pt x="2253" y="4965"/>
                    <a:pt x="2222" y="4896"/>
                    <a:pt x="2192" y="4873"/>
                  </a:cubicBezTo>
                  <a:lnTo>
                    <a:pt x="2222" y="4865"/>
                  </a:lnTo>
                  <a:cubicBezTo>
                    <a:pt x="2238" y="4888"/>
                    <a:pt x="2192" y="4873"/>
                    <a:pt x="2222" y="4896"/>
                  </a:cubicBezTo>
                  <a:cubicBezTo>
                    <a:pt x="2238" y="4850"/>
                    <a:pt x="2215" y="4812"/>
                    <a:pt x="2230" y="4758"/>
                  </a:cubicBezTo>
                  <a:lnTo>
                    <a:pt x="2184" y="4712"/>
                  </a:lnTo>
                  <a:cubicBezTo>
                    <a:pt x="2199" y="4697"/>
                    <a:pt x="2215" y="4697"/>
                    <a:pt x="2222" y="4666"/>
                  </a:cubicBezTo>
                  <a:cubicBezTo>
                    <a:pt x="2176" y="4636"/>
                    <a:pt x="2184" y="4682"/>
                    <a:pt x="2161" y="4705"/>
                  </a:cubicBezTo>
                  <a:cubicBezTo>
                    <a:pt x="2138" y="4674"/>
                    <a:pt x="2199" y="4643"/>
                    <a:pt x="2161" y="4628"/>
                  </a:cubicBezTo>
                  <a:cubicBezTo>
                    <a:pt x="2184" y="4590"/>
                    <a:pt x="2215" y="4659"/>
                    <a:pt x="2230" y="4605"/>
                  </a:cubicBezTo>
                  <a:lnTo>
                    <a:pt x="2215" y="4620"/>
                  </a:lnTo>
                  <a:cubicBezTo>
                    <a:pt x="2184" y="4559"/>
                    <a:pt x="2199" y="4513"/>
                    <a:pt x="2199" y="4452"/>
                  </a:cubicBezTo>
                  <a:cubicBezTo>
                    <a:pt x="2176" y="4429"/>
                    <a:pt x="2153" y="4475"/>
                    <a:pt x="2153" y="4505"/>
                  </a:cubicBezTo>
                  <a:cubicBezTo>
                    <a:pt x="2146" y="4475"/>
                    <a:pt x="2077" y="4452"/>
                    <a:pt x="2107" y="4429"/>
                  </a:cubicBezTo>
                  <a:lnTo>
                    <a:pt x="2138" y="4444"/>
                  </a:lnTo>
                  <a:lnTo>
                    <a:pt x="2146" y="4398"/>
                  </a:lnTo>
                  <a:cubicBezTo>
                    <a:pt x="2115" y="4375"/>
                    <a:pt x="2115" y="4406"/>
                    <a:pt x="2100" y="4360"/>
                  </a:cubicBezTo>
                  <a:lnTo>
                    <a:pt x="2138" y="4360"/>
                  </a:lnTo>
                  <a:cubicBezTo>
                    <a:pt x="2153" y="4322"/>
                    <a:pt x="2084" y="4329"/>
                    <a:pt x="2107" y="4291"/>
                  </a:cubicBezTo>
                  <a:cubicBezTo>
                    <a:pt x="2123" y="4283"/>
                    <a:pt x="2146" y="4329"/>
                    <a:pt x="2161" y="4291"/>
                  </a:cubicBezTo>
                  <a:lnTo>
                    <a:pt x="2115" y="4253"/>
                  </a:lnTo>
                  <a:lnTo>
                    <a:pt x="2115" y="4222"/>
                  </a:lnTo>
                  <a:cubicBezTo>
                    <a:pt x="2138" y="4222"/>
                    <a:pt x="2138" y="4260"/>
                    <a:pt x="2161" y="4253"/>
                  </a:cubicBezTo>
                  <a:cubicBezTo>
                    <a:pt x="2153" y="4214"/>
                    <a:pt x="2184" y="4222"/>
                    <a:pt x="2199" y="4184"/>
                  </a:cubicBezTo>
                  <a:cubicBezTo>
                    <a:pt x="2222" y="4122"/>
                    <a:pt x="2184" y="4046"/>
                    <a:pt x="2184" y="3992"/>
                  </a:cubicBezTo>
                  <a:cubicBezTo>
                    <a:pt x="2230" y="4030"/>
                    <a:pt x="2199" y="3877"/>
                    <a:pt x="2222" y="3824"/>
                  </a:cubicBezTo>
                  <a:cubicBezTo>
                    <a:pt x="2253" y="3824"/>
                    <a:pt x="2222" y="3892"/>
                    <a:pt x="2261" y="3915"/>
                  </a:cubicBezTo>
                  <a:cubicBezTo>
                    <a:pt x="2291" y="3862"/>
                    <a:pt x="2222" y="3816"/>
                    <a:pt x="2261" y="3762"/>
                  </a:cubicBezTo>
                  <a:lnTo>
                    <a:pt x="2238" y="3785"/>
                  </a:lnTo>
                  <a:cubicBezTo>
                    <a:pt x="2215" y="3762"/>
                    <a:pt x="2238" y="3747"/>
                    <a:pt x="2215" y="3724"/>
                  </a:cubicBezTo>
                  <a:cubicBezTo>
                    <a:pt x="2268" y="3670"/>
                    <a:pt x="2215" y="3601"/>
                    <a:pt x="2253" y="3563"/>
                  </a:cubicBezTo>
                  <a:cubicBezTo>
                    <a:pt x="2222" y="3494"/>
                    <a:pt x="2253" y="3456"/>
                    <a:pt x="2215" y="3402"/>
                  </a:cubicBezTo>
                  <a:cubicBezTo>
                    <a:pt x="2215" y="3433"/>
                    <a:pt x="2199" y="3410"/>
                    <a:pt x="2192" y="3433"/>
                  </a:cubicBezTo>
                  <a:cubicBezTo>
                    <a:pt x="2153" y="3356"/>
                    <a:pt x="2222" y="3326"/>
                    <a:pt x="2268" y="3318"/>
                  </a:cubicBezTo>
                  <a:lnTo>
                    <a:pt x="2192" y="3295"/>
                  </a:lnTo>
                  <a:cubicBezTo>
                    <a:pt x="2199" y="3264"/>
                    <a:pt x="2192" y="3234"/>
                    <a:pt x="2215" y="3203"/>
                  </a:cubicBezTo>
                  <a:lnTo>
                    <a:pt x="2238" y="3249"/>
                  </a:lnTo>
                  <a:lnTo>
                    <a:pt x="2253" y="3134"/>
                  </a:lnTo>
                  <a:lnTo>
                    <a:pt x="2276" y="3134"/>
                  </a:lnTo>
                  <a:cubicBezTo>
                    <a:pt x="2307" y="3119"/>
                    <a:pt x="2276" y="3088"/>
                    <a:pt x="2276" y="3065"/>
                  </a:cubicBezTo>
                  <a:lnTo>
                    <a:pt x="2261" y="3088"/>
                  </a:lnTo>
                  <a:cubicBezTo>
                    <a:pt x="2261" y="3027"/>
                    <a:pt x="2329" y="2935"/>
                    <a:pt x="2291" y="2851"/>
                  </a:cubicBezTo>
                  <a:lnTo>
                    <a:pt x="2314" y="2812"/>
                  </a:lnTo>
                  <a:lnTo>
                    <a:pt x="2307" y="2759"/>
                  </a:lnTo>
                  <a:cubicBezTo>
                    <a:pt x="2375" y="2697"/>
                    <a:pt x="2307" y="2628"/>
                    <a:pt x="2368" y="2567"/>
                  </a:cubicBezTo>
                  <a:cubicBezTo>
                    <a:pt x="2337" y="2506"/>
                    <a:pt x="2352" y="2437"/>
                    <a:pt x="2391" y="2368"/>
                  </a:cubicBezTo>
                  <a:cubicBezTo>
                    <a:pt x="2414" y="2406"/>
                    <a:pt x="2421" y="2414"/>
                    <a:pt x="2444" y="2445"/>
                  </a:cubicBezTo>
                  <a:cubicBezTo>
                    <a:pt x="2444" y="2368"/>
                    <a:pt x="2406" y="2299"/>
                    <a:pt x="2444" y="2261"/>
                  </a:cubicBezTo>
                  <a:cubicBezTo>
                    <a:pt x="2391" y="2261"/>
                    <a:pt x="2368" y="2215"/>
                    <a:pt x="2307" y="2238"/>
                  </a:cubicBezTo>
                  <a:cubicBezTo>
                    <a:pt x="2314" y="2192"/>
                    <a:pt x="2329" y="2169"/>
                    <a:pt x="2337" y="2130"/>
                  </a:cubicBezTo>
                  <a:cubicBezTo>
                    <a:pt x="2276" y="2130"/>
                    <a:pt x="2314" y="2261"/>
                    <a:pt x="2253" y="2253"/>
                  </a:cubicBezTo>
                  <a:lnTo>
                    <a:pt x="2276" y="2215"/>
                  </a:lnTo>
                  <a:cubicBezTo>
                    <a:pt x="2238" y="2207"/>
                    <a:pt x="2276" y="2161"/>
                    <a:pt x="2238" y="2130"/>
                  </a:cubicBezTo>
                  <a:cubicBezTo>
                    <a:pt x="2261" y="2138"/>
                    <a:pt x="2276" y="2138"/>
                    <a:pt x="2299" y="2100"/>
                  </a:cubicBezTo>
                  <a:cubicBezTo>
                    <a:pt x="2268" y="2100"/>
                    <a:pt x="2261" y="2085"/>
                    <a:pt x="2238" y="2054"/>
                  </a:cubicBezTo>
                  <a:cubicBezTo>
                    <a:pt x="2261" y="2031"/>
                    <a:pt x="2299" y="1993"/>
                    <a:pt x="2261" y="1985"/>
                  </a:cubicBezTo>
                  <a:cubicBezTo>
                    <a:pt x="2276" y="1954"/>
                    <a:pt x="2299" y="1977"/>
                    <a:pt x="2299" y="1947"/>
                  </a:cubicBezTo>
                  <a:lnTo>
                    <a:pt x="2329" y="1962"/>
                  </a:lnTo>
                  <a:cubicBezTo>
                    <a:pt x="2337" y="1939"/>
                    <a:pt x="2337" y="1908"/>
                    <a:pt x="2329" y="1870"/>
                  </a:cubicBezTo>
                  <a:lnTo>
                    <a:pt x="2383" y="1870"/>
                  </a:lnTo>
                  <a:cubicBezTo>
                    <a:pt x="2375" y="1862"/>
                    <a:pt x="2329" y="1839"/>
                    <a:pt x="2352" y="1824"/>
                  </a:cubicBezTo>
                  <a:cubicBezTo>
                    <a:pt x="2345" y="1824"/>
                    <a:pt x="2329" y="1801"/>
                    <a:pt x="2314" y="1824"/>
                  </a:cubicBezTo>
                  <a:cubicBezTo>
                    <a:pt x="2307" y="1786"/>
                    <a:pt x="2307" y="1786"/>
                    <a:pt x="2276" y="1770"/>
                  </a:cubicBezTo>
                  <a:lnTo>
                    <a:pt x="2291" y="1732"/>
                  </a:lnTo>
                  <a:cubicBezTo>
                    <a:pt x="2268" y="1709"/>
                    <a:pt x="2261" y="1755"/>
                    <a:pt x="2253" y="1763"/>
                  </a:cubicBezTo>
                  <a:lnTo>
                    <a:pt x="2253" y="1709"/>
                  </a:lnTo>
                  <a:cubicBezTo>
                    <a:pt x="2268" y="1701"/>
                    <a:pt x="2276" y="1740"/>
                    <a:pt x="2299" y="1709"/>
                  </a:cubicBezTo>
                  <a:lnTo>
                    <a:pt x="2307" y="1671"/>
                  </a:lnTo>
                  <a:cubicBezTo>
                    <a:pt x="2261" y="1617"/>
                    <a:pt x="2291" y="1556"/>
                    <a:pt x="2337" y="1495"/>
                  </a:cubicBezTo>
                  <a:lnTo>
                    <a:pt x="2299" y="1464"/>
                  </a:lnTo>
                  <a:cubicBezTo>
                    <a:pt x="2291" y="1495"/>
                    <a:pt x="2291" y="1487"/>
                    <a:pt x="2261" y="1502"/>
                  </a:cubicBezTo>
                  <a:lnTo>
                    <a:pt x="2291" y="1502"/>
                  </a:lnTo>
                  <a:cubicBezTo>
                    <a:pt x="2299" y="1564"/>
                    <a:pt x="2253" y="1617"/>
                    <a:pt x="2230" y="1678"/>
                  </a:cubicBezTo>
                  <a:cubicBezTo>
                    <a:pt x="2215" y="1633"/>
                    <a:pt x="2261" y="1579"/>
                    <a:pt x="2253" y="1533"/>
                  </a:cubicBezTo>
                  <a:lnTo>
                    <a:pt x="2215" y="1610"/>
                  </a:lnTo>
                  <a:cubicBezTo>
                    <a:pt x="2199" y="1579"/>
                    <a:pt x="2230" y="1556"/>
                    <a:pt x="2192" y="1525"/>
                  </a:cubicBezTo>
                  <a:lnTo>
                    <a:pt x="2238" y="1518"/>
                  </a:lnTo>
                  <a:lnTo>
                    <a:pt x="2222" y="1479"/>
                  </a:lnTo>
                  <a:lnTo>
                    <a:pt x="2253" y="1487"/>
                  </a:lnTo>
                  <a:lnTo>
                    <a:pt x="2268" y="1449"/>
                  </a:lnTo>
                  <a:cubicBezTo>
                    <a:pt x="2238" y="1441"/>
                    <a:pt x="2261" y="1403"/>
                    <a:pt x="2230" y="1387"/>
                  </a:cubicBezTo>
                  <a:cubicBezTo>
                    <a:pt x="2253" y="1349"/>
                    <a:pt x="2268" y="1387"/>
                    <a:pt x="2291" y="1372"/>
                  </a:cubicBezTo>
                  <a:cubicBezTo>
                    <a:pt x="2268" y="1341"/>
                    <a:pt x="2299" y="1288"/>
                    <a:pt x="2314" y="1288"/>
                  </a:cubicBezTo>
                  <a:cubicBezTo>
                    <a:pt x="2299" y="1234"/>
                    <a:pt x="2337" y="1249"/>
                    <a:pt x="2329" y="1211"/>
                  </a:cubicBezTo>
                  <a:lnTo>
                    <a:pt x="2345" y="1234"/>
                  </a:lnTo>
                  <a:cubicBezTo>
                    <a:pt x="2375" y="1211"/>
                    <a:pt x="2352" y="1158"/>
                    <a:pt x="2375" y="1135"/>
                  </a:cubicBezTo>
                  <a:cubicBezTo>
                    <a:pt x="2352" y="1112"/>
                    <a:pt x="2352" y="1112"/>
                    <a:pt x="2329" y="1104"/>
                  </a:cubicBezTo>
                  <a:cubicBezTo>
                    <a:pt x="2337" y="1081"/>
                    <a:pt x="2329" y="1035"/>
                    <a:pt x="2299" y="1035"/>
                  </a:cubicBezTo>
                  <a:lnTo>
                    <a:pt x="2337" y="1027"/>
                  </a:lnTo>
                  <a:lnTo>
                    <a:pt x="2352" y="974"/>
                  </a:lnTo>
                  <a:lnTo>
                    <a:pt x="2329" y="928"/>
                  </a:lnTo>
                  <a:lnTo>
                    <a:pt x="2383" y="974"/>
                  </a:lnTo>
                  <a:cubicBezTo>
                    <a:pt x="2406" y="989"/>
                    <a:pt x="2337" y="989"/>
                    <a:pt x="2375" y="1012"/>
                  </a:cubicBezTo>
                  <a:cubicBezTo>
                    <a:pt x="2406" y="1012"/>
                    <a:pt x="2406" y="958"/>
                    <a:pt x="2391" y="928"/>
                  </a:cubicBezTo>
                  <a:lnTo>
                    <a:pt x="2429" y="912"/>
                  </a:lnTo>
                  <a:cubicBezTo>
                    <a:pt x="2414" y="874"/>
                    <a:pt x="2406" y="805"/>
                    <a:pt x="2429" y="805"/>
                  </a:cubicBezTo>
                  <a:lnTo>
                    <a:pt x="2414" y="797"/>
                  </a:lnTo>
                  <a:cubicBezTo>
                    <a:pt x="2414" y="782"/>
                    <a:pt x="2414" y="751"/>
                    <a:pt x="2444" y="744"/>
                  </a:cubicBezTo>
                  <a:lnTo>
                    <a:pt x="2421" y="690"/>
                  </a:lnTo>
                  <a:cubicBezTo>
                    <a:pt x="2429" y="721"/>
                    <a:pt x="2375" y="729"/>
                    <a:pt x="2406" y="767"/>
                  </a:cubicBezTo>
                  <a:cubicBezTo>
                    <a:pt x="2375" y="782"/>
                    <a:pt x="2368" y="751"/>
                    <a:pt x="2337" y="790"/>
                  </a:cubicBezTo>
                  <a:cubicBezTo>
                    <a:pt x="2307" y="744"/>
                    <a:pt x="2345" y="744"/>
                    <a:pt x="2352" y="729"/>
                  </a:cubicBezTo>
                  <a:cubicBezTo>
                    <a:pt x="2337" y="706"/>
                    <a:pt x="2329" y="751"/>
                    <a:pt x="2307" y="744"/>
                  </a:cubicBezTo>
                  <a:lnTo>
                    <a:pt x="2299" y="782"/>
                  </a:lnTo>
                  <a:lnTo>
                    <a:pt x="2314" y="820"/>
                  </a:lnTo>
                  <a:cubicBezTo>
                    <a:pt x="2337" y="797"/>
                    <a:pt x="2314" y="782"/>
                    <a:pt x="2352" y="790"/>
                  </a:cubicBezTo>
                  <a:lnTo>
                    <a:pt x="2345" y="828"/>
                  </a:lnTo>
                  <a:cubicBezTo>
                    <a:pt x="2314" y="836"/>
                    <a:pt x="2314" y="805"/>
                    <a:pt x="2299" y="836"/>
                  </a:cubicBezTo>
                  <a:cubicBezTo>
                    <a:pt x="2337" y="828"/>
                    <a:pt x="2291" y="866"/>
                    <a:pt x="2291" y="882"/>
                  </a:cubicBezTo>
                  <a:lnTo>
                    <a:pt x="2261" y="859"/>
                  </a:lnTo>
                  <a:cubicBezTo>
                    <a:pt x="2261" y="874"/>
                    <a:pt x="2215" y="905"/>
                    <a:pt x="2222" y="943"/>
                  </a:cubicBezTo>
                  <a:cubicBezTo>
                    <a:pt x="2161" y="958"/>
                    <a:pt x="2192" y="997"/>
                    <a:pt x="2146" y="1020"/>
                  </a:cubicBezTo>
                  <a:cubicBezTo>
                    <a:pt x="2153" y="1058"/>
                    <a:pt x="2176" y="1058"/>
                    <a:pt x="2176" y="1089"/>
                  </a:cubicBezTo>
                  <a:lnTo>
                    <a:pt x="2146" y="1058"/>
                  </a:lnTo>
                  <a:cubicBezTo>
                    <a:pt x="2107" y="1073"/>
                    <a:pt x="2123" y="1112"/>
                    <a:pt x="2107" y="1142"/>
                  </a:cubicBezTo>
                  <a:lnTo>
                    <a:pt x="2138" y="1135"/>
                  </a:lnTo>
                  <a:cubicBezTo>
                    <a:pt x="2161" y="1150"/>
                    <a:pt x="2123" y="1181"/>
                    <a:pt x="2161" y="1181"/>
                  </a:cubicBezTo>
                  <a:lnTo>
                    <a:pt x="2138" y="1203"/>
                  </a:lnTo>
                  <a:lnTo>
                    <a:pt x="2107" y="1173"/>
                  </a:lnTo>
                  <a:cubicBezTo>
                    <a:pt x="2077" y="1203"/>
                    <a:pt x="2107" y="1249"/>
                    <a:pt x="2061" y="1272"/>
                  </a:cubicBezTo>
                  <a:cubicBezTo>
                    <a:pt x="2115" y="1295"/>
                    <a:pt x="2023" y="1326"/>
                    <a:pt x="2077" y="1364"/>
                  </a:cubicBezTo>
                  <a:cubicBezTo>
                    <a:pt x="2038" y="1357"/>
                    <a:pt x="2061" y="1395"/>
                    <a:pt x="2031" y="1395"/>
                  </a:cubicBezTo>
                  <a:cubicBezTo>
                    <a:pt x="2031" y="1364"/>
                    <a:pt x="2023" y="1341"/>
                    <a:pt x="2061" y="1311"/>
                  </a:cubicBezTo>
                  <a:cubicBezTo>
                    <a:pt x="2008" y="1288"/>
                    <a:pt x="2061" y="1226"/>
                    <a:pt x="2084" y="1188"/>
                  </a:cubicBezTo>
                  <a:cubicBezTo>
                    <a:pt x="2069" y="1188"/>
                    <a:pt x="2046" y="1181"/>
                    <a:pt x="2038" y="1150"/>
                  </a:cubicBezTo>
                  <a:cubicBezTo>
                    <a:pt x="2084" y="1219"/>
                    <a:pt x="1931" y="1341"/>
                    <a:pt x="2038" y="1418"/>
                  </a:cubicBezTo>
                  <a:cubicBezTo>
                    <a:pt x="2031" y="1464"/>
                    <a:pt x="2038" y="1510"/>
                    <a:pt x="2008" y="1556"/>
                  </a:cubicBezTo>
                  <a:lnTo>
                    <a:pt x="2038" y="1548"/>
                  </a:lnTo>
                  <a:lnTo>
                    <a:pt x="2069" y="1594"/>
                  </a:lnTo>
                  <a:lnTo>
                    <a:pt x="2046" y="1633"/>
                  </a:lnTo>
                  <a:cubicBezTo>
                    <a:pt x="2031" y="1610"/>
                    <a:pt x="2046" y="1594"/>
                    <a:pt x="2023" y="1564"/>
                  </a:cubicBezTo>
                  <a:lnTo>
                    <a:pt x="1985" y="1625"/>
                  </a:lnTo>
                  <a:lnTo>
                    <a:pt x="2000" y="1648"/>
                  </a:lnTo>
                  <a:lnTo>
                    <a:pt x="1992" y="1686"/>
                  </a:lnTo>
                  <a:lnTo>
                    <a:pt x="1954" y="1663"/>
                  </a:lnTo>
                  <a:cubicBezTo>
                    <a:pt x="1946" y="1709"/>
                    <a:pt x="2008" y="1686"/>
                    <a:pt x="1985" y="1747"/>
                  </a:cubicBezTo>
                  <a:lnTo>
                    <a:pt x="2008" y="1740"/>
                  </a:lnTo>
                  <a:lnTo>
                    <a:pt x="2023" y="1786"/>
                  </a:lnTo>
                  <a:cubicBezTo>
                    <a:pt x="1969" y="1755"/>
                    <a:pt x="1954" y="1862"/>
                    <a:pt x="1923" y="1901"/>
                  </a:cubicBezTo>
                  <a:cubicBezTo>
                    <a:pt x="1916" y="1855"/>
                    <a:pt x="1954" y="1755"/>
                    <a:pt x="1908" y="1755"/>
                  </a:cubicBezTo>
                  <a:cubicBezTo>
                    <a:pt x="1908" y="1709"/>
                    <a:pt x="1931" y="1671"/>
                    <a:pt x="1923" y="1633"/>
                  </a:cubicBezTo>
                  <a:cubicBezTo>
                    <a:pt x="1885" y="1625"/>
                    <a:pt x="1916" y="1678"/>
                    <a:pt x="1893" y="1701"/>
                  </a:cubicBezTo>
                  <a:cubicBezTo>
                    <a:pt x="1885" y="1663"/>
                    <a:pt x="1893" y="1663"/>
                    <a:pt x="1870" y="1640"/>
                  </a:cubicBezTo>
                  <a:cubicBezTo>
                    <a:pt x="1923" y="1633"/>
                    <a:pt x="1878" y="1602"/>
                    <a:pt x="1931" y="1587"/>
                  </a:cubicBezTo>
                  <a:cubicBezTo>
                    <a:pt x="1916" y="1548"/>
                    <a:pt x="1893" y="1564"/>
                    <a:pt x="1870" y="1571"/>
                  </a:cubicBezTo>
                  <a:cubicBezTo>
                    <a:pt x="1855" y="1548"/>
                    <a:pt x="1893" y="1548"/>
                    <a:pt x="1908" y="1533"/>
                  </a:cubicBezTo>
                  <a:lnTo>
                    <a:pt x="1878" y="1487"/>
                  </a:lnTo>
                  <a:lnTo>
                    <a:pt x="1916" y="1456"/>
                  </a:lnTo>
                  <a:cubicBezTo>
                    <a:pt x="1885" y="1418"/>
                    <a:pt x="1916" y="1441"/>
                    <a:pt x="1923" y="1410"/>
                  </a:cubicBezTo>
                  <a:cubicBezTo>
                    <a:pt x="1908" y="1372"/>
                    <a:pt x="1923" y="1341"/>
                    <a:pt x="1908" y="1303"/>
                  </a:cubicBezTo>
                  <a:cubicBezTo>
                    <a:pt x="1923" y="1272"/>
                    <a:pt x="1931" y="1311"/>
                    <a:pt x="1946" y="1303"/>
                  </a:cubicBezTo>
                  <a:cubicBezTo>
                    <a:pt x="1954" y="1341"/>
                    <a:pt x="1916" y="1403"/>
                    <a:pt x="1962" y="1403"/>
                  </a:cubicBezTo>
                  <a:lnTo>
                    <a:pt x="1946" y="1341"/>
                  </a:lnTo>
                  <a:lnTo>
                    <a:pt x="1969" y="1334"/>
                  </a:lnTo>
                  <a:cubicBezTo>
                    <a:pt x="1954" y="1303"/>
                    <a:pt x="1946" y="1295"/>
                    <a:pt x="1969" y="1265"/>
                  </a:cubicBezTo>
                  <a:cubicBezTo>
                    <a:pt x="1954" y="1226"/>
                    <a:pt x="1923" y="1265"/>
                    <a:pt x="1916" y="1226"/>
                  </a:cubicBezTo>
                  <a:lnTo>
                    <a:pt x="1916" y="1211"/>
                  </a:lnTo>
                  <a:lnTo>
                    <a:pt x="1962" y="1219"/>
                  </a:lnTo>
                  <a:cubicBezTo>
                    <a:pt x="1992" y="1203"/>
                    <a:pt x="1969" y="1181"/>
                    <a:pt x="1992" y="1173"/>
                  </a:cubicBezTo>
                  <a:lnTo>
                    <a:pt x="1962" y="1173"/>
                  </a:lnTo>
                  <a:cubicBezTo>
                    <a:pt x="1954" y="1127"/>
                    <a:pt x="2008" y="1096"/>
                    <a:pt x="1962" y="1050"/>
                  </a:cubicBezTo>
                  <a:cubicBezTo>
                    <a:pt x="1992" y="981"/>
                    <a:pt x="1969" y="912"/>
                    <a:pt x="2031" y="866"/>
                  </a:cubicBezTo>
                  <a:cubicBezTo>
                    <a:pt x="2000" y="836"/>
                    <a:pt x="2031" y="820"/>
                    <a:pt x="2031" y="797"/>
                  </a:cubicBezTo>
                  <a:cubicBezTo>
                    <a:pt x="2000" y="790"/>
                    <a:pt x="1992" y="790"/>
                    <a:pt x="1985" y="767"/>
                  </a:cubicBezTo>
                  <a:cubicBezTo>
                    <a:pt x="1954" y="797"/>
                    <a:pt x="1954" y="797"/>
                    <a:pt x="1923" y="820"/>
                  </a:cubicBezTo>
                  <a:cubicBezTo>
                    <a:pt x="1954" y="836"/>
                    <a:pt x="1946" y="828"/>
                    <a:pt x="1962" y="859"/>
                  </a:cubicBezTo>
                  <a:cubicBezTo>
                    <a:pt x="1962" y="882"/>
                    <a:pt x="1946" y="912"/>
                    <a:pt x="1962" y="943"/>
                  </a:cubicBezTo>
                  <a:lnTo>
                    <a:pt x="1908" y="897"/>
                  </a:lnTo>
                  <a:cubicBezTo>
                    <a:pt x="1885" y="905"/>
                    <a:pt x="1893" y="958"/>
                    <a:pt x="1870" y="951"/>
                  </a:cubicBezTo>
                  <a:cubicBezTo>
                    <a:pt x="1847" y="997"/>
                    <a:pt x="1885" y="1050"/>
                    <a:pt x="1839" y="1089"/>
                  </a:cubicBezTo>
                  <a:cubicBezTo>
                    <a:pt x="1816" y="1058"/>
                    <a:pt x="1839" y="1027"/>
                    <a:pt x="1832" y="997"/>
                  </a:cubicBezTo>
                  <a:cubicBezTo>
                    <a:pt x="1816" y="1020"/>
                    <a:pt x="1832" y="1035"/>
                    <a:pt x="1801" y="1050"/>
                  </a:cubicBezTo>
                  <a:cubicBezTo>
                    <a:pt x="1832" y="1058"/>
                    <a:pt x="1816" y="1066"/>
                    <a:pt x="1801" y="1073"/>
                  </a:cubicBezTo>
                  <a:cubicBezTo>
                    <a:pt x="1839" y="1135"/>
                    <a:pt x="1763" y="1181"/>
                    <a:pt x="1770" y="1242"/>
                  </a:cubicBezTo>
                  <a:cubicBezTo>
                    <a:pt x="1755" y="1265"/>
                    <a:pt x="1755" y="1226"/>
                    <a:pt x="1732" y="1219"/>
                  </a:cubicBezTo>
                  <a:lnTo>
                    <a:pt x="1717" y="1280"/>
                  </a:lnTo>
                  <a:cubicBezTo>
                    <a:pt x="1732" y="1265"/>
                    <a:pt x="1763" y="1265"/>
                    <a:pt x="1778" y="1242"/>
                  </a:cubicBezTo>
                  <a:lnTo>
                    <a:pt x="1809" y="1249"/>
                  </a:lnTo>
                  <a:lnTo>
                    <a:pt x="1801" y="1295"/>
                  </a:lnTo>
                  <a:cubicBezTo>
                    <a:pt x="1793" y="1303"/>
                    <a:pt x="1778" y="1280"/>
                    <a:pt x="1763" y="1303"/>
                  </a:cubicBezTo>
                  <a:lnTo>
                    <a:pt x="1793" y="1334"/>
                  </a:lnTo>
                  <a:lnTo>
                    <a:pt x="1793" y="1364"/>
                  </a:lnTo>
                  <a:cubicBezTo>
                    <a:pt x="1763" y="1380"/>
                    <a:pt x="1870" y="1341"/>
                    <a:pt x="1870" y="1341"/>
                  </a:cubicBezTo>
                  <a:lnTo>
                    <a:pt x="1870" y="1280"/>
                  </a:lnTo>
                  <a:cubicBezTo>
                    <a:pt x="1870" y="1280"/>
                    <a:pt x="1701" y="1717"/>
                    <a:pt x="1655" y="1947"/>
                  </a:cubicBezTo>
                  <a:cubicBezTo>
                    <a:pt x="1701" y="1970"/>
                    <a:pt x="1678" y="2031"/>
                    <a:pt x="1640" y="2054"/>
                  </a:cubicBezTo>
                  <a:lnTo>
                    <a:pt x="1717" y="2062"/>
                  </a:lnTo>
                  <a:cubicBezTo>
                    <a:pt x="1724" y="2107"/>
                    <a:pt x="1678" y="2100"/>
                    <a:pt x="1694" y="2138"/>
                  </a:cubicBezTo>
                  <a:lnTo>
                    <a:pt x="1663" y="2123"/>
                  </a:lnTo>
                  <a:cubicBezTo>
                    <a:pt x="1655" y="2161"/>
                    <a:pt x="1686" y="2199"/>
                    <a:pt x="1663" y="2238"/>
                  </a:cubicBezTo>
                  <a:cubicBezTo>
                    <a:pt x="1602" y="2184"/>
                    <a:pt x="1625" y="2322"/>
                    <a:pt x="1579" y="2376"/>
                  </a:cubicBezTo>
                  <a:cubicBezTo>
                    <a:pt x="1586" y="2406"/>
                    <a:pt x="1609" y="2376"/>
                    <a:pt x="1617" y="2368"/>
                  </a:cubicBezTo>
                  <a:cubicBezTo>
                    <a:pt x="1617" y="2429"/>
                    <a:pt x="1609" y="2406"/>
                    <a:pt x="1586" y="2452"/>
                  </a:cubicBezTo>
                  <a:lnTo>
                    <a:pt x="1617" y="2445"/>
                  </a:lnTo>
                  <a:lnTo>
                    <a:pt x="1609" y="2491"/>
                  </a:lnTo>
                  <a:lnTo>
                    <a:pt x="1648" y="2521"/>
                  </a:lnTo>
                  <a:cubicBezTo>
                    <a:pt x="1663" y="2559"/>
                    <a:pt x="1617" y="2544"/>
                    <a:pt x="1648" y="2582"/>
                  </a:cubicBezTo>
                  <a:lnTo>
                    <a:pt x="1609" y="2559"/>
                  </a:lnTo>
                  <a:cubicBezTo>
                    <a:pt x="1586" y="2659"/>
                    <a:pt x="1571" y="2636"/>
                    <a:pt x="1586" y="2751"/>
                  </a:cubicBezTo>
                  <a:lnTo>
                    <a:pt x="1563" y="2743"/>
                  </a:lnTo>
                  <a:cubicBezTo>
                    <a:pt x="1602" y="2812"/>
                    <a:pt x="1563" y="2889"/>
                    <a:pt x="1586" y="3119"/>
                  </a:cubicBezTo>
                  <a:lnTo>
                    <a:pt x="1563" y="3119"/>
                  </a:lnTo>
                  <a:cubicBezTo>
                    <a:pt x="1563" y="2981"/>
                    <a:pt x="1609" y="3119"/>
                    <a:pt x="1609" y="3119"/>
                  </a:cubicBezTo>
                  <a:lnTo>
                    <a:pt x="1755" y="3119"/>
                  </a:lnTo>
                  <a:cubicBezTo>
                    <a:pt x="1770" y="3203"/>
                    <a:pt x="1701" y="3287"/>
                    <a:pt x="1770" y="3372"/>
                  </a:cubicBezTo>
                  <a:cubicBezTo>
                    <a:pt x="1763" y="3402"/>
                    <a:pt x="1740" y="3364"/>
                    <a:pt x="1732" y="3395"/>
                  </a:cubicBezTo>
                  <a:lnTo>
                    <a:pt x="1724" y="3349"/>
                  </a:lnTo>
                  <a:cubicBezTo>
                    <a:pt x="1732" y="3410"/>
                    <a:pt x="1770" y="3502"/>
                    <a:pt x="1740" y="3586"/>
                  </a:cubicBezTo>
                  <a:cubicBezTo>
                    <a:pt x="1770" y="3594"/>
                    <a:pt x="1763" y="3525"/>
                    <a:pt x="1793" y="3563"/>
                  </a:cubicBezTo>
                  <a:cubicBezTo>
                    <a:pt x="1770" y="3601"/>
                    <a:pt x="1755" y="3632"/>
                    <a:pt x="1763" y="3670"/>
                  </a:cubicBezTo>
                  <a:cubicBezTo>
                    <a:pt x="1801" y="3693"/>
                    <a:pt x="1763" y="3640"/>
                    <a:pt x="1778" y="3624"/>
                  </a:cubicBezTo>
                  <a:cubicBezTo>
                    <a:pt x="1809" y="3655"/>
                    <a:pt x="1793" y="3678"/>
                    <a:pt x="1801" y="3701"/>
                  </a:cubicBezTo>
                  <a:lnTo>
                    <a:pt x="1740" y="3693"/>
                  </a:lnTo>
                  <a:cubicBezTo>
                    <a:pt x="1755" y="3770"/>
                    <a:pt x="1801" y="3816"/>
                    <a:pt x="1778" y="3900"/>
                  </a:cubicBezTo>
                  <a:lnTo>
                    <a:pt x="1763" y="3900"/>
                  </a:lnTo>
                  <a:lnTo>
                    <a:pt x="1740" y="3938"/>
                  </a:lnTo>
                  <a:cubicBezTo>
                    <a:pt x="1763" y="3969"/>
                    <a:pt x="1763" y="3946"/>
                    <a:pt x="1778" y="3977"/>
                  </a:cubicBezTo>
                  <a:lnTo>
                    <a:pt x="1755" y="4007"/>
                  </a:lnTo>
                  <a:cubicBezTo>
                    <a:pt x="1763" y="4046"/>
                    <a:pt x="1763" y="4084"/>
                    <a:pt x="1763" y="4115"/>
                  </a:cubicBezTo>
                  <a:lnTo>
                    <a:pt x="1755" y="4084"/>
                  </a:lnTo>
                  <a:cubicBezTo>
                    <a:pt x="1717" y="4115"/>
                    <a:pt x="1763" y="4168"/>
                    <a:pt x="1801" y="4191"/>
                  </a:cubicBezTo>
                  <a:cubicBezTo>
                    <a:pt x="1793" y="4230"/>
                    <a:pt x="1770" y="4199"/>
                    <a:pt x="1755" y="4176"/>
                  </a:cubicBezTo>
                  <a:cubicBezTo>
                    <a:pt x="1755" y="4230"/>
                    <a:pt x="1809" y="4276"/>
                    <a:pt x="1793" y="4329"/>
                  </a:cubicBezTo>
                  <a:lnTo>
                    <a:pt x="1778" y="4306"/>
                  </a:lnTo>
                  <a:cubicBezTo>
                    <a:pt x="1755" y="4314"/>
                    <a:pt x="1755" y="4344"/>
                    <a:pt x="1755" y="4383"/>
                  </a:cubicBezTo>
                  <a:cubicBezTo>
                    <a:pt x="1755" y="4367"/>
                    <a:pt x="1740" y="4344"/>
                    <a:pt x="1724" y="4367"/>
                  </a:cubicBezTo>
                  <a:lnTo>
                    <a:pt x="1701" y="4329"/>
                  </a:lnTo>
                  <a:lnTo>
                    <a:pt x="1694" y="4406"/>
                  </a:lnTo>
                  <a:cubicBezTo>
                    <a:pt x="1701" y="4398"/>
                    <a:pt x="1740" y="4421"/>
                    <a:pt x="1724" y="4444"/>
                  </a:cubicBezTo>
                  <a:lnTo>
                    <a:pt x="1740" y="4429"/>
                  </a:lnTo>
                  <a:cubicBezTo>
                    <a:pt x="1755" y="4459"/>
                    <a:pt x="1763" y="4482"/>
                    <a:pt x="1801" y="4513"/>
                  </a:cubicBezTo>
                  <a:cubicBezTo>
                    <a:pt x="1793" y="4551"/>
                    <a:pt x="1770" y="4505"/>
                    <a:pt x="1755" y="4536"/>
                  </a:cubicBezTo>
                  <a:cubicBezTo>
                    <a:pt x="1770" y="4551"/>
                    <a:pt x="1770" y="4590"/>
                    <a:pt x="1801" y="4590"/>
                  </a:cubicBezTo>
                  <a:cubicBezTo>
                    <a:pt x="1801" y="4651"/>
                    <a:pt x="1793" y="4728"/>
                    <a:pt x="1809" y="4766"/>
                  </a:cubicBezTo>
                  <a:cubicBezTo>
                    <a:pt x="1816" y="4766"/>
                    <a:pt x="1839" y="4751"/>
                    <a:pt x="1847" y="4781"/>
                  </a:cubicBezTo>
                  <a:cubicBezTo>
                    <a:pt x="1816" y="4812"/>
                    <a:pt x="1801" y="4773"/>
                    <a:pt x="1801" y="4827"/>
                  </a:cubicBezTo>
                  <a:lnTo>
                    <a:pt x="1778" y="4773"/>
                  </a:lnTo>
                  <a:cubicBezTo>
                    <a:pt x="1755" y="4781"/>
                    <a:pt x="1793" y="4842"/>
                    <a:pt x="1793" y="4865"/>
                  </a:cubicBezTo>
                  <a:lnTo>
                    <a:pt x="1816" y="4865"/>
                  </a:lnTo>
                  <a:cubicBezTo>
                    <a:pt x="1809" y="4896"/>
                    <a:pt x="1816" y="4904"/>
                    <a:pt x="1793" y="4927"/>
                  </a:cubicBezTo>
                  <a:cubicBezTo>
                    <a:pt x="1809" y="4957"/>
                    <a:pt x="1816" y="4934"/>
                    <a:pt x="1839" y="4957"/>
                  </a:cubicBezTo>
                  <a:cubicBezTo>
                    <a:pt x="1847" y="4973"/>
                    <a:pt x="1793" y="5003"/>
                    <a:pt x="1839" y="5034"/>
                  </a:cubicBezTo>
                  <a:cubicBezTo>
                    <a:pt x="1832" y="5049"/>
                    <a:pt x="1816" y="5042"/>
                    <a:pt x="1809" y="5057"/>
                  </a:cubicBezTo>
                  <a:lnTo>
                    <a:pt x="1801" y="5011"/>
                  </a:lnTo>
                  <a:cubicBezTo>
                    <a:pt x="1755" y="5126"/>
                    <a:pt x="1839" y="5287"/>
                    <a:pt x="1847" y="5425"/>
                  </a:cubicBezTo>
                  <a:lnTo>
                    <a:pt x="1801" y="5402"/>
                  </a:lnTo>
                  <a:cubicBezTo>
                    <a:pt x="1801" y="5432"/>
                    <a:pt x="1816" y="5455"/>
                    <a:pt x="1809" y="5478"/>
                  </a:cubicBezTo>
                  <a:lnTo>
                    <a:pt x="1847" y="5478"/>
                  </a:lnTo>
                  <a:cubicBezTo>
                    <a:pt x="1855" y="5547"/>
                    <a:pt x="1832" y="5670"/>
                    <a:pt x="1916" y="5723"/>
                  </a:cubicBezTo>
                  <a:cubicBezTo>
                    <a:pt x="1893" y="5746"/>
                    <a:pt x="1885" y="5700"/>
                    <a:pt x="1870" y="5708"/>
                  </a:cubicBezTo>
                  <a:cubicBezTo>
                    <a:pt x="1878" y="5762"/>
                    <a:pt x="1878" y="5769"/>
                    <a:pt x="1885" y="5808"/>
                  </a:cubicBezTo>
                  <a:lnTo>
                    <a:pt x="1916" y="5808"/>
                  </a:lnTo>
                  <a:cubicBezTo>
                    <a:pt x="1931" y="5854"/>
                    <a:pt x="1893" y="5938"/>
                    <a:pt x="1946" y="5961"/>
                  </a:cubicBezTo>
                  <a:cubicBezTo>
                    <a:pt x="1931" y="5976"/>
                    <a:pt x="1916" y="5976"/>
                    <a:pt x="1916" y="6007"/>
                  </a:cubicBezTo>
                  <a:cubicBezTo>
                    <a:pt x="1923" y="6030"/>
                    <a:pt x="1962" y="6045"/>
                    <a:pt x="1931" y="6068"/>
                  </a:cubicBezTo>
                  <a:cubicBezTo>
                    <a:pt x="2000" y="6084"/>
                    <a:pt x="1954" y="6191"/>
                    <a:pt x="2008" y="6229"/>
                  </a:cubicBezTo>
                  <a:lnTo>
                    <a:pt x="1985" y="6244"/>
                  </a:lnTo>
                  <a:cubicBezTo>
                    <a:pt x="2008" y="6275"/>
                    <a:pt x="2038" y="6306"/>
                    <a:pt x="2008" y="6352"/>
                  </a:cubicBezTo>
                  <a:lnTo>
                    <a:pt x="2046" y="6390"/>
                  </a:lnTo>
                  <a:lnTo>
                    <a:pt x="2031" y="6413"/>
                  </a:lnTo>
                  <a:lnTo>
                    <a:pt x="2038" y="6436"/>
                  </a:lnTo>
                  <a:cubicBezTo>
                    <a:pt x="2069" y="6459"/>
                    <a:pt x="2077" y="6490"/>
                    <a:pt x="2077" y="6536"/>
                  </a:cubicBezTo>
                  <a:lnTo>
                    <a:pt x="2115" y="6551"/>
                  </a:lnTo>
                  <a:lnTo>
                    <a:pt x="2084" y="6543"/>
                  </a:lnTo>
                  <a:cubicBezTo>
                    <a:pt x="2100" y="6581"/>
                    <a:pt x="2115" y="6612"/>
                    <a:pt x="2123" y="6650"/>
                  </a:cubicBezTo>
                  <a:cubicBezTo>
                    <a:pt x="2084" y="6627"/>
                    <a:pt x="2115" y="6612"/>
                    <a:pt x="2077" y="6612"/>
                  </a:cubicBezTo>
                  <a:lnTo>
                    <a:pt x="2100" y="6681"/>
                  </a:lnTo>
                  <a:lnTo>
                    <a:pt x="2061" y="6666"/>
                  </a:lnTo>
                  <a:cubicBezTo>
                    <a:pt x="2046" y="6643"/>
                    <a:pt x="2069" y="6604"/>
                    <a:pt x="2031" y="6589"/>
                  </a:cubicBezTo>
                  <a:cubicBezTo>
                    <a:pt x="2046" y="6620"/>
                    <a:pt x="2000" y="6620"/>
                    <a:pt x="2023" y="6650"/>
                  </a:cubicBezTo>
                  <a:lnTo>
                    <a:pt x="1969" y="6620"/>
                  </a:lnTo>
                  <a:lnTo>
                    <a:pt x="2008" y="6612"/>
                  </a:lnTo>
                  <a:cubicBezTo>
                    <a:pt x="2008" y="6581"/>
                    <a:pt x="1985" y="6581"/>
                    <a:pt x="1962" y="6574"/>
                  </a:cubicBezTo>
                  <a:cubicBezTo>
                    <a:pt x="1954" y="6551"/>
                    <a:pt x="1931" y="6528"/>
                    <a:pt x="1946" y="6497"/>
                  </a:cubicBezTo>
                  <a:cubicBezTo>
                    <a:pt x="1962" y="6551"/>
                    <a:pt x="1992" y="6528"/>
                    <a:pt x="2000" y="6566"/>
                  </a:cubicBezTo>
                  <a:cubicBezTo>
                    <a:pt x="2031" y="6574"/>
                    <a:pt x="1992" y="6513"/>
                    <a:pt x="2031" y="6551"/>
                  </a:cubicBezTo>
                  <a:cubicBezTo>
                    <a:pt x="2061" y="6574"/>
                    <a:pt x="1992" y="6566"/>
                    <a:pt x="2023" y="6581"/>
                  </a:cubicBezTo>
                  <a:cubicBezTo>
                    <a:pt x="2061" y="6612"/>
                    <a:pt x="2038" y="6581"/>
                    <a:pt x="2046" y="6551"/>
                  </a:cubicBezTo>
                  <a:lnTo>
                    <a:pt x="2061" y="6581"/>
                  </a:lnTo>
                  <a:cubicBezTo>
                    <a:pt x="2069" y="6543"/>
                    <a:pt x="2000" y="6467"/>
                    <a:pt x="1992" y="6413"/>
                  </a:cubicBezTo>
                  <a:cubicBezTo>
                    <a:pt x="1962" y="6436"/>
                    <a:pt x="1969" y="6390"/>
                    <a:pt x="1954" y="6390"/>
                  </a:cubicBezTo>
                  <a:cubicBezTo>
                    <a:pt x="1962" y="6421"/>
                    <a:pt x="1985" y="6459"/>
                    <a:pt x="2008" y="6474"/>
                  </a:cubicBezTo>
                  <a:cubicBezTo>
                    <a:pt x="1946" y="6528"/>
                    <a:pt x="1923" y="6398"/>
                    <a:pt x="1885" y="6375"/>
                  </a:cubicBezTo>
                  <a:cubicBezTo>
                    <a:pt x="1893" y="6313"/>
                    <a:pt x="1946" y="6352"/>
                    <a:pt x="1954" y="6313"/>
                  </a:cubicBezTo>
                  <a:cubicBezTo>
                    <a:pt x="1916" y="6321"/>
                    <a:pt x="1946" y="6267"/>
                    <a:pt x="1908" y="6244"/>
                  </a:cubicBezTo>
                  <a:cubicBezTo>
                    <a:pt x="1916" y="6267"/>
                    <a:pt x="1923" y="6336"/>
                    <a:pt x="1885" y="6321"/>
                  </a:cubicBezTo>
                  <a:cubicBezTo>
                    <a:pt x="1908" y="6275"/>
                    <a:pt x="1855" y="6298"/>
                    <a:pt x="1855" y="6229"/>
                  </a:cubicBezTo>
                  <a:cubicBezTo>
                    <a:pt x="1870" y="6191"/>
                    <a:pt x="1893" y="6229"/>
                    <a:pt x="1908" y="6191"/>
                  </a:cubicBezTo>
                  <a:lnTo>
                    <a:pt x="1870" y="6160"/>
                  </a:lnTo>
                  <a:lnTo>
                    <a:pt x="1847" y="6183"/>
                  </a:lnTo>
                  <a:cubicBezTo>
                    <a:pt x="1801" y="6122"/>
                    <a:pt x="1793" y="6053"/>
                    <a:pt x="1763" y="5992"/>
                  </a:cubicBezTo>
                  <a:cubicBezTo>
                    <a:pt x="1740" y="6015"/>
                    <a:pt x="1770" y="6038"/>
                    <a:pt x="1763" y="6053"/>
                  </a:cubicBezTo>
                  <a:cubicBezTo>
                    <a:pt x="1732" y="6015"/>
                    <a:pt x="1694" y="5953"/>
                    <a:pt x="1740" y="5923"/>
                  </a:cubicBezTo>
                  <a:cubicBezTo>
                    <a:pt x="1740" y="5938"/>
                    <a:pt x="1755" y="5961"/>
                    <a:pt x="1778" y="5969"/>
                  </a:cubicBezTo>
                  <a:lnTo>
                    <a:pt x="1801" y="5938"/>
                  </a:lnTo>
                  <a:cubicBezTo>
                    <a:pt x="1778" y="5892"/>
                    <a:pt x="1732" y="5861"/>
                    <a:pt x="1770" y="5823"/>
                  </a:cubicBezTo>
                  <a:cubicBezTo>
                    <a:pt x="1740" y="5815"/>
                    <a:pt x="1755" y="5800"/>
                    <a:pt x="1755" y="5777"/>
                  </a:cubicBezTo>
                  <a:lnTo>
                    <a:pt x="1724" y="5777"/>
                  </a:lnTo>
                  <a:cubicBezTo>
                    <a:pt x="1732" y="5723"/>
                    <a:pt x="1678" y="5632"/>
                    <a:pt x="1717" y="5593"/>
                  </a:cubicBezTo>
                  <a:cubicBezTo>
                    <a:pt x="1701" y="5570"/>
                    <a:pt x="1686" y="5540"/>
                    <a:pt x="1678" y="5501"/>
                  </a:cubicBezTo>
                  <a:lnTo>
                    <a:pt x="1701" y="5501"/>
                  </a:lnTo>
                  <a:cubicBezTo>
                    <a:pt x="1717" y="5471"/>
                    <a:pt x="1678" y="5478"/>
                    <a:pt x="1663" y="5471"/>
                  </a:cubicBezTo>
                  <a:cubicBezTo>
                    <a:pt x="1678" y="5440"/>
                    <a:pt x="1701" y="5455"/>
                    <a:pt x="1724" y="5463"/>
                  </a:cubicBezTo>
                  <a:cubicBezTo>
                    <a:pt x="1724" y="5425"/>
                    <a:pt x="1701" y="5386"/>
                    <a:pt x="1740" y="5363"/>
                  </a:cubicBezTo>
                  <a:cubicBezTo>
                    <a:pt x="1717" y="5356"/>
                    <a:pt x="1701" y="5394"/>
                    <a:pt x="1678" y="5363"/>
                  </a:cubicBezTo>
                  <a:cubicBezTo>
                    <a:pt x="1663" y="5417"/>
                    <a:pt x="1732" y="5379"/>
                    <a:pt x="1717" y="5432"/>
                  </a:cubicBezTo>
                  <a:cubicBezTo>
                    <a:pt x="1694" y="5440"/>
                    <a:pt x="1678" y="5432"/>
                    <a:pt x="1663" y="5417"/>
                  </a:cubicBezTo>
                  <a:cubicBezTo>
                    <a:pt x="1648" y="5356"/>
                    <a:pt x="1694" y="5302"/>
                    <a:pt x="1663" y="5241"/>
                  </a:cubicBezTo>
                  <a:cubicBezTo>
                    <a:pt x="1694" y="5210"/>
                    <a:pt x="1686" y="5264"/>
                    <a:pt x="1701" y="5279"/>
                  </a:cubicBezTo>
                  <a:cubicBezTo>
                    <a:pt x="1717" y="5248"/>
                    <a:pt x="1694" y="5233"/>
                    <a:pt x="1686" y="5210"/>
                  </a:cubicBezTo>
                  <a:lnTo>
                    <a:pt x="1663" y="5233"/>
                  </a:lnTo>
                  <a:lnTo>
                    <a:pt x="1648" y="5203"/>
                  </a:lnTo>
                  <a:cubicBezTo>
                    <a:pt x="1663" y="5157"/>
                    <a:pt x="1602" y="5126"/>
                    <a:pt x="1648" y="5080"/>
                  </a:cubicBezTo>
                  <a:cubicBezTo>
                    <a:pt x="1617" y="5080"/>
                    <a:pt x="1609" y="5011"/>
                    <a:pt x="1640" y="5003"/>
                  </a:cubicBezTo>
                  <a:cubicBezTo>
                    <a:pt x="1586" y="4980"/>
                    <a:pt x="1579" y="4919"/>
                    <a:pt x="1586" y="4865"/>
                  </a:cubicBezTo>
                  <a:lnTo>
                    <a:pt x="1563" y="4858"/>
                  </a:lnTo>
                  <a:cubicBezTo>
                    <a:pt x="1579" y="4819"/>
                    <a:pt x="1548" y="4781"/>
                    <a:pt x="1586" y="4773"/>
                  </a:cubicBezTo>
                  <a:lnTo>
                    <a:pt x="1540" y="4728"/>
                  </a:lnTo>
                  <a:cubicBezTo>
                    <a:pt x="1563" y="4674"/>
                    <a:pt x="1579" y="4735"/>
                    <a:pt x="1602" y="4705"/>
                  </a:cubicBezTo>
                  <a:cubicBezTo>
                    <a:pt x="1571" y="4674"/>
                    <a:pt x="1571" y="4651"/>
                    <a:pt x="1579" y="4613"/>
                  </a:cubicBezTo>
                  <a:lnTo>
                    <a:pt x="1525" y="4574"/>
                  </a:lnTo>
                  <a:cubicBezTo>
                    <a:pt x="1540" y="4551"/>
                    <a:pt x="1571" y="4597"/>
                    <a:pt x="1586" y="4574"/>
                  </a:cubicBezTo>
                  <a:cubicBezTo>
                    <a:pt x="1533" y="4574"/>
                    <a:pt x="1533" y="4482"/>
                    <a:pt x="1548" y="4436"/>
                  </a:cubicBezTo>
                  <a:cubicBezTo>
                    <a:pt x="1533" y="4398"/>
                    <a:pt x="1502" y="4406"/>
                    <a:pt x="1510" y="4367"/>
                  </a:cubicBezTo>
                  <a:cubicBezTo>
                    <a:pt x="1533" y="4367"/>
                    <a:pt x="1563" y="4398"/>
                    <a:pt x="1540" y="4352"/>
                  </a:cubicBezTo>
                  <a:lnTo>
                    <a:pt x="1602" y="4390"/>
                  </a:lnTo>
                  <a:lnTo>
                    <a:pt x="1602" y="4367"/>
                  </a:lnTo>
                  <a:lnTo>
                    <a:pt x="1609" y="4352"/>
                  </a:lnTo>
                  <a:lnTo>
                    <a:pt x="1563" y="4322"/>
                  </a:lnTo>
                  <a:cubicBezTo>
                    <a:pt x="1540" y="4283"/>
                    <a:pt x="1586" y="4283"/>
                    <a:pt x="1602" y="4245"/>
                  </a:cubicBezTo>
                  <a:cubicBezTo>
                    <a:pt x="1571" y="4214"/>
                    <a:pt x="1609" y="4191"/>
                    <a:pt x="1586" y="4168"/>
                  </a:cubicBezTo>
                  <a:cubicBezTo>
                    <a:pt x="1563" y="4199"/>
                    <a:pt x="1571" y="4230"/>
                    <a:pt x="1579" y="4253"/>
                  </a:cubicBezTo>
                  <a:lnTo>
                    <a:pt x="1540" y="4291"/>
                  </a:lnTo>
                  <a:cubicBezTo>
                    <a:pt x="1540" y="4268"/>
                    <a:pt x="1525" y="4268"/>
                    <a:pt x="1540" y="4230"/>
                  </a:cubicBezTo>
                  <a:cubicBezTo>
                    <a:pt x="1533" y="4199"/>
                    <a:pt x="1525" y="4245"/>
                    <a:pt x="1502" y="4214"/>
                  </a:cubicBezTo>
                  <a:cubicBezTo>
                    <a:pt x="1533" y="4191"/>
                    <a:pt x="1525" y="4115"/>
                    <a:pt x="1525" y="4061"/>
                  </a:cubicBezTo>
                  <a:lnTo>
                    <a:pt x="1510" y="4122"/>
                  </a:lnTo>
                  <a:cubicBezTo>
                    <a:pt x="1464" y="4130"/>
                    <a:pt x="1471" y="4061"/>
                    <a:pt x="1471" y="4023"/>
                  </a:cubicBezTo>
                  <a:cubicBezTo>
                    <a:pt x="1502" y="4007"/>
                    <a:pt x="1487" y="4076"/>
                    <a:pt x="1502" y="4053"/>
                  </a:cubicBezTo>
                  <a:cubicBezTo>
                    <a:pt x="1533" y="4015"/>
                    <a:pt x="1487" y="4023"/>
                    <a:pt x="1494" y="3984"/>
                  </a:cubicBezTo>
                  <a:cubicBezTo>
                    <a:pt x="1548" y="4023"/>
                    <a:pt x="1487" y="3870"/>
                    <a:pt x="1533" y="3824"/>
                  </a:cubicBezTo>
                  <a:cubicBezTo>
                    <a:pt x="1502" y="3808"/>
                    <a:pt x="1494" y="3755"/>
                    <a:pt x="1464" y="3716"/>
                  </a:cubicBezTo>
                  <a:cubicBezTo>
                    <a:pt x="1510" y="3716"/>
                    <a:pt x="1464" y="3601"/>
                    <a:pt x="1448" y="3586"/>
                  </a:cubicBezTo>
                  <a:lnTo>
                    <a:pt x="1464" y="3563"/>
                  </a:lnTo>
                  <a:cubicBezTo>
                    <a:pt x="1448" y="3555"/>
                    <a:pt x="1464" y="3525"/>
                    <a:pt x="1433" y="3486"/>
                  </a:cubicBezTo>
                  <a:cubicBezTo>
                    <a:pt x="1471" y="3471"/>
                    <a:pt x="1433" y="3440"/>
                    <a:pt x="1426" y="3387"/>
                  </a:cubicBezTo>
                  <a:cubicBezTo>
                    <a:pt x="1433" y="3372"/>
                    <a:pt x="1456" y="3395"/>
                    <a:pt x="1464" y="3364"/>
                  </a:cubicBezTo>
                  <a:cubicBezTo>
                    <a:pt x="1433" y="3272"/>
                    <a:pt x="1456" y="3218"/>
                    <a:pt x="1433" y="3126"/>
                  </a:cubicBezTo>
                  <a:cubicBezTo>
                    <a:pt x="1456" y="3119"/>
                    <a:pt x="1464" y="3134"/>
                    <a:pt x="1464" y="3103"/>
                  </a:cubicBezTo>
                  <a:cubicBezTo>
                    <a:pt x="1418" y="3103"/>
                    <a:pt x="1448" y="3057"/>
                    <a:pt x="1471" y="3027"/>
                  </a:cubicBezTo>
                  <a:cubicBezTo>
                    <a:pt x="1433" y="3050"/>
                    <a:pt x="1418" y="3004"/>
                    <a:pt x="1426" y="2950"/>
                  </a:cubicBezTo>
                  <a:cubicBezTo>
                    <a:pt x="1456" y="2943"/>
                    <a:pt x="1426" y="3004"/>
                    <a:pt x="1456" y="2988"/>
                  </a:cubicBezTo>
                  <a:lnTo>
                    <a:pt x="1471" y="2950"/>
                  </a:lnTo>
                  <a:cubicBezTo>
                    <a:pt x="1456" y="2943"/>
                    <a:pt x="1448" y="2966"/>
                    <a:pt x="1448" y="2935"/>
                  </a:cubicBezTo>
                  <a:lnTo>
                    <a:pt x="1471" y="2943"/>
                  </a:lnTo>
                  <a:cubicBezTo>
                    <a:pt x="1494" y="2897"/>
                    <a:pt x="1471" y="2889"/>
                    <a:pt x="1456" y="2889"/>
                  </a:cubicBezTo>
                  <a:cubicBezTo>
                    <a:pt x="1448" y="2851"/>
                    <a:pt x="1494" y="2889"/>
                    <a:pt x="1487" y="2851"/>
                  </a:cubicBezTo>
                  <a:cubicBezTo>
                    <a:pt x="1456" y="2851"/>
                    <a:pt x="1448" y="2820"/>
                    <a:pt x="1433" y="2789"/>
                  </a:cubicBezTo>
                  <a:cubicBezTo>
                    <a:pt x="1471" y="2782"/>
                    <a:pt x="1433" y="2774"/>
                    <a:pt x="1464" y="2743"/>
                  </a:cubicBezTo>
                  <a:lnTo>
                    <a:pt x="1456" y="2682"/>
                  </a:lnTo>
                  <a:lnTo>
                    <a:pt x="1487" y="2697"/>
                  </a:lnTo>
                  <a:cubicBezTo>
                    <a:pt x="1448" y="2682"/>
                    <a:pt x="1487" y="2567"/>
                    <a:pt x="1433" y="2582"/>
                  </a:cubicBezTo>
                  <a:cubicBezTo>
                    <a:pt x="1456" y="2552"/>
                    <a:pt x="1395" y="2521"/>
                    <a:pt x="1418" y="2506"/>
                  </a:cubicBezTo>
                  <a:cubicBezTo>
                    <a:pt x="1448" y="2483"/>
                    <a:pt x="1433" y="2529"/>
                    <a:pt x="1464" y="2552"/>
                  </a:cubicBezTo>
                  <a:cubicBezTo>
                    <a:pt x="1471" y="2521"/>
                    <a:pt x="1464" y="2491"/>
                    <a:pt x="1471" y="2475"/>
                  </a:cubicBezTo>
                  <a:cubicBezTo>
                    <a:pt x="1395" y="2468"/>
                    <a:pt x="1433" y="2360"/>
                    <a:pt x="1426" y="2330"/>
                  </a:cubicBezTo>
                  <a:lnTo>
                    <a:pt x="1464" y="2391"/>
                  </a:lnTo>
                  <a:lnTo>
                    <a:pt x="1448" y="2391"/>
                  </a:lnTo>
                  <a:cubicBezTo>
                    <a:pt x="1433" y="2414"/>
                    <a:pt x="1464" y="2406"/>
                    <a:pt x="1464" y="2445"/>
                  </a:cubicBezTo>
                  <a:cubicBezTo>
                    <a:pt x="1471" y="2399"/>
                    <a:pt x="1464" y="2391"/>
                    <a:pt x="1510" y="2337"/>
                  </a:cubicBezTo>
                  <a:cubicBezTo>
                    <a:pt x="1502" y="2314"/>
                    <a:pt x="1487" y="2337"/>
                    <a:pt x="1471" y="2330"/>
                  </a:cubicBezTo>
                  <a:cubicBezTo>
                    <a:pt x="1510" y="2291"/>
                    <a:pt x="1471" y="2123"/>
                    <a:pt x="1494" y="2054"/>
                  </a:cubicBezTo>
                  <a:lnTo>
                    <a:pt x="1456" y="2016"/>
                  </a:lnTo>
                  <a:cubicBezTo>
                    <a:pt x="1426" y="1977"/>
                    <a:pt x="1487" y="1947"/>
                    <a:pt x="1433" y="1939"/>
                  </a:cubicBezTo>
                  <a:lnTo>
                    <a:pt x="1487" y="1939"/>
                  </a:lnTo>
                  <a:lnTo>
                    <a:pt x="1464" y="1977"/>
                  </a:lnTo>
                  <a:cubicBezTo>
                    <a:pt x="1487" y="2008"/>
                    <a:pt x="1502" y="1954"/>
                    <a:pt x="1510" y="2008"/>
                  </a:cubicBezTo>
                  <a:cubicBezTo>
                    <a:pt x="1510" y="1970"/>
                    <a:pt x="1494" y="1954"/>
                    <a:pt x="1487" y="1916"/>
                  </a:cubicBezTo>
                  <a:lnTo>
                    <a:pt x="1502" y="1908"/>
                  </a:lnTo>
                  <a:cubicBezTo>
                    <a:pt x="1487" y="1878"/>
                    <a:pt x="1487" y="1931"/>
                    <a:pt x="1464" y="1916"/>
                  </a:cubicBezTo>
                  <a:cubicBezTo>
                    <a:pt x="1456" y="1901"/>
                    <a:pt x="1471" y="1870"/>
                    <a:pt x="1448" y="1855"/>
                  </a:cubicBezTo>
                  <a:cubicBezTo>
                    <a:pt x="1418" y="1970"/>
                    <a:pt x="1410" y="2069"/>
                    <a:pt x="1395" y="2184"/>
                  </a:cubicBezTo>
                  <a:cubicBezTo>
                    <a:pt x="1387" y="2215"/>
                    <a:pt x="1380" y="2169"/>
                    <a:pt x="1357" y="2199"/>
                  </a:cubicBezTo>
                  <a:cubicBezTo>
                    <a:pt x="1357" y="2222"/>
                    <a:pt x="1372" y="2215"/>
                    <a:pt x="1387" y="2238"/>
                  </a:cubicBezTo>
                  <a:cubicBezTo>
                    <a:pt x="1372" y="2261"/>
                    <a:pt x="1341" y="2215"/>
                    <a:pt x="1318" y="2184"/>
                  </a:cubicBezTo>
                  <a:cubicBezTo>
                    <a:pt x="1318" y="2123"/>
                    <a:pt x="1380" y="2054"/>
                    <a:pt x="1341" y="1977"/>
                  </a:cubicBezTo>
                  <a:lnTo>
                    <a:pt x="1357" y="1908"/>
                  </a:lnTo>
                  <a:cubicBezTo>
                    <a:pt x="1334" y="1931"/>
                    <a:pt x="1341" y="1916"/>
                    <a:pt x="1349" y="1878"/>
                  </a:cubicBezTo>
                  <a:cubicBezTo>
                    <a:pt x="1341" y="1855"/>
                    <a:pt x="1334" y="1878"/>
                    <a:pt x="1311" y="1862"/>
                  </a:cubicBezTo>
                  <a:cubicBezTo>
                    <a:pt x="1357" y="1801"/>
                    <a:pt x="1318" y="1793"/>
                    <a:pt x="1334" y="1747"/>
                  </a:cubicBezTo>
                  <a:cubicBezTo>
                    <a:pt x="1341" y="1724"/>
                    <a:pt x="1349" y="1747"/>
                    <a:pt x="1372" y="1717"/>
                  </a:cubicBezTo>
                  <a:cubicBezTo>
                    <a:pt x="1341" y="1717"/>
                    <a:pt x="1334" y="1701"/>
                    <a:pt x="1341" y="1663"/>
                  </a:cubicBezTo>
                  <a:cubicBezTo>
                    <a:pt x="1349" y="1640"/>
                    <a:pt x="1357" y="1701"/>
                    <a:pt x="1380" y="1663"/>
                  </a:cubicBezTo>
                  <a:lnTo>
                    <a:pt x="1380" y="1633"/>
                  </a:lnTo>
                  <a:lnTo>
                    <a:pt x="1349" y="1602"/>
                  </a:lnTo>
                  <a:cubicBezTo>
                    <a:pt x="1372" y="1533"/>
                    <a:pt x="1380" y="1510"/>
                    <a:pt x="1410" y="1456"/>
                  </a:cubicBezTo>
                  <a:cubicBezTo>
                    <a:pt x="1357" y="1441"/>
                    <a:pt x="1426" y="1410"/>
                    <a:pt x="1395" y="1372"/>
                  </a:cubicBezTo>
                  <a:lnTo>
                    <a:pt x="1426" y="1410"/>
                  </a:lnTo>
                  <a:cubicBezTo>
                    <a:pt x="1426" y="1380"/>
                    <a:pt x="1426" y="1357"/>
                    <a:pt x="1433" y="1334"/>
                  </a:cubicBezTo>
                  <a:lnTo>
                    <a:pt x="1418" y="1288"/>
                  </a:lnTo>
                  <a:cubicBezTo>
                    <a:pt x="1387" y="1295"/>
                    <a:pt x="1387" y="1288"/>
                    <a:pt x="1372" y="1242"/>
                  </a:cubicBezTo>
                  <a:cubicBezTo>
                    <a:pt x="1372" y="1295"/>
                    <a:pt x="1334" y="1318"/>
                    <a:pt x="1349" y="1364"/>
                  </a:cubicBezTo>
                  <a:cubicBezTo>
                    <a:pt x="1318" y="1395"/>
                    <a:pt x="1334" y="1341"/>
                    <a:pt x="1311" y="1364"/>
                  </a:cubicBezTo>
                  <a:cubicBezTo>
                    <a:pt x="1318" y="1395"/>
                    <a:pt x="1341" y="1403"/>
                    <a:pt x="1357" y="1395"/>
                  </a:cubicBezTo>
                  <a:lnTo>
                    <a:pt x="1372" y="1449"/>
                  </a:lnTo>
                  <a:cubicBezTo>
                    <a:pt x="1334" y="1449"/>
                    <a:pt x="1349" y="1495"/>
                    <a:pt x="1349" y="1525"/>
                  </a:cubicBezTo>
                  <a:cubicBezTo>
                    <a:pt x="1318" y="1548"/>
                    <a:pt x="1334" y="1495"/>
                    <a:pt x="1303" y="1487"/>
                  </a:cubicBezTo>
                  <a:cubicBezTo>
                    <a:pt x="1295" y="1518"/>
                    <a:pt x="1303" y="1518"/>
                    <a:pt x="1318" y="1533"/>
                  </a:cubicBezTo>
                  <a:cubicBezTo>
                    <a:pt x="1311" y="1548"/>
                    <a:pt x="1280" y="1564"/>
                    <a:pt x="1280" y="1602"/>
                  </a:cubicBezTo>
                  <a:lnTo>
                    <a:pt x="1334" y="1648"/>
                  </a:lnTo>
                  <a:cubicBezTo>
                    <a:pt x="1311" y="1663"/>
                    <a:pt x="1295" y="1640"/>
                    <a:pt x="1272" y="1678"/>
                  </a:cubicBezTo>
                  <a:lnTo>
                    <a:pt x="1272" y="1740"/>
                  </a:lnTo>
                  <a:lnTo>
                    <a:pt x="1234" y="1740"/>
                  </a:lnTo>
                  <a:cubicBezTo>
                    <a:pt x="1242" y="1816"/>
                    <a:pt x="1226" y="1901"/>
                    <a:pt x="1219" y="1977"/>
                  </a:cubicBezTo>
                  <a:cubicBezTo>
                    <a:pt x="1257" y="2023"/>
                    <a:pt x="1196" y="2062"/>
                    <a:pt x="1226" y="2107"/>
                  </a:cubicBezTo>
                  <a:cubicBezTo>
                    <a:pt x="1165" y="2184"/>
                    <a:pt x="1257" y="2299"/>
                    <a:pt x="1180" y="2360"/>
                  </a:cubicBezTo>
                  <a:lnTo>
                    <a:pt x="1196" y="2406"/>
                  </a:lnTo>
                  <a:lnTo>
                    <a:pt x="1157" y="2468"/>
                  </a:lnTo>
                  <a:cubicBezTo>
                    <a:pt x="1150" y="2437"/>
                    <a:pt x="1165" y="2406"/>
                    <a:pt x="1127" y="2399"/>
                  </a:cubicBezTo>
                  <a:cubicBezTo>
                    <a:pt x="1157" y="2406"/>
                    <a:pt x="1150" y="2376"/>
                    <a:pt x="1150" y="2353"/>
                  </a:cubicBezTo>
                  <a:lnTo>
                    <a:pt x="1127" y="2376"/>
                  </a:lnTo>
                  <a:cubicBezTo>
                    <a:pt x="1104" y="2337"/>
                    <a:pt x="1119" y="2314"/>
                    <a:pt x="1119" y="2276"/>
                  </a:cubicBezTo>
                  <a:lnTo>
                    <a:pt x="1127" y="2322"/>
                  </a:lnTo>
                  <a:cubicBezTo>
                    <a:pt x="1157" y="2314"/>
                    <a:pt x="1127" y="2238"/>
                    <a:pt x="1142" y="2199"/>
                  </a:cubicBezTo>
                  <a:lnTo>
                    <a:pt x="1119" y="2245"/>
                  </a:lnTo>
                  <a:cubicBezTo>
                    <a:pt x="1127" y="2176"/>
                    <a:pt x="1104" y="2146"/>
                    <a:pt x="1088" y="2085"/>
                  </a:cubicBezTo>
                  <a:cubicBezTo>
                    <a:pt x="1104" y="2062"/>
                    <a:pt x="1119" y="2130"/>
                    <a:pt x="1127" y="2092"/>
                  </a:cubicBezTo>
                  <a:lnTo>
                    <a:pt x="1111" y="2062"/>
                  </a:lnTo>
                  <a:cubicBezTo>
                    <a:pt x="1142" y="1993"/>
                    <a:pt x="1119" y="1916"/>
                    <a:pt x="1104" y="1870"/>
                  </a:cubicBezTo>
                  <a:cubicBezTo>
                    <a:pt x="1127" y="1916"/>
                    <a:pt x="1119" y="1839"/>
                    <a:pt x="1127" y="1801"/>
                  </a:cubicBezTo>
                  <a:cubicBezTo>
                    <a:pt x="1111" y="1793"/>
                    <a:pt x="1104" y="1778"/>
                    <a:pt x="1104" y="1816"/>
                  </a:cubicBezTo>
                  <a:cubicBezTo>
                    <a:pt x="1065" y="1755"/>
                    <a:pt x="1127" y="1755"/>
                    <a:pt x="1088" y="1709"/>
                  </a:cubicBezTo>
                  <a:lnTo>
                    <a:pt x="1142" y="1709"/>
                  </a:lnTo>
                  <a:lnTo>
                    <a:pt x="1104" y="1648"/>
                  </a:lnTo>
                  <a:cubicBezTo>
                    <a:pt x="1088" y="1625"/>
                    <a:pt x="1150" y="1564"/>
                    <a:pt x="1104" y="1556"/>
                  </a:cubicBezTo>
                  <a:lnTo>
                    <a:pt x="1127" y="1510"/>
                  </a:lnTo>
                  <a:cubicBezTo>
                    <a:pt x="1104" y="1479"/>
                    <a:pt x="1104" y="1395"/>
                    <a:pt x="1142" y="1326"/>
                  </a:cubicBezTo>
                  <a:cubicBezTo>
                    <a:pt x="1150" y="1364"/>
                    <a:pt x="1142" y="1364"/>
                    <a:pt x="1165" y="1403"/>
                  </a:cubicBezTo>
                  <a:cubicBezTo>
                    <a:pt x="1188" y="1372"/>
                    <a:pt x="1196" y="1357"/>
                    <a:pt x="1203" y="1334"/>
                  </a:cubicBezTo>
                  <a:cubicBezTo>
                    <a:pt x="1196" y="1318"/>
                    <a:pt x="1157" y="1357"/>
                    <a:pt x="1180" y="1326"/>
                  </a:cubicBezTo>
                  <a:cubicBezTo>
                    <a:pt x="1150" y="1303"/>
                    <a:pt x="1180" y="1364"/>
                    <a:pt x="1180" y="1372"/>
                  </a:cubicBezTo>
                  <a:cubicBezTo>
                    <a:pt x="1142" y="1372"/>
                    <a:pt x="1119" y="1288"/>
                    <a:pt x="1165" y="1249"/>
                  </a:cubicBezTo>
                  <a:cubicBezTo>
                    <a:pt x="1180" y="1203"/>
                    <a:pt x="1111" y="1135"/>
                    <a:pt x="1150" y="1096"/>
                  </a:cubicBezTo>
                  <a:lnTo>
                    <a:pt x="1127" y="1058"/>
                  </a:lnTo>
                  <a:lnTo>
                    <a:pt x="1165" y="1066"/>
                  </a:lnTo>
                  <a:cubicBezTo>
                    <a:pt x="1180" y="1035"/>
                    <a:pt x="1142" y="997"/>
                    <a:pt x="1165" y="974"/>
                  </a:cubicBezTo>
                  <a:lnTo>
                    <a:pt x="1188" y="1012"/>
                  </a:lnTo>
                  <a:cubicBezTo>
                    <a:pt x="1188" y="920"/>
                    <a:pt x="1180" y="836"/>
                    <a:pt x="1226" y="790"/>
                  </a:cubicBezTo>
                  <a:cubicBezTo>
                    <a:pt x="1226" y="759"/>
                    <a:pt x="1234" y="744"/>
                    <a:pt x="1219" y="713"/>
                  </a:cubicBezTo>
                  <a:lnTo>
                    <a:pt x="1188" y="713"/>
                  </a:lnTo>
                  <a:cubicBezTo>
                    <a:pt x="1226" y="683"/>
                    <a:pt x="1196" y="598"/>
                    <a:pt x="1242" y="552"/>
                  </a:cubicBezTo>
                  <a:lnTo>
                    <a:pt x="1257" y="606"/>
                  </a:lnTo>
                  <a:cubicBezTo>
                    <a:pt x="1272" y="598"/>
                    <a:pt x="1295" y="522"/>
                    <a:pt x="1311" y="483"/>
                  </a:cubicBezTo>
                  <a:cubicBezTo>
                    <a:pt x="1295" y="445"/>
                    <a:pt x="1303" y="514"/>
                    <a:pt x="1272" y="514"/>
                  </a:cubicBezTo>
                  <a:cubicBezTo>
                    <a:pt x="1265" y="483"/>
                    <a:pt x="1280" y="460"/>
                    <a:pt x="1272" y="437"/>
                  </a:cubicBezTo>
                  <a:lnTo>
                    <a:pt x="1242" y="414"/>
                  </a:lnTo>
                  <a:lnTo>
                    <a:pt x="1219" y="437"/>
                  </a:lnTo>
                  <a:lnTo>
                    <a:pt x="1219" y="399"/>
                  </a:lnTo>
                  <a:cubicBezTo>
                    <a:pt x="1265" y="368"/>
                    <a:pt x="1265" y="361"/>
                    <a:pt x="1295" y="307"/>
                  </a:cubicBezTo>
                  <a:cubicBezTo>
                    <a:pt x="1311" y="338"/>
                    <a:pt x="1265" y="361"/>
                    <a:pt x="1280" y="384"/>
                  </a:cubicBezTo>
                  <a:cubicBezTo>
                    <a:pt x="1311" y="376"/>
                    <a:pt x="1303" y="361"/>
                    <a:pt x="1318" y="338"/>
                  </a:cubicBezTo>
                  <a:cubicBezTo>
                    <a:pt x="1295" y="345"/>
                    <a:pt x="1295" y="269"/>
                    <a:pt x="1311" y="246"/>
                  </a:cubicBezTo>
                  <a:lnTo>
                    <a:pt x="1334" y="261"/>
                  </a:lnTo>
                  <a:cubicBezTo>
                    <a:pt x="1357" y="254"/>
                    <a:pt x="1341" y="223"/>
                    <a:pt x="1372" y="215"/>
                  </a:cubicBezTo>
                  <a:lnTo>
                    <a:pt x="1334" y="215"/>
                  </a:lnTo>
                  <a:cubicBezTo>
                    <a:pt x="1334" y="154"/>
                    <a:pt x="1380" y="108"/>
                    <a:pt x="1380" y="54"/>
                  </a:cubicBezTo>
                  <a:cubicBezTo>
                    <a:pt x="1349" y="39"/>
                    <a:pt x="1372" y="93"/>
                    <a:pt x="1349" y="108"/>
                  </a:cubicBezTo>
                  <a:lnTo>
                    <a:pt x="1334" y="108"/>
                  </a:lnTo>
                  <a:cubicBezTo>
                    <a:pt x="1357" y="70"/>
                    <a:pt x="1341" y="62"/>
                    <a:pt x="1341" y="16"/>
                  </a:cubicBezTo>
                  <a:cubicBezTo>
                    <a:pt x="1311" y="1"/>
                    <a:pt x="1303" y="39"/>
                    <a:pt x="1318" y="70"/>
                  </a:cubicBezTo>
                  <a:cubicBezTo>
                    <a:pt x="1295" y="100"/>
                    <a:pt x="1303" y="24"/>
                    <a:pt x="1280" y="70"/>
                  </a:cubicBezTo>
                  <a:cubicBezTo>
                    <a:pt x="1242" y="116"/>
                    <a:pt x="1257" y="62"/>
                    <a:pt x="1219" y="9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6" name="Google Shape;406;p20"/>
          <p:cNvGrpSpPr/>
          <p:nvPr/>
        </p:nvGrpSpPr>
        <p:grpSpPr>
          <a:xfrm>
            <a:off x="301012" y="1090494"/>
            <a:ext cx="8810636" cy="4523022"/>
            <a:chOff x="301012" y="1090494"/>
            <a:chExt cx="8810636" cy="4523022"/>
          </a:xfrm>
        </p:grpSpPr>
        <p:grpSp>
          <p:nvGrpSpPr>
            <p:cNvPr id="407" name="Google Shape;407;p20"/>
            <p:cNvGrpSpPr/>
            <p:nvPr/>
          </p:nvGrpSpPr>
          <p:grpSpPr>
            <a:xfrm rot="-1226249">
              <a:off x="8722620" y="1140609"/>
              <a:ext cx="344355" cy="317970"/>
              <a:chOff x="5680050" y="2183725"/>
              <a:chExt cx="59050" cy="54525"/>
            </a:xfrm>
          </p:grpSpPr>
          <p:sp>
            <p:nvSpPr>
              <p:cNvPr id="408" name="Google Shape;408;p20"/>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0"/>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0"/>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0"/>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0"/>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0"/>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0"/>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0"/>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0"/>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 name="Google Shape;417;p20"/>
            <p:cNvGrpSpPr/>
            <p:nvPr/>
          </p:nvGrpSpPr>
          <p:grpSpPr>
            <a:xfrm>
              <a:off x="301012" y="3964319"/>
              <a:ext cx="219171" cy="330585"/>
              <a:chOff x="1095125" y="669925"/>
              <a:chExt cx="26850" cy="40500"/>
            </a:xfrm>
          </p:grpSpPr>
          <p:sp>
            <p:nvSpPr>
              <p:cNvPr id="418" name="Google Shape;418;p20"/>
              <p:cNvSpPr/>
              <p:nvPr/>
            </p:nvSpPr>
            <p:spPr>
              <a:xfrm>
                <a:off x="1106800" y="669925"/>
                <a:ext cx="8275" cy="15225"/>
              </a:xfrm>
              <a:custGeom>
                <a:rect b="b" l="l" r="r" t="t"/>
                <a:pathLst>
                  <a:path extrusionOk="0" h="609" w="331">
                    <a:moveTo>
                      <a:pt x="144" y="0"/>
                    </a:moveTo>
                    <a:cubicBezTo>
                      <a:pt x="134" y="0"/>
                      <a:pt x="125" y="1"/>
                      <a:pt x="116" y="3"/>
                    </a:cubicBezTo>
                    <a:cubicBezTo>
                      <a:pt x="54" y="26"/>
                      <a:pt x="1" y="80"/>
                      <a:pt x="31" y="141"/>
                    </a:cubicBezTo>
                    <a:cubicBezTo>
                      <a:pt x="62" y="218"/>
                      <a:pt x="77" y="295"/>
                      <a:pt x="93" y="371"/>
                    </a:cubicBezTo>
                    <a:lnTo>
                      <a:pt x="93" y="341"/>
                    </a:lnTo>
                    <a:cubicBezTo>
                      <a:pt x="100" y="386"/>
                      <a:pt x="100" y="432"/>
                      <a:pt x="100" y="494"/>
                    </a:cubicBezTo>
                    <a:cubicBezTo>
                      <a:pt x="100" y="547"/>
                      <a:pt x="146" y="609"/>
                      <a:pt x="215" y="609"/>
                    </a:cubicBezTo>
                    <a:cubicBezTo>
                      <a:pt x="269" y="609"/>
                      <a:pt x="330" y="563"/>
                      <a:pt x="330" y="494"/>
                    </a:cubicBezTo>
                    <a:cubicBezTo>
                      <a:pt x="330" y="348"/>
                      <a:pt x="307" y="218"/>
                      <a:pt x="254" y="80"/>
                    </a:cubicBezTo>
                    <a:cubicBezTo>
                      <a:pt x="238" y="49"/>
                      <a:pt x="223" y="34"/>
                      <a:pt x="200" y="11"/>
                    </a:cubicBezTo>
                    <a:cubicBezTo>
                      <a:pt x="189" y="6"/>
                      <a:pt x="167" y="0"/>
                      <a:pt x="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0"/>
              <p:cNvSpPr/>
              <p:nvPr/>
            </p:nvSpPr>
            <p:spPr>
              <a:xfrm>
                <a:off x="1115425" y="678225"/>
                <a:ext cx="6550" cy="12025"/>
              </a:xfrm>
              <a:custGeom>
                <a:rect b="b" l="l" r="r" t="t"/>
                <a:pathLst>
                  <a:path extrusionOk="0" h="481" w="262">
                    <a:moveTo>
                      <a:pt x="100" y="1"/>
                    </a:moveTo>
                    <a:cubicBezTo>
                      <a:pt x="39" y="24"/>
                      <a:pt x="1" y="85"/>
                      <a:pt x="24" y="139"/>
                    </a:cubicBezTo>
                    <a:cubicBezTo>
                      <a:pt x="31" y="169"/>
                      <a:pt x="39" y="200"/>
                      <a:pt x="39" y="238"/>
                    </a:cubicBezTo>
                    <a:lnTo>
                      <a:pt x="39" y="208"/>
                    </a:lnTo>
                    <a:cubicBezTo>
                      <a:pt x="47" y="269"/>
                      <a:pt x="47" y="323"/>
                      <a:pt x="39" y="369"/>
                    </a:cubicBezTo>
                    <a:lnTo>
                      <a:pt x="39" y="392"/>
                    </a:lnTo>
                    <a:lnTo>
                      <a:pt x="47" y="430"/>
                    </a:lnTo>
                    <a:lnTo>
                      <a:pt x="116" y="476"/>
                    </a:lnTo>
                    <a:cubicBezTo>
                      <a:pt x="128" y="479"/>
                      <a:pt x="141" y="481"/>
                      <a:pt x="153" y="481"/>
                    </a:cubicBezTo>
                    <a:cubicBezTo>
                      <a:pt x="170" y="481"/>
                      <a:pt x="186" y="477"/>
                      <a:pt x="200" y="468"/>
                    </a:cubicBezTo>
                    <a:cubicBezTo>
                      <a:pt x="223" y="445"/>
                      <a:pt x="253" y="430"/>
                      <a:pt x="253" y="399"/>
                    </a:cubicBezTo>
                    <a:cubicBezTo>
                      <a:pt x="261" y="346"/>
                      <a:pt x="261" y="292"/>
                      <a:pt x="261" y="238"/>
                    </a:cubicBezTo>
                    <a:cubicBezTo>
                      <a:pt x="261" y="177"/>
                      <a:pt x="253" y="131"/>
                      <a:pt x="230" y="77"/>
                    </a:cubicBezTo>
                    <a:cubicBezTo>
                      <a:pt x="223" y="47"/>
                      <a:pt x="200" y="24"/>
                      <a:pt x="184" y="9"/>
                    </a:cubicBezTo>
                    <a:lnTo>
                      <a:pt x="1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0"/>
              <p:cNvSpPr/>
              <p:nvPr/>
            </p:nvSpPr>
            <p:spPr>
              <a:xfrm>
                <a:off x="1095125" y="691675"/>
                <a:ext cx="8075" cy="18750"/>
              </a:xfrm>
              <a:custGeom>
                <a:rect b="b" l="l" r="r" t="t"/>
                <a:pathLst>
                  <a:path extrusionOk="0" h="750" w="323">
                    <a:moveTo>
                      <a:pt x="128" y="0"/>
                    </a:moveTo>
                    <a:cubicBezTo>
                      <a:pt x="117" y="0"/>
                      <a:pt x="105" y="2"/>
                      <a:pt x="92" y="7"/>
                    </a:cubicBezTo>
                    <a:cubicBezTo>
                      <a:pt x="39" y="14"/>
                      <a:pt x="1" y="76"/>
                      <a:pt x="24" y="129"/>
                    </a:cubicBezTo>
                    <a:cubicBezTo>
                      <a:pt x="47" y="214"/>
                      <a:pt x="69" y="306"/>
                      <a:pt x="77" y="390"/>
                    </a:cubicBezTo>
                    <a:lnTo>
                      <a:pt x="85" y="443"/>
                    </a:lnTo>
                    <a:lnTo>
                      <a:pt x="85" y="466"/>
                    </a:lnTo>
                    <a:lnTo>
                      <a:pt x="85" y="505"/>
                    </a:lnTo>
                    <a:cubicBezTo>
                      <a:pt x="85" y="551"/>
                      <a:pt x="92" y="589"/>
                      <a:pt x="92" y="635"/>
                    </a:cubicBezTo>
                    <a:cubicBezTo>
                      <a:pt x="92" y="696"/>
                      <a:pt x="146" y="750"/>
                      <a:pt x="207" y="750"/>
                    </a:cubicBezTo>
                    <a:cubicBezTo>
                      <a:pt x="269" y="750"/>
                      <a:pt x="322" y="704"/>
                      <a:pt x="322" y="635"/>
                    </a:cubicBezTo>
                    <a:cubicBezTo>
                      <a:pt x="315" y="443"/>
                      <a:pt x="284" y="267"/>
                      <a:pt x="230" y="83"/>
                    </a:cubicBezTo>
                    <a:cubicBezTo>
                      <a:pt x="212" y="34"/>
                      <a:pt x="174" y="0"/>
                      <a:pt x="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1" name="Google Shape;421;p20"/>
            <p:cNvSpPr/>
            <p:nvPr/>
          </p:nvSpPr>
          <p:spPr>
            <a:xfrm rot="-6239112">
              <a:off x="622240" y="4711609"/>
              <a:ext cx="836778" cy="798794"/>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2" name="Google Shape;422;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23" name="Google Shape;423;p20"/>
          <p:cNvSpPr txBox="1"/>
          <p:nvPr>
            <p:ph idx="1" type="subTitle"/>
          </p:nvPr>
        </p:nvSpPr>
        <p:spPr>
          <a:xfrm>
            <a:off x="714975" y="2324300"/>
            <a:ext cx="2328000" cy="418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424" name="Google Shape;424;p20"/>
          <p:cNvSpPr txBox="1"/>
          <p:nvPr>
            <p:ph idx="2" type="subTitle"/>
          </p:nvPr>
        </p:nvSpPr>
        <p:spPr>
          <a:xfrm>
            <a:off x="714975" y="2653550"/>
            <a:ext cx="2328000" cy="150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25" name="Google Shape;425;p20"/>
          <p:cNvSpPr txBox="1"/>
          <p:nvPr>
            <p:ph idx="3" type="subTitle"/>
          </p:nvPr>
        </p:nvSpPr>
        <p:spPr>
          <a:xfrm>
            <a:off x="3407994" y="2653550"/>
            <a:ext cx="2328000" cy="150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26" name="Google Shape;426;p20"/>
          <p:cNvSpPr txBox="1"/>
          <p:nvPr>
            <p:ph idx="4" type="subTitle"/>
          </p:nvPr>
        </p:nvSpPr>
        <p:spPr>
          <a:xfrm>
            <a:off x="6101015" y="2653550"/>
            <a:ext cx="2328000" cy="150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27" name="Google Shape;427;p20"/>
          <p:cNvSpPr txBox="1"/>
          <p:nvPr>
            <p:ph idx="5" type="subTitle"/>
          </p:nvPr>
        </p:nvSpPr>
        <p:spPr>
          <a:xfrm>
            <a:off x="3407994" y="2324300"/>
            <a:ext cx="2328000" cy="418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428" name="Google Shape;428;p20"/>
          <p:cNvSpPr txBox="1"/>
          <p:nvPr>
            <p:ph idx="6" type="subTitle"/>
          </p:nvPr>
        </p:nvSpPr>
        <p:spPr>
          <a:xfrm>
            <a:off x="6101015" y="2324300"/>
            <a:ext cx="2328000" cy="418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429" name="Shape 429"/>
        <p:cNvGrpSpPr/>
        <p:nvPr/>
      </p:nvGrpSpPr>
      <p:grpSpPr>
        <a:xfrm>
          <a:off x="0" y="0"/>
          <a:ext cx="0" cy="0"/>
          <a:chOff x="0" y="0"/>
          <a:chExt cx="0" cy="0"/>
        </a:xfrm>
      </p:grpSpPr>
      <p:grpSp>
        <p:nvGrpSpPr>
          <p:cNvPr id="430" name="Google Shape;430;p21"/>
          <p:cNvGrpSpPr/>
          <p:nvPr/>
        </p:nvGrpSpPr>
        <p:grpSpPr>
          <a:xfrm>
            <a:off x="-859494" y="-810565"/>
            <a:ext cx="10775096" cy="6681443"/>
            <a:chOff x="-859494" y="-810565"/>
            <a:chExt cx="10775096" cy="6681443"/>
          </a:xfrm>
        </p:grpSpPr>
        <p:sp>
          <p:nvSpPr>
            <p:cNvPr id="431" name="Google Shape;431;p21"/>
            <p:cNvSpPr/>
            <p:nvPr/>
          </p:nvSpPr>
          <p:spPr>
            <a:xfrm flipH="1" rot="-1196261">
              <a:off x="-567002" y="3792281"/>
              <a:ext cx="1214703" cy="1929291"/>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1"/>
            <p:cNvSpPr/>
            <p:nvPr/>
          </p:nvSpPr>
          <p:spPr>
            <a:xfrm flipH="1" rot="7271100">
              <a:off x="8376444" y="-628834"/>
              <a:ext cx="1226510" cy="1422202"/>
            </a:xfrm>
            <a:custGeom>
              <a:rect b="b" l="l" r="r" t="t"/>
              <a:pathLst>
                <a:path extrusionOk="0" h="9071" w="7823">
                  <a:moveTo>
                    <a:pt x="774" y="3256"/>
                  </a:moveTo>
                  <a:lnTo>
                    <a:pt x="767" y="3210"/>
                  </a:lnTo>
                  <a:close/>
                  <a:moveTo>
                    <a:pt x="1456" y="2865"/>
                  </a:moveTo>
                  <a:lnTo>
                    <a:pt x="1448" y="2873"/>
                  </a:lnTo>
                  <a:cubicBezTo>
                    <a:pt x="1418" y="2873"/>
                    <a:pt x="1433" y="2827"/>
                    <a:pt x="1456" y="2842"/>
                  </a:cubicBezTo>
                  <a:close/>
                  <a:moveTo>
                    <a:pt x="1380" y="2781"/>
                  </a:moveTo>
                  <a:lnTo>
                    <a:pt x="1410" y="2758"/>
                  </a:lnTo>
                  <a:close/>
                  <a:moveTo>
                    <a:pt x="1456" y="2743"/>
                  </a:moveTo>
                  <a:cubicBezTo>
                    <a:pt x="1464" y="2712"/>
                    <a:pt x="1471" y="2681"/>
                    <a:pt x="1502" y="2689"/>
                  </a:cubicBezTo>
                  <a:cubicBezTo>
                    <a:pt x="1471" y="2704"/>
                    <a:pt x="1487" y="2743"/>
                    <a:pt x="1456" y="2743"/>
                  </a:cubicBezTo>
                  <a:close/>
                  <a:moveTo>
                    <a:pt x="1548" y="2674"/>
                  </a:moveTo>
                  <a:lnTo>
                    <a:pt x="1579" y="2666"/>
                  </a:lnTo>
                  <a:close/>
                  <a:moveTo>
                    <a:pt x="1065" y="2306"/>
                  </a:moveTo>
                  <a:lnTo>
                    <a:pt x="1065" y="2367"/>
                  </a:lnTo>
                  <a:lnTo>
                    <a:pt x="1035" y="2352"/>
                  </a:lnTo>
                  <a:lnTo>
                    <a:pt x="1012" y="2352"/>
                  </a:lnTo>
                  <a:cubicBezTo>
                    <a:pt x="1035" y="2329"/>
                    <a:pt x="1050" y="2321"/>
                    <a:pt x="1012" y="2291"/>
                  </a:cubicBezTo>
                  <a:close/>
                  <a:moveTo>
                    <a:pt x="583" y="2069"/>
                  </a:moveTo>
                  <a:lnTo>
                    <a:pt x="552" y="2030"/>
                  </a:lnTo>
                  <a:lnTo>
                    <a:pt x="606" y="2015"/>
                  </a:lnTo>
                  <a:cubicBezTo>
                    <a:pt x="590" y="2046"/>
                    <a:pt x="575" y="2053"/>
                    <a:pt x="583" y="2069"/>
                  </a:cubicBezTo>
                  <a:close/>
                  <a:moveTo>
                    <a:pt x="2069" y="2590"/>
                  </a:moveTo>
                  <a:lnTo>
                    <a:pt x="2061" y="2605"/>
                  </a:lnTo>
                  <a:cubicBezTo>
                    <a:pt x="2031" y="2590"/>
                    <a:pt x="2046" y="2551"/>
                    <a:pt x="2008" y="2528"/>
                  </a:cubicBezTo>
                  <a:lnTo>
                    <a:pt x="2046" y="2513"/>
                  </a:lnTo>
                  <a:cubicBezTo>
                    <a:pt x="2031" y="2521"/>
                    <a:pt x="2038" y="2567"/>
                    <a:pt x="2069" y="2590"/>
                  </a:cubicBezTo>
                  <a:close/>
                  <a:moveTo>
                    <a:pt x="958" y="1816"/>
                  </a:moveTo>
                  <a:cubicBezTo>
                    <a:pt x="989" y="1754"/>
                    <a:pt x="1012" y="1724"/>
                    <a:pt x="1012" y="1670"/>
                  </a:cubicBezTo>
                  <a:lnTo>
                    <a:pt x="1050" y="1678"/>
                  </a:lnTo>
                  <a:cubicBezTo>
                    <a:pt x="1027" y="1709"/>
                    <a:pt x="1027" y="1793"/>
                    <a:pt x="958" y="1816"/>
                  </a:cubicBezTo>
                  <a:close/>
                  <a:moveTo>
                    <a:pt x="2291" y="2329"/>
                  </a:moveTo>
                  <a:lnTo>
                    <a:pt x="2329" y="2283"/>
                  </a:lnTo>
                  <a:cubicBezTo>
                    <a:pt x="2329" y="2321"/>
                    <a:pt x="2307" y="2321"/>
                    <a:pt x="2291" y="2329"/>
                  </a:cubicBezTo>
                  <a:close/>
                  <a:moveTo>
                    <a:pt x="1081" y="1670"/>
                  </a:moveTo>
                  <a:lnTo>
                    <a:pt x="1050" y="1640"/>
                  </a:lnTo>
                  <a:cubicBezTo>
                    <a:pt x="1081" y="1609"/>
                    <a:pt x="1111" y="1571"/>
                    <a:pt x="1150" y="1563"/>
                  </a:cubicBezTo>
                  <a:cubicBezTo>
                    <a:pt x="1127" y="1601"/>
                    <a:pt x="1104" y="1632"/>
                    <a:pt x="1081" y="1670"/>
                  </a:cubicBezTo>
                  <a:close/>
                  <a:moveTo>
                    <a:pt x="1234" y="1586"/>
                  </a:moveTo>
                  <a:cubicBezTo>
                    <a:pt x="1203" y="1571"/>
                    <a:pt x="1219" y="1555"/>
                    <a:pt x="1219" y="1525"/>
                  </a:cubicBezTo>
                  <a:cubicBezTo>
                    <a:pt x="1234" y="1494"/>
                    <a:pt x="1272" y="1479"/>
                    <a:pt x="1311" y="1440"/>
                  </a:cubicBezTo>
                  <a:lnTo>
                    <a:pt x="1334" y="1456"/>
                  </a:lnTo>
                  <a:cubicBezTo>
                    <a:pt x="1311" y="1494"/>
                    <a:pt x="1265" y="1540"/>
                    <a:pt x="1234" y="1586"/>
                  </a:cubicBezTo>
                  <a:close/>
                  <a:moveTo>
                    <a:pt x="3080" y="2168"/>
                  </a:moveTo>
                  <a:lnTo>
                    <a:pt x="3103" y="2145"/>
                  </a:lnTo>
                  <a:lnTo>
                    <a:pt x="3111" y="2168"/>
                  </a:lnTo>
                  <a:close/>
                  <a:moveTo>
                    <a:pt x="3119" y="2138"/>
                  </a:moveTo>
                  <a:lnTo>
                    <a:pt x="3188" y="2161"/>
                  </a:lnTo>
                  <a:cubicBezTo>
                    <a:pt x="3157" y="2176"/>
                    <a:pt x="3142" y="2176"/>
                    <a:pt x="3119" y="2138"/>
                  </a:cubicBezTo>
                  <a:close/>
                  <a:moveTo>
                    <a:pt x="3188" y="2138"/>
                  </a:moveTo>
                  <a:lnTo>
                    <a:pt x="3233" y="2138"/>
                  </a:lnTo>
                  <a:cubicBezTo>
                    <a:pt x="3226" y="2168"/>
                    <a:pt x="3188" y="2168"/>
                    <a:pt x="3188" y="2138"/>
                  </a:cubicBezTo>
                  <a:close/>
                  <a:moveTo>
                    <a:pt x="3463" y="207"/>
                  </a:moveTo>
                  <a:lnTo>
                    <a:pt x="3417" y="192"/>
                  </a:lnTo>
                  <a:lnTo>
                    <a:pt x="3456" y="176"/>
                  </a:lnTo>
                  <a:close/>
                  <a:moveTo>
                    <a:pt x="4574" y="2475"/>
                  </a:moveTo>
                  <a:cubicBezTo>
                    <a:pt x="4597" y="2490"/>
                    <a:pt x="4605" y="2452"/>
                    <a:pt x="4612" y="2482"/>
                  </a:cubicBezTo>
                  <a:cubicBezTo>
                    <a:pt x="4612" y="2490"/>
                    <a:pt x="4551" y="2498"/>
                    <a:pt x="4574" y="2475"/>
                  </a:cubicBezTo>
                  <a:close/>
                  <a:moveTo>
                    <a:pt x="3494" y="215"/>
                  </a:moveTo>
                  <a:lnTo>
                    <a:pt x="3494" y="153"/>
                  </a:lnTo>
                  <a:cubicBezTo>
                    <a:pt x="3517" y="176"/>
                    <a:pt x="3540" y="138"/>
                    <a:pt x="3555" y="169"/>
                  </a:cubicBezTo>
                  <a:cubicBezTo>
                    <a:pt x="3525" y="192"/>
                    <a:pt x="3517" y="184"/>
                    <a:pt x="3494" y="215"/>
                  </a:cubicBezTo>
                  <a:close/>
                  <a:moveTo>
                    <a:pt x="4651" y="2544"/>
                  </a:moveTo>
                  <a:lnTo>
                    <a:pt x="4612" y="2521"/>
                  </a:lnTo>
                  <a:lnTo>
                    <a:pt x="4666" y="2505"/>
                  </a:lnTo>
                  <a:close/>
                  <a:moveTo>
                    <a:pt x="3693" y="176"/>
                  </a:moveTo>
                  <a:lnTo>
                    <a:pt x="3724" y="192"/>
                  </a:lnTo>
                  <a:cubicBezTo>
                    <a:pt x="3731" y="184"/>
                    <a:pt x="3731" y="138"/>
                    <a:pt x="3762" y="153"/>
                  </a:cubicBezTo>
                  <a:lnTo>
                    <a:pt x="3762" y="192"/>
                  </a:lnTo>
                  <a:cubicBezTo>
                    <a:pt x="3724" y="192"/>
                    <a:pt x="3716" y="245"/>
                    <a:pt x="3678" y="245"/>
                  </a:cubicBezTo>
                  <a:cubicBezTo>
                    <a:pt x="3678" y="215"/>
                    <a:pt x="3655" y="184"/>
                    <a:pt x="3693" y="176"/>
                  </a:cubicBezTo>
                  <a:close/>
                  <a:moveTo>
                    <a:pt x="3609" y="222"/>
                  </a:moveTo>
                  <a:cubicBezTo>
                    <a:pt x="3685" y="192"/>
                    <a:pt x="3532" y="207"/>
                    <a:pt x="3617" y="153"/>
                  </a:cubicBezTo>
                  <a:cubicBezTo>
                    <a:pt x="3640" y="184"/>
                    <a:pt x="3624" y="184"/>
                    <a:pt x="3663" y="192"/>
                  </a:cubicBezTo>
                  <a:cubicBezTo>
                    <a:pt x="3655" y="215"/>
                    <a:pt x="3640" y="253"/>
                    <a:pt x="3609" y="222"/>
                  </a:cubicBezTo>
                  <a:close/>
                  <a:moveTo>
                    <a:pt x="5064" y="2789"/>
                  </a:moveTo>
                  <a:cubicBezTo>
                    <a:pt x="5057" y="2827"/>
                    <a:pt x="5110" y="2804"/>
                    <a:pt x="5072" y="2835"/>
                  </a:cubicBezTo>
                  <a:close/>
                  <a:moveTo>
                    <a:pt x="5141" y="2911"/>
                  </a:moveTo>
                  <a:lnTo>
                    <a:pt x="5133" y="2873"/>
                  </a:lnTo>
                  <a:cubicBezTo>
                    <a:pt x="5164" y="2865"/>
                    <a:pt x="5179" y="2873"/>
                    <a:pt x="5187" y="2881"/>
                  </a:cubicBezTo>
                  <a:lnTo>
                    <a:pt x="5179" y="2904"/>
                  </a:lnTo>
                  <a:cubicBezTo>
                    <a:pt x="5164" y="2904"/>
                    <a:pt x="5172" y="2904"/>
                    <a:pt x="5141" y="2911"/>
                  </a:cubicBezTo>
                  <a:close/>
                  <a:moveTo>
                    <a:pt x="5486" y="4482"/>
                  </a:moveTo>
                  <a:lnTo>
                    <a:pt x="5516" y="4474"/>
                  </a:lnTo>
                  <a:lnTo>
                    <a:pt x="5486" y="4505"/>
                  </a:lnTo>
                  <a:close/>
                  <a:moveTo>
                    <a:pt x="5493" y="4781"/>
                  </a:moveTo>
                  <a:lnTo>
                    <a:pt x="5524" y="4773"/>
                  </a:lnTo>
                  <a:cubicBezTo>
                    <a:pt x="5547" y="4804"/>
                    <a:pt x="5547" y="4819"/>
                    <a:pt x="5509" y="4842"/>
                  </a:cubicBezTo>
                  <a:close/>
                  <a:moveTo>
                    <a:pt x="5379" y="4865"/>
                  </a:moveTo>
                  <a:cubicBezTo>
                    <a:pt x="5417" y="4888"/>
                    <a:pt x="5402" y="4918"/>
                    <a:pt x="5379" y="4934"/>
                  </a:cubicBezTo>
                  <a:cubicBezTo>
                    <a:pt x="5371" y="4903"/>
                    <a:pt x="5363" y="4888"/>
                    <a:pt x="5379" y="4865"/>
                  </a:cubicBezTo>
                  <a:close/>
                  <a:moveTo>
                    <a:pt x="5440" y="4903"/>
                  </a:moveTo>
                  <a:cubicBezTo>
                    <a:pt x="5455" y="4941"/>
                    <a:pt x="5440" y="4964"/>
                    <a:pt x="5417" y="4980"/>
                  </a:cubicBezTo>
                  <a:cubicBezTo>
                    <a:pt x="5402" y="4957"/>
                    <a:pt x="5440" y="4934"/>
                    <a:pt x="5440" y="4903"/>
                  </a:cubicBezTo>
                  <a:close/>
                  <a:moveTo>
                    <a:pt x="5386" y="5010"/>
                  </a:moveTo>
                  <a:lnTo>
                    <a:pt x="5386" y="4995"/>
                  </a:lnTo>
                  <a:lnTo>
                    <a:pt x="5432" y="4995"/>
                  </a:lnTo>
                  <a:lnTo>
                    <a:pt x="5409" y="5010"/>
                  </a:lnTo>
                  <a:close/>
                  <a:moveTo>
                    <a:pt x="5379" y="4995"/>
                  </a:moveTo>
                  <a:cubicBezTo>
                    <a:pt x="5363" y="5003"/>
                    <a:pt x="5379" y="5033"/>
                    <a:pt x="5348" y="5033"/>
                  </a:cubicBezTo>
                  <a:close/>
                  <a:moveTo>
                    <a:pt x="5294" y="5079"/>
                  </a:moveTo>
                  <a:lnTo>
                    <a:pt x="5302" y="5041"/>
                  </a:lnTo>
                  <a:lnTo>
                    <a:pt x="5294" y="5079"/>
                  </a:lnTo>
                  <a:lnTo>
                    <a:pt x="5325" y="5079"/>
                  </a:lnTo>
                  <a:close/>
                  <a:moveTo>
                    <a:pt x="5294" y="5194"/>
                  </a:moveTo>
                  <a:lnTo>
                    <a:pt x="5310" y="5148"/>
                  </a:lnTo>
                  <a:cubicBezTo>
                    <a:pt x="5340" y="5187"/>
                    <a:pt x="5333" y="5210"/>
                    <a:pt x="5294" y="5194"/>
                  </a:cubicBezTo>
                  <a:close/>
                  <a:moveTo>
                    <a:pt x="5187" y="5225"/>
                  </a:moveTo>
                  <a:lnTo>
                    <a:pt x="5225" y="5225"/>
                  </a:lnTo>
                  <a:lnTo>
                    <a:pt x="5218" y="5210"/>
                  </a:lnTo>
                  <a:lnTo>
                    <a:pt x="5256" y="5233"/>
                  </a:lnTo>
                  <a:lnTo>
                    <a:pt x="5241" y="5240"/>
                  </a:lnTo>
                  <a:lnTo>
                    <a:pt x="5256" y="5256"/>
                  </a:lnTo>
                  <a:lnTo>
                    <a:pt x="5241" y="5256"/>
                  </a:lnTo>
                  <a:cubicBezTo>
                    <a:pt x="5210" y="5233"/>
                    <a:pt x="5210" y="5240"/>
                    <a:pt x="5187" y="5225"/>
                  </a:cubicBezTo>
                  <a:close/>
                  <a:moveTo>
                    <a:pt x="7485" y="3754"/>
                  </a:moveTo>
                  <a:cubicBezTo>
                    <a:pt x="7508" y="3785"/>
                    <a:pt x="7524" y="3808"/>
                    <a:pt x="7547" y="3792"/>
                  </a:cubicBezTo>
                  <a:lnTo>
                    <a:pt x="7547" y="3869"/>
                  </a:lnTo>
                  <a:cubicBezTo>
                    <a:pt x="7508" y="3823"/>
                    <a:pt x="7524" y="3892"/>
                    <a:pt x="7493" y="3869"/>
                  </a:cubicBezTo>
                  <a:cubicBezTo>
                    <a:pt x="7516" y="3831"/>
                    <a:pt x="7478" y="3792"/>
                    <a:pt x="7485" y="3754"/>
                  </a:cubicBezTo>
                  <a:close/>
                  <a:moveTo>
                    <a:pt x="5241" y="5279"/>
                  </a:moveTo>
                  <a:lnTo>
                    <a:pt x="5264" y="5286"/>
                  </a:lnTo>
                  <a:cubicBezTo>
                    <a:pt x="5279" y="5324"/>
                    <a:pt x="5256" y="5347"/>
                    <a:pt x="5225" y="5363"/>
                  </a:cubicBezTo>
                  <a:lnTo>
                    <a:pt x="5195" y="5324"/>
                  </a:lnTo>
                  <a:close/>
                  <a:moveTo>
                    <a:pt x="5187" y="5302"/>
                  </a:moveTo>
                  <a:cubicBezTo>
                    <a:pt x="5179" y="5324"/>
                    <a:pt x="5179" y="5347"/>
                    <a:pt x="5149" y="5363"/>
                  </a:cubicBezTo>
                  <a:cubicBezTo>
                    <a:pt x="5156" y="5340"/>
                    <a:pt x="5149" y="5324"/>
                    <a:pt x="5156" y="5309"/>
                  </a:cubicBezTo>
                  <a:lnTo>
                    <a:pt x="5179" y="5309"/>
                  </a:lnTo>
                  <a:close/>
                  <a:moveTo>
                    <a:pt x="7539" y="3961"/>
                  </a:moveTo>
                  <a:lnTo>
                    <a:pt x="7539" y="4014"/>
                  </a:lnTo>
                  <a:close/>
                  <a:moveTo>
                    <a:pt x="5179" y="5363"/>
                  </a:moveTo>
                  <a:cubicBezTo>
                    <a:pt x="5218" y="5355"/>
                    <a:pt x="5241" y="5378"/>
                    <a:pt x="5256" y="5393"/>
                  </a:cubicBezTo>
                  <a:lnTo>
                    <a:pt x="5241" y="5401"/>
                  </a:lnTo>
                  <a:cubicBezTo>
                    <a:pt x="5218" y="5386"/>
                    <a:pt x="5187" y="5393"/>
                    <a:pt x="5179" y="5363"/>
                  </a:cubicBezTo>
                  <a:close/>
                  <a:moveTo>
                    <a:pt x="7493" y="4037"/>
                  </a:moveTo>
                  <a:lnTo>
                    <a:pt x="7539" y="4060"/>
                  </a:lnTo>
                  <a:cubicBezTo>
                    <a:pt x="7524" y="4083"/>
                    <a:pt x="7478" y="4076"/>
                    <a:pt x="7493" y="4037"/>
                  </a:cubicBezTo>
                  <a:close/>
                  <a:moveTo>
                    <a:pt x="5103" y="5432"/>
                  </a:moveTo>
                  <a:cubicBezTo>
                    <a:pt x="5118" y="5424"/>
                    <a:pt x="5133" y="5378"/>
                    <a:pt x="5156" y="5386"/>
                  </a:cubicBezTo>
                  <a:lnTo>
                    <a:pt x="5141" y="5424"/>
                  </a:lnTo>
                  <a:lnTo>
                    <a:pt x="5172" y="5416"/>
                  </a:lnTo>
                  <a:lnTo>
                    <a:pt x="5187" y="5462"/>
                  </a:lnTo>
                  <a:cubicBezTo>
                    <a:pt x="5149" y="5462"/>
                    <a:pt x="5126" y="5455"/>
                    <a:pt x="5103" y="5432"/>
                  </a:cubicBezTo>
                  <a:close/>
                  <a:moveTo>
                    <a:pt x="7493" y="4198"/>
                  </a:moveTo>
                  <a:lnTo>
                    <a:pt x="7516" y="4137"/>
                  </a:lnTo>
                  <a:cubicBezTo>
                    <a:pt x="7524" y="4152"/>
                    <a:pt x="7554" y="4129"/>
                    <a:pt x="7547" y="4168"/>
                  </a:cubicBezTo>
                  <a:lnTo>
                    <a:pt x="7524" y="4191"/>
                  </a:lnTo>
                  <a:lnTo>
                    <a:pt x="7562" y="4191"/>
                  </a:lnTo>
                  <a:lnTo>
                    <a:pt x="7547" y="4237"/>
                  </a:lnTo>
                  <a:cubicBezTo>
                    <a:pt x="7524" y="4198"/>
                    <a:pt x="7508" y="4237"/>
                    <a:pt x="7493" y="4198"/>
                  </a:cubicBezTo>
                  <a:close/>
                  <a:moveTo>
                    <a:pt x="5072" y="5585"/>
                  </a:moveTo>
                  <a:lnTo>
                    <a:pt x="5103" y="5554"/>
                  </a:lnTo>
                  <a:lnTo>
                    <a:pt x="5087" y="5593"/>
                  </a:lnTo>
                  <a:close/>
                  <a:moveTo>
                    <a:pt x="7547" y="4558"/>
                  </a:moveTo>
                  <a:lnTo>
                    <a:pt x="7516" y="4589"/>
                  </a:lnTo>
                  <a:cubicBezTo>
                    <a:pt x="7493" y="4558"/>
                    <a:pt x="7539" y="4520"/>
                    <a:pt x="7547" y="4558"/>
                  </a:cubicBezTo>
                  <a:close/>
                  <a:moveTo>
                    <a:pt x="4980" y="5669"/>
                  </a:moveTo>
                  <a:lnTo>
                    <a:pt x="5011" y="5662"/>
                  </a:lnTo>
                  <a:lnTo>
                    <a:pt x="4988" y="5646"/>
                  </a:lnTo>
                  <a:cubicBezTo>
                    <a:pt x="4996" y="5623"/>
                    <a:pt x="5026" y="5631"/>
                    <a:pt x="5034" y="5662"/>
                  </a:cubicBezTo>
                  <a:lnTo>
                    <a:pt x="4980" y="5723"/>
                  </a:lnTo>
                  <a:close/>
                  <a:moveTo>
                    <a:pt x="7478" y="4696"/>
                  </a:moveTo>
                  <a:lnTo>
                    <a:pt x="7508" y="4727"/>
                  </a:lnTo>
                  <a:cubicBezTo>
                    <a:pt x="7478" y="4735"/>
                    <a:pt x="7485" y="4765"/>
                    <a:pt x="7478" y="4773"/>
                  </a:cubicBezTo>
                  <a:cubicBezTo>
                    <a:pt x="7462" y="4750"/>
                    <a:pt x="7447" y="4727"/>
                    <a:pt x="7478" y="4696"/>
                  </a:cubicBezTo>
                  <a:close/>
                  <a:moveTo>
                    <a:pt x="4758" y="5769"/>
                  </a:moveTo>
                  <a:lnTo>
                    <a:pt x="4796" y="5784"/>
                  </a:lnTo>
                  <a:lnTo>
                    <a:pt x="4781" y="5799"/>
                  </a:lnTo>
                  <a:lnTo>
                    <a:pt x="4781" y="5815"/>
                  </a:lnTo>
                  <a:close/>
                  <a:moveTo>
                    <a:pt x="4881" y="5815"/>
                  </a:moveTo>
                  <a:cubicBezTo>
                    <a:pt x="4911" y="5822"/>
                    <a:pt x="4881" y="5784"/>
                    <a:pt x="4919" y="5799"/>
                  </a:cubicBezTo>
                  <a:close/>
                  <a:moveTo>
                    <a:pt x="4781" y="5845"/>
                  </a:moveTo>
                  <a:lnTo>
                    <a:pt x="4804" y="5853"/>
                  </a:lnTo>
                  <a:cubicBezTo>
                    <a:pt x="4781" y="5861"/>
                    <a:pt x="4781" y="5868"/>
                    <a:pt x="4796" y="5899"/>
                  </a:cubicBezTo>
                  <a:cubicBezTo>
                    <a:pt x="4758" y="5884"/>
                    <a:pt x="4766" y="5861"/>
                    <a:pt x="4781" y="5845"/>
                  </a:cubicBezTo>
                  <a:close/>
                  <a:moveTo>
                    <a:pt x="7401" y="5087"/>
                  </a:moveTo>
                  <a:cubicBezTo>
                    <a:pt x="7432" y="5056"/>
                    <a:pt x="7393" y="4972"/>
                    <a:pt x="7439" y="4972"/>
                  </a:cubicBezTo>
                  <a:cubicBezTo>
                    <a:pt x="7432" y="5010"/>
                    <a:pt x="7447" y="5087"/>
                    <a:pt x="7401" y="5087"/>
                  </a:cubicBezTo>
                  <a:close/>
                  <a:moveTo>
                    <a:pt x="4743" y="5922"/>
                  </a:moveTo>
                  <a:cubicBezTo>
                    <a:pt x="4743" y="5953"/>
                    <a:pt x="4720" y="5968"/>
                    <a:pt x="4704" y="5991"/>
                  </a:cubicBezTo>
                  <a:cubicBezTo>
                    <a:pt x="4704" y="5960"/>
                    <a:pt x="4704" y="5930"/>
                    <a:pt x="4743" y="5922"/>
                  </a:cubicBezTo>
                  <a:close/>
                  <a:moveTo>
                    <a:pt x="4758" y="5991"/>
                  </a:moveTo>
                  <a:cubicBezTo>
                    <a:pt x="4727" y="5953"/>
                    <a:pt x="4781" y="5968"/>
                    <a:pt x="4789" y="5960"/>
                  </a:cubicBezTo>
                  <a:cubicBezTo>
                    <a:pt x="4758" y="5953"/>
                    <a:pt x="4758" y="5914"/>
                    <a:pt x="4750" y="5899"/>
                  </a:cubicBezTo>
                  <a:cubicBezTo>
                    <a:pt x="4789" y="5899"/>
                    <a:pt x="4766" y="5960"/>
                    <a:pt x="4804" y="5960"/>
                  </a:cubicBezTo>
                  <a:lnTo>
                    <a:pt x="4796" y="5930"/>
                  </a:lnTo>
                  <a:lnTo>
                    <a:pt x="4842" y="5930"/>
                  </a:lnTo>
                  <a:cubicBezTo>
                    <a:pt x="4804" y="5937"/>
                    <a:pt x="4827" y="6083"/>
                    <a:pt x="4781" y="6006"/>
                  </a:cubicBezTo>
                  <a:cubicBezTo>
                    <a:pt x="4766" y="6022"/>
                    <a:pt x="4750" y="6075"/>
                    <a:pt x="4720" y="6045"/>
                  </a:cubicBezTo>
                  <a:cubicBezTo>
                    <a:pt x="4704" y="6014"/>
                    <a:pt x="4727" y="5968"/>
                    <a:pt x="4758" y="5991"/>
                  </a:cubicBezTo>
                  <a:close/>
                  <a:moveTo>
                    <a:pt x="4727" y="6075"/>
                  </a:moveTo>
                  <a:lnTo>
                    <a:pt x="4689" y="6114"/>
                  </a:lnTo>
                  <a:cubicBezTo>
                    <a:pt x="4681" y="6075"/>
                    <a:pt x="4712" y="6075"/>
                    <a:pt x="4727" y="6075"/>
                  </a:cubicBezTo>
                  <a:close/>
                  <a:moveTo>
                    <a:pt x="7332" y="5616"/>
                  </a:moveTo>
                  <a:lnTo>
                    <a:pt x="7317" y="5669"/>
                  </a:lnTo>
                  <a:cubicBezTo>
                    <a:pt x="7278" y="5662"/>
                    <a:pt x="7317" y="5577"/>
                    <a:pt x="7332" y="5616"/>
                  </a:cubicBezTo>
                  <a:close/>
                  <a:moveTo>
                    <a:pt x="7248" y="5845"/>
                  </a:moveTo>
                  <a:cubicBezTo>
                    <a:pt x="7255" y="5799"/>
                    <a:pt x="7263" y="5708"/>
                    <a:pt x="7317" y="5723"/>
                  </a:cubicBezTo>
                  <a:cubicBezTo>
                    <a:pt x="7278" y="5769"/>
                    <a:pt x="7332" y="5761"/>
                    <a:pt x="7347" y="5784"/>
                  </a:cubicBezTo>
                  <a:cubicBezTo>
                    <a:pt x="7317" y="5807"/>
                    <a:pt x="7294" y="5784"/>
                    <a:pt x="7278" y="5776"/>
                  </a:cubicBezTo>
                  <a:cubicBezTo>
                    <a:pt x="7286" y="5807"/>
                    <a:pt x="7278" y="5853"/>
                    <a:pt x="7248" y="5845"/>
                  </a:cubicBezTo>
                  <a:close/>
                  <a:moveTo>
                    <a:pt x="5087" y="6397"/>
                  </a:moveTo>
                  <a:cubicBezTo>
                    <a:pt x="5133" y="6397"/>
                    <a:pt x="5103" y="6497"/>
                    <a:pt x="5072" y="6458"/>
                  </a:cubicBezTo>
                  <a:cubicBezTo>
                    <a:pt x="5103" y="6451"/>
                    <a:pt x="5072" y="6420"/>
                    <a:pt x="5087" y="6397"/>
                  </a:cubicBezTo>
                  <a:close/>
                  <a:moveTo>
                    <a:pt x="7210" y="5960"/>
                  </a:moveTo>
                  <a:lnTo>
                    <a:pt x="7248" y="5891"/>
                  </a:lnTo>
                  <a:lnTo>
                    <a:pt x="7248" y="5953"/>
                  </a:lnTo>
                  <a:close/>
                  <a:moveTo>
                    <a:pt x="4934" y="6680"/>
                  </a:moveTo>
                  <a:lnTo>
                    <a:pt x="4896" y="6719"/>
                  </a:lnTo>
                  <a:cubicBezTo>
                    <a:pt x="4904" y="6688"/>
                    <a:pt x="4911" y="6680"/>
                    <a:pt x="4934" y="6680"/>
                  </a:cubicBezTo>
                  <a:close/>
                  <a:moveTo>
                    <a:pt x="4743" y="6658"/>
                  </a:moveTo>
                  <a:cubicBezTo>
                    <a:pt x="4781" y="6658"/>
                    <a:pt x="4766" y="6696"/>
                    <a:pt x="4766" y="6719"/>
                  </a:cubicBezTo>
                  <a:lnTo>
                    <a:pt x="4743" y="6726"/>
                  </a:lnTo>
                  <a:cubicBezTo>
                    <a:pt x="4727" y="6688"/>
                    <a:pt x="4758" y="6696"/>
                    <a:pt x="4743" y="6658"/>
                  </a:cubicBezTo>
                  <a:close/>
                  <a:moveTo>
                    <a:pt x="4720" y="6726"/>
                  </a:moveTo>
                  <a:cubicBezTo>
                    <a:pt x="4766" y="6734"/>
                    <a:pt x="4727" y="6795"/>
                    <a:pt x="4704" y="6780"/>
                  </a:cubicBezTo>
                  <a:lnTo>
                    <a:pt x="4689" y="6757"/>
                  </a:lnTo>
                  <a:cubicBezTo>
                    <a:pt x="4712" y="6734"/>
                    <a:pt x="4727" y="6780"/>
                    <a:pt x="4720" y="6726"/>
                  </a:cubicBezTo>
                  <a:close/>
                  <a:moveTo>
                    <a:pt x="4536" y="6811"/>
                  </a:moveTo>
                  <a:lnTo>
                    <a:pt x="4612" y="6780"/>
                  </a:lnTo>
                  <a:cubicBezTo>
                    <a:pt x="4612" y="6749"/>
                    <a:pt x="4674" y="6749"/>
                    <a:pt x="4643" y="6726"/>
                  </a:cubicBezTo>
                  <a:lnTo>
                    <a:pt x="4674" y="6734"/>
                  </a:lnTo>
                  <a:lnTo>
                    <a:pt x="4674" y="6772"/>
                  </a:lnTo>
                  <a:cubicBezTo>
                    <a:pt x="4635" y="6780"/>
                    <a:pt x="4620" y="6788"/>
                    <a:pt x="4643" y="6818"/>
                  </a:cubicBezTo>
                  <a:lnTo>
                    <a:pt x="4612" y="6803"/>
                  </a:lnTo>
                  <a:lnTo>
                    <a:pt x="4612" y="6841"/>
                  </a:lnTo>
                  <a:cubicBezTo>
                    <a:pt x="4566" y="6818"/>
                    <a:pt x="4574" y="6795"/>
                    <a:pt x="4536" y="6811"/>
                  </a:cubicBezTo>
                  <a:close/>
                  <a:moveTo>
                    <a:pt x="4061" y="6619"/>
                  </a:moveTo>
                  <a:lnTo>
                    <a:pt x="4038" y="6635"/>
                  </a:lnTo>
                  <a:close/>
                  <a:moveTo>
                    <a:pt x="4674" y="6887"/>
                  </a:moveTo>
                  <a:cubicBezTo>
                    <a:pt x="4681" y="6918"/>
                    <a:pt x="4643" y="6926"/>
                    <a:pt x="4635" y="6910"/>
                  </a:cubicBezTo>
                  <a:close/>
                  <a:moveTo>
                    <a:pt x="3961" y="6566"/>
                  </a:moveTo>
                  <a:lnTo>
                    <a:pt x="3977" y="6619"/>
                  </a:lnTo>
                  <a:lnTo>
                    <a:pt x="4000" y="6627"/>
                  </a:lnTo>
                  <a:lnTo>
                    <a:pt x="3961" y="6680"/>
                  </a:lnTo>
                  <a:cubicBezTo>
                    <a:pt x="3984" y="6627"/>
                    <a:pt x="3923" y="6543"/>
                    <a:pt x="3961" y="6566"/>
                  </a:cubicBezTo>
                  <a:close/>
                  <a:moveTo>
                    <a:pt x="3961" y="6665"/>
                  </a:moveTo>
                  <a:lnTo>
                    <a:pt x="3984" y="6696"/>
                  </a:lnTo>
                  <a:lnTo>
                    <a:pt x="3961" y="6719"/>
                  </a:lnTo>
                  <a:close/>
                  <a:moveTo>
                    <a:pt x="3946" y="6627"/>
                  </a:moveTo>
                  <a:lnTo>
                    <a:pt x="3915" y="6627"/>
                  </a:lnTo>
                  <a:close/>
                  <a:moveTo>
                    <a:pt x="3961" y="6650"/>
                  </a:moveTo>
                  <a:cubicBezTo>
                    <a:pt x="3961" y="6688"/>
                    <a:pt x="3946" y="6665"/>
                    <a:pt x="3938" y="6665"/>
                  </a:cubicBezTo>
                  <a:close/>
                  <a:moveTo>
                    <a:pt x="4444" y="6910"/>
                  </a:moveTo>
                  <a:cubicBezTo>
                    <a:pt x="4444" y="6933"/>
                    <a:pt x="4436" y="6949"/>
                    <a:pt x="4413" y="6949"/>
                  </a:cubicBezTo>
                  <a:cubicBezTo>
                    <a:pt x="4406" y="6926"/>
                    <a:pt x="4413" y="6887"/>
                    <a:pt x="4444" y="6910"/>
                  </a:cubicBezTo>
                  <a:close/>
                  <a:moveTo>
                    <a:pt x="4291" y="6987"/>
                  </a:moveTo>
                  <a:cubicBezTo>
                    <a:pt x="4329" y="7002"/>
                    <a:pt x="4298" y="6926"/>
                    <a:pt x="4337" y="6933"/>
                  </a:cubicBezTo>
                  <a:cubicBezTo>
                    <a:pt x="4329" y="6964"/>
                    <a:pt x="4329" y="6956"/>
                    <a:pt x="4337" y="6987"/>
                  </a:cubicBezTo>
                  <a:cubicBezTo>
                    <a:pt x="4321" y="6995"/>
                    <a:pt x="4291" y="7025"/>
                    <a:pt x="4291" y="6987"/>
                  </a:cubicBezTo>
                  <a:close/>
                  <a:moveTo>
                    <a:pt x="4291" y="7010"/>
                  </a:moveTo>
                  <a:cubicBezTo>
                    <a:pt x="4337" y="7041"/>
                    <a:pt x="4344" y="6995"/>
                    <a:pt x="4383" y="6995"/>
                  </a:cubicBezTo>
                  <a:cubicBezTo>
                    <a:pt x="4383" y="7033"/>
                    <a:pt x="4321" y="7033"/>
                    <a:pt x="4291" y="7048"/>
                  </a:cubicBezTo>
                  <a:close/>
                  <a:moveTo>
                    <a:pt x="4367" y="7071"/>
                  </a:moveTo>
                  <a:lnTo>
                    <a:pt x="4337" y="7102"/>
                  </a:lnTo>
                  <a:close/>
                  <a:moveTo>
                    <a:pt x="4137" y="7010"/>
                  </a:moveTo>
                  <a:cubicBezTo>
                    <a:pt x="4107" y="7010"/>
                    <a:pt x="4061" y="7079"/>
                    <a:pt x="4030" y="7025"/>
                  </a:cubicBezTo>
                  <a:cubicBezTo>
                    <a:pt x="4076" y="7041"/>
                    <a:pt x="4107" y="6987"/>
                    <a:pt x="4137" y="7010"/>
                  </a:cubicBezTo>
                  <a:close/>
                  <a:moveTo>
                    <a:pt x="4168" y="7079"/>
                  </a:moveTo>
                  <a:lnTo>
                    <a:pt x="4137" y="7109"/>
                  </a:lnTo>
                  <a:close/>
                  <a:moveTo>
                    <a:pt x="3992" y="7033"/>
                  </a:moveTo>
                  <a:cubicBezTo>
                    <a:pt x="3977" y="7041"/>
                    <a:pt x="3938" y="7109"/>
                    <a:pt x="3923" y="7048"/>
                  </a:cubicBezTo>
                  <a:cubicBezTo>
                    <a:pt x="3961" y="7071"/>
                    <a:pt x="3961" y="7010"/>
                    <a:pt x="3992" y="7033"/>
                  </a:cubicBezTo>
                  <a:close/>
                  <a:moveTo>
                    <a:pt x="3647" y="6658"/>
                  </a:moveTo>
                  <a:lnTo>
                    <a:pt x="3640" y="6696"/>
                  </a:lnTo>
                  <a:cubicBezTo>
                    <a:pt x="3632" y="6665"/>
                    <a:pt x="3632" y="6696"/>
                    <a:pt x="3617" y="6665"/>
                  </a:cubicBezTo>
                  <a:close/>
                  <a:moveTo>
                    <a:pt x="3594" y="6573"/>
                  </a:moveTo>
                  <a:cubicBezTo>
                    <a:pt x="3601" y="6581"/>
                    <a:pt x="3609" y="6550"/>
                    <a:pt x="3632" y="6589"/>
                  </a:cubicBezTo>
                  <a:lnTo>
                    <a:pt x="3609" y="6635"/>
                  </a:lnTo>
                  <a:lnTo>
                    <a:pt x="3601" y="6589"/>
                  </a:lnTo>
                  <a:lnTo>
                    <a:pt x="3594" y="6627"/>
                  </a:lnTo>
                  <a:close/>
                  <a:moveTo>
                    <a:pt x="3862" y="7064"/>
                  </a:moveTo>
                  <a:cubicBezTo>
                    <a:pt x="3877" y="7033"/>
                    <a:pt x="3885" y="7064"/>
                    <a:pt x="3908" y="7079"/>
                  </a:cubicBezTo>
                  <a:lnTo>
                    <a:pt x="3900" y="7109"/>
                  </a:lnTo>
                  <a:lnTo>
                    <a:pt x="3885" y="7102"/>
                  </a:lnTo>
                  <a:cubicBezTo>
                    <a:pt x="3885" y="7071"/>
                    <a:pt x="3877" y="7064"/>
                    <a:pt x="3862" y="7064"/>
                  </a:cubicBezTo>
                  <a:close/>
                  <a:moveTo>
                    <a:pt x="3617" y="6658"/>
                  </a:moveTo>
                  <a:lnTo>
                    <a:pt x="3594" y="6665"/>
                  </a:lnTo>
                  <a:close/>
                  <a:moveTo>
                    <a:pt x="3571" y="6642"/>
                  </a:moveTo>
                  <a:lnTo>
                    <a:pt x="3571" y="6665"/>
                  </a:lnTo>
                  <a:lnTo>
                    <a:pt x="3555" y="6650"/>
                  </a:lnTo>
                  <a:close/>
                  <a:moveTo>
                    <a:pt x="3869" y="7140"/>
                  </a:moveTo>
                  <a:cubicBezTo>
                    <a:pt x="3900" y="7155"/>
                    <a:pt x="3915" y="7125"/>
                    <a:pt x="3946" y="7148"/>
                  </a:cubicBezTo>
                  <a:cubicBezTo>
                    <a:pt x="3923" y="7178"/>
                    <a:pt x="3877" y="7178"/>
                    <a:pt x="3854" y="7155"/>
                  </a:cubicBezTo>
                  <a:close/>
                  <a:moveTo>
                    <a:pt x="3938" y="7240"/>
                  </a:moveTo>
                  <a:cubicBezTo>
                    <a:pt x="3915" y="7240"/>
                    <a:pt x="3877" y="7263"/>
                    <a:pt x="3869" y="7232"/>
                  </a:cubicBezTo>
                  <a:cubicBezTo>
                    <a:pt x="3885" y="7240"/>
                    <a:pt x="3923" y="7201"/>
                    <a:pt x="3938" y="7240"/>
                  </a:cubicBezTo>
                  <a:close/>
                  <a:moveTo>
                    <a:pt x="3555" y="6642"/>
                  </a:moveTo>
                  <a:lnTo>
                    <a:pt x="3502" y="6627"/>
                  </a:lnTo>
                  <a:lnTo>
                    <a:pt x="3517" y="6612"/>
                  </a:lnTo>
                  <a:close/>
                  <a:moveTo>
                    <a:pt x="4459" y="7500"/>
                  </a:moveTo>
                  <a:lnTo>
                    <a:pt x="4498" y="7485"/>
                  </a:lnTo>
                  <a:cubicBezTo>
                    <a:pt x="4536" y="7500"/>
                    <a:pt x="4498" y="7569"/>
                    <a:pt x="4452" y="7569"/>
                  </a:cubicBezTo>
                  <a:cubicBezTo>
                    <a:pt x="4475" y="7539"/>
                    <a:pt x="4475" y="7531"/>
                    <a:pt x="4459" y="7500"/>
                  </a:cubicBezTo>
                  <a:close/>
                  <a:moveTo>
                    <a:pt x="6106" y="7684"/>
                  </a:moveTo>
                  <a:cubicBezTo>
                    <a:pt x="6076" y="7692"/>
                    <a:pt x="6091" y="7738"/>
                    <a:pt x="6053" y="7738"/>
                  </a:cubicBezTo>
                  <a:close/>
                  <a:moveTo>
                    <a:pt x="3823" y="7064"/>
                  </a:moveTo>
                  <a:cubicBezTo>
                    <a:pt x="3800" y="7079"/>
                    <a:pt x="3762" y="7087"/>
                    <a:pt x="3731" y="7102"/>
                  </a:cubicBezTo>
                  <a:lnTo>
                    <a:pt x="3739" y="7140"/>
                  </a:lnTo>
                  <a:cubicBezTo>
                    <a:pt x="3731" y="7087"/>
                    <a:pt x="3724" y="7125"/>
                    <a:pt x="3693" y="7102"/>
                  </a:cubicBezTo>
                  <a:cubicBezTo>
                    <a:pt x="3701" y="7071"/>
                    <a:pt x="3724" y="7071"/>
                    <a:pt x="3701" y="7033"/>
                  </a:cubicBezTo>
                  <a:cubicBezTo>
                    <a:pt x="3747" y="7102"/>
                    <a:pt x="3785" y="7041"/>
                    <a:pt x="3823" y="7064"/>
                  </a:cubicBezTo>
                  <a:close/>
                  <a:moveTo>
                    <a:pt x="3494" y="6619"/>
                  </a:moveTo>
                  <a:lnTo>
                    <a:pt x="3486" y="6635"/>
                  </a:lnTo>
                  <a:lnTo>
                    <a:pt x="3463" y="6596"/>
                  </a:lnTo>
                  <a:cubicBezTo>
                    <a:pt x="3479" y="6627"/>
                    <a:pt x="3494" y="6589"/>
                    <a:pt x="3494" y="6619"/>
                  </a:cubicBezTo>
                  <a:close/>
                  <a:moveTo>
                    <a:pt x="3594" y="6857"/>
                  </a:moveTo>
                  <a:lnTo>
                    <a:pt x="3555" y="6872"/>
                  </a:lnTo>
                  <a:cubicBezTo>
                    <a:pt x="3555" y="6849"/>
                    <a:pt x="3594" y="6834"/>
                    <a:pt x="3594" y="6857"/>
                  </a:cubicBezTo>
                  <a:close/>
                  <a:moveTo>
                    <a:pt x="3655" y="7087"/>
                  </a:moveTo>
                  <a:cubicBezTo>
                    <a:pt x="3663" y="7117"/>
                    <a:pt x="3685" y="7071"/>
                    <a:pt x="3685" y="7109"/>
                  </a:cubicBezTo>
                  <a:cubicBezTo>
                    <a:pt x="3678" y="7109"/>
                    <a:pt x="3647" y="7117"/>
                    <a:pt x="3655" y="7087"/>
                  </a:cubicBezTo>
                  <a:close/>
                  <a:moveTo>
                    <a:pt x="3486" y="6566"/>
                  </a:moveTo>
                  <a:lnTo>
                    <a:pt x="3463" y="6589"/>
                  </a:lnTo>
                  <a:lnTo>
                    <a:pt x="3463" y="6619"/>
                  </a:lnTo>
                  <a:cubicBezTo>
                    <a:pt x="3456" y="6612"/>
                    <a:pt x="3440" y="6619"/>
                    <a:pt x="3448" y="6581"/>
                  </a:cubicBezTo>
                  <a:close/>
                  <a:moveTo>
                    <a:pt x="3479" y="6688"/>
                  </a:moveTo>
                  <a:lnTo>
                    <a:pt x="3448" y="6719"/>
                  </a:lnTo>
                  <a:close/>
                  <a:moveTo>
                    <a:pt x="3571" y="7025"/>
                  </a:moveTo>
                  <a:lnTo>
                    <a:pt x="3617" y="7041"/>
                  </a:lnTo>
                  <a:lnTo>
                    <a:pt x="3578" y="7064"/>
                  </a:lnTo>
                  <a:cubicBezTo>
                    <a:pt x="3594" y="7048"/>
                    <a:pt x="3555" y="7048"/>
                    <a:pt x="3571" y="7025"/>
                  </a:cubicBezTo>
                  <a:close/>
                  <a:moveTo>
                    <a:pt x="3402" y="6566"/>
                  </a:moveTo>
                  <a:cubicBezTo>
                    <a:pt x="3410" y="6589"/>
                    <a:pt x="3425" y="6543"/>
                    <a:pt x="3440" y="6535"/>
                  </a:cubicBezTo>
                  <a:cubicBezTo>
                    <a:pt x="3440" y="6566"/>
                    <a:pt x="3425" y="6566"/>
                    <a:pt x="3410" y="6589"/>
                  </a:cubicBezTo>
                  <a:lnTo>
                    <a:pt x="3387" y="6596"/>
                  </a:lnTo>
                  <a:close/>
                  <a:moveTo>
                    <a:pt x="3571" y="7125"/>
                  </a:moveTo>
                  <a:lnTo>
                    <a:pt x="3555" y="7087"/>
                  </a:lnTo>
                  <a:cubicBezTo>
                    <a:pt x="3525" y="7117"/>
                    <a:pt x="3463" y="7102"/>
                    <a:pt x="3463" y="7048"/>
                  </a:cubicBezTo>
                  <a:cubicBezTo>
                    <a:pt x="3494" y="7079"/>
                    <a:pt x="3540" y="7071"/>
                    <a:pt x="3563" y="7048"/>
                  </a:cubicBezTo>
                  <a:lnTo>
                    <a:pt x="3571" y="7102"/>
                  </a:lnTo>
                  <a:lnTo>
                    <a:pt x="3594" y="7071"/>
                  </a:lnTo>
                  <a:lnTo>
                    <a:pt x="3594" y="7102"/>
                  </a:lnTo>
                  <a:cubicBezTo>
                    <a:pt x="3601" y="7071"/>
                    <a:pt x="3601" y="7087"/>
                    <a:pt x="3617" y="7087"/>
                  </a:cubicBezTo>
                  <a:lnTo>
                    <a:pt x="3647" y="7079"/>
                  </a:lnTo>
                  <a:cubicBezTo>
                    <a:pt x="3647" y="7102"/>
                    <a:pt x="3624" y="7087"/>
                    <a:pt x="3617" y="7117"/>
                  </a:cubicBezTo>
                  <a:cubicBezTo>
                    <a:pt x="3594" y="7109"/>
                    <a:pt x="3578" y="7087"/>
                    <a:pt x="3571" y="7125"/>
                  </a:cubicBezTo>
                  <a:close/>
                  <a:moveTo>
                    <a:pt x="4038" y="7653"/>
                  </a:moveTo>
                  <a:lnTo>
                    <a:pt x="4107" y="7653"/>
                  </a:lnTo>
                  <a:cubicBezTo>
                    <a:pt x="4099" y="7684"/>
                    <a:pt x="4107" y="7722"/>
                    <a:pt x="4061" y="7715"/>
                  </a:cubicBezTo>
                  <a:cubicBezTo>
                    <a:pt x="4069" y="7684"/>
                    <a:pt x="4076" y="7653"/>
                    <a:pt x="4038" y="7653"/>
                  </a:cubicBezTo>
                  <a:close/>
                  <a:moveTo>
                    <a:pt x="5716" y="8029"/>
                  </a:moveTo>
                  <a:cubicBezTo>
                    <a:pt x="5746" y="8029"/>
                    <a:pt x="5746" y="8044"/>
                    <a:pt x="5731" y="8075"/>
                  </a:cubicBezTo>
                  <a:lnTo>
                    <a:pt x="5708" y="8082"/>
                  </a:lnTo>
                  <a:close/>
                  <a:moveTo>
                    <a:pt x="3448" y="6987"/>
                  </a:moveTo>
                  <a:lnTo>
                    <a:pt x="3456" y="7010"/>
                  </a:lnTo>
                  <a:cubicBezTo>
                    <a:pt x="3440" y="6995"/>
                    <a:pt x="3417" y="7033"/>
                    <a:pt x="3410" y="6987"/>
                  </a:cubicBezTo>
                  <a:close/>
                  <a:moveTo>
                    <a:pt x="3479" y="7102"/>
                  </a:moveTo>
                  <a:lnTo>
                    <a:pt x="3494" y="7117"/>
                  </a:lnTo>
                  <a:cubicBezTo>
                    <a:pt x="3463" y="7109"/>
                    <a:pt x="3479" y="7163"/>
                    <a:pt x="3463" y="7171"/>
                  </a:cubicBezTo>
                  <a:lnTo>
                    <a:pt x="3440" y="7155"/>
                  </a:lnTo>
                  <a:close/>
                  <a:moveTo>
                    <a:pt x="3402" y="7033"/>
                  </a:moveTo>
                  <a:lnTo>
                    <a:pt x="3425" y="7041"/>
                  </a:lnTo>
                  <a:lnTo>
                    <a:pt x="3387" y="7071"/>
                  </a:lnTo>
                  <a:close/>
                  <a:moveTo>
                    <a:pt x="3256" y="6719"/>
                  </a:moveTo>
                  <a:lnTo>
                    <a:pt x="3226" y="6719"/>
                  </a:lnTo>
                  <a:close/>
                  <a:moveTo>
                    <a:pt x="3264" y="6918"/>
                  </a:moveTo>
                  <a:cubicBezTo>
                    <a:pt x="3256" y="6918"/>
                    <a:pt x="3218" y="6926"/>
                    <a:pt x="3233" y="6895"/>
                  </a:cubicBezTo>
                  <a:close/>
                  <a:moveTo>
                    <a:pt x="3762" y="7715"/>
                  </a:moveTo>
                  <a:cubicBezTo>
                    <a:pt x="3762" y="7738"/>
                    <a:pt x="3731" y="7730"/>
                    <a:pt x="3716" y="7761"/>
                  </a:cubicBezTo>
                  <a:lnTo>
                    <a:pt x="3693" y="7738"/>
                  </a:lnTo>
                  <a:close/>
                  <a:moveTo>
                    <a:pt x="3693" y="7722"/>
                  </a:moveTo>
                  <a:cubicBezTo>
                    <a:pt x="3693" y="7753"/>
                    <a:pt x="3655" y="7722"/>
                    <a:pt x="3670" y="7761"/>
                  </a:cubicBezTo>
                  <a:cubicBezTo>
                    <a:pt x="3640" y="7753"/>
                    <a:pt x="3678" y="7699"/>
                    <a:pt x="3693" y="7722"/>
                  </a:cubicBezTo>
                  <a:close/>
                  <a:moveTo>
                    <a:pt x="3142" y="6604"/>
                  </a:moveTo>
                  <a:lnTo>
                    <a:pt x="3111" y="6589"/>
                  </a:lnTo>
                  <a:close/>
                  <a:moveTo>
                    <a:pt x="3157" y="6872"/>
                  </a:moveTo>
                  <a:lnTo>
                    <a:pt x="3134" y="6849"/>
                  </a:lnTo>
                  <a:close/>
                  <a:moveTo>
                    <a:pt x="3103" y="6818"/>
                  </a:moveTo>
                  <a:cubicBezTo>
                    <a:pt x="3103" y="6811"/>
                    <a:pt x="3080" y="6834"/>
                    <a:pt x="3080" y="6803"/>
                  </a:cubicBezTo>
                  <a:close/>
                  <a:moveTo>
                    <a:pt x="3073" y="6550"/>
                  </a:moveTo>
                  <a:lnTo>
                    <a:pt x="3111" y="6581"/>
                  </a:lnTo>
                  <a:cubicBezTo>
                    <a:pt x="3096" y="6589"/>
                    <a:pt x="3065" y="6581"/>
                    <a:pt x="3073" y="6550"/>
                  </a:cubicBezTo>
                  <a:close/>
                  <a:moveTo>
                    <a:pt x="3333" y="6987"/>
                  </a:moveTo>
                  <a:lnTo>
                    <a:pt x="3371" y="6964"/>
                  </a:lnTo>
                  <a:lnTo>
                    <a:pt x="3387" y="6995"/>
                  </a:lnTo>
                  <a:close/>
                  <a:moveTo>
                    <a:pt x="3302" y="7033"/>
                  </a:moveTo>
                  <a:lnTo>
                    <a:pt x="3325" y="7041"/>
                  </a:lnTo>
                  <a:cubicBezTo>
                    <a:pt x="3287" y="7064"/>
                    <a:pt x="3295" y="6987"/>
                    <a:pt x="3272" y="6972"/>
                  </a:cubicBezTo>
                  <a:lnTo>
                    <a:pt x="3249" y="6995"/>
                  </a:lnTo>
                  <a:cubicBezTo>
                    <a:pt x="3226" y="6949"/>
                    <a:pt x="3195" y="6949"/>
                    <a:pt x="3157" y="6933"/>
                  </a:cubicBezTo>
                  <a:lnTo>
                    <a:pt x="3111" y="6987"/>
                  </a:lnTo>
                  <a:cubicBezTo>
                    <a:pt x="3134" y="6933"/>
                    <a:pt x="3096" y="6995"/>
                    <a:pt x="3080" y="6956"/>
                  </a:cubicBezTo>
                  <a:cubicBezTo>
                    <a:pt x="3119" y="6933"/>
                    <a:pt x="3149" y="6926"/>
                    <a:pt x="3180" y="6895"/>
                  </a:cubicBezTo>
                  <a:cubicBezTo>
                    <a:pt x="3188" y="6956"/>
                    <a:pt x="3249" y="6918"/>
                    <a:pt x="3287" y="6926"/>
                  </a:cubicBezTo>
                  <a:lnTo>
                    <a:pt x="3256" y="6956"/>
                  </a:lnTo>
                  <a:lnTo>
                    <a:pt x="3302" y="6949"/>
                  </a:lnTo>
                  <a:lnTo>
                    <a:pt x="3295" y="6926"/>
                  </a:lnTo>
                  <a:cubicBezTo>
                    <a:pt x="3302" y="6956"/>
                    <a:pt x="3341" y="6926"/>
                    <a:pt x="3341" y="6956"/>
                  </a:cubicBezTo>
                  <a:cubicBezTo>
                    <a:pt x="3325" y="6933"/>
                    <a:pt x="3287" y="6964"/>
                    <a:pt x="3295" y="7002"/>
                  </a:cubicBezTo>
                  <a:cubicBezTo>
                    <a:pt x="3302" y="6964"/>
                    <a:pt x="3348" y="7002"/>
                    <a:pt x="3348" y="7025"/>
                  </a:cubicBezTo>
                  <a:cubicBezTo>
                    <a:pt x="3341" y="7025"/>
                    <a:pt x="3302" y="6987"/>
                    <a:pt x="3302" y="7033"/>
                  </a:cubicBezTo>
                  <a:close/>
                  <a:moveTo>
                    <a:pt x="3134" y="7125"/>
                  </a:moveTo>
                  <a:lnTo>
                    <a:pt x="3103" y="7148"/>
                  </a:lnTo>
                  <a:lnTo>
                    <a:pt x="3096" y="7125"/>
                  </a:lnTo>
                  <a:close/>
                  <a:moveTo>
                    <a:pt x="3080" y="6389"/>
                  </a:moveTo>
                  <a:lnTo>
                    <a:pt x="3042" y="6688"/>
                  </a:lnTo>
                  <a:close/>
                  <a:moveTo>
                    <a:pt x="3073" y="6834"/>
                  </a:moveTo>
                  <a:cubicBezTo>
                    <a:pt x="3073" y="6872"/>
                    <a:pt x="3103" y="6849"/>
                    <a:pt x="3111" y="6880"/>
                  </a:cubicBezTo>
                  <a:lnTo>
                    <a:pt x="3073" y="6918"/>
                  </a:lnTo>
                  <a:lnTo>
                    <a:pt x="3080" y="6872"/>
                  </a:lnTo>
                  <a:lnTo>
                    <a:pt x="3042" y="6872"/>
                  </a:lnTo>
                  <a:close/>
                  <a:moveTo>
                    <a:pt x="3410" y="7692"/>
                  </a:moveTo>
                  <a:lnTo>
                    <a:pt x="3371" y="7661"/>
                  </a:lnTo>
                  <a:cubicBezTo>
                    <a:pt x="3456" y="7676"/>
                    <a:pt x="3540" y="7676"/>
                    <a:pt x="3632" y="7699"/>
                  </a:cubicBezTo>
                  <a:cubicBezTo>
                    <a:pt x="3601" y="7753"/>
                    <a:pt x="3578" y="7684"/>
                    <a:pt x="3555" y="7715"/>
                  </a:cubicBezTo>
                  <a:lnTo>
                    <a:pt x="3571" y="7738"/>
                  </a:lnTo>
                  <a:cubicBezTo>
                    <a:pt x="3540" y="7738"/>
                    <a:pt x="3555" y="7715"/>
                    <a:pt x="3532" y="7692"/>
                  </a:cubicBezTo>
                  <a:cubicBezTo>
                    <a:pt x="3502" y="7722"/>
                    <a:pt x="3486" y="7676"/>
                    <a:pt x="3448" y="7699"/>
                  </a:cubicBezTo>
                  <a:cubicBezTo>
                    <a:pt x="3463" y="7715"/>
                    <a:pt x="3471" y="7699"/>
                    <a:pt x="3494" y="7730"/>
                  </a:cubicBezTo>
                  <a:lnTo>
                    <a:pt x="3456" y="7753"/>
                  </a:lnTo>
                  <a:cubicBezTo>
                    <a:pt x="3433" y="7738"/>
                    <a:pt x="3463" y="7699"/>
                    <a:pt x="3433" y="7715"/>
                  </a:cubicBezTo>
                  <a:cubicBezTo>
                    <a:pt x="3417" y="7722"/>
                    <a:pt x="3456" y="7738"/>
                    <a:pt x="3425" y="7753"/>
                  </a:cubicBezTo>
                  <a:lnTo>
                    <a:pt x="3387" y="7730"/>
                  </a:lnTo>
                  <a:close/>
                  <a:moveTo>
                    <a:pt x="3073" y="6964"/>
                  </a:moveTo>
                  <a:lnTo>
                    <a:pt x="3080" y="6995"/>
                  </a:lnTo>
                  <a:lnTo>
                    <a:pt x="3057" y="6972"/>
                  </a:lnTo>
                  <a:close/>
                  <a:moveTo>
                    <a:pt x="3034" y="6910"/>
                  </a:moveTo>
                  <a:cubicBezTo>
                    <a:pt x="3065" y="6887"/>
                    <a:pt x="3042" y="6933"/>
                    <a:pt x="3065" y="6949"/>
                  </a:cubicBezTo>
                  <a:close/>
                  <a:moveTo>
                    <a:pt x="3027" y="6765"/>
                  </a:moveTo>
                  <a:lnTo>
                    <a:pt x="2996" y="6772"/>
                  </a:lnTo>
                  <a:lnTo>
                    <a:pt x="2996" y="6757"/>
                  </a:lnTo>
                  <a:close/>
                  <a:moveTo>
                    <a:pt x="3027" y="6474"/>
                  </a:moveTo>
                  <a:cubicBezTo>
                    <a:pt x="3019" y="6512"/>
                    <a:pt x="3042" y="6474"/>
                    <a:pt x="3034" y="6512"/>
                  </a:cubicBezTo>
                  <a:lnTo>
                    <a:pt x="2988" y="6497"/>
                  </a:lnTo>
                  <a:close/>
                  <a:moveTo>
                    <a:pt x="3004" y="6811"/>
                  </a:moveTo>
                  <a:lnTo>
                    <a:pt x="2981" y="6841"/>
                  </a:lnTo>
                  <a:close/>
                  <a:moveTo>
                    <a:pt x="2965" y="6849"/>
                  </a:moveTo>
                  <a:lnTo>
                    <a:pt x="2950" y="6834"/>
                  </a:lnTo>
                  <a:lnTo>
                    <a:pt x="2988" y="6803"/>
                  </a:lnTo>
                  <a:close/>
                  <a:moveTo>
                    <a:pt x="3218" y="7661"/>
                  </a:moveTo>
                  <a:lnTo>
                    <a:pt x="3188" y="7692"/>
                  </a:lnTo>
                  <a:close/>
                  <a:moveTo>
                    <a:pt x="2958" y="6880"/>
                  </a:moveTo>
                  <a:cubicBezTo>
                    <a:pt x="2950" y="6872"/>
                    <a:pt x="2889" y="6872"/>
                    <a:pt x="2927" y="6841"/>
                  </a:cubicBezTo>
                  <a:cubicBezTo>
                    <a:pt x="2927" y="6872"/>
                    <a:pt x="2981" y="6857"/>
                    <a:pt x="2958" y="6880"/>
                  </a:cubicBezTo>
                  <a:close/>
                  <a:moveTo>
                    <a:pt x="2919" y="6343"/>
                  </a:moveTo>
                  <a:lnTo>
                    <a:pt x="2927" y="6374"/>
                  </a:lnTo>
                  <a:lnTo>
                    <a:pt x="2904" y="6359"/>
                  </a:lnTo>
                  <a:close/>
                  <a:moveTo>
                    <a:pt x="2827" y="6259"/>
                  </a:moveTo>
                  <a:lnTo>
                    <a:pt x="2797" y="6274"/>
                  </a:lnTo>
                  <a:lnTo>
                    <a:pt x="2797" y="6244"/>
                  </a:lnTo>
                  <a:close/>
                  <a:moveTo>
                    <a:pt x="2835" y="6274"/>
                  </a:moveTo>
                  <a:cubicBezTo>
                    <a:pt x="2850" y="6228"/>
                    <a:pt x="2774" y="6236"/>
                    <a:pt x="2804" y="6198"/>
                  </a:cubicBezTo>
                  <a:cubicBezTo>
                    <a:pt x="2827" y="6221"/>
                    <a:pt x="2881" y="6236"/>
                    <a:pt x="2835" y="6274"/>
                  </a:cubicBezTo>
                  <a:close/>
                  <a:moveTo>
                    <a:pt x="2812" y="6160"/>
                  </a:moveTo>
                  <a:lnTo>
                    <a:pt x="2812" y="6190"/>
                  </a:lnTo>
                  <a:cubicBezTo>
                    <a:pt x="2797" y="6183"/>
                    <a:pt x="2804" y="6160"/>
                    <a:pt x="2774" y="6183"/>
                  </a:cubicBezTo>
                  <a:cubicBezTo>
                    <a:pt x="2804" y="6152"/>
                    <a:pt x="2766" y="6160"/>
                    <a:pt x="2774" y="6129"/>
                  </a:cubicBezTo>
                  <a:cubicBezTo>
                    <a:pt x="2804" y="6129"/>
                    <a:pt x="2789" y="6160"/>
                    <a:pt x="2812" y="6160"/>
                  </a:cubicBezTo>
                  <a:close/>
                  <a:moveTo>
                    <a:pt x="2636" y="6504"/>
                  </a:moveTo>
                  <a:cubicBezTo>
                    <a:pt x="2659" y="6497"/>
                    <a:pt x="2651" y="6535"/>
                    <a:pt x="2644" y="6550"/>
                  </a:cubicBezTo>
                  <a:cubicBezTo>
                    <a:pt x="2605" y="6550"/>
                    <a:pt x="2636" y="6535"/>
                    <a:pt x="2636" y="6504"/>
                  </a:cubicBezTo>
                  <a:close/>
                  <a:moveTo>
                    <a:pt x="2774" y="6114"/>
                  </a:moveTo>
                  <a:lnTo>
                    <a:pt x="2720" y="6152"/>
                  </a:lnTo>
                  <a:cubicBezTo>
                    <a:pt x="2728" y="6121"/>
                    <a:pt x="2766" y="6106"/>
                    <a:pt x="2774" y="6114"/>
                  </a:cubicBezTo>
                  <a:close/>
                  <a:moveTo>
                    <a:pt x="2812" y="6244"/>
                  </a:moveTo>
                  <a:lnTo>
                    <a:pt x="2774" y="6267"/>
                  </a:lnTo>
                  <a:lnTo>
                    <a:pt x="2774" y="6244"/>
                  </a:lnTo>
                  <a:close/>
                  <a:moveTo>
                    <a:pt x="2605" y="6573"/>
                  </a:moveTo>
                  <a:lnTo>
                    <a:pt x="2567" y="6573"/>
                  </a:lnTo>
                  <a:lnTo>
                    <a:pt x="2575" y="6550"/>
                  </a:lnTo>
                  <a:cubicBezTo>
                    <a:pt x="2567" y="6573"/>
                    <a:pt x="2613" y="6543"/>
                    <a:pt x="2605" y="6573"/>
                  </a:cubicBezTo>
                  <a:close/>
                  <a:moveTo>
                    <a:pt x="2536" y="6619"/>
                  </a:moveTo>
                  <a:cubicBezTo>
                    <a:pt x="2582" y="6619"/>
                    <a:pt x="2567" y="6680"/>
                    <a:pt x="2536" y="6696"/>
                  </a:cubicBezTo>
                  <a:cubicBezTo>
                    <a:pt x="2544" y="6665"/>
                    <a:pt x="2559" y="6665"/>
                    <a:pt x="2536" y="6619"/>
                  </a:cubicBezTo>
                  <a:close/>
                  <a:moveTo>
                    <a:pt x="2766" y="5991"/>
                  </a:moveTo>
                  <a:lnTo>
                    <a:pt x="2728" y="6006"/>
                  </a:lnTo>
                  <a:lnTo>
                    <a:pt x="2751" y="6037"/>
                  </a:lnTo>
                  <a:cubicBezTo>
                    <a:pt x="2705" y="6037"/>
                    <a:pt x="2705" y="6006"/>
                    <a:pt x="2697" y="5991"/>
                  </a:cubicBezTo>
                  <a:cubicBezTo>
                    <a:pt x="2728" y="5991"/>
                    <a:pt x="2728" y="6006"/>
                    <a:pt x="2766" y="5991"/>
                  </a:cubicBezTo>
                  <a:close/>
                  <a:moveTo>
                    <a:pt x="2674" y="6091"/>
                  </a:moveTo>
                  <a:lnTo>
                    <a:pt x="2636" y="6091"/>
                  </a:lnTo>
                  <a:close/>
                  <a:moveTo>
                    <a:pt x="2759" y="5891"/>
                  </a:moveTo>
                  <a:lnTo>
                    <a:pt x="2736" y="5845"/>
                  </a:lnTo>
                  <a:cubicBezTo>
                    <a:pt x="2759" y="5853"/>
                    <a:pt x="2774" y="5861"/>
                    <a:pt x="2759" y="5891"/>
                  </a:cubicBezTo>
                  <a:close/>
                  <a:moveTo>
                    <a:pt x="2567" y="6543"/>
                  </a:moveTo>
                  <a:cubicBezTo>
                    <a:pt x="2529" y="6535"/>
                    <a:pt x="2506" y="6512"/>
                    <a:pt x="2498" y="6489"/>
                  </a:cubicBezTo>
                  <a:cubicBezTo>
                    <a:pt x="2544" y="6451"/>
                    <a:pt x="2567" y="6504"/>
                    <a:pt x="2567" y="6543"/>
                  </a:cubicBezTo>
                  <a:close/>
                  <a:moveTo>
                    <a:pt x="2575" y="6451"/>
                  </a:moveTo>
                  <a:cubicBezTo>
                    <a:pt x="2536" y="6451"/>
                    <a:pt x="2536" y="6435"/>
                    <a:pt x="2506" y="6458"/>
                  </a:cubicBezTo>
                  <a:lnTo>
                    <a:pt x="2529" y="6420"/>
                  </a:lnTo>
                  <a:lnTo>
                    <a:pt x="2567" y="6428"/>
                  </a:lnTo>
                  <a:lnTo>
                    <a:pt x="2575" y="6412"/>
                  </a:lnTo>
                  <a:cubicBezTo>
                    <a:pt x="2605" y="6420"/>
                    <a:pt x="2598" y="6451"/>
                    <a:pt x="2598" y="6474"/>
                  </a:cubicBezTo>
                  <a:lnTo>
                    <a:pt x="2567" y="6489"/>
                  </a:lnTo>
                  <a:close/>
                  <a:moveTo>
                    <a:pt x="2498" y="6435"/>
                  </a:moveTo>
                  <a:lnTo>
                    <a:pt x="2467" y="6420"/>
                  </a:lnTo>
                  <a:close/>
                  <a:moveTo>
                    <a:pt x="2613" y="6006"/>
                  </a:moveTo>
                  <a:cubicBezTo>
                    <a:pt x="2582" y="6014"/>
                    <a:pt x="2605" y="5991"/>
                    <a:pt x="2605" y="5968"/>
                  </a:cubicBezTo>
                  <a:close/>
                  <a:moveTo>
                    <a:pt x="2429" y="6458"/>
                  </a:moveTo>
                  <a:cubicBezTo>
                    <a:pt x="2421" y="6489"/>
                    <a:pt x="2467" y="6474"/>
                    <a:pt x="2460" y="6512"/>
                  </a:cubicBezTo>
                  <a:cubicBezTo>
                    <a:pt x="2421" y="6512"/>
                    <a:pt x="2414" y="6466"/>
                    <a:pt x="2429" y="6458"/>
                  </a:cubicBezTo>
                  <a:close/>
                  <a:moveTo>
                    <a:pt x="2490" y="6543"/>
                  </a:moveTo>
                  <a:cubicBezTo>
                    <a:pt x="2452" y="6550"/>
                    <a:pt x="2483" y="6527"/>
                    <a:pt x="2444" y="6535"/>
                  </a:cubicBezTo>
                  <a:lnTo>
                    <a:pt x="2452" y="6504"/>
                  </a:lnTo>
                  <a:cubicBezTo>
                    <a:pt x="2483" y="6504"/>
                    <a:pt x="2498" y="6512"/>
                    <a:pt x="2490" y="6543"/>
                  </a:cubicBezTo>
                  <a:close/>
                  <a:moveTo>
                    <a:pt x="2483" y="6374"/>
                  </a:moveTo>
                  <a:lnTo>
                    <a:pt x="2444" y="6351"/>
                  </a:lnTo>
                  <a:close/>
                  <a:moveTo>
                    <a:pt x="2644" y="5922"/>
                  </a:moveTo>
                  <a:lnTo>
                    <a:pt x="2613" y="5930"/>
                  </a:lnTo>
                  <a:lnTo>
                    <a:pt x="2621" y="5891"/>
                  </a:lnTo>
                  <a:close/>
                  <a:moveTo>
                    <a:pt x="2444" y="6282"/>
                  </a:moveTo>
                  <a:lnTo>
                    <a:pt x="2444" y="6320"/>
                  </a:lnTo>
                  <a:cubicBezTo>
                    <a:pt x="2406" y="6336"/>
                    <a:pt x="2414" y="6282"/>
                    <a:pt x="2444" y="6282"/>
                  </a:cubicBezTo>
                  <a:close/>
                  <a:moveTo>
                    <a:pt x="2276" y="6949"/>
                  </a:moveTo>
                  <a:cubicBezTo>
                    <a:pt x="2291" y="6964"/>
                    <a:pt x="2337" y="6964"/>
                    <a:pt x="2329" y="7002"/>
                  </a:cubicBezTo>
                  <a:cubicBezTo>
                    <a:pt x="2299" y="7002"/>
                    <a:pt x="2291" y="6987"/>
                    <a:pt x="2261" y="6987"/>
                  </a:cubicBezTo>
                  <a:close/>
                  <a:moveTo>
                    <a:pt x="2621" y="5861"/>
                  </a:moveTo>
                  <a:lnTo>
                    <a:pt x="2605" y="5861"/>
                  </a:lnTo>
                  <a:cubicBezTo>
                    <a:pt x="2605" y="5845"/>
                    <a:pt x="2636" y="5822"/>
                    <a:pt x="2598" y="5822"/>
                  </a:cubicBezTo>
                  <a:cubicBezTo>
                    <a:pt x="2575" y="5838"/>
                    <a:pt x="2598" y="5853"/>
                    <a:pt x="2567" y="5853"/>
                  </a:cubicBezTo>
                  <a:lnTo>
                    <a:pt x="2582" y="5807"/>
                  </a:lnTo>
                  <a:cubicBezTo>
                    <a:pt x="2613" y="5807"/>
                    <a:pt x="2651" y="5838"/>
                    <a:pt x="2621" y="5861"/>
                  </a:cubicBezTo>
                  <a:close/>
                  <a:moveTo>
                    <a:pt x="2261" y="7224"/>
                  </a:moveTo>
                  <a:cubicBezTo>
                    <a:pt x="2230" y="7224"/>
                    <a:pt x="2215" y="7201"/>
                    <a:pt x="2199" y="7178"/>
                  </a:cubicBezTo>
                  <a:cubicBezTo>
                    <a:pt x="2238" y="7178"/>
                    <a:pt x="2253" y="7194"/>
                    <a:pt x="2261" y="7224"/>
                  </a:cubicBezTo>
                  <a:close/>
                  <a:moveTo>
                    <a:pt x="2598" y="5692"/>
                  </a:moveTo>
                  <a:lnTo>
                    <a:pt x="2598" y="5654"/>
                  </a:lnTo>
                  <a:cubicBezTo>
                    <a:pt x="2621" y="5654"/>
                    <a:pt x="2605" y="5692"/>
                    <a:pt x="2598" y="5692"/>
                  </a:cubicBezTo>
                  <a:close/>
                  <a:moveTo>
                    <a:pt x="2736" y="8695"/>
                  </a:moveTo>
                  <a:lnTo>
                    <a:pt x="2774" y="8726"/>
                  </a:lnTo>
                  <a:cubicBezTo>
                    <a:pt x="2751" y="8749"/>
                    <a:pt x="2713" y="8711"/>
                    <a:pt x="2736" y="8695"/>
                  </a:cubicBezTo>
                  <a:close/>
                  <a:moveTo>
                    <a:pt x="2238" y="7470"/>
                  </a:moveTo>
                  <a:cubicBezTo>
                    <a:pt x="2215" y="7485"/>
                    <a:pt x="2192" y="7454"/>
                    <a:pt x="2176" y="7470"/>
                  </a:cubicBezTo>
                  <a:lnTo>
                    <a:pt x="2176" y="7454"/>
                  </a:lnTo>
                  <a:lnTo>
                    <a:pt x="2161" y="7447"/>
                  </a:lnTo>
                  <a:cubicBezTo>
                    <a:pt x="2192" y="7431"/>
                    <a:pt x="2230" y="7447"/>
                    <a:pt x="2238" y="7470"/>
                  </a:cubicBezTo>
                  <a:close/>
                  <a:moveTo>
                    <a:pt x="2452" y="6221"/>
                  </a:moveTo>
                  <a:lnTo>
                    <a:pt x="2490" y="6236"/>
                  </a:lnTo>
                  <a:lnTo>
                    <a:pt x="2490" y="6282"/>
                  </a:lnTo>
                  <a:cubicBezTo>
                    <a:pt x="2467" y="6274"/>
                    <a:pt x="2467" y="6282"/>
                    <a:pt x="2444" y="6282"/>
                  </a:cubicBezTo>
                  <a:cubicBezTo>
                    <a:pt x="2460" y="6267"/>
                    <a:pt x="2460" y="6251"/>
                    <a:pt x="2429" y="6251"/>
                  </a:cubicBezTo>
                  <a:close/>
                  <a:moveTo>
                    <a:pt x="2345" y="6068"/>
                  </a:moveTo>
                  <a:lnTo>
                    <a:pt x="2383" y="6045"/>
                  </a:lnTo>
                  <a:close/>
                  <a:moveTo>
                    <a:pt x="2375" y="6114"/>
                  </a:moveTo>
                  <a:lnTo>
                    <a:pt x="2368" y="6075"/>
                  </a:lnTo>
                  <a:close/>
                  <a:moveTo>
                    <a:pt x="2483" y="5669"/>
                  </a:moveTo>
                  <a:cubicBezTo>
                    <a:pt x="2498" y="5654"/>
                    <a:pt x="2460" y="5646"/>
                    <a:pt x="2490" y="5631"/>
                  </a:cubicBezTo>
                  <a:lnTo>
                    <a:pt x="2490" y="5685"/>
                  </a:lnTo>
                  <a:lnTo>
                    <a:pt x="2460" y="5700"/>
                  </a:lnTo>
                  <a:lnTo>
                    <a:pt x="2429" y="5662"/>
                  </a:lnTo>
                  <a:close/>
                  <a:moveTo>
                    <a:pt x="2559" y="5593"/>
                  </a:moveTo>
                  <a:lnTo>
                    <a:pt x="2575" y="5547"/>
                  </a:lnTo>
                  <a:cubicBezTo>
                    <a:pt x="2598" y="5577"/>
                    <a:pt x="2659" y="5570"/>
                    <a:pt x="2621" y="5593"/>
                  </a:cubicBezTo>
                  <a:cubicBezTo>
                    <a:pt x="2605" y="5585"/>
                    <a:pt x="2582" y="5593"/>
                    <a:pt x="2559" y="5593"/>
                  </a:cubicBezTo>
                  <a:close/>
                  <a:moveTo>
                    <a:pt x="2598" y="5654"/>
                  </a:moveTo>
                  <a:lnTo>
                    <a:pt x="2575" y="5623"/>
                  </a:lnTo>
                  <a:lnTo>
                    <a:pt x="2636" y="5608"/>
                  </a:lnTo>
                  <a:close/>
                  <a:moveTo>
                    <a:pt x="2153" y="6719"/>
                  </a:moveTo>
                  <a:cubicBezTo>
                    <a:pt x="2115" y="6703"/>
                    <a:pt x="2107" y="6688"/>
                    <a:pt x="2084" y="6658"/>
                  </a:cubicBezTo>
                  <a:cubicBezTo>
                    <a:pt x="2138" y="6665"/>
                    <a:pt x="2146" y="6688"/>
                    <a:pt x="2153" y="6719"/>
                  </a:cubicBezTo>
                  <a:close/>
                  <a:moveTo>
                    <a:pt x="2268" y="6106"/>
                  </a:moveTo>
                  <a:cubicBezTo>
                    <a:pt x="2261" y="6144"/>
                    <a:pt x="2299" y="6144"/>
                    <a:pt x="2307" y="6167"/>
                  </a:cubicBezTo>
                  <a:cubicBezTo>
                    <a:pt x="2261" y="6183"/>
                    <a:pt x="2261" y="6144"/>
                    <a:pt x="2238" y="6114"/>
                  </a:cubicBezTo>
                  <a:lnTo>
                    <a:pt x="2230" y="6106"/>
                  </a:lnTo>
                  <a:close/>
                  <a:moveTo>
                    <a:pt x="2314" y="5937"/>
                  </a:moveTo>
                  <a:lnTo>
                    <a:pt x="2291" y="5891"/>
                  </a:lnTo>
                  <a:close/>
                  <a:moveTo>
                    <a:pt x="2176" y="6183"/>
                  </a:moveTo>
                  <a:lnTo>
                    <a:pt x="2161" y="6144"/>
                  </a:lnTo>
                  <a:close/>
                  <a:moveTo>
                    <a:pt x="2521" y="5577"/>
                  </a:moveTo>
                  <a:lnTo>
                    <a:pt x="2467" y="5547"/>
                  </a:lnTo>
                  <a:close/>
                  <a:moveTo>
                    <a:pt x="1916" y="6818"/>
                  </a:moveTo>
                  <a:cubicBezTo>
                    <a:pt x="1916" y="6849"/>
                    <a:pt x="1908" y="6872"/>
                    <a:pt x="1878" y="6857"/>
                  </a:cubicBezTo>
                  <a:lnTo>
                    <a:pt x="1870" y="6795"/>
                  </a:lnTo>
                  <a:cubicBezTo>
                    <a:pt x="1893" y="6795"/>
                    <a:pt x="1885" y="6818"/>
                    <a:pt x="1916" y="6818"/>
                  </a:cubicBezTo>
                  <a:close/>
                  <a:moveTo>
                    <a:pt x="2268" y="5738"/>
                  </a:moveTo>
                  <a:lnTo>
                    <a:pt x="2253" y="5799"/>
                  </a:lnTo>
                  <a:cubicBezTo>
                    <a:pt x="2222" y="5784"/>
                    <a:pt x="2253" y="5761"/>
                    <a:pt x="2199" y="5761"/>
                  </a:cubicBezTo>
                  <a:lnTo>
                    <a:pt x="2207" y="5723"/>
                  </a:lnTo>
                  <a:cubicBezTo>
                    <a:pt x="2238" y="5731"/>
                    <a:pt x="2230" y="5731"/>
                    <a:pt x="2268" y="5738"/>
                  </a:cubicBezTo>
                  <a:close/>
                  <a:moveTo>
                    <a:pt x="2483" y="5271"/>
                  </a:moveTo>
                  <a:lnTo>
                    <a:pt x="2506" y="5233"/>
                  </a:lnTo>
                  <a:close/>
                  <a:moveTo>
                    <a:pt x="2023" y="8404"/>
                  </a:moveTo>
                  <a:cubicBezTo>
                    <a:pt x="1985" y="8389"/>
                    <a:pt x="1946" y="8374"/>
                    <a:pt x="1923" y="8335"/>
                  </a:cubicBezTo>
                  <a:cubicBezTo>
                    <a:pt x="1962" y="8343"/>
                    <a:pt x="2031" y="8374"/>
                    <a:pt x="2023" y="8404"/>
                  </a:cubicBezTo>
                  <a:close/>
                  <a:moveTo>
                    <a:pt x="1847" y="6160"/>
                  </a:moveTo>
                  <a:cubicBezTo>
                    <a:pt x="1878" y="6167"/>
                    <a:pt x="1893" y="6228"/>
                    <a:pt x="1870" y="6244"/>
                  </a:cubicBezTo>
                  <a:cubicBezTo>
                    <a:pt x="1885" y="6206"/>
                    <a:pt x="1839" y="6206"/>
                    <a:pt x="1832" y="6183"/>
                  </a:cubicBezTo>
                  <a:close/>
                  <a:moveTo>
                    <a:pt x="1625" y="6780"/>
                  </a:moveTo>
                  <a:cubicBezTo>
                    <a:pt x="1625" y="6818"/>
                    <a:pt x="1579" y="6803"/>
                    <a:pt x="1586" y="6772"/>
                  </a:cubicBezTo>
                  <a:close/>
                  <a:moveTo>
                    <a:pt x="1839" y="6052"/>
                  </a:moveTo>
                  <a:lnTo>
                    <a:pt x="1832" y="6014"/>
                  </a:lnTo>
                  <a:close/>
                  <a:moveTo>
                    <a:pt x="1663" y="8113"/>
                  </a:moveTo>
                  <a:cubicBezTo>
                    <a:pt x="1640" y="8113"/>
                    <a:pt x="1625" y="8082"/>
                    <a:pt x="1609" y="8067"/>
                  </a:cubicBezTo>
                  <a:cubicBezTo>
                    <a:pt x="1640" y="8067"/>
                    <a:pt x="1655" y="8075"/>
                    <a:pt x="1663" y="8113"/>
                  </a:cubicBezTo>
                  <a:close/>
                  <a:moveTo>
                    <a:pt x="2521" y="4888"/>
                  </a:moveTo>
                  <a:lnTo>
                    <a:pt x="2529" y="4895"/>
                  </a:lnTo>
                  <a:lnTo>
                    <a:pt x="2490" y="4903"/>
                  </a:lnTo>
                  <a:cubicBezTo>
                    <a:pt x="2490" y="4888"/>
                    <a:pt x="2483" y="4895"/>
                    <a:pt x="2490" y="4865"/>
                  </a:cubicBezTo>
                  <a:close/>
                  <a:moveTo>
                    <a:pt x="1563" y="6244"/>
                  </a:moveTo>
                  <a:cubicBezTo>
                    <a:pt x="1571" y="6221"/>
                    <a:pt x="1525" y="6221"/>
                    <a:pt x="1533" y="6190"/>
                  </a:cubicBezTo>
                  <a:cubicBezTo>
                    <a:pt x="1563" y="6198"/>
                    <a:pt x="1586" y="6236"/>
                    <a:pt x="1563" y="6244"/>
                  </a:cubicBezTo>
                  <a:close/>
                  <a:moveTo>
                    <a:pt x="1464" y="6313"/>
                  </a:moveTo>
                  <a:lnTo>
                    <a:pt x="1456" y="6320"/>
                  </a:lnTo>
                  <a:lnTo>
                    <a:pt x="1471" y="6351"/>
                  </a:lnTo>
                  <a:lnTo>
                    <a:pt x="1433" y="6297"/>
                  </a:lnTo>
                  <a:close/>
                  <a:moveTo>
                    <a:pt x="2176" y="5087"/>
                  </a:moveTo>
                  <a:lnTo>
                    <a:pt x="2130" y="5102"/>
                  </a:lnTo>
                  <a:close/>
                  <a:moveTo>
                    <a:pt x="1724" y="5731"/>
                  </a:moveTo>
                  <a:cubicBezTo>
                    <a:pt x="1701" y="5769"/>
                    <a:pt x="1678" y="5723"/>
                    <a:pt x="1686" y="5700"/>
                  </a:cubicBezTo>
                  <a:close/>
                  <a:moveTo>
                    <a:pt x="1418" y="6282"/>
                  </a:moveTo>
                  <a:lnTo>
                    <a:pt x="1395" y="6313"/>
                  </a:lnTo>
                  <a:lnTo>
                    <a:pt x="1395" y="6274"/>
                  </a:lnTo>
                  <a:close/>
                  <a:moveTo>
                    <a:pt x="1985" y="5324"/>
                  </a:moveTo>
                  <a:lnTo>
                    <a:pt x="1923" y="5294"/>
                  </a:lnTo>
                  <a:lnTo>
                    <a:pt x="1931" y="5279"/>
                  </a:lnTo>
                  <a:close/>
                  <a:moveTo>
                    <a:pt x="2268" y="4926"/>
                  </a:moveTo>
                  <a:lnTo>
                    <a:pt x="2230" y="4926"/>
                  </a:lnTo>
                  <a:close/>
                  <a:moveTo>
                    <a:pt x="1410" y="6236"/>
                  </a:moveTo>
                  <a:cubicBezTo>
                    <a:pt x="1380" y="6236"/>
                    <a:pt x="1364" y="6221"/>
                    <a:pt x="1364" y="6190"/>
                  </a:cubicBezTo>
                  <a:close/>
                  <a:moveTo>
                    <a:pt x="1265" y="7676"/>
                  </a:moveTo>
                  <a:cubicBezTo>
                    <a:pt x="1257" y="7684"/>
                    <a:pt x="1219" y="7653"/>
                    <a:pt x="1226" y="7692"/>
                  </a:cubicBezTo>
                  <a:cubicBezTo>
                    <a:pt x="1272" y="7707"/>
                    <a:pt x="1272" y="7684"/>
                    <a:pt x="1295" y="7692"/>
                  </a:cubicBezTo>
                  <a:lnTo>
                    <a:pt x="1311" y="7738"/>
                  </a:lnTo>
                  <a:cubicBezTo>
                    <a:pt x="1265" y="7745"/>
                    <a:pt x="1226" y="7730"/>
                    <a:pt x="1173" y="7738"/>
                  </a:cubicBezTo>
                  <a:cubicBezTo>
                    <a:pt x="1165" y="7661"/>
                    <a:pt x="1165" y="7653"/>
                    <a:pt x="1134" y="7592"/>
                  </a:cubicBezTo>
                  <a:cubicBezTo>
                    <a:pt x="1180" y="7600"/>
                    <a:pt x="1226" y="7623"/>
                    <a:pt x="1265" y="7676"/>
                  </a:cubicBezTo>
                  <a:close/>
                  <a:moveTo>
                    <a:pt x="2038" y="5210"/>
                  </a:moveTo>
                  <a:lnTo>
                    <a:pt x="2069" y="5240"/>
                  </a:lnTo>
                  <a:cubicBezTo>
                    <a:pt x="2031" y="5263"/>
                    <a:pt x="2069" y="5279"/>
                    <a:pt x="2061" y="5302"/>
                  </a:cubicBezTo>
                  <a:cubicBezTo>
                    <a:pt x="2023" y="5286"/>
                    <a:pt x="2061" y="5317"/>
                    <a:pt x="2031" y="5340"/>
                  </a:cubicBezTo>
                  <a:lnTo>
                    <a:pt x="2023" y="5271"/>
                  </a:lnTo>
                  <a:cubicBezTo>
                    <a:pt x="1985" y="5240"/>
                    <a:pt x="1916" y="5263"/>
                    <a:pt x="1923" y="5225"/>
                  </a:cubicBezTo>
                  <a:cubicBezTo>
                    <a:pt x="1954" y="5248"/>
                    <a:pt x="2031" y="5271"/>
                    <a:pt x="2038" y="5210"/>
                  </a:cubicBezTo>
                  <a:close/>
                  <a:moveTo>
                    <a:pt x="2222" y="5041"/>
                  </a:moveTo>
                  <a:lnTo>
                    <a:pt x="2199" y="5049"/>
                  </a:lnTo>
                  <a:lnTo>
                    <a:pt x="2192" y="5018"/>
                  </a:lnTo>
                  <a:cubicBezTo>
                    <a:pt x="2161" y="5041"/>
                    <a:pt x="2176" y="5056"/>
                    <a:pt x="2161" y="5064"/>
                  </a:cubicBezTo>
                  <a:cubicBezTo>
                    <a:pt x="2153" y="5079"/>
                    <a:pt x="2115" y="5095"/>
                    <a:pt x="2123" y="5064"/>
                  </a:cubicBezTo>
                  <a:lnTo>
                    <a:pt x="2153" y="5041"/>
                  </a:lnTo>
                  <a:cubicBezTo>
                    <a:pt x="2115" y="5026"/>
                    <a:pt x="2153" y="5003"/>
                    <a:pt x="2130" y="4980"/>
                  </a:cubicBezTo>
                  <a:cubicBezTo>
                    <a:pt x="2161" y="4964"/>
                    <a:pt x="2161" y="4949"/>
                    <a:pt x="2161" y="4934"/>
                  </a:cubicBezTo>
                  <a:lnTo>
                    <a:pt x="2130" y="4941"/>
                  </a:lnTo>
                  <a:cubicBezTo>
                    <a:pt x="2161" y="4895"/>
                    <a:pt x="2192" y="4911"/>
                    <a:pt x="2238" y="4934"/>
                  </a:cubicBezTo>
                  <a:lnTo>
                    <a:pt x="2207" y="4941"/>
                  </a:lnTo>
                  <a:lnTo>
                    <a:pt x="2207" y="4964"/>
                  </a:lnTo>
                  <a:lnTo>
                    <a:pt x="2238" y="4941"/>
                  </a:lnTo>
                  <a:cubicBezTo>
                    <a:pt x="2261" y="4949"/>
                    <a:pt x="2238" y="4972"/>
                    <a:pt x="2268" y="4964"/>
                  </a:cubicBezTo>
                  <a:lnTo>
                    <a:pt x="2245" y="5003"/>
                  </a:lnTo>
                  <a:lnTo>
                    <a:pt x="2230" y="4987"/>
                  </a:lnTo>
                  <a:close/>
                  <a:moveTo>
                    <a:pt x="1349" y="6091"/>
                  </a:moveTo>
                  <a:cubicBezTo>
                    <a:pt x="1372" y="6121"/>
                    <a:pt x="1372" y="6152"/>
                    <a:pt x="1372" y="6183"/>
                  </a:cubicBezTo>
                  <a:cubicBezTo>
                    <a:pt x="1341" y="6167"/>
                    <a:pt x="1303" y="6106"/>
                    <a:pt x="1349" y="6091"/>
                  </a:cubicBezTo>
                  <a:close/>
                  <a:moveTo>
                    <a:pt x="1778" y="5355"/>
                  </a:moveTo>
                  <a:lnTo>
                    <a:pt x="1793" y="5302"/>
                  </a:lnTo>
                  <a:close/>
                  <a:moveTo>
                    <a:pt x="1050" y="7462"/>
                  </a:moveTo>
                  <a:lnTo>
                    <a:pt x="1012" y="7416"/>
                  </a:lnTo>
                  <a:cubicBezTo>
                    <a:pt x="1035" y="7408"/>
                    <a:pt x="1065" y="7431"/>
                    <a:pt x="1050" y="7462"/>
                  </a:cubicBezTo>
                  <a:close/>
                  <a:moveTo>
                    <a:pt x="1870" y="5187"/>
                  </a:moveTo>
                  <a:lnTo>
                    <a:pt x="1847" y="5125"/>
                  </a:lnTo>
                  <a:cubicBezTo>
                    <a:pt x="1885" y="5148"/>
                    <a:pt x="1870" y="5164"/>
                    <a:pt x="1870" y="5187"/>
                  </a:cubicBezTo>
                  <a:close/>
                  <a:moveTo>
                    <a:pt x="1303" y="5968"/>
                  </a:moveTo>
                  <a:cubicBezTo>
                    <a:pt x="1303" y="5937"/>
                    <a:pt x="1272" y="5953"/>
                    <a:pt x="1272" y="5922"/>
                  </a:cubicBezTo>
                  <a:cubicBezTo>
                    <a:pt x="1311" y="5922"/>
                    <a:pt x="1334" y="5960"/>
                    <a:pt x="1303" y="5968"/>
                  </a:cubicBezTo>
                  <a:close/>
                  <a:moveTo>
                    <a:pt x="2046" y="4880"/>
                  </a:moveTo>
                  <a:lnTo>
                    <a:pt x="2100" y="4865"/>
                  </a:lnTo>
                  <a:lnTo>
                    <a:pt x="2061" y="4895"/>
                  </a:lnTo>
                  <a:lnTo>
                    <a:pt x="2031" y="4880"/>
                  </a:lnTo>
                  <a:lnTo>
                    <a:pt x="2061" y="4850"/>
                  </a:lnTo>
                  <a:close/>
                  <a:moveTo>
                    <a:pt x="1870" y="5041"/>
                  </a:moveTo>
                  <a:lnTo>
                    <a:pt x="1893" y="5056"/>
                  </a:lnTo>
                  <a:lnTo>
                    <a:pt x="1855" y="5079"/>
                  </a:lnTo>
                  <a:close/>
                  <a:moveTo>
                    <a:pt x="1992" y="4903"/>
                  </a:moveTo>
                  <a:cubicBezTo>
                    <a:pt x="1969" y="4934"/>
                    <a:pt x="2000" y="4957"/>
                    <a:pt x="1985" y="4980"/>
                  </a:cubicBezTo>
                  <a:cubicBezTo>
                    <a:pt x="1985" y="4957"/>
                    <a:pt x="1931" y="4934"/>
                    <a:pt x="1962" y="4903"/>
                  </a:cubicBezTo>
                  <a:close/>
                  <a:moveTo>
                    <a:pt x="1648" y="5340"/>
                  </a:moveTo>
                  <a:lnTo>
                    <a:pt x="1617" y="5355"/>
                  </a:lnTo>
                  <a:cubicBezTo>
                    <a:pt x="1609" y="5340"/>
                    <a:pt x="1586" y="5309"/>
                    <a:pt x="1609" y="5279"/>
                  </a:cubicBezTo>
                  <a:cubicBezTo>
                    <a:pt x="1648" y="5302"/>
                    <a:pt x="1609" y="5324"/>
                    <a:pt x="1648" y="5340"/>
                  </a:cubicBezTo>
                  <a:close/>
                  <a:moveTo>
                    <a:pt x="2038" y="4819"/>
                  </a:moveTo>
                  <a:lnTo>
                    <a:pt x="2008" y="4842"/>
                  </a:lnTo>
                  <a:lnTo>
                    <a:pt x="2008" y="4811"/>
                  </a:lnTo>
                  <a:close/>
                  <a:moveTo>
                    <a:pt x="882" y="7155"/>
                  </a:moveTo>
                  <a:cubicBezTo>
                    <a:pt x="851" y="7148"/>
                    <a:pt x="836" y="7140"/>
                    <a:pt x="836" y="7109"/>
                  </a:cubicBezTo>
                  <a:cubicBezTo>
                    <a:pt x="859" y="7109"/>
                    <a:pt x="874" y="7140"/>
                    <a:pt x="882" y="7155"/>
                  </a:cubicBezTo>
                  <a:close/>
                  <a:moveTo>
                    <a:pt x="1992" y="4857"/>
                  </a:moveTo>
                  <a:lnTo>
                    <a:pt x="1954" y="4865"/>
                  </a:lnTo>
                  <a:lnTo>
                    <a:pt x="1954" y="4827"/>
                  </a:lnTo>
                  <a:close/>
                  <a:moveTo>
                    <a:pt x="1234" y="5761"/>
                  </a:moveTo>
                  <a:lnTo>
                    <a:pt x="1226" y="5692"/>
                  </a:lnTo>
                  <a:close/>
                  <a:moveTo>
                    <a:pt x="1265" y="5731"/>
                  </a:moveTo>
                  <a:lnTo>
                    <a:pt x="1280" y="5761"/>
                  </a:lnTo>
                  <a:lnTo>
                    <a:pt x="1265" y="5799"/>
                  </a:lnTo>
                  <a:cubicBezTo>
                    <a:pt x="1303" y="5822"/>
                    <a:pt x="1280" y="5845"/>
                    <a:pt x="1311" y="5884"/>
                  </a:cubicBezTo>
                  <a:lnTo>
                    <a:pt x="1272" y="5884"/>
                  </a:lnTo>
                  <a:cubicBezTo>
                    <a:pt x="1280" y="5853"/>
                    <a:pt x="1265" y="5838"/>
                    <a:pt x="1249" y="5807"/>
                  </a:cubicBezTo>
                  <a:lnTo>
                    <a:pt x="1196" y="5807"/>
                  </a:lnTo>
                  <a:lnTo>
                    <a:pt x="1203" y="5738"/>
                  </a:lnTo>
                  <a:cubicBezTo>
                    <a:pt x="1234" y="5746"/>
                    <a:pt x="1226" y="5776"/>
                    <a:pt x="1249" y="5784"/>
                  </a:cubicBezTo>
                  <a:close/>
                  <a:moveTo>
                    <a:pt x="2031" y="4735"/>
                  </a:moveTo>
                  <a:lnTo>
                    <a:pt x="2008" y="4765"/>
                  </a:lnTo>
                  <a:cubicBezTo>
                    <a:pt x="1992" y="4750"/>
                    <a:pt x="2008" y="4712"/>
                    <a:pt x="2031" y="4735"/>
                  </a:cubicBezTo>
                  <a:close/>
                  <a:moveTo>
                    <a:pt x="1832" y="4934"/>
                  </a:moveTo>
                  <a:cubicBezTo>
                    <a:pt x="1801" y="4926"/>
                    <a:pt x="1778" y="4926"/>
                    <a:pt x="1801" y="4888"/>
                  </a:cubicBezTo>
                  <a:cubicBezTo>
                    <a:pt x="1801" y="4926"/>
                    <a:pt x="1839" y="4895"/>
                    <a:pt x="1832" y="4934"/>
                  </a:cubicBezTo>
                  <a:close/>
                  <a:moveTo>
                    <a:pt x="2192" y="4666"/>
                  </a:moveTo>
                  <a:lnTo>
                    <a:pt x="1893" y="4673"/>
                  </a:lnTo>
                  <a:lnTo>
                    <a:pt x="1893" y="4712"/>
                  </a:lnTo>
                  <a:lnTo>
                    <a:pt x="2100" y="4712"/>
                  </a:lnTo>
                  <a:cubicBezTo>
                    <a:pt x="2146" y="4735"/>
                    <a:pt x="2123" y="4750"/>
                    <a:pt x="2138" y="4773"/>
                  </a:cubicBezTo>
                  <a:cubicBezTo>
                    <a:pt x="2100" y="4788"/>
                    <a:pt x="2100" y="4811"/>
                    <a:pt x="2084" y="4842"/>
                  </a:cubicBezTo>
                  <a:cubicBezTo>
                    <a:pt x="2061" y="4827"/>
                    <a:pt x="2077" y="4773"/>
                    <a:pt x="2084" y="4742"/>
                  </a:cubicBezTo>
                  <a:lnTo>
                    <a:pt x="2061" y="4750"/>
                  </a:lnTo>
                  <a:cubicBezTo>
                    <a:pt x="2061" y="4719"/>
                    <a:pt x="2069" y="4712"/>
                    <a:pt x="2084" y="4719"/>
                  </a:cubicBezTo>
                  <a:cubicBezTo>
                    <a:pt x="2077" y="4704"/>
                    <a:pt x="2199" y="4620"/>
                    <a:pt x="2199" y="4620"/>
                  </a:cubicBezTo>
                  <a:lnTo>
                    <a:pt x="2199" y="4666"/>
                  </a:lnTo>
                  <a:close/>
                  <a:moveTo>
                    <a:pt x="851" y="6780"/>
                  </a:moveTo>
                  <a:cubicBezTo>
                    <a:pt x="813" y="6757"/>
                    <a:pt x="820" y="6703"/>
                    <a:pt x="797" y="6665"/>
                  </a:cubicBezTo>
                  <a:cubicBezTo>
                    <a:pt x="843" y="6665"/>
                    <a:pt x="843" y="6742"/>
                    <a:pt x="851" y="6780"/>
                  </a:cubicBezTo>
                  <a:close/>
                  <a:moveTo>
                    <a:pt x="1946" y="4773"/>
                  </a:moveTo>
                  <a:lnTo>
                    <a:pt x="1962" y="4727"/>
                  </a:lnTo>
                  <a:close/>
                  <a:moveTo>
                    <a:pt x="1234" y="5654"/>
                  </a:moveTo>
                  <a:lnTo>
                    <a:pt x="1203" y="5631"/>
                  </a:lnTo>
                  <a:cubicBezTo>
                    <a:pt x="1226" y="5616"/>
                    <a:pt x="1226" y="5593"/>
                    <a:pt x="1196" y="5585"/>
                  </a:cubicBezTo>
                  <a:lnTo>
                    <a:pt x="1203" y="5570"/>
                  </a:lnTo>
                  <a:cubicBezTo>
                    <a:pt x="1242" y="5585"/>
                    <a:pt x="1234" y="5616"/>
                    <a:pt x="1234" y="5654"/>
                  </a:cubicBezTo>
                  <a:close/>
                  <a:moveTo>
                    <a:pt x="1992" y="4666"/>
                  </a:moveTo>
                  <a:lnTo>
                    <a:pt x="1985" y="4735"/>
                  </a:lnTo>
                  <a:cubicBezTo>
                    <a:pt x="1954" y="4712"/>
                    <a:pt x="1962" y="4704"/>
                    <a:pt x="1962" y="4673"/>
                  </a:cubicBezTo>
                  <a:close/>
                  <a:moveTo>
                    <a:pt x="1893" y="5072"/>
                  </a:moveTo>
                  <a:cubicBezTo>
                    <a:pt x="1579" y="5049"/>
                    <a:pt x="1579" y="5018"/>
                    <a:pt x="1602" y="4995"/>
                  </a:cubicBezTo>
                  <a:close/>
                  <a:moveTo>
                    <a:pt x="1755" y="4903"/>
                  </a:moveTo>
                  <a:lnTo>
                    <a:pt x="1732" y="4926"/>
                  </a:lnTo>
                  <a:lnTo>
                    <a:pt x="1770" y="4926"/>
                  </a:lnTo>
                  <a:lnTo>
                    <a:pt x="1755" y="4941"/>
                  </a:lnTo>
                  <a:lnTo>
                    <a:pt x="1724" y="4941"/>
                  </a:lnTo>
                  <a:lnTo>
                    <a:pt x="1701" y="4903"/>
                  </a:lnTo>
                  <a:lnTo>
                    <a:pt x="1724" y="4903"/>
                  </a:lnTo>
                  <a:lnTo>
                    <a:pt x="1686" y="4888"/>
                  </a:lnTo>
                  <a:close/>
                  <a:moveTo>
                    <a:pt x="1755" y="4865"/>
                  </a:moveTo>
                  <a:cubicBezTo>
                    <a:pt x="1793" y="4857"/>
                    <a:pt x="1755" y="4827"/>
                    <a:pt x="1770" y="4811"/>
                  </a:cubicBezTo>
                  <a:cubicBezTo>
                    <a:pt x="1832" y="4819"/>
                    <a:pt x="1801" y="4880"/>
                    <a:pt x="1755" y="4865"/>
                  </a:cubicBezTo>
                  <a:close/>
                  <a:moveTo>
                    <a:pt x="1985" y="4597"/>
                  </a:moveTo>
                  <a:lnTo>
                    <a:pt x="2038" y="4612"/>
                  </a:lnTo>
                  <a:lnTo>
                    <a:pt x="2031" y="4635"/>
                  </a:lnTo>
                  <a:cubicBezTo>
                    <a:pt x="1992" y="4597"/>
                    <a:pt x="2008" y="4666"/>
                    <a:pt x="1969" y="4658"/>
                  </a:cubicBezTo>
                  <a:cubicBezTo>
                    <a:pt x="1992" y="4635"/>
                    <a:pt x="1954" y="4597"/>
                    <a:pt x="2000" y="4589"/>
                  </a:cubicBezTo>
                  <a:close/>
                  <a:moveTo>
                    <a:pt x="1839" y="4773"/>
                  </a:moveTo>
                  <a:lnTo>
                    <a:pt x="1809" y="4781"/>
                  </a:lnTo>
                  <a:lnTo>
                    <a:pt x="1778" y="4750"/>
                  </a:lnTo>
                  <a:lnTo>
                    <a:pt x="1809" y="4704"/>
                  </a:lnTo>
                  <a:close/>
                  <a:moveTo>
                    <a:pt x="1969" y="4589"/>
                  </a:moveTo>
                  <a:lnTo>
                    <a:pt x="1954" y="4574"/>
                  </a:lnTo>
                  <a:lnTo>
                    <a:pt x="1985" y="4558"/>
                  </a:lnTo>
                  <a:cubicBezTo>
                    <a:pt x="1962" y="4574"/>
                    <a:pt x="2000" y="4574"/>
                    <a:pt x="1969" y="4589"/>
                  </a:cubicBezTo>
                  <a:close/>
                  <a:moveTo>
                    <a:pt x="728" y="6420"/>
                  </a:moveTo>
                  <a:cubicBezTo>
                    <a:pt x="682" y="6420"/>
                    <a:pt x="698" y="6320"/>
                    <a:pt x="705" y="6351"/>
                  </a:cubicBezTo>
                  <a:cubicBezTo>
                    <a:pt x="705" y="6382"/>
                    <a:pt x="736" y="6389"/>
                    <a:pt x="728" y="6420"/>
                  </a:cubicBezTo>
                  <a:close/>
                  <a:moveTo>
                    <a:pt x="514" y="6918"/>
                  </a:moveTo>
                  <a:lnTo>
                    <a:pt x="476" y="6872"/>
                  </a:lnTo>
                  <a:cubicBezTo>
                    <a:pt x="499" y="6887"/>
                    <a:pt x="537" y="6887"/>
                    <a:pt x="514" y="6918"/>
                  </a:cubicBezTo>
                  <a:close/>
                  <a:moveTo>
                    <a:pt x="1755" y="4620"/>
                  </a:moveTo>
                  <a:lnTo>
                    <a:pt x="1793" y="4620"/>
                  </a:lnTo>
                  <a:cubicBezTo>
                    <a:pt x="1763" y="4627"/>
                    <a:pt x="1801" y="4635"/>
                    <a:pt x="1778" y="4650"/>
                  </a:cubicBezTo>
                  <a:lnTo>
                    <a:pt x="1724" y="4620"/>
                  </a:lnTo>
                  <a:lnTo>
                    <a:pt x="1740" y="4597"/>
                  </a:lnTo>
                  <a:close/>
                  <a:moveTo>
                    <a:pt x="1142" y="5508"/>
                  </a:moveTo>
                  <a:cubicBezTo>
                    <a:pt x="1165" y="5501"/>
                    <a:pt x="1150" y="5478"/>
                    <a:pt x="1119" y="5470"/>
                  </a:cubicBezTo>
                  <a:lnTo>
                    <a:pt x="1142" y="5439"/>
                  </a:lnTo>
                  <a:cubicBezTo>
                    <a:pt x="1104" y="5401"/>
                    <a:pt x="1142" y="5355"/>
                    <a:pt x="1104" y="5317"/>
                  </a:cubicBezTo>
                  <a:cubicBezTo>
                    <a:pt x="1111" y="5294"/>
                    <a:pt x="1150" y="5309"/>
                    <a:pt x="1111" y="5279"/>
                  </a:cubicBezTo>
                  <a:cubicBezTo>
                    <a:pt x="1119" y="5248"/>
                    <a:pt x="1165" y="5248"/>
                    <a:pt x="1157" y="5286"/>
                  </a:cubicBezTo>
                  <a:lnTo>
                    <a:pt x="1134" y="5286"/>
                  </a:lnTo>
                  <a:cubicBezTo>
                    <a:pt x="1203" y="5279"/>
                    <a:pt x="1196" y="5355"/>
                    <a:pt x="1226" y="5393"/>
                  </a:cubicBezTo>
                  <a:lnTo>
                    <a:pt x="1196" y="5432"/>
                  </a:lnTo>
                  <a:cubicBezTo>
                    <a:pt x="1203" y="5462"/>
                    <a:pt x="1242" y="5470"/>
                    <a:pt x="1226" y="5501"/>
                  </a:cubicBezTo>
                  <a:cubicBezTo>
                    <a:pt x="1188" y="5501"/>
                    <a:pt x="1165" y="5439"/>
                    <a:pt x="1165" y="5401"/>
                  </a:cubicBezTo>
                  <a:lnTo>
                    <a:pt x="1157" y="5393"/>
                  </a:lnTo>
                  <a:lnTo>
                    <a:pt x="1150" y="5462"/>
                  </a:lnTo>
                  <a:cubicBezTo>
                    <a:pt x="1188" y="5485"/>
                    <a:pt x="1226" y="5508"/>
                    <a:pt x="1196" y="5547"/>
                  </a:cubicBezTo>
                  <a:cubicBezTo>
                    <a:pt x="1188" y="5508"/>
                    <a:pt x="1157" y="5531"/>
                    <a:pt x="1142" y="5508"/>
                  </a:cubicBezTo>
                  <a:close/>
                  <a:moveTo>
                    <a:pt x="1969" y="4428"/>
                  </a:moveTo>
                  <a:cubicBezTo>
                    <a:pt x="2008" y="4421"/>
                    <a:pt x="2046" y="4466"/>
                    <a:pt x="2023" y="4474"/>
                  </a:cubicBezTo>
                  <a:lnTo>
                    <a:pt x="1985" y="4443"/>
                  </a:lnTo>
                  <a:cubicBezTo>
                    <a:pt x="2008" y="4459"/>
                    <a:pt x="2000" y="4436"/>
                    <a:pt x="1969" y="4428"/>
                  </a:cubicBezTo>
                  <a:close/>
                  <a:moveTo>
                    <a:pt x="1732" y="4597"/>
                  </a:moveTo>
                  <a:lnTo>
                    <a:pt x="1717" y="4551"/>
                  </a:lnTo>
                  <a:close/>
                  <a:moveTo>
                    <a:pt x="2100" y="4359"/>
                  </a:moveTo>
                  <a:cubicBezTo>
                    <a:pt x="2069" y="4344"/>
                    <a:pt x="2123" y="4344"/>
                    <a:pt x="2100" y="4321"/>
                  </a:cubicBezTo>
                  <a:lnTo>
                    <a:pt x="2146" y="4313"/>
                  </a:lnTo>
                  <a:cubicBezTo>
                    <a:pt x="2184" y="4344"/>
                    <a:pt x="2107" y="4344"/>
                    <a:pt x="2100" y="4359"/>
                  </a:cubicBezTo>
                  <a:close/>
                  <a:moveTo>
                    <a:pt x="1242" y="4972"/>
                  </a:moveTo>
                  <a:lnTo>
                    <a:pt x="1226" y="5003"/>
                  </a:lnTo>
                  <a:lnTo>
                    <a:pt x="1203" y="4964"/>
                  </a:lnTo>
                  <a:close/>
                  <a:moveTo>
                    <a:pt x="613" y="5968"/>
                  </a:moveTo>
                  <a:cubicBezTo>
                    <a:pt x="583" y="5976"/>
                    <a:pt x="583" y="5930"/>
                    <a:pt x="575" y="5914"/>
                  </a:cubicBezTo>
                  <a:close/>
                  <a:moveTo>
                    <a:pt x="1180" y="5110"/>
                  </a:moveTo>
                  <a:cubicBezTo>
                    <a:pt x="1157" y="5148"/>
                    <a:pt x="1219" y="5194"/>
                    <a:pt x="1165" y="5225"/>
                  </a:cubicBezTo>
                  <a:cubicBezTo>
                    <a:pt x="1203" y="5225"/>
                    <a:pt x="1203" y="5263"/>
                    <a:pt x="1196" y="5286"/>
                  </a:cubicBezTo>
                  <a:cubicBezTo>
                    <a:pt x="1180" y="5233"/>
                    <a:pt x="1142" y="5248"/>
                    <a:pt x="1104" y="5194"/>
                  </a:cubicBezTo>
                  <a:cubicBezTo>
                    <a:pt x="1150" y="5164"/>
                    <a:pt x="1088" y="5171"/>
                    <a:pt x="1127" y="5156"/>
                  </a:cubicBezTo>
                  <a:cubicBezTo>
                    <a:pt x="1119" y="5125"/>
                    <a:pt x="1081" y="5056"/>
                    <a:pt x="1111" y="5049"/>
                  </a:cubicBezTo>
                  <a:lnTo>
                    <a:pt x="1127" y="5064"/>
                  </a:lnTo>
                  <a:lnTo>
                    <a:pt x="1142" y="5003"/>
                  </a:lnTo>
                  <a:lnTo>
                    <a:pt x="1127" y="5049"/>
                  </a:lnTo>
                  <a:cubicBezTo>
                    <a:pt x="1150" y="5079"/>
                    <a:pt x="1142" y="5118"/>
                    <a:pt x="1180" y="5110"/>
                  </a:cubicBezTo>
                  <a:close/>
                  <a:moveTo>
                    <a:pt x="2184" y="4237"/>
                  </a:moveTo>
                  <a:cubicBezTo>
                    <a:pt x="2222" y="4237"/>
                    <a:pt x="2184" y="4214"/>
                    <a:pt x="2199" y="4206"/>
                  </a:cubicBezTo>
                  <a:cubicBezTo>
                    <a:pt x="2238" y="4214"/>
                    <a:pt x="2215" y="4275"/>
                    <a:pt x="2184" y="4237"/>
                  </a:cubicBezTo>
                  <a:close/>
                  <a:moveTo>
                    <a:pt x="1770" y="4436"/>
                  </a:moveTo>
                  <a:lnTo>
                    <a:pt x="1755" y="4421"/>
                  </a:lnTo>
                  <a:lnTo>
                    <a:pt x="1770" y="4405"/>
                  </a:lnTo>
                  <a:close/>
                  <a:moveTo>
                    <a:pt x="1150" y="4972"/>
                  </a:moveTo>
                  <a:lnTo>
                    <a:pt x="1165" y="5010"/>
                  </a:lnTo>
                  <a:cubicBezTo>
                    <a:pt x="1150" y="4980"/>
                    <a:pt x="1088" y="5010"/>
                    <a:pt x="1104" y="4964"/>
                  </a:cubicBezTo>
                  <a:cubicBezTo>
                    <a:pt x="1127" y="4957"/>
                    <a:pt x="1127" y="5003"/>
                    <a:pt x="1150" y="4972"/>
                  </a:cubicBezTo>
                  <a:close/>
                  <a:moveTo>
                    <a:pt x="1778" y="4290"/>
                  </a:moveTo>
                  <a:cubicBezTo>
                    <a:pt x="1778" y="4275"/>
                    <a:pt x="1763" y="4252"/>
                    <a:pt x="1793" y="4244"/>
                  </a:cubicBezTo>
                  <a:close/>
                  <a:moveTo>
                    <a:pt x="1870" y="4214"/>
                  </a:moveTo>
                  <a:cubicBezTo>
                    <a:pt x="1832" y="4214"/>
                    <a:pt x="1855" y="4229"/>
                    <a:pt x="1839" y="4244"/>
                  </a:cubicBezTo>
                  <a:lnTo>
                    <a:pt x="1809" y="4244"/>
                  </a:lnTo>
                  <a:lnTo>
                    <a:pt x="1816" y="4206"/>
                  </a:lnTo>
                  <a:lnTo>
                    <a:pt x="1839" y="4198"/>
                  </a:lnTo>
                  <a:close/>
                  <a:moveTo>
                    <a:pt x="1855" y="4191"/>
                  </a:moveTo>
                  <a:cubicBezTo>
                    <a:pt x="1878" y="4191"/>
                    <a:pt x="1855" y="4152"/>
                    <a:pt x="1885" y="4168"/>
                  </a:cubicBezTo>
                  <a:cubicBezTo>
                    <a:pt x="1885" y="4175"/>
                    <a:pt x="1893" y="4206"/>
                    <a:pt x="1855" y="4191"/>
                  </a:cubicBezTo>
                  <a:close/>
                  <a:moveTo>
                    <a:pt x="859" y="5033"/>
                  </a:moveTo>
                  <a:lnTo>
                    <a:pt x="851" y="4964"/>
                  </a:lnTo>
                  <a:cubicBezTo>
                    <a:pt x="882" y="4980"/>
                    <a:pt x="897" y="5041"/>
                    <a:pt x="859" y="5033"/>
                  </a:cubicBezTo>
                  <a:close/>
                  <a:moveTo>
                    <a:pt x="261" y="6144"/>
                  </a:moveTo>
                  <a:cubicBezTo>
                    <a:pt x="230" y="6144"/>
                    <a:pt x="215" y="6091"/>
                    <a:pt x="230" y="6052"/>
                  </a:cubicBezTo>
                  <a:cubicBezTo>
                    <a:pt x="261" y="6075"/>
                    <a:pt x="261" y="6106"/>
                    <a:pt x="261" y="6144"/>
                  </a:cubicBezTo>
                  <a:close/>
                  <a:moveTo>
                    <a:pt x="1755" y="4160"/>
                  </a:moveTo>
                  <a:cubicBezTo>
                    <a:pt x="1740" y="4191"/>
                    <a:pt x="1755" y="4229"/>
                    <a:pt x="1732" y="4252"/>
                  </a:cubicBezTo>
                  <a:cubicBezTo>
                    <a:pt x="1701" y="4229"/>
                    <a:pt x="1732" y="4168"/>
                    <a:pt x="1755" y="4160"/>
                  </a:cubicBezTo>
                  <a:close/>
                  <a:moveTo>
                    <a:pt x="506" y="5401"/>
                  </a:moveTo>
                  <a:cubicBezTo>
                    <a:pt x="491" y="5386"/>
                    <a:pt x="491" y="5317"/>
                    <a:pt x="514" y="5317"/>
                  </a:cubicBezTo>
                  <a:cubicBezTo>
                    <a:pt x="506" y="5347"/>
                    <a:pt x="537" y="5363"/>
                    <a:pt x="506" y="5401"/>
                  </a:cubicBezTo>
                  <a:close/>
                  <a:moveTo>
                    <a:pt x="476" y="5194"/>
                  </a:moveTo>
                  <a:lnTo>
                    <a:pt x="468" y="5118"/>
                  </a:lnTo>
                  <a:close/>
                  <a:moveTo>
                    <a:pt x="682" y="4198"/>
                  </a:moveTo>
                  <a:lnTo>
                    <a:pt x="690" y="4137"/>
                  </a:lnTo>
                  <a:cubicBezTo>
                    <a:pt x="721" y="4175"/>
                    <a:pt x="690" y="4198"/>
                    <a:pt x="682" y="4198"/>
                  </a:cubicBezTo>
                  <a:close/>
                  <a:moveTo>
                    <a:pt x="1142" y="3310"/>
                  </a:moveTo>
                  <a:lnTo>
                    <a:pt x="1127" y="3279"/>
                  </a:lnTo>
                  <a:cubicBezTo>
                    <a:pt x="1180" y="3279"/>
                    <a:pt x="1127" y="3225"/>
                    <a:pt x="1180" y="3225"/>
                  </a:cubicBezTo>
                  <a:cubicBezTo>
                    <a:pt x="1196" y="3264"/>
                    <a:pt x="1157" y="3317"/>
                    <a:pt x="1142" y="3310"/>
                  </a:cubicBezTo>
                  <a:close/>
                  <a:moveTo>
                    <a:pt x="1265" y="4918"/>
                  </a:moveTo>
                  <a:lnTo>
                    <a:pt x="1234" y="4880"/>
                  </a:lnTo>
                  <a:close/>
                  <a:moveTo>
                    <a:pt x="1303" y="5508"/>
                  </a:moveTo>
                  <a:lnTo>
                    <a:pt x="1303" y="5439"/>
                  </a:lnTo>
                  <a:cubicBezTo>
                    <a:pt x="1311" y="5462"/>
                    <a:pt x="1334" y="5508"/>
                    <a:pt x="1303" y="5508"/>
                  </a:cubicBezTo>
                  <a:close/>
                  <a:moveTo>
                    <a:pt x="1740" y="6612"/>
                  </a:moveTo>
                  <a:cubicBezTo>
                    <a:pt x="1717" y="6566"/>
                    <a:pt x="1701" y="6543"/>
                    <a:pt x="1686" y="6497"/>
                  </a:cubicBezTo>
                  <a:cubicBezTo>
                    <a:pt x="1724" y="6527"/>
                    <a:pt x="1732" y="6566"/>
                    <a:pt x="1740" y="6612"/>
                  </a:cubicBezTo>
                  <a:close/>
                  <a:moveTo>
                    <a:pt x="2222" y="4160"/>
                  </a:moveTo>
                  <a:lnTo>
                    <a:pt x="2253" y="4175"/>
                  </a:lnTo>
                  <a:lnTo>
                    <a:pt x="2230" y="4191"/>
                  </a:lnTo>
                  <a:close/>
                  <a:moveTo>
                    <a:pt x="2222" y="5685"/>
                  </a:moveTo>
                  <a:cubicBezTo>
                    <a:pt x="2192" y="5692"/>
                    <a:pt x="2176" y="5608"/>
                    <a:pt x="2222" y="5608"/>
                  </a:cubicBezTo>
                  <a:cubicBezTo>
                    <a:pt x="2192" y="5646"/>
                    <a:pt x="2238" y="5654"/>
                    <a:pt x="2222" y="5685"/>
                  </a:cubicBezTo>
                  <a:close/>
                  <a:moveTo>
                    <a:pt x="2490" y="5202"/>
                  </a:moveTo>
                  <a:lnTo>
                    <a:pt x="2498" y="5148"/>
                  </a:lnTo>
                  <a:cubicBezTo>
                    <a:pt x="2498" y="5164"/>
                    <a:pt x="2529" y="5194"/>
                    <a:pt x="2490" y="5202"/>
                  </a:cubicBezTo>
                  <a:close/>
                  <a:moveTo>
                    <a:pt x="5547" y="3907"/>
                  </a:moveTo>
                  <a:cubicBezTo>
                    <a:pt x="5555" y="3900"/>
                    <a:pt x="5524" y="3892"/>
                    <a:pt x="5555" y="3869"/>
                  </a:cubicBezTo>
                  <a:close/>
                  <a:moveTo>
                    <a:pt x="5302" y="3026"/>
                  </a:moveTo>
                  <a:lnTo>
                    <a:pt x="5287" y="3072"/>
                  </a:lnTo>
                  <a:cubicBezTo>
                    <a:pt x="5294" y="3049"/>
                    <a:pt x="5264" y="3042"/>
                    <a:pt x="5302" y="3026"/>
                  </a:cubicBezTo>
                  <a:close/>
                  <a:moveTo>
                    <a:pt x="4053" y="2260"/>
                  </a:moveTo>
                  <a:lnTo>
                    <a:pt x="4099" y="2283"/>
                  </a:lnTo>
                  <a:close/>
                  <a:moveTo>
                    <a:pt x="1418" y="2796"/>
                  </a:moveTo>
                  <a:cubicBezTo>
                    <a:pt x="1410" y="2827"/>
                    <a:pt x="1410" y="2835"/>
                    <a:pt x="1418" y="2873"/>
                  </a:cubicBezTo>
                  <a:lnTo>
                    <a:pt x="1395" y="2896"/>
                  </a:lnTo>
                  <a:cubicBezTo>
                    <a:pt x="1372" y="2888"/>
                    <a:pt x="1372" y="2888"/>
                    <a:pt x="1341" y="2865"/>
                  </a:cubicBezTo>
                  <a:cubicBezTo>
                    <a:pt x="1341" y="2896"/>
                    <a:pt x="1372" y="2904"/>
                    <a:pt x="1387" y="2927"/>
                  </a:cubicBezTo>
                  <a:cubicBezTo>
                    <a:pt x="1349" y="2934"/>
                    <a:pt x="1318" y="2896"/>
                    <a:pt x="1311" y="2858"/>
                  </a:cubicBezTo>
                  <a:cubicBezTo>
                    <a:pt x="1357" y="2865"/>
                    <a:pt x="1334" y="2789"/>
                    <a:pt x="1372" y="2789"/>
                  </a:cubicBezTo>
                  <a:cubicBezTo>
                    <a:pt x="1395" y="2796"/>
                    <a:pt x="1372" y="2812"/>
                    <a:pt x="1387" y="2819"/>
                  </a:cubicBezTo>
                  <a:close/>
                  <a:moveTo>
                    <a:pt x="996" y="2306"/>
                  </a:moveTo>
                  <a:cubicBezTo>
                    <a:pt x="996" y="2337"/>
                    <a:pt x="1012" y="2352"/>
                    <a:pt x="974" y="2352"/>
                  </a:cubicBezTo>
                  <a:close/>
                  <a:moveTo>
                    <a:pt x="1456" y="7891"/>
                  </a:moveTo>
                  <a:cubicBezTo>
                    <a:pt x="1418" y="7891"/>
                    <a:pt x="1387" y="7837"/>
                    <a:pt x="1387" y="7891"/>
                  </a:cubicBezTo>
                  <a:cubicBezTo>
                    <a:pt x="1341" y="7876"/>
                    <a:pt x="1311" y="7830"/>
                    <a:pt x="1295" y="7776"/>
                  </a:cubicBezTo>
                  <a:cubicBezTo>
                    <a:pt x="1334" y="7776"/>
                    <a:pt x="1318" y="7799"/>
                    <a:pt x="1357" y="7791"/>
                  </a:cubicBezTo>
                  <a:lnTo>
                    <a:pt x="1380" y="7837"/>
                  </a:lnTo>
                  <a:lnTo>
                    <a:pt x="1395" y="7814"/>
                  </a:lnTo>
                  <a:cubicBezTo>
                    <a:pt x="1418" y="7845"/>
                    <a:pt x="1464" y="7845"/>
                    <a:pt x="1456" y="7891"/>
                  </a:cubicBezTo>
                  <a:close/>
                  <a:moveTo>
                    <a:pt x="514" y="5692"/>
                  </a:moveTo>
                  <a:cubicBezTo>
                    <a:pt x="544" y="5708"/>
                    <a:pt x="529" y="5746"/>
                    <a:pt x="529" y="5769"/>
                  </a:cubicBezTo>
                  <a:cubicBezTo>
                    <a:pt x="506" y="5746"/>
                    <a:pt x="506" y="5723"/>
                    <a:pt x="514" y="5692"/>
                  </a:cubicBezTo>
                  <a:close/>
                  <a:moveTo>
                    <a:pt x="1196" y="3049"/>
                  </a:moveTo>
                  <a:lnTo>
                    <a:pt x="1219" y="3065"/>
                  </a:lnTo>
                  <a:lnTo>
                    <a:pt x="1188" y="3087"/>
                  </a:lnTo>
                  <a:cubicBezTo>
                    <a:pt x="1188" y="3118"/>
                    <a:pt x="1196" y="3118"/>
                    <a:pt x="1196" y="3141"/>
                  </a:cubicBezTo>
                  <a:cubicBezTo>
                    <a:pt x="1165" y="3179"/>
                    <a:pt x="1142" y="3210"/>
                    <a:pt x="1142" y="3256"/>
                  </a:cubicBezTo>
                  <a:cubicBezTo>
                    <a:pt x="1065" y="3264"/>
                    <a:pt x="1081" y="3340"/>
                    <a:pt x="1042" y="3379"/>
                  </a:cubicBezTo>
                  <a:cubicBezTo>
                    <a:pt x="1004" y="3356"/>
                    <a:pt x="1065" y="3302"/>
                    <a:pt x="1035" y="3279"/>
                  </a:cubicBezTo>
                  <a:cubicBezTo>
                    <a:pt x="1012" y="3356"/>
                    <a:pt x="951" y="3379"/>
                    <a:pt x="958" y="3478"/>
                  </a:cubicBezTo>
                  <a:cubicBezTo>
                    <a:pt x="928" y="3486"/>
                    <a:pt x="897" y="3486"/>
                    <a:pt x="920" y="3532"/>
                  </a:cubicBezTo>
                  <a:cubicBezTo>
                    <a:pt x="889" y="3547"/>
                    <a:pt x="859" y="3524"/>
                    <a:pt x="874" y="3486"/>
                  </a:cubicBezTo>
                  <a:lnTo>
                    <a:pt x="851" y="3517"/>
                  </a:lnTo>
                  <a:cubicBezTo>
                    <a:pt x="882" y="3509"/>
                    <a:pt x="882" y="3562"/>
                    <a:pt x="912" y="3547"/>
                  </a:cubicBezTo>
                  <a:cubicBezTo>
                    <a:pt x="859" y="3585"/>
                    <a:pt x="889" y="3639"/>
                    <a:pt x="859" y="3693"/>
                  </a:cubicBezTo>
                  <a:cubicBezTo>
                    <a:pt x="859" y="3624"/>
                    <a:pt x="851" y="3562"/>
                    <a:pt x="851" y="3555"/>
                  </a:cubicBezTo>
                  <a:cubicBezTo>
                    <a:pt x="805" y="3555"/>
                    <a:pt x="836" y="3662"/>
                    <a:pt x="820" y="3708"/>
                  </a:cubicBezTo>
                  <a:cubicBezTo>
                    <a:pt x="797" y="3700"/>
                    <a:pt x="782" y="3754"/>
                    <a:pt x="782" y="3777"/>
                  </a:cubicBezTo>
                  <a:lnTo>
                    <a:pt x="721" y="3785"/>
                  </a:lnTo>
                  <a:lnTo>
                    <a:pt x="721" y="3800"/>
                  </a:lnTo>
                  <a:lnTo>
                    <a:pt x="774" y="3800"/>
                  </a:lnTo>
                  <a:cubicBezTo>
                    <a:pt x="759" y="3861"/>
                    <a:pt x="767" y="3930"/>
                    <a:pt x="759" y="3984"/>
                  </a:cubicBezTo>
                  <a:lnTo>
                    <a:pt x="736" y="3984"/>
                  </a:lnTo>
                  <a:cubicBezTo>
                    <a:pt x="736" y="3915"/>
                    <a:pt x="728" y="3892"/>
                    <a:pt x="728" y="3831"/>
                  </a:cubicBezTo>
                  <a:cubicBezTo>
                    <a:pt x="690" y="3869"/>
                    <a:pt x="698" y="3930"/>
                    <a:pt x="667" y="3976"/>
                  </a:cubicBezTo>
                  <a:lnTo>
                    <a:pt x="698" y="3953"/>
                  </a:lnTo>
                  <a:lnTo>
                    <a:pt x="705" y="3999"/>
                  </a:lnTo>
                  <a:cubicBezTo>
                    <a:pt x="682" y="4022"/>
                    <a:pt x="659" y="3999"/>
                    <a:pt x="652" y="4022"/>
                  </a:cubicBezTo>
                  <a:lnTo>
                    <a:pt x="682" y="4053"/>
                  </a:lnTo>
                  <a:lnTo>
                    <a:pt x="682" y="4037"/>
                  </a:lnTo>
                  <a:cubicBezTo>
                    <a:pt x="698" y="4022"/>
                    <a:pt x="744" y="4037"/>
                    <a:pt x="705" y="4014"/>
                  </a:cubicBezTo>
                  <a:cubicBezTo>
                    <a:pt x="744" y="3976"/>
                    <a:pt x="759" y="4037"/>
                    <a:pt x="744" y="4060"/>
                  </a:cubicBezTo>
                  <a:cubicBezTo>
                    <a:pt x="736" y="4022"/>
                    <a:pt x="721" y="4099"/>
                    <a:pt x="698" y="4060"/>
                  </a:cubicBezTo>
                  <a:lnTo>
                    <a:pt x="705" y="4122"/>
                  </a:lnTo>
                  <a:lnTo>
                    <a:pt x="682" y="4060"/>
                  </a:lnTo>
                  <a:lnTo>
                    <a:pt x="629" y="4053"/>
                  </a:lnTo>
                  <a:lnTo>
                    <a:pt x="613" y="4129"/>
                  </a:lnTo>
                  <a:lnTo>
                    <a:pt x="575" y="4076"/>
                  </a:lnTo>
                  <a:cubicBezTo>
                    <a:pt x="537" y="4091"/>
                    <a:pt x="575" y="4129"/>
                    <a:pt x="544" y="4152"/>
                  </a:cubicBezTo>
                  <a:cubicBezTo>
                    <a:pt x="567" y="4168"/>
                    <a:pt x="567" y="4122"/>
                    <a:pt x="583" y="4114"/>
                  </a:cubicBezTo>
                  <a:lnTo>
                    <a:pt x="567" y="4175"/>
                  </a:lnTo>
                  <a:cubicBezTo>
                    <a:pt x="590" y="4152"/>
                    <a:pt x="606" y="4168"/>
                    <a:pt x="629" y="4175"/>
                  </a:cubicBezTo>
                  <a:lnTo>
                    <a:pt x="629" y="4198"/>
                  </a:lnTo>
                  <a:cubicBezTo>
                    <a:pt x="613" y="4229"/>
                    <a:pt x="613" y="4175"/>
                    <a:pt x="590" y="4206"/>
                  </a:cubicBezTo>
                  <a:cubicBezTo>
                    <a:pt x="621" y="4244"/>
                    <a:pt x="583" y="4405"/>
                    <a:pt x="537" y="4398"/>
                  </a:cubicBezTo>
                  <a:lnTo>
                    <a:pt x="567" y="4443"/>
                  </a:lnTo>
                  <a:cubicBezTo>
                    <a:pt x="544" y="4482"/>
                    <a:pt x="529" y="4459"/>
                    <a:pt x="506" y="4474"/>
                  </a:cubicBezTo>
                  <a:cubicBezTo>
                    <a:pt x="514" y="4436"/>
                    <a:pt x="499" y="4398"/>
                    <a:pt x="506" y="4359"/>
                  </a:cubicBezTo>
                  <a:cubicBezTo>
                    <a:pt x="476" y="4382"/>
                    <a:pt x="468" y="4466"/>
                    <a:pt x="476" y="4512"/>
                  </a:cubicBezTo>
                  <a:lnTo>
                    <a:pt x="437" y="4520"/>
                  </a:lnTo>
                  <a:cubicBezTo>
                    <a:pt x="460" y="4551"/>
                    <a:pt x="476" y="4589"/>
                    <a:pt x="437" y="4635"/>
                  </a:cubicBezTo>
                  <a:cubicBezTo>
                    <a:pt x="468" y="4650"/>
                    <a:pt x="468" y="4673"/>
                    <a:pt x="499" y="4658"/>
                  </a:cubicBezTo>
                  <a:cubicBezTo>
                    <a:pt x="468" y="4673"/>
                    <a:pt x="506" y="4704"/>
                    <a:pt x="491" y="4742"/>
                  </a:cubicBezTo>
                  <a:cubicBezTo>
                    <a:pt x="537" y="4727"/>
                    <a:pt x="506" y="4804"/>
                    <a:pt x="537" y="4804"/>
                  </a:cubicBezTo>
                  <a:cubicBezTo>
                    <a:pt x="514" y="4857"/>
                    <a:pt x="499" y="4773"/>
                    <a:pt x="476" y="4811"/>
                  </a:cubicBezTo>
                  <a:lnTo>
                    <a:pt x="499" y="4880"/>
                  </a:lnTo>
                  <a:lnTo>
                    <a:pt x="460" y="4865"/>
                  </a:lnTo>
                  <a:cubicBezTo>
                    <a:pt x="437" y="4788"/>
                    <a:pt x="460" y="4712"/>
                    <a:pt x="430" y="4658"/>
                  </a:cubicBezTo>
                  <a:cubicBezTo>
                    <a:pt x="414" y="4673"/>
                    <a:pt x="437" y="4696"/>
                    <a:pt x="414" y="4704"/>
                  </a:cubicBezTo>
                  <a:cubicBezTo>
                    <a:pt x="476" y="4804"/>
                    <a:pt x="384" y="4895"/>
                    <a:pt x="437" y="4995"/>
                  </a:cubicBezTo>
                  <a:cubicBezTo>
                    <a:pt x="384" y="5087"/>
                    <a:pt x="468" y="5248"/>
                    <a:pt x="414" y="5302"/>
                  </a:cubicBezTo>
                  <a:lnTo>
                    <a:pt x="414" y="5386"/>
                  </a:lnTo>
                  <a:cubicBezTo>
                    <a:pt x="460" y="5393"/>
                    <a:pt x="437" y="5455"/>
                    <a:pt x="453" y="5478"/>
                  </a:cubicBezTo>
                  <a:lnTo>
                    <a:pt x="422" y="5493"/>
                  </a:lnTo>
                  <a:cubicBezTo>
                    <a:pt x="453" y="5493"/>
                    <a:pt x="460" y="5539"/>
                    <a:pt x="437" y="5539"/>
                  </a:cubicBezTo>
                  <a:cubicBezTo>
                    <a:pt x="491" y="5616"/>
                    <a:pt x="460" y="5700"/>
                    <a:pt x="499" y="5776"/>
                  </a:cubicBezTo>
                  <a:cubicBezTo>
                    <a:pt x="506" y="5746"/>
                    <a:pt x="529" y="5784"/>
                    <a:pt x="537" y="5799"/>
                  </a:cubicBezTo>
                  <a:lnTo>
                    <a:pt x="491" y="5784"/>
                  </a:lnTo>
                  <a:cubicBezTo>
                    <a:pt x="476" y="5861"/>
                    <a:pt x="537" y="5922"/>
                    <a:pt x="552" y="5991"/>
                  </a:cubicBezTo>
                  <a:cubicBezTo>
                    <a:pt x="506" y="5999"/>
                    <a:pt x="537" y="6083"/>
                    <a:pt x="567" y="6083"/>
                  </a:cubicBezTo>
                  <a:lnTo>
                    <a:pt x="552" y="6129"/>
                  </a:lnTo>
                  <a:cubicBezTo>
                    <a:pt x="629" y="6152"/>
                    <a:pt x="590" y="6320"/>
                    <a:pt x="682" y="6382"/>
                  </a:cubicBezTo>
                  <a:cubicBezTo>
                    <a:pt x="644" y="6466"/>
                    <a:pt x="797" y="6543"/>
                    <a:pt x="759" y="6612"/>
                  </a:cubicBezTo>
                  <a:lnTo>
                    <a:pt x="721" y="6550"/>
                  </a:lnTo>
                  <a:cubicBezTo>
                    <a:pt x="698" y="6581"/>
                    <a:pt x="767" y="6627"/>
                    <a:pt x="782" y="6696"/>
                  </a:cubicBezTo>
                  <a:cubicBezTo>
                    <a:pt x="797" y="6726"/>
                    <a:pt x="682" y="6803"/>
                    <a:pt x="682" y="6803"/>
                  </a:cubicBezTo>
                  <a:lnTo>
                    <a:pt x="682" y="6849"/>
                  </a:lnTo>
                  <a:cubicBezTo>
                    <a:pt x="682" y="6849"/>
                    <a:pt x="889" y="6949"/>
                    <a:pt x="951" y="6972"/>
                  </a:cubicBezTo>
                  <a:cubicBezTo>
                    <a:pt x="958" y="7041"/>
                    <a:pt x="1042" y="7155"/>
                    <a:pt x="1104" y="7240"/>
                  </a:cubicBezTo>
                  <a:cubicBezTo>
                    <a:pt x="1456" y="7814"/>
                    <a:pt x="2046" y="8335"/>
                    <a:pt x="2804" y="8565"/>
                  </a:cubicBezTo>
                  <a:cubicBezTo>
                    <a:pt x="3180" y="8680"/>
                    <a:pt x="3601" y="8726"/>
                    <a:pt x="4023" y="8657"/>
                  </a:cubicBezTo>
                  <a:cubicBezTo>
                    <a:pt x="4452" y="8596"/>
                    <a:pt x="4827" y="8427"/>
                    <a:pt x="5133" y="8251"/>
                  </a:cubicBezTo>
                  <a:cubicBezTo>
                    <a:pt x="5448" y="8059"/>
                    <a:pt x="5700" y="7853"/>
                    <a:pt x="5938" y="7615"/>
                  </a:cubicBezTo>
                  <a:cubicBezTo>
                    <a:pt x="6175" y="7385"/>
                    <a:pt x="6390" y="7125"/>
                    <a:pt x="6566" y="6857"/>
                  </a:cubicBezTo>
                  <a:cubicBezTo>
                    <a:pt x="6941" y="6313"/>
                    <a:pt x="7202" y="5700"/>
                    <a:pt x="7347" y="5056"/>
                  </a:cubicBezTo>
                  <a:lnTo>
                    <a:pt x="7386" y="5079"/>
                  </a:lnTo>
                  <a:cubicBezTo>
                    <a:pt x="7294" y="5263"/>
                    <a:pt x="7301" y="5470"/>
                    <a:pt x="7202" y="5654"/>
                  </a:cubicBezTo>
                  <a:cubicBezTo>
                    <a:pt x="7217" y="5669"/>
                    <a:pt x="7210" y="5685"/>
                    <a:pt x="7210" y="5723"/>
                  </a:cubicBezTo>
                  <a:lnTo>
                    <a:pt x="7202" y="5692"/>
                  </a:lnTo>
                  <a:cubicBezTo>
                    <a:pt x="7171" y="5708"/>
                    <a:pt x="7202" y="5754"/>
                    <a:pt x="7164" y="5776"/>
                  </a:cubicBezTo>
                  <a:cubicBezTo>
                    <a:pt x="7171" y="5807"/>
                    <a:pt x="7194" y="5784"/>
                    <a:pt x="7202" y="5815"/>
                  </a:cubicBezTo>
                  <a:cubicBezTo>
                    <a:pt x="7110" y="5868"/>
                    <a:pt x="7072" y="5999"/>
                    <a:pt x="7056" y="6114"/>
                  </a:cubicBezTo>
                  <a:cubicBezTo>
                    <a:pt x="7010" y="6190"/>
                    <a:pt x="6949" y="6251"/>
                    <a:pt x="6941" y="6351"/>
                  </a:cubicBezTo>
                  <a:lnTo>
                    <a:pt x="6926" y="6351"/>
                  </a:lnTo>
                  <a:cubicBezTo>
                    <a:pt x="6888" y="6497"/>
                    <a:pt x="6750" y="6635"/>
                    <a:pt x="6735" y="6734"/>
                  </a:cubicBezTo>
                  <a:lnTo>
                    <a:pt x="6696" y="6742"/>
                  </a:lnTo>
                  <a:lnTo>
                    <a:pt x="6719" y="6742"/>
                  </a:lnTo>
                  <a:cubicBezTo>
                    <a:pt x="6589" y="6872"/>
                    <a:pt x="6566" y="7033"/>
                    <a:pt x="6413" y="7148"/>
                  </a:cubicBezTo>
                  <a:cubicBezTo>
                    <a:pt x="6436" y="7186"/>
                    <a:pt x="6351" y="7232"/>
                    <a:pt x="6321" y="7263"/>
                  </a:cubicBezTo>
                  <a:cubicBezTo>
                    <a:pt x="6275" y="7316"/>
                    <a:pt x="6260" y="7385"/>
                    <a:pt x="6221" y="7385"/>
                  </a:cubicBezTo>
                  <a:cubicBezTo>
                    <a:pt x="6198" y="7454"/>
                    <a:pt x="6160" y="7500"/>
                    <a:pt x="6091" y="7516"/>
                  </a:cubicBezTo>
                  <a:cubicBezTo>
                    <a:pt x="6068" y="7546"/>
                    <a:pt x="6122" y="7516"/>
                    <a:pt x="6099" y="7554"/>
                  </a:cubicBezTo>
                  <a:lnTo>
                    <a:pt x="6060" y="7554"/>
                  </a:lnTo>
                  <a:cubicBezTo>
                    <a:pt x="6053" y="7615"/>
                    <a:pt x="6007" y="7615"/>
                    <a:pt x="5984" y="7661"/>
                  </a:cubicBezTo>
                  <a:lnTo>
                    <a:pt x="5968" y="7646"/>
                  </a:lnTo>
                  <a:cubicBezTo>
                    <a:pt x="5945" y="7707"/>
                    <a:pt x="5892" y="7730"/>
                    <a:pt x="5861" y="7776"/>
                  </a:cubicBezTo>
                  <a:cubicBezTo>
                    <a:pt x="5831" y="7745"/>
                    <a:pt x="5854" y="7776"/>
                    <a:pt x="5815" y="7784"/>
                  </a:cubicBezTo>
                  <a:lnTo>
                    <a:pt x="5800" y="7837"/>
                  </a:lnTo>
                  <a:lnTo>
                    <a:pt x="5762" y="7830"/>
                  </a:lnTo>
                  <a:cubicBezTo>
                    <a:pt x="5762" y="7883"/>
                    <a:pt x="5670" y="7883"/>
                    <a:pt x="5639" y="7968"/>
                  </a:cubicBezTo>
                  <a:lnTo>
                    <a:pt x="5608" y="7952"/>
                  </a:lnTo>
                  <a:cubicBezTo>
                    <a:pt x="5547" y="8021"/>
                    <a:pt x="5356" y="8144"/>
                    <a:pt x="5356" y="8182"/>
                  </a:cubicBezTo>
                  <a:cubicBezTo>
                    <a:pt x="5317" y="8220"/>
                    <a:pt x="5248" y="8213"/>
                    <a:pt x="5225" y="8274"/>
                  </a:cubicBezTo>
                  <a:cubicBezTo>
                    <a:pt x="5172" y="8274"/>
                    <a:pt x="5095" y="8305"/>
                    <a:pt x="5087" y="8343"/>
                  </a:cubicBezTo>
                  <a:cubicBezTo>
                    <a:pt x="4789" y="8488"/>
                    <a:pt x="4490" y="8649"/>
                    <a:pt x="4092" y="8711"/>
                  </a:cubicBezTo>
                  <a:lnTo>
                    <a:pt x="4069" y="8734"/>
                  </a:lnTo>
                  <a:cubicBezTo>
                    <a:pt x="4030" y="8726"/>
                    <a:pt x="4023" y="8734"/>
                    <a:pt x="3977" y="8718"/>
                  </a:cubicBezTo>
                  <a:cubicBezTo>
                    <a:pt x="3754" y="8787"/>
                    <a:pt x="3463" y="8718"/>
                    <a:pt x="3226" y="8749"/>
                  </a:cubicBezTo>
                  <a:lnTo>
                    <a:pt x="3211" y="8718"/>
                  </a:lnTo>
                  <a:cubicBezTo>
                    <a:pt x="3111" y="8711"/>
                    <a:pt x="3027" y="8711"/>
                    <a:pt x="2942" y="8680"/>
                  </a:cubicBezTo>
                  <a:cubicBezTo>
                    <a:pt x="2942" y="8695"/>
                    <a:pt x="2950" y="8757"/>
                    <a:pt x="2866" y="8749"/>
                  </a:cubicBezTo>
                  <a:cubicBezTo>
                    <a:pt x="2843" y="8718"/>
                    <a:pt x="2873" y="8711"/>
                    <a:pt x="2827" y="8688"/>
                  </a:cubicBezTo>
                  <a:cubicBezTo>
                    <a:pt x="2812" y="8672"/>
                    <a:pt x="2881" y="8657"/>
                    <a:pt x="2889" y="8688"/>
                  </a:cubicBezTo>
                  <a:cubicBezTo>
                    <a:pt x="2927" y="8672"/>
                    <a:pt x="2843" y="8634"/>
                    <a:pt x="2843" y="8657"/>
                  </a:cubicBezTo>
                  <a:cubicBezTo>
                    <a:pt x="2736" y="8580"/>
                    <a:pt x="2605" y="8611"/>
                    <a:pt x="2513" y="8519"/>
                  </a:cubicBezTo>
                  <a:cubicBezTo>
                    <a:pt x="2475" y="8542"/>
                    <a:pt x="2414" y="8496"/>
                    <a:pt x="2375" y="8450"/>
                  </a:cubicBezTo>
                  <a:lnTo>
                    <a:pt x="2368" y="8465"/>
                  </a:lnTo>
                  <a:cubicBezTo>
                    <a:pt x="2276" y="8412"/>
                    <a:pt x="2184" y="8374"/>
                    <a:pt x="2107" y="8305"/>
                  </a:cubicBezTo>
                  <a:lnTo>
                    <a:pt x="2077" y="8328"/>
                  </a:lnTo>
                  <a:cubicBezTo>
                    <a:pt x="1962" y="8236"/>
                    <a:pt x="1770" y="8151"/>
                    <a:pt x="1724" y="8036"/>
                  </a:cubicBezTo>
                  <a:lnTo>
                    <a:pt x="1717" y="8059"/>
                  </a:lnTo>
                  <a:cubicBezTo>
                    <a:pt x="1602" y="7952"/>
                    <a:pt x="1464" y="7853"/>
                    <a:pt x="1380" y="7722"/>
                  </a:cubicBezTo>
                  <a:cubicBezTo>
                    <a:pt x="1280" y="7661"/>
                    <a:pt x="1180" y="7508"/>
                    <a:pt x="1104" y="7401"/>
                  </a:cubicBezTo>
                  <a:cubicBezTo>
                    <a:pt x="1073" y="7385"/>
                    <a:pt x="1081" y="7424"/>
                    <a:pt x="1050" y="7401"/>
                  </a:cubicBezTo>
                  <a:lnTo>
                    <a:pt x="1035" y="7378"/>
                  </a:lnTo>
                  <a:cubicBezTo>
                    <a:pt x="1111" y="7362"/>
                    <a:pt x="996" y="7270"/>
                    <a:pt x="981" y="7232"/>
                  </a:cubicBezTo>
                  <a:cubicBezTo>
                    <a:pt x="943" y="7240"/>
                    <a:pt x="1004" y="7270"/>
                    <a:pt x="996" y="7286"/>
                  </a:cubicBezTo>
                  <a:lnTo>
                    <a:pt x="943" y="7263"/>
                  </a:lnTo>
                  <a:cubicBezTo>
                    <a:pt x="974" y="7171"/>
                    <a:pt x="882" y="7109"/>
                    <a:pt x="866" y="7018"/>
                  </a:cubicBezTo>
                  <a:cubicBezTo>
                    <a:pt x="843" y="7002"/>
                    <a:pt x="851" y="7041"/>
                    <a:pt x="820" y="7018"/>
                  </a:cubicBezTo>
                  <a:lnTo>
                    <a:pt x="805" y="6995"/>
                  </a:lnTo>
                  <a:lnTo>
                    <a:pt x="843" y="7002"/>
                  </a:lnTo>
                  <a:cubicBezTo>
                    <a:pt x="843" y="6972"/>
                    <a:pt x="836" y="6956"/>
                    <a:pt x="805" y="6941"/>
                  </a:cubicBezTo>
                  <a:lnTo>
                    <a:pt x="774" y="6964"/>
                  </a:lnTo>
                  <a:lnTo>
                    <a:pt x="782" y="7010"/>
                  </a:lnTo>
                  <a:cubicBezTo>
                    <a:pt x="744" y="7002"/>
                    <a:pt x="767" y="6964"/>
                    <a:pt x="728" y="6956"/>
                  </a:cubicBezTo>
                  <a:cubicBezTo>
                    <a:pt x="744" y="6918"/>
                    <a:pt x="721" y="6895"/>
                    <a:pt x="705" y="6864"/>
                  </a:cubicBezTo>
                  <a:cubicBezTo>
                    <a:pt x="728" y="6849"/>
                    <a:pt x="728" y="6918"/>
                    <a:pt x="751" y="6926"/>
                  </a:cubicBezTo>
                  <a:cubicBezTo>
                    <a:pt x="767" y="6857"/>
                    <a:pt x="782" y="6933"/>
                    <a:pt x="805" y="6941"/>
                  </a:cubicBezTo>
                  <a:cubicBezTo>
                    <a:pt x="805" y="6857"/>
                    <a:pt x="767" y="6887"/>
                    <a:pt x="751" y="6811"/>
                  </a:cubicBezTo>
                  <a:lnTo>
                    <a:pt x="728" y="6841"/>
                  </a:lnTo>
                  <a:lnTo>
                    <a:pt x="721" y="6818"/>
                  </a:lnTo>
                  <a:lnTo>
                    <a:pt x="705" y="6849"/>
                  </a:lnTo>
                  <a:cubicBezTo>
                    <a:pt x="659" y="6826"/>
                    <a:pt x="652" y="6788"/>
                    <a:pt x="606" y="6765"/>
                  </a:cubicBezTo>
                  <a:cubicBezTo>
                    <a:pt x="606" y="6734"/>
                    <a:pt x="606" y="6726"/>
                    <a:pt x="621" y="6711"/>
                  </a:cubicBezTo>
                  <a:cubicBezTo>
                    <a:pt x="606" y="6688"/>
                    <a:pt x="544" y="6673"/>
                    <a:pt x="544" y="6627"/>
                  </a:cubicBezTo>
                  <a:lnTo>
                    <a:pt x="590" y="6650"/>
                  </a:lnTo>
                  <a:cubicBezTo>
                    <a:pt x="590" y="6619"/>
                    <a:pt x="567" y="6612"/>
                    <a:pt x="544" y="6619"/>
                  </a:cubicBezTo>
                  <a:cubicBezTo>
                    <a:pt x="514" y="6596"/>
                    <a:pt x="544" y="6558"/>
                    <a:pt x="529" y="6550"/>
                  </a:cubicBezTo>
                  <a:cubicBezTo>
                    <a:pt x="537" y="6543"/>
                    <a:pt x="552" y="6558"/>
                    <a:pt x="552" y="6520"/>
                  </a:cubicBezTo>
                  <a:cubicBezTo>
                    <a:pt x="499" y="6504"/>
                    <a:pt x="437" y="6397"/>
                    <a:pt x="491" y="6382"/>
                  </a:cubicBezTo>
                  <a:cubicBezTo>
                    <a:pt x="468" y="6351"/>
                    <a:pt x="476" y="6313"/>
                    <a:pt x="437" y="6290"/>
                  </a:cubicBezTo>
                  <a:cubicBezTo>
                    <a:pt x="468" y="6236"/>
                    <a:pt x="391" y="6198"/>
                    <a:pt x="430" y="6160"/>
                  </a:cubicBezTo>
                  <a:cubicBezTo>
                    <a:pt x="345" y="6137"/>
                    <a:pt x="422" y="6014"/>
                    <a:pt x="353" y="5968"/>
                  </a:cubicBezTo>
                  <a:cubicBezTo>
                    <a:pt x="353" y="5899"/>
                    <a:pt x="315" y="5845"/>
                    <a:pt x="322" y="5776"/>
                  </a:cubicBezTo>
                  <a:cubicBezTo>
                    <a:pt x="338" y="5746"/>
                    <a:pt x="338" y="5815"/>
                    <a:pt x="345" y="5769"/>
                  </a:cubicBezTo>
                  <a:cubicBezTo>
                    <a:pt x="269" y="5677"/>
                    <a:pt x="322" y="5562"/>
                    <a:pt x="269" y="5470"/>
                  </a:cubicBezTo>
                  <a:lnTo>
                    <a:pt x="261" y="5508"/>
                  </a:lnTo>
                  <a:lnTo>
                    <a:pt x="230" y="5508"/>
                  </a:lnTo>
                  <a:cubicBezTo>
                    <a:pt x="230" y="5462"/>
                    <a:pt x="246" y="5409"/>
                    <a:pt x="238" y="5363"/>
                  </a:cubicBezTo>
                  <a:lnTo>
                    <a:pt x="223" y="5393"/>
                  </a:lnTo>
                  <a:cubicBezTo>
                    <a:pt x="200" y="5409"/>
                    <a:pt x="223" y="5355"/>
                    <a:pt x="192" y="5355"/>
                  </a:cubicBezTo>
                  <a:lnTo>
                    <a:pt x="207" y="5324"/>
                  </a:lnTo>
                  <a:cubicBezTo>
                    <a:pt x="131" y="5294"/>
                    <a:pt x="223" y="5202"/>
                    <a:pt x="161" y="5141"/>
                  </a:cubicBezTo>
                  <a:cubicBezTo>
                    <a:pt x="169" y="5118"/>
                    <a:pt x="192" y="5118"/>
                    <a:pt x="207" y="5141"/>
                  </a:cubicBezTo>
                  <a:lnTo>
                    <a:pt x="223" y="5087"/>
                  </a:lnTo>
                  <a:lnTo>
                    <a:pt x="192" y="5118"/>
                  </a:lnTo>
                  <a:cubicBezTo>
                    <a:pt x="161" y="5095"/>
                    <a:pt x="169" y="5079"/>
                    <a:pt x="161" y="5056"/>
                  </a:cubicBezTo>
                  <a:lnTo>
                    <a:pt x="200" y="5064"/>
                  </a:lnTo>
                  <a:cubicBezTo>
                    <a:pt x="169" y="5018"/>
                    <a:pt x="192" y="4964"/>
                    <a:pt x="184" y="4903"/>
                  </a:cubicBezTo>
                  <a:cubicBezTo>
                    <a:pt x="192" y="4895"/>
                    <a:pt x="207" y="4926"/>
                    <a:pt x="223" y="4888"/>
                  </a:cubicBezTo>
                  <a:cubicBezTo>
                    <a:pt x="154" y="4857"/>
                    <a:pt x="192" y="4696"/>
                    <a:pt x="161" y="4635"/>
                  </a:cubicBezTo>
                  <a:cubicBezTo>
                    <a:pt x="192" y="4620"/>
                    <a:pt x="184" y="4558"/>
                    <a:pt x="207" y="4604"/>
                  </a:cubicBezTo>
                  <a:cubicBezTo>
                    <a:pt x="223" y="4581"/>
                    <a:pt x="200" y="4566"/>
                    <a:pt x="184" y="4566"/>
                  </a:cubicBezTo>
                  <a:cubicBezTo>
                    <a:pt x="184" y="4528"/>
                    <a:pt x="238" y="4528"/>
                    <a:pt x="207" y="4482"/>
                  </a:cubicBezTo>
                  <a:lnTo>
                    <a:pt x="200" y="4528"/>
                  </a:lnTo>
                  <a:lnTo>
                    <a:pt x="184" y="4520"/>
                  </a:lnTo>
                  <a:cubicBezTo>
                    <a:pt x="192" y="4443"/>
                    <a:pt x="230" y="4367"/>
                    <a:pt x="184" y="4283"/>
                  </a:cubicBezTo>
                  <a:cubicBezTo>
                    <a:pt x="207" y="4290"/>
                    <a:pt x="207" y="4283"/>
                    <a:pt x="246" y="4252"/>
                  </a:cubicBezTo>
                  <a:cubicBezTo>
                    <a:pt x="230" y="4221"/>
                    <a:pt x="207" y="4252"/>
                    <a:pt x="192" y="4275"/>
                  </a:cubicBezTo>
                  <a:cubicBezTo>
                    <a:pt x="146" y="4221"/>
                    <a:pt x="230" y="4183"/>
                    <a:pt x="192" y="4137"/>
                  </a:cubicBezTo>
                  <a:cubicBezTo>
                    <a:pt x="223" y="4091"/>
                    <a:pt x="230" y="4168"/>
                    <a:pt x="261" y="4137"/>
                  </a:cubicBezTo>
                  <a:cubicBezTo>
                    <a:pt x="238" y="4106"/>
                    <a:pt x="223" y="4122"/>
                    <a:pt x="200" y="4099"/>
                  </a:cubicBezTo>
                  <a:cubicBezTo>
                    <a:pt x="184" y="4060"/>
                    <a:pt x="230" y="4068"/>
                    <a:pt x="223" y="4053"/>
                  </a:cubicBezTo>
                  <a:lnTo>
                    <a:pt x="246" y="4083"/>
                  </a:lnTo>
                  <a:cubicBezTo>
                    <a:pt x="261" y="4053"/>
                    <a:pt x="246" y="4007"/>
                    <a:pt x="230" y="4014"/>
                  </a:cubicBezTo>
                  <a:cubicBezTo>
                    <a:pt x="276" y="3969"/>
                    <a:pt x="238" y="3953"/>
                    <a:pt x="299" y="3930"/>
                  </a:cubicBezTo>
                  <a:cubicBezTo>
                    <a:pt x="284" y="3869"/>
                    <a:pt x="299" y="3869"/>
                    <a:pt x="322" y="3815"/>
                  </a:cubicBezTo>
                  <a:cubicBezTo>
                    <a:pt x="315" y="3800"/>
                    <a:pt x="284" y="3831"/>
                    <a:pt x="284" y="3785"/>
                  </a:cubicBezTo>
                  <a:lnTo>
                    <a:pt x="246" y="3815"/>
                  </a:lnTo>
                  <a:cubicBezTo>
                    <a:pt x="238" y="3838"/>
                    <a:pt x="276" y="3831"/>
                    <a:pt x="238" y="3861"/>
                  </a:cubicBezTo>
                  <a:lnTo>
                    <a:pt x="261" y="3869"/>
                  </a:lnTo>
                  <a:cubicBezTo>
                    <a:pt x="246" y="3915"/>
                    <a:pt x="230" y="4083"/>
                    <a:pt x="184" y="4045"/>
                  </a:cubicBezTo>
                  <a:lnTo>
                    <a:pt x="200" y="4099"/>
                  </a:lnTo>
                  <a:cubicBezTo>
                    <a:pt x="169" y="4129"/>
                    <a:pt x="154" y="4099"/>
                    <a:pt x="154" y="4060"/>
                  </a:cubicBezTo>
                  <a:cubicBezTo>
                    <a:pt x="146" y="4083"/>
                    <a:pt x="131" y="4168"/>
                    <a:pt x="169" y="4129"/>
                  </a:cubicBezTo>
                  <a:cubicBezTo>
                    <a:pt x="169" y="4168"/>
                    <a:pt x="146" y="4198"/>
                    <a:pt x="184" y="4237"/>
                  </a:cubicBezTo>
                  <a:lnTo>
                    <a:pt x="146" y="4206"/>
                  </a:lnTo>
                  <a:cubicBezTo>
                    <a:pt x="115" y="4237"/>
                    <a:pt x="154" y="4321"/>
                    <a:pt x="108" y="4290"/>
                  </a:cubicBezTo>
                  <a:lnTo>
                    <a:pt x="123" y="4313"/>
                  </a:lnTo>
                  <a:cubicBezTo>
                    <a:pt x="123" y="4336"/>
                    <a:pt x="123" y="4367"/>
                    <a:pt x="93" y="4398"/>
                  </a:cubicBezTo>
                  <a:lnTo>
                    <a:pt x="123" y="4405"/>
                  </a:lnTo>
                  <a:lnTo>
                    <a:pt x="123" y="4466"/>
                  </a:lnTo>
                  <a:lnTo>
                    <a:pt x="93" y="4451"/>
                  </a:lnTo>
                  <a:cubicBezTo>
                    <a:pt x="115" y="4528"/>
                    <a:pt x="115" y="4597"/>
                    <a:pt x="108" y="4666"/>
                  </a:cubicBezTo>
                  <a:lnTo>
                    <a:pt x="77" y="4635"/>
                  </a:lnTo>
                  <a:cubicBezTo>
                    <a:pt x="54" y="4666"/>
                    <a:pt x="85" y="4681"/>
                    <a:pt x="54" y="4712"/>
                  </a:cubicBezTo>
                  <a:cubicBezTo>
                    <a:pt x="47" y="4681"/>
                    <a:pt x="39" y="4643"/>
                    <a:pt x="70" y="4620"/>
                  </a:cubicBezTo>
                  <a:cubicBezTo>
                    <a:pt x="16" y="4589"/>
                    <a:pt x="77" y="4505"/>
                    <a:pt x="47" y="4451"/>
                  </a:cubicBezTo>
                  <a:cubicBezTo>
                    <a:pt x="31" y="4558"/>
                    <a:pt x="39" y="4666"/>
                    <a:pt x="31" y="4750"/>
                  </a:cubicBezTo>
                  <a:lnTo>
                    <a:pt x="47" y="4719"/>
                  </a:lnTo>
                  <a:cubicBezTo>
                    <a:pt x="85" y="4773"/>
                    <a:pt x="1" y="4781"/>
                    <a:pt x="31" y="4827"/>
                  </a:cubicBezTo>
                  <a:lnTo>
                    <a:pt x="39" y="4781"/>
                  </a:lnTo>
                  <a:cubicBezTo>
                    <a:pt x="70" y="4796"/>
                    <a:pt x="31" y="4819"/>
                    <a:pt x="70" y="4850"/>
                  </a:cubicBezTo>
                  <a:lnTo>
                    <a:pt x="39" y="4834"/>
                  </a:lnTo>
                  <a:lnTo>
                    <a:pt x="39" y="4873"/>
                  </a:lnTo>
                  <a:cubicBezTo>
                    <a:pt x="77" y="4888"/>
                    <a:pt x="70" y="5026"/>
                    <a:pt x="54" y="5087"/>
                  </a:cubicBezTo>
                  <a:cubicBezTo>
                    <a:pt x="31" y="5102"/>
                    <a:pt x="70" y="5049"/>
                    <a:pt x="39" y="5041"/>
                  </a:cubicBezTo>
                  <a:cubicBezTo>
                    <a:pt x="54" y="5141"/>
                    <a:pt x="70" y="5248"/>
                    <a:pt x="70" y="5363"/>
                  </a:cubicBezTo>
                  <a:lnTo>
                    <a:pt x="39" y="5347"/>
                  </a:lnTo>
                  <a:cubicBezTo>
                    <a:pt x="8" y="5386"/>
                    <a:pt x="54" y="5401"/>
                    <a:pt x="77" y="5393"/>
                  </a:cubicBezTo>
                  <a:cubicBezTo>
                    <a:pt x="85" y="5439"/>
                    <a:pt x="39" y="5393"/>
                    <a:pt x="39" y="5439"/>
                  </a:cubicBezTo>
                  <a:cubicBezTo>
                    <a:pt x="54" y="5478"/>
                    <a:pt x="54" y="5401"/>
                    <a:pt x="77" y="5432"/>
                  </a:cubicBezTo>
                  <a:cubicBezTo>
                    <a:pt x="85" y="5501"/>
                    <a:pt x="131" y="5554"/>
                    <a:pt x="108" y="5623"/>
                  </a:cubicBezTo>
                  <a:cubicBezTo>
                    <a:pt x="154" y="5639"/>
                    <a:pt x="131" y="5669"/>
                    <a:pt x="161" y="5708"/>
                  </a:cubicBezTo>
                  <a:cubicBezTo>
                    <a:pt x="154" y="5738"/>
                    <a:pt x="146" y="5715"/>
                    <a:pt x="131" y="5746"/>
                  </a:cubicBezTo>
                  <a:cubicBezTo>
                    <a:pt x="169" y="5792"/>
                    <a:pt x="169" y="5845"/>
                    <a:pt x="192" y="5891"/>
                  </a:cubicBezTo>
                  <a:lnTo>
                    <a:pt x="161" y="5845"/>
                  </a:lnTo>
                  <a:cubicBezTo>
                    <a:pt x="146" y="5884"/>
                    <a:pt x="169" y="5937"/>
                    <a:pt x="207" y="5968"/>
                  </a:cubicBezTo>
                  <a:cubicBezTo>
                    <a:pt x="207" y="5999"/>
                    <a:pt x="184" y="5968"/>
                    <a:pt x="169" y="5999"/>
                  </a:cubicBezTo>
                  <a:lnTo>
                    <a:pt x="123" y="5945"/>
                  </a:lnTo>
                  <a:cubicBezTo>
                    <a:pt x="154" y="6045"/>
                    <a:pt x="184" y="6114"/>
                    <a:pt x="246" y="6190"/>
                  </a:cubicBezTo>
                  <a:cubicBezTo>
                    <a:pt x="246" y="6236"/>
                    <a:pt x="200" y="6167"/>
                    <a:pt x="200" y="6206"/>
                  </a:cubicBezTo>
                  <a:cubicBezTo>
                    <a:pt x="230" y="6290"/>
                    <a:pt x="269" y="6366"/>
                    <a:pt x="269" y="6466"/>
                  </a:cubicBezTo>
                  <a:cubicBezTo>
                    <a:pt x="322" y="6497"/>
                    <a:pt x="307" y="6535"/>
                    <a:pt x="307" y="6558"/>
                  </a:cubicBezTo>
                  <a:lnTo>
                    <a:pt x="345" y="6558"/>
                  </a:lnTo>
                  <a:cubicBezTo>
                    <a:pt x="322" y="6635"/>
                    <a:pt x="460" y="6742"/>
                    <a:pt x="414" y="6780"/>
                  </a:cubicBezTo>
                  <a:cubicBezTo>
                    <a:pt x="460" y="6880"/>
                    <a:pt x="499" y="7018"/>
                    <a:pt x="567" y="7071"/>
                  </a:cubicBezTo>
                  <a:cubicBezTo>
                    <a:pt x="552" y="7132"/>
                    <a:pt x="621" y="7163"/>
                    <a:pt x="613" y="7232"/>
                  </a:cubicBezTo>
                  <a:cubicBezTo>
                    <a:pt x="659" y="7247"/>
                    <a:pt x="652" y="7286"/>
                    <a:pt x="705" y="7309"/>
                  </a:cubicBezTo>
                  <a:cubicBezTo>
                    <a:pt x="721" y="7339"/>
                    <a:pt x="690" y="7324"/>
                    <a:pt x="698" y="7355"/>
                  </a:cubicBezTo>
                  <a:cubicBezTo>
                    <a:pt x="813" y="7531"/>
                    <a:pt x="951" y="7684"/>
                    <a:pt x="1065" y="7860"/>
                  </a:cubicBezTo>
                  <a:cubicBezTo>
                    <a:pt x="1081" y="7853"/>
                    <a:pt x="1104" y="7860"/>
                    <a:pt x="1081" y="7837"/>
                  </a:cubicBezTo>
                  <a:cubicBezTo>
                    <a:pt x="1188" y="7975"/>
                    <a:pt x="1303" y="8121"/>
                    <a:pt x="1464" y="8220"/>
                  </a:cubicBezTo>
                  <a:cubicBezTo>
                    <a:pt x="1510" y="8236"/>
                    <a:pt x="1510" y="8297"/>
                    <a:pt x="1548" y="8320"/>
                  </a:cubicBezTo>
                  <a:lnTo>
                    <a:pt x="1571" y="8305"/>
                  </a:lnTo>
                  <a:cubicBezTo>
                    <a:pt x="1609" y="8351"/>
                    <a:pt x="1655" y="8397"/>
                    <a:pt x="1740" y="8427"/>
                  </a:cubicBezTo>
                  <a:lnTo>
                    <a:pt x="1770" y="8488"/>
                  </a:lnTo>
                  <a:cubicBezTo>
                    <a:pt x="1962" y="8573"/>
                    <a:pt x="2123" y="8688"/>
                    <a:pt x="2307" y="8780"/>
                  </a:cubicBezTo>
                  <a:lnTo>
                    <a:pt x="2329" y="8772"/>
                  </a:lnTo>
                  <a:cubicBezTo>
                    <a:pt x="2644" y="8948"/>
                    <a:pt x="3019" y="9009"/>
                    <a:pt x="3402" y="9063"/>
                  </a:cubicBezTo>
                  <a:cubicBezTo>
                    <a:pt x="3463" y="9032"/>
                    <a:pt x="3724" y="9071"/>
                    <a:pt x="3908" y="9048"/>
                  </a:cubicBezTo>
                  <a:cubicBezTo>
                    <a:pt x="4000" y="9040"/>
                    <a:pt x="4076" y="9009"/>
                    <a:pt x="4145" y="9025"/>
                  </a:cubicBezTo>
                  <a:lnTo>
                    <a:pt x="4191" y="8994"/>
                  </a:lnTo>
                  <a:cubicBezTo>
                    <a:pt x="4245" y="9032"/>
                    <a:pt x="4337" y="8948"/>
                    <a:pt x="4421" y="8963"/>
                  </a:cubicBezTo>
                  <a:cubicBezTo>
                    <a:pt x="4597" y="8879"/>
                    <a:pt x="4858" y="8841"/>
                    <a:pt x="5026" y="8718"/>
                  </a:cubicBezTo>
                  <a:lnTo>
                    <a:pt x="5072" y="8726"/>
                  </a:lnTo>
                  <a:cubicBezTo>
                    <a:pt x="5287" y="8573"/>
                    <a:pt x="5516" y="8496"/>
                    <a:pt x="5677" y="8320"/>
                  </a:cubicBezTo>
                  <a:cubicBezTo>
                    <a:pt x="5785" y="8297"/>
                    <a:pt x="5823" y="8190"/>
                    <a:pt x="5915" y="8159"/>
                  </a:cubicBezTo>
                  <a:cubicBezTo>
                    <a:pt x="5938" y="8090"/>
                    <a:pt x="6014" y="8090"/>
                    <a:pt x="6030" y="8036"/>
                  </a:cubicBezTo>
                  <a:cubicBezTo>
                    <a:pt x="6168" y="7952"/>
                    <a:pt x="6275" y="7837"/>
                    <a:pt x="6374" y="7707"/>
                  </a:cubicBezTo>
                  <a:cubicBezTo>
                    <a:pt x="6627" y="7470"/>
                    <a:pt x="6819" y="7171"/>
                    <a:pt x="7018" y="6895"/>
                  </a:cubicBezTo>
                  <a:lnTo>
                    <a:pt x="7018" y="6857"/>
                  </a:lnTo>
                  <a:lnTo>
                    <a:pt x="7041" y="6857"/>
                  </a:lnTo>
                  <a:cubicBezTo>
                    <a:pt x="7125" y="6696"/>
                    <a:pt x="7194" y="6581"/>
                    <a:pt x="7255" y="6405"/>
                  </a:cubicBezTo>
                  <a:lnTo>
                    <a:pt x="7294" y="6389"/>
                  </a:lnTo>
                  <a:cubicBezTo>
                    <a:pt x="7309" y="6359"/>
                    <a:pt x="7271" y="6359"/>
                    <a:pt x="7309" y="6320"/>
                  </a:cubicBezTo>
                  <a:lnTo>
                    <a:pt x="7309" y="6351"/>
                  </a:lnTo>
                  <a:lnTo>
                    <a:pt x="7317" y="6290"/>
                  </a:lnTo>
                  <a:cubicBezTo>
                    <a:pt x="7616" y="5677"/>
                    <a:pt x="7776" y="5026"/>
                    <a:pt x="7807" y="4336"/>
                  </a:cubicBezTo>
                  <a:cubicBezTo>
                    <a:pt x="7822" y="3647"/>
                    <a:pt x="7707" y="2911"/>
                    <a:pt x="7324" y="2191"/>
                  </a:cubicBezTo>
                  <a:lnTo>
                    <a:pt x="7294" y="2176"/>
                  </a:lnTo>
                  <a:cubicBezTo>
                    <a:pt x="7210" y="1977"/>
                    <a:pt x="7041" y="1808"/>
                    <a:pt x="6918" y="1617"/>
                  </a:cubicBezTo>
                  <a:cubicBezTo>
                    <a:pt x="6895" y="1594"/>
                    <a:pt x="6834" y="1594"/>
                    <a:pt x="6865" y="1563"/>
                  </a:cubicBezTo>
                  <a:cubicBezTo>
                    <a:pt x="6834" y="1555"/>
                    <a:pt x="6773" y="1494"/>
                    <a:pt x="6742" y="1440"/>
                  </a:cubicBezTo>
                  <a:lnTo>
                    <a:pt x="6689" y="1425"/>
                  </a:lnTo>
                  <a:cubicBezTo>
                    <a:pt x="6643" y="1371"/>
                    <a:pt x="6604" y="1325"/>
                    <a:pt x="6528" y="1287"/>
                  </a:cubicBezTo>
                  <a:cubicBezTo>
                    <a:pt x="6306" y="1034"/>
                    <a:pt x="6022" y="927"/>
                    <a:pt x="5815" y="720"/>
                  </a:cubicBezTo>
                  <a:lnTo>
                    <a:pt x="5769" y="720"/>
                  </a:lnTo>
                  <a:cubicBezTo>
                    <a:pt x="5746" y="674"/>
                    <a:pt x="5670" y="636"/>
                    <a:pt x="5631" y="644"/>
                  </a:cubicBezTo>
                  <a:lnTo>
                    <a:pt x="5631" y="605"/>
                  </a:lnTo>
                  <a:cubicBezTo>
                    <a:pt x="5593" y="636"/>
                    <a:pt x="5578" y="598"/>
                    <a:pt x="5562" y="575"/>
                  </a:cubicBezTo>
                  <a:cubicBezTo>
                    <a:pt x="5478" y="575"/>
                    <a:pt x="5402" y="521"/>
                    <a:pt x="5317" y="467"/>
                  </a:cubicBezTo>
                  <a:lnTo>
                    <a:pt x="5325" y="444"/>
                  </a:lnTo>
                  <a:cubicBezTo>
                    <a:pt x="5302" y="421"/>
                    <a:pt x="5279" y="467"/>
                    <a:pt x="5248" y="421"/>
                  </a:cubicBezTo>
                  <a:lnTo>
                    <a:pt x="5248" y="444"/>
                  </a:lnTo>
                  <a:cubicBezTo>
                    <a:pt x="5218" y="444"/>
                    <a:pt x="5210" y="414"/>
                    <a:pt x="5179" y="421"/>
                  </a:cubicBezTo>
                  <a:lnTo>
                    <a:pt x="5187" y="406"/>
                  </a:lnTo>
                  <a:cubicBezTo>
                    <a:pt x="5156" y="406"/>
                    <a:pt x="5103" y="406"/>
                    <a:pt x="5057" y="376"/>
                  </a:cubicBezTo>
                  <a:cubicBezTo>
                    <a:pt x="5049" y="337"/>
                    <a:pt x="5087" y="376"/>
                    <a:pt x="5110" y="368"/>
                  </a:cubicBezTo>
                  <a:cubicBezTo>
                    <a:pt x="5003" y="353"/>
                    <a:pt x="4919" y="330"/>
                    <a:pt x="4827" y="307"/>
                  </a:cubicBezTo>
                  <a:lnTo>
                    <a:pt x="4796" y="268"/>
                  </a:lnTo>
                  <a:cubicBezTo>
                    <a:pt x="4812" y="253"/>
                    <a:pt x="4766" y="276"/>
                    <a:pt x="4796" y="299"/>
                  </a:cubicBezTo>
                  <a:cubicBezTo>
                    <a:pt x="4750" y="307"/>
                    <a:pt x="4712" y="291"/>
                    <a:pt x="4643" y="291"/>
                  </a:cubicBezTo>
                  <a:cubicBezTo>
                    <a:pt x="4643" y="261"/>
                    <a:pt x="4589" y="253"/>
                    <a:pt x="4620" y="238"/>
                  </a:cubicBezTo>
                  <a:cubicBezTo>
                    <a:pt x="4605" y="222"/>
                    <a:pt x="4582" y="268"/>
                    <a:pt x="4551" y="215"/>
                  </a:cubicBezTo>
                  <a:cubicBezTo>
                    <a:pt x="4498" y="222"/>
                    <a:pt x="4559" y="238"/>
                    <a:pt x="4566" y="238"/>
                  </a:cubicBezTo>
                  <a:cubicBezTo>
                    <a:pt x="4498" y="253"/>
                    <a:pt x="4459" y="215"/>
                    <a:pt x="4398" y="222"/>
                  </a:cubicBezTo>
                  <a:lnTo>
                    <a:pt x="4413" y="199"/>
                  </a:lnTo>
                  <a:cubicBezTo>
                    <a:pt x="4406" y="192"/>
                    <a:pt x="4375" y="199"/>
                    <a:pt x="4375" y="176"/>
                  </a:cubicBezTo>
                  <a:cubicBezTo>
                    <a:pt x="4375" y="215"/>
                    <a:pt x="4344" y="176"/>
                    <a:pt x="4306" y="192"/>
                  </a:cubicBezTo>
                  <a:cubicBezTo>
                    <a:pt x="4191" y="107"/>
                    <a:pt x="4015" y="192"/>
                    <a:pt x="3908" y="107"/>
                  </a:cubicBezTo>
                  <a:cubicBezTo>
                    <a:pt x="3869" y="153"/>
                    <a:pt x="3793" y="123"/>
                    <a:pt x="3739" y="123"/>
                  </a:cubicBezTo>
                  <a:cubicBezTo>
                    <a:pt x="3754" y="84"/>
                    <a:pt x="3808" y="123"/>
                    <a:pt x="3846" y="107"/>
                  </a:cubicBezTo>
                  <a:lnTo>
                    <a:pt x="3808" y="77"/>
                  </a:lnTo>
                  <a:cubicBezTo>
                    <a:pt x="3854" y="69"/>
                    <a:pt x="3908" y="46"/>
                    <a:pt x="3954" y="46"/>
                  </a:cubicBezTo>
                  <a:cubicBezTo>
                    <a:pt x="3931" y="107"/>
                    <a:pt x="4069" y="77"/>
                    <a:pt x="4099" y="77"/>
                  </a:cubicBezTo>
                  <a:cubicBezTo>
                    <a:pt x="4007" y="31"/>
                    <a:pt x="3854" y="8"/>
                    <a:pt x="3770" y="46"/>
                  </a:cubicBezTo>
                  <a:lnTo>
                    <a:pt x="3800" y="23"/>
                  </a:lnTo>
                  <a:cubicBezTo>
                    <a:pt x="3754" y="23"/>
                    <a:pt x="3647" y="0"/>
                    <a:pt x="3640" y="61"/>
                  </a:cubicBezTo>
                  <a:cubicBezTo>
                    <a:pt x="3609" y="69"/>
                    <a:pt x="3617" y="31"/>
                    <a:pt x="3609" y="23"/>
                  </a:cubicBezTo>
                  <a:cubicBezTo>
                    <a:pt x="3509" y="46"/>
                    <a:pt x="3456" y="38"/>
                    <a:pt x="3348" y="69"/>
                  </a:cubicBezTo>
                  <a:cubicBezTo>
                    <a:pt x="3233" y="61"/>
                    <a:pt x="3111" y="46"/>
                    <a:pt x="2988" y="107"/>
                  </a:cubicBezTo>
                  <a:cubicBezTo>
                    <a:pt x="2919" y="100"/>
                    <a:pt x="2804" y="123"/>
                    <a:pt x="2759" y="161"/>
                  </a:cubicBezTo>
                  <a:cubicBezTo>
                    <a:pt x="2605" y="146"/>
                    <a:pt x="2352" y="307"/>
                    <a:pt x="2153" y="261"/>
                  </a:cubicBezTo>
                  <a:cubicBezTo>
                    <a:pt x="2207" y="330"/>
                    <a:pt x="2046" y="314"/>
                    <a:pt x="2069" y="383"/>
                  </a:cubicBezTo>
                  <a:cubicBezTo>
                    <a:pt x="2031" y="383"/>
                    <a:pt x="2000" y="460"/>
                    <a:pt x="1954" y="429"/>
                  </a:cubicBezTo>
                  <a:cubicBezTo>
                    <a:pt x="1809" y="529"/>
                    <a:pt x="1663" y="575"/>
                    <a:pt x="1494" y="575"/>
                  </a:cubicBezTo>
                  <a:lnTo>
                    <a:pt x="1479" y="644"/>
                  </a:lnTo>
                  <a:cubicBezTo>
                    <a:pt x="1464" y="659"/>
                    <a:pt x="1433" y="651"/>
                    <a:pt x="1403" y="644"/>
                  </a:cubicBezTo>
                  <a:cubicBezTo>
                    <a:pt x="1395" y="674"/>
                    <a:pt x="1364" y="674"/>
                    <a:pt x="1349" y="682"/>
                  </a:cubicBezTo>
                  <a:cubicBezTo>
                    <a:pt x="1349" y="720"/>
                    <a:pt x="1326" y="720"/>
                    <a:pt x="1326" y="759"/>
                  </a:cubicBezTo>
                  <a:lnTo>
                    <a:pt x="1364" y="736"/>
                  </a:lnTo>
                  <a:cubicBezTo>
                    <a:pt x="1288" y="812"/>
                    <a:pt x="1150" y="873"/>
                    <a:pt x="1019" y="873"/>
                  </a:cubicBezTo>
                  <a:cubicBezTo>
                    <a:pt x="1035" y="919"/>
                    <a:pt x="996" y="942"/>
                    <a:pt x="943" y="958"/>
                  </a:cubicBezTo>
                  <a:cubicBezTo>
                    <a:pt x="905" y="1080"/>
                    <a:pt x="828" y="1180"/>
                    <a:pt x="751" y="1264"/>
                  </a:cubicBezTo>
                  <a:lnTo>
                    <a:pt x="698" y="1257"/>
                  </a:lnTo>
                  <a:cubicBezTo>
                    <a:pt x="728" y="1287"/>
                    <a:pt x="659" y="1310"/>
                    <a:pt x="652" y="1348"/>
                  </a:cubicBezTo>
                  <a:lnTo>
                    <a:pt x="644" y="1333"/>
                  </a:lnTo>
                  <a:cubicBezTo>
                    <a:pt x="567" y="1410"/>
                    <a:pt x="499" y="1463"/>
                    <a:pt x="468" y="1563"/>
                  </a:cubicBezTo>
                  <a:cubicBezTo>
                    <a:pt x="391" y="1640"/>
                    <a:pt x="307" y="1747"/>
                    <a:pt x="284" y="1846"/>
                  </a:cubicBezTo>
                  <a:cubicBezTo>
                    <a:pt x="230" y="1885"/>
                    <a:pt x="192" y="2030"/>
                    <a:pt x="184" y="2092"/>
                  </a:cubicBezTo>
                  <a:cubicBezTo>
                    <a:pt x="154" y="2184"/>
                    <a:pt x="131" y="2268"/>
                    <a:pt x="146" y="2367"/>
                  </a:cubicBezTo>
                  <a:lnTo>
                    <a:pt x="192" y="2367"/>
                  </a:lnTo>
                  <a:lnTo>
                    <a:pt x="184" y="2421"/>
                  </a:lnTo>
                  <a:cubicBezTo>
                    <a:pt x="207" y="2406"/>
                    <a:pt x="200" y="2383"/>
                    <a:pt x="230" y="2383"/>
                  </a:cubicBezTo>
                  <a:cubicBezTo>
                    <a:pt x="223" y="2337"/>
                    <a:pt x="299" y="2337"/>
                    <a:pt x="269" y="2298"/>
                  </a:cubicBezTo>
                  <a:lnTo>
                    <a:pt x="315" y="2291"/>
                  </a:lnTo>
                  <a:cubicBezTo>
                    <a:pt x="338" y="2252"/>
                    <a:pt x="361" y="2222"/>
                    <a:pt x="384" y="2191"/>
                  </a:cubicBezTo>
                  <a:cubicBezTo>
                    <a:pt x="384" y="2245"/>
                    <a:pt x="361" y="2252"/>
                    <a:pt x="376" y="2321"/>
                  </a:cubicBezTo>
                  <a:cubicBezTo>
                    <a:pt x="460" y="2206"/>
                    <a:pt x="583" y="2061"/>
                    <a:pt x="667" y="1885"/>
                  </a:cubicBezTo>
                  <a:lnTo>
                    <a:pt x="721" y="1869"/>
                  </a:lnTo>
                  <a:lnTo>
                    <a:pt x="698" y="1846"/>
                  </a:lnTo>
                  <a:lnTo>
                    <a:pt x="736" y="1800"/>
                  </a:lnTo>
                  <a:cubicBezTo>
                    <a:pt x="797" y="1831"/>
                    <a:pt x="797" y="1716"/>
                    <a:pt x="805" y="1670"/>
                  </a:cubicBezTo>
                  <a:lnTo>
                    <a:pt x="813" y="1732"/>
                  </a:lnTo>
                  <a:lnTo>
                    <a:pt x="874" y="1732"/>
                  </a:lnTo>
                  <a:cubicBezTo>
                    <a:pt x="859" y="1770"/>
                    <a:pt x="843" y="1754"/>
                    <a:pt x="851" y="1800"/>
                  </a:cubicBezTo>
                  <a:cubicBezTo>
                    <a:pt x="874" y="1808"/>
                    <a:pt x="851" y="1754"/>
                    <a:pt x="882" y="1770"/>
                  </a:cubicBezTo>
                  <a:lnTo>
                    <a:pt x="882" y="1724"/>
                  </a:lnTo>
                  <a:lnTo>
                    <a:pt x="897" y="1716"/>
                  </a:lnTo>
                  <a:lnTo>
                    <a:pt x="912" y="1785"/>
                  </a:lnTo>
                  <a:lnTo>
                    <a:pt x="897" y="1800"/>
                  </a:lnTo>
                  <a:cubicBezTo>
                    <a:pt x="889" y="1762"/>
                    <a:pt x="859" y="1823"/>
                    <a:pt x="851" y="1839"/>
                  </a:cubicBezTo>
                  <a:lnTo>
                    <a:pt x="820" y="1823"/>
                  </a:lnTo>
                  <a:cubicBezTo>
                    <a:pt x="782" y="1869"/>
                    <a:pt x="820" y="1923"/>
                    <a:pt x="782" y="1961"/>
                  </a:cubicBezTo>
                  <a:cubicBezTo>
                    <a:pt x="767" y="1946"/>
                    <a:pt x="790" y="1908"/>
                    <a:pt x="782" y="1877"/>
                  </a:cubicBezTo>
                  <a:cubicBezTo>
                    <a:pt x="767" y="1885"/>
                    <a:pt x="736" y="1923"/>
                    <a:pt x="767" y="1946"/>
                  </a:cubicBezTo>
                  <a:cubicBezTo>
                    <a:pt x="705" y="1961"/>
                    <a:pt x="690" y="2038"/>
                    <a:pt x="667" y="2099"/>
                  </a:cubicBezTo>
                  <a:cubicBezTo>
                    <a:pt x="705" y="2092"/>
                    <a:pt x="705" y="2030"/>
                    <a:pt x="728" y="1992"/>
                  </a:cubicBezTo>
                  <a:cubicBezTo>
                    <a:pt x="744" y="2053"/>
                    <a:pt x="705" y="2107"/>
                    <a:pt x="652" y="2107"/>
                  </a:cubicBezTo>
                  <a:cubicBezTo>
                    <a:pt x="644" y="2168"/>
                    <a:pt x="621" y="2214"/>
                    <a:pt x="575" y="2222"/>
                  </a:cubicBezTo>
                  <a:cubicBezTo>
                    <a:pt x="537" y="2375"/>
                    <a:pt x="422" y="2459"/>
                    <a:pt x="391" y="2605"/>
                  </a:cubicBezTo>
                  <a:cubicBezTo>
                    <a:pt x="430" y="2597"/>
                    <a:pt x="430" y="2567"/>
                    <a:pt x="483" y="2567"/>
                  </a:cubicBezTo>
                  <a:cubicBezTo>
                    <a:pt x="499" y="2536"/>
                    <a:pt x="514" y="2513"/>
                    <a:pt x="560" y="2513"/>
                  </a:cubicBezTo>
                  <a:lnTo>
                    <a:pt x="552" y="2482"/>
                  </a:lnTo>
                  <a:cubicBezTo>
                    <a:pt x="598" y="2490"/>
                    <a:pt x="590" y="2444"/>
                    <a:pt x="621" y="2444"/>
                  </a:cubicBezTo>
                  <a:lnTo>
                    <a:pt x="644" y="2482"/>
                  </a:lnTo>
                  <a:cubicBezTo>
                    <a:pt x="682" y="2482"/>
                    <a:pt x="682" y="2436"/>
                    <a:pt x="705" y="2421"/>
                  </a:cubicBezTo>
                  <a:lnTo>
                    <a:pt x="736" y="2452"/>
                  </a:lnTo>
                  <a:cubicBezTo>
                    <a:pt x="774" y="2436"/>
                    <a:pt x="767" y="2383"/>
                    <a:pt x="790" y="2344"/>
                  </a:cubicBezTo>
                  <a:cubicBezTo>
                    <a:pt x="820" y="2367"/>
                    <a:pt x="805" y="2413"/>
                    <a:pt x="805" y="2444"/>
                  </a:cubicBezTo>
                  <a:lnTo>
                    <a:pt x="828" y="2444"/>
                  </a:lnTo>
                  <a:lnTo>
                    <a:pt x="813" y="2436"/>
                  </a:lnTo>
                  <a:cubicBezTo>
                    <a:pt x="820" y="2406"/>
                    <a:pt x="843" y="2421"/>
                    <a:pt x="828" y="2383"/>
                  </a:cubicBezTo>
                  <a:lnTo>
                    <a:pt x="859" y="2398"/>
                  </a:lnTo>
                  <a:cubicBezTo>
                    <a:pt x="866" y="2360"/>
                    <a:pt x="897" y="2337"/>
                    <a:pt x="935" y="2321"/>
                  </a:cubicBezTo>
                  <a:lnTo>
                    <a:pt x="905" y="2283"/>
                  </a:lnTo>
                  <a:lnTo>
                    <a:pt x="920" y="2245"/>
                  </a:lnTo>
                  <a:lnTo>
                    <a:pt x="974" y="2291"/>
                  </a:lnTo>
                  <a:cubicBezTo>
                    <a:pt x="943" y="2321"/>
                    <a:pt x="928" y="2398"/>
                    <a:pt x="958" y="2444"/>
                  </a:cubicBezTo>
                  <a:cubicBezTo>
                    <a:pt x="920" y="2490"/>
                    <a:pt x="889" y="2551"/>
                    <a:pt x="828" y="2574"/>
                  </a:cubicBezTo>
                  <a:cubicBezTo>
                    <a:pt x="882" y="2597"/>
                    <a:pt x="828" y="2628"/>
                    <a:pt x="813" y="2636"/>
                  </a:cubicBezTo>
                  <a:lnTo>
                    <a:pt x="820" y="2597"/>
                  </a:lnTo>
                  <a:cubicBezTo>
                    <a:pt x="782" y="2597"/>
                    <a:pt x="805" y="2651"/>
                    <a:pt x="790" y="2674"/>
                  </a:cubicBezTo>
                  <a:lnTo>
                    <a:pt x="767" y="2666"/>
                  </a:lnTo>
                  <a:cubicBezTo>
                    <a:pt x="790" y="2689"/>
                    <a:pt x="744" y="2750"/>
                    <a:pt x="713" y="2766"/>
                  </a:cubicBezTo>
                  <a:cubicBezTo>
                    <a:pt x="728" y="2819"/>
                    <a:pt x="698" y="2835"/>
                    <a:pt x="690" y="2873"/>
                  </a:cubicBezTo>
                  <a:cubicBezTo>
                    <a:pt x="713" y="2904"/>
                    <a:pt x="713" y="2858"/>
                    <a:pt x="728" y="2842"/>
                  </a:cubicBezTo>
                  <a:cubicBezTo>
                    <a:pt x="728" y="2881"/>
                    <a:pt x="713" y="2973"/>
                    <a:pt x="652" y="2996"/>
                  </a:cubicBezTo>
                  <a:cubicBezTo>
                    <a:pt x="667" y="3057"/>
                    <a:pt x="552" y="3141"/>
                    <a:pt x="652" y="3210"/>
                  </a:cubicBezTo>
                  <a:cubicBezTo>
                    <a:pt x="621" y="3225"/>
                    <a:pt x="659" y="3264"/>
                    <a:pt x="629" y="3279"/>
                  </a:cubicBezTo>
                  <a:lnTo>
                    <a:pt x="598" y="3248"/>
                  </a:lnTo>
                  <a:cubicBezTo>
                    <a:pt x="613" y="3333"/>
                    <a:pt x="636" y="3417"/>
                    <a:pt x="705" y="3448"/>
                  </a:cubicBezTo>
                  <a:lnTo>
                    <a:pt x="782" y="3448"/>
                  </a:lnTo>
                  <a:cubicBezTo>
                    <a:pt x="820" y="3432"/>
                    <a:pt x="843" y="3379"/>
                    <a:pt x="905" y="3409"/>
                  </a:cubicBezTo>
                  <a:cubicBezTo>
                    <a:pt x="889" y="3379"/>
                    <a:pt x="905" y="3363"/>
                    <a:pt x="882" y="3340"/>
                  </a:cubicBezTo>
                  <a:lnTo>
                    <a:pt x="882" y="3363"/>
                  </a:lnTo>
                  <a:lnTo>
                    <a:pt x="859" y="3333"/>
                  </a:lnTo>
                  <a:lnTo>
                    <a:pt x="897" y="3325"/>
                  </a:lnTo>
                  <a:lnTo>
                    <a:pt x="935" y="3356"/>
                  </a:lnTo>
                  <a:lnTo>
                    <a:pt x="928" y="3325"/>
                  </a:lnTo>
                  <a:cubicBezTo>
                    <a:pt x="974" y="3325"/>
                    <a:pt x="974" y="3256"/>
                    <a:pt x="974" y="3218"/>
                  </a:cubicBezTo>
                  <a:cubicBezTo>
                    <a:pt x="1042" y="3210"/>
                    <a:pt x="1004" y="3133"/>
                    <a:pt x="1004" y="3072"/>
                  </a:cubicBezTo>
                  <a:cubicBezTo>
                    <a:pt x="1058" y="3133"/>
                    <a:pt x="1035" y="3172"/>
                    <a:pt x="1050" y="3210"/>
                  </a:cubicBezTo>
                  <a:lnTo>
                    <a:pt x="1088" y="3210"/>
                  </a:lnTo>
                  <a:cubicBezTo>
                    <a:pt x="1073" y="3110"/>
                    <a:pt x="1119" y="3095"/>
                    <a:pt x="1127" y="3019"/>
                  </a:cubicBezTo>
                  <a:lnTo>
                    <a:pt x="1150" y="3026"/>
                  </a:lnTo>
                  <a:cubicBezTo>
                    <a:pt x="1142" y="3049"/>
                    <a:pt x="1142" y="3095"/>
                    <a:pt x="1150" y="3126"/>
                  </a:cubicBezTo>
                  <a:lnTo>
                    <a:pt x="966" y="3110"/>
                  </a:lnTo>
                  <a:lnTo>
                    <a:pt x="966" y="3087"/>
                  </a:lnTo>
                  <a:lnTo>
                    <a:pt x="1134" y="3057"/>
                  </a:lnTo>
                  <a:cubicBezTo>
                    <a:pt x="1165" y="3049"/>
                    <a:pt x="1173" y="2996"/>
                    <a:pt x="1134" y="2973"/>
                  </a:cubicBezTo>
                  <a:lnTo>
                    <a:pt x="1165" y="2973"/>
                  </a:lnTo>
                  <a:lnTo>
                    <a:pt x="1188" y="2996"/>
                  </a:lnTo>
                  <a:lnTo>
                    <a:pt x="1157" y="2942"/>
                  </a:lnTo>
                  <a:lnTo>
                    <a:pt x="1203" y="2957"/>
                  </a:lnTo>
                  <a:cubicBezTo>
                    <a:pt x="1203" y="2934"/>
                    <a:pt x="1188" y="2934"/>
                    <a:pt x="1188" y="2911"/>
                  </a:cubicBezTo>
                  <a:lnTo>
                    <a:pt x="1203" y="2919"/>
                  </a:lnTo>
                  <a:lnTo>
                    <a:pt x="1196" y="2881"/>
                  </a:lnTo>
                  <a:lnTo>
                    <a:pt x="1265" y="2896"/>
                  </a:lnTo>
                  <a:lnTo>
                    <a:pt x="1265" y="2934"/>
                  </a:lnTo>
                  <a:cubicBezTo>
                    <a:pt x="1265" y="2934"/>
                    <a:pt x="1242" y="2896"/>
                    <a:pt x="1226" y="2873"/>
                  </a:cubicBezTo>
                  <a:cubicBezTo>
                    <a:pt x="1242" y="2842"/>
                    <a:pt x="1265" y="2835"/>
                    <a:pt x="1242" y="2781"/>
                  </a:cubicBezTo>
                  <a:cubicBezTo>
                    <a:pt x="1272" y="2781"/>
                    <a:pt x="1265" y="2804"/>
                    <a:pt x="1280" y="2804"/>
                  </a:cubicBezTo>
                  <a:lnTo>
                    <a:pt x="1265" y="2858"/>
                  </a:lnTo>
                  <a:cubicBezTo>
                    <a:pt x="1295" y="2865"/>
                    <a:pt x="1311" y="2881"/>
                    <a:pt x="1311" y="2911"/>
                  </a:cubicBezTo>
                  <a:lnTo>
                    <a:pt x="1311" y="2881"/>
                  </a:lnTo>
                  <a:lnTo>
                    <a:pt x="1349" y="2896"/>
                  </a:lnTo>
                  <a:cubicBezTo>
                    <a:pt x="1349" y="2858"/>
                    <a:pt x="1357" y="2842"/>
                    <a:pt x="1380" y="2819"/>
                  </a:cubicBezTo>
                  <a:lnTo>
                    <a:pt x="1357" y="2835"/>
                  </a:lnTo>
                  <a:cubicBezTo>
                    <a:pt x="1395" y="2865"/>
                    <a:pt x="1387" y="2835"/>
                    <a:pt x="1395" y="2819"/>
                  </a:cubicBezTo>
                  <a:lnTo>
                    <a:pt x="1448" y="2865"/>
                  </a:lnTo>
                  <a:lnTo>
                    <a:pt x="1448" y="2827"/>
                  </a:lnTo>
                  <a:lnTo>
                    <a:pt x="1487" y="2842"/>
                  </a:lnTo>
                  <a:lnTo>
                    <a:pt x="1471" y="2819"/>
                  </a:lnTo>
                  <a:lnTo>
                    <a:pt x="1510" y="2835"/>
                  </a:lnTo>
                  <a:lnTo>
                    <a:pt x="1563" y="2789"/>
                  </a:lnTo>
                  <a:cubicBezTo>
                    <a:pt x="1586" y="2804"/>
                    <a:pt x="1563" y="2804"/>
                    <a:pt x="1571" y="2835"/>
                  </a:cubicBezTo>
                  <a:lnTo>
                    <a:pt x="1602" y="2827"/>
                  </a:lnTo>
                  <a:lnTo>
                    <a:pt x="1586" y="2796"/>
                  </a:lnTo>
                  <a:cubicBezTo>
                    <a:pt x="1648" y="2789"/>
                    <a:pt x="1663" y="2712"/>
                    <a:pt x="1724" y="2689"/>
                  </a:cubicBezTo>
                  <a:lnTo>
                    <a:pt x="1701" y="2674"/>
                  </a:lnTo>
                  <a:lnTo>
                    <a:pt x="1717" y="2636"/>
                  </a:lnTo>
                  <a:cubicBezTo>
                    <a:pt x="1770" y="2712"/>
                    <a:pt x="1770" y="2574"/>
                    <a:pt x="1809" y="2574"/>
                  </a:cubicBezTo>
                  <a:cubicBezTo>
                    <a:pt x="1839" y="2651"/>
                    <a:pt x="1793" y="2651"/>
                    <a:pt x="1778" y="2704"/>
                  </a:cubicBezTo>
                  <a:cubicBezTo>
                    <a:pt x="1809" y="2712"/>
                    <a:pt x="1801" y="2666"/>
                    <a:pt x="1832" y="2704"/>
                  </a:cubicBezTo>
                  <a:lnTo>
                    <a:pt x="1832" y="2666"/>
                  </a:lnTo>
                  <a:lnTo>
                    <a:pt x="1855" y="2681"/>
                  </a:lnTo>
                  <a:lnTo>
                    <a:pt x="1839" y="2704"/>
                  </a:lnTo>
                  <a:lnTo>
                    <a:pt x="1847" y="2743"/>
                  </a:lnTo>
                  <a:cubicBezTo>
                    <a:pt x="1885" y="2781"/>
                    <a:pt x="1847" y="2674"/>
                    <a:pt x="1839" y="2712"/>
                  </a:cubicBezTo>
                  <a:lnTo>
                    <a:pt x="1839" y="2597"/>
                  </a:lnTo>
                  <a:lnTo>
                    <a:pt x="1908" y="2643"/>
                  </a:lnTo>
                  <a:lnTo>
                    <a:pt x="1946" y="2643"/>
                  </a:lnTo>
                  <a:lnTo>
                    <a:pt x="1931" y="2597"/>
                  </a:lnTo>
                  <a:lnTo>
                    <a:pt x="1908" y="2597"/>
                  </a:lnTo>
                  <a:lnTo>
                    <a:pt x="1946" y="2574"/>
                  </a:lnTo>
                  <a:lnTo>
                    <a:pt x="1954" y="2513"/>
                  </a:lnTo>
                  <a:cubicBezTo>
                    <a:pt x="1969" y="2536"/>
                    <a:pt x="1954" y="2536"/>
                    <a:pt x="1985" y="2528"/>
                  </a:cubicBezTo>
                  <a:lnTo>
                    <a:pt x="2008" y="2567"/>
                  </a:lnTo>
                  <a:cubicBezTo>
                    <a:pt x="1992" y="2513"/>
                    <a:pt x="2023" y="2521"/>
                    <a:pt x="2031" y="2475"/>
                  </a:cubicBezTo>
                  <a:cubicBezTo>
                    <a:pt x="2061" y="2475"/>
                    <a:pt x="2077" y="2459"/>
                    <a:pt x="2107" y="2475"/>
                  </a:cubicBezTo>
                  <a:cubicBezTo>
                    <a:pt x="2107" y="2413"/>
                    <a:pt x="2123" y="2398"/>
                    <a:pt x="2146" y="2360"/>
                  </a:cubicBezTo>
                  <a:lnTo>
                    <a:pt x="2153" y="2406"/>
                  </a:lnTo>
                  <a:cubicBezTo>
                    <a:pt x="2184" y="2383"/>
                    <a:pt x="2199" y="2298"/>
                    <a:pt x="2199" y="2260"/>
                  </a:cubicBezTo>
                  <a:cubicBezTo>
                    <a:pt x="2161" y="2260"/>
                    <a:pt x="2176" y="2337"/>
                    <a:pt x="2153" y="2360"/>
                  </a:cubicBezTo>
                  <a:lnTo>
                    <a:pt x="2146" y="2329"/>
                  </a:lnTo>
                  <a:lnTo>
                    <a:pt x="2138" y="2367"/>
                  </a:lnTo>
                  <a:cubicBezTo>
                    <a:pt x="2084" y="2329"/>
                    <a:pt x="2069" y="2482"/>
                    <a:pt x="2008" y="2444"/>
                  </a:cubicBezTo>
                  <a:cubicBezTo>
                    <a:pt x="2008" y="2367"/>
                    <a:pt x="2069" y="2337"/>
                    <a:pt x="2115" y="2337"/>
                  </a:cubicBezTo>
                  <a:cubicBezTo>
                    <a:pt x="2115" y="2252"/>
                    <a:pt x="2176" y="2245"/>
                    <a:pt x="2230" y="2222"/>
                  </a:cubicBezTo>
                  <a:cubicBezTo>
                    <a:pt x="2222" y="2260"/>
                    <a:pt x="2222" y="2291"/>
                    <a:pt x="2230" y="2329"/>
                  </a:cubicBezTo>
                  <a:cubicBezTo>
                    <a:pt x="2230" y="2298"/>
                    <a:pt x="2253" y="2306"/>
                    <a:pt x="2253" y="2291"/>
                  </a:cubicBezTo>
                  <a:cubicBezTo>
                    <a:pt x="2299" y="2344"/>
                    <a:pt x="2291" y="2245"/>
                    <a:pt x="2337" y="2291"/>
                  </a:cubicBezTo>
                  <a:cubicBezTo>
                    <a:pt x="2368" y="2252"/>
                    <a:pt x="2352" y="2260"/>
                    <a:pt x="2391" y="2245"/>
                  </a:cubicBezTo>
                  <a:lnTo>
                    <a:pt x="2383" y="2214"/>
                  </a:lnTo>
                  <a:lnTo>
                    <a:pt x="2414" y="2184"/>
                  </a:lnTo>
                  <a:lnTo>
                    <a:pt x="2406" y="2222"/>
                  </a:lnTo>
                  <a:lnTo>
                    <a:pt x="2452" y="2184"/>
                  </a:lnTo>
                  <a:cubicBezTo>
                    <a:pt x="2467" y="2184"/>
                    <a:pt x="2483" y="2153"/>
                    <a:pt x="2506" y="2191"/>
                  </a:cubicBezTo>
                  <a:cubicBezTo>
                    <a:pt x="2536" y="2191"/>
                    <a:pt x="2544" y="2130"/>
                    <a:pt x="2575" y="2145"/>
                  </a:cubicBezTo>
                  <a:cubicBezTo>
                    <a:pt x="2598" y="2176"/>
                    <a:pt x="2575" y="2214"/>
                    <a:pt x="2567" y="2252"/>
                  </a:cubicBezTo>
                  <a:cubicBezTo>
                    <a:pt x="2598" y="2245"/>
                    <a:pt x="2605" y="2191"/>
                    <a:pt x="2644" y="2206"/>
                  </a:cubicBezTo>
                  <a:lnTo>
                    <a:pt x="2674" y="2222"/>
                  </a:lnTo>
                  <a:lnTo>
                    <a:pt x="2651" y="2191"/>
                  </a:lnTo>
                  <a:lnTo>
                    <a:pt x="2613" y="2206"/>
                  </a:lnTo>
                  <a:cubicBezTo>
                    <a:pt x="2605" y="2176"/>
                    <a:pt x="2613" y="2176"/>
                    <a:pt x="2582" y="2184"/>
                  </a:cubicBezTo>
                  <a:lnTo>
                    <a:pt x="2598" y="2153"/>
                  </a:lnTo>
                  <a:lnTo>
                    <a:pt x="2636" y="2176"/>
                  </a:lnTo>
                  <a:lnTo>
                    <a:pt x="2636" y="2145"/>
                  </a:lnTo>
                  <a:lnTo>
                    <a:pt x="2682" y="2145"/>
                  </a:lnTo>
                  <a:lnTo>
                    <a:pt x="2674" y="2176"/>
                  </a:lnTo>
                  <a:lnTo>
                    <a:pt x="2659" y="2153"/>
                  </a:lnTo>
                  <a:lnTo>
                    <a:pt x="2674" y="2214"/>
                  </a:lnTo>
                  <a:cubicBezTo>
                    <a:pt x="2720" y="2107"/>
                    <a:pt x="2789" y="2115"/>
                    <a:pt x="2843" y="2069"/>
                  </a:cubicBezTo>
                  <a:lnTo>
                    <a:pt x="2850" y="2099"/>
                  </a:lnTo>
                  <a:cubicBezTo>
                    <a:pt x="2850" y="2076"/>
                    <a:pt x="2904" y="2053"/>
                    <a:pt x="2942" y="2038"/>
                  </a:cubicBezTo>
                  <a:cubicBezTo>
                    <a:pt x="2942" y="2069"/>
                    <a:pt x="2889" y="2092"/>
                    <a:pt x="2889" y="2107"/>
                  </a:cubicBezTo>
                  <a:cubicBezTo>
                    <a:pt x="2881" y="2076"/>
                    <a:pt x="2873" y="2099"/>
                    <a:pt x="2889" y="2115"/>
                  </a:cubicBezTo>
                  <a:cubicBezTo>
                    <a:pt x="2942" y="2092"/>
                    <a:pt x="2988" y="2076"/>
                    <a:pt x="3034" y="2076"/>
                  </a:cubicBezTo>
                  <a:cubicBezTo>
                    <a:pt x="3042" y="2115"/>
                    <a:pt x="2988" y="2099"/>
                    <a:pt x="2988" y="2145"/>
                  </a:cubicBezTo>
                  <a:cubicBezTo>
                    <a:pt x="3004" y="2145"/>
                    <a:pt x="3004" y="2153"/>
                    <a:pt x="3019" y="2130"/>
                  </a:cubicBezTo>
                  <a:cubicBezTo>
                    <a:pt x="3073" y="2168"/>
                    <a:pt x="3188" y="2076"/>
                    <a:pt x="3256" y="2076"/>
                  </a:cubicBezTo>
                  <a:lnTo>
                    <a:pt x="3233" y="2130"/>
                  </a:lnTo>
                  <a:cubicBezTo>
                    <a:pt x="3249" y="2099"/>
                    <a:pt x="3272" y="2092"/>
                    <a:pt x="3295" y="2076"/>
                  </a:cubicBezTo>
                  <a:lnTo>
                    <a:pt x="3256" y="2069"/>
                  </a:lnTo>
                  <a:lnTo>
                    <a:pt x="3256" y="2053"/>
                  </a:lnTo>
                  <a:cubicBezTo>
                    <a:pt x="3287" y="2030"/>
                    <a:pt x="3302" y="2076"/>
                    <a:pt x="3341" y="2038"/>
                  </a:cubicBezTo>
                  <a:lnTo>
                    <a:pt x="3348" y="2069"/>
                  </a:lnTo>
                  <a:cubicBezTo>
                    <a:pt x="3379" y="2053"/>
                    <a:pt x="3402" y="2069"/>
                    <a:pt x="3417" y="2061"/>
                  </a:cubicBezTo>
                  <a:lnTo>
                    <a:pt x="3417" y="2092"/>
                  </a:lnTo>
                  <a:lnTo>
                    <a:pt x="3448" y="2099"/>
                  </a:lnTo>
                  <a:lnTo>
                    <a:pt x="3456" y="2076"/>
                  </a:lnTo>
                  <a:cubicBezTo>
                    <a:pt x="3540" y="2107"/>
                    <a:pt x="3601" y="2107"/>
                    <a:pt x="3685" y="2115"/>
                  </a:cubicBezTo>
                  <a:lnTo>
                    <a:pt x="3670" y="2145"/>
                  </a:lnTo>
                  <a:lnTo>
                    <a:pt x="3708" y="2153"/>
                  </a:lnTo>
                  <a:cubicBezTo>
                    <a:pt x="3731" y="2145"/>
                    <a:pt x="3708" y="2115"/>
                    <a:pt x="3724" y="2115"/>
                  </a:cubicBezTo>
                  <a:cubicBezTo>
                    <a:pt x="3731" y="2145"/>
                    <a:pt x="3762" y="2145"/>
                    <a:pt x="3793" y="2130"/>
                  </a:cubicBezTo>
                  <a:lnTo>
                    <a:pt x="3800" y="2168"/>
                  </a:lnTo>
                  <a:lnTo>
                    <a:pt x="3823" y="2130"/>
                  </a:lnTo>
                  <a:cubicBezTo>
                    <a:pt x="3839" y="2168"/>
                    <a:pt x="3839" y="2130"/>
                    <a:pt x="3877" y="2138"/>
                  </a:cubicBezTo>
                  <a:lnTo>
                    <a:pt x="3885" y="2176"/>
                  </a:lnTo>
                  <a:lnTo>
                    <a:pt x="3900" y="2145"/>
                  </a:lnTo>
                  <a:cubicBezTo>
                    <a:pt x="3938" y="2138"/>
                    <a:pt x="3984" y="2206"/>
                    <a:pt x="3961" y="2245"/>
                  </a:cubicBezTo>
                  <a:cubicBezTo>
                    <a:pt x="4015" y="2245"/>
                    <a:pt x="3946" y="2191"/>
                    <a:pt x="3984" y="2176"/>
                  </a:cubicBezTo>
                  <a:lnTo>
                    <a:pt x="4000" y="2214"/>
                  </a:lnTo>
                  <a:cubicBezTo>
                    <a:pt x="4030" y="2206"/>
                    <a:pt x="4053" y="2229"/>
                    <a:pt x="4076" y="2191"/>
                  </a:cubicBezTo>
                  <a:cubicBezTo>
                    <a:pt x="4099" y="2206"/>
                    <a:pt x="4130" y="2206"/>
                    <a:pt x="4114" y="2245"/>
                  </a:cubicBezTo>
                  <a:lnTo>
                    <a:pt x="4153" y="2222"/>
                  </a:lnTo>
                  <a:cubicBezTo>
                    <a:pt x="4153" y="2184"/>
                    <a:pt x="4137" y="2245"/>
                    <a:pt x="4137" y="2206"/>
                  </a:cubicBezTo>
                  <a:cubicBezTo>
                    <a:pt x="4168" y="2168"/>
                    <a:pt x="4222" y="2229"/>
                    <a:pt x="4268" y="2222"/>
                  </a:cubicBezTo>
                  <a:lnTo>
                    <a:pt x="4222" y="2260"/>
                  </a:lnTo>
                  <a:cubicBezTo>
                    <a:pt x="4245" y="2306"/>
                    <a:pt x="4283" y="2229"/>
                    <a:pt x="4306" y="2252"/>
                  </a:cubicBezTo>
                  <a:cubicBezTo>
                    <a:pt x="4306" y="2298"/>
                    <a:pt x="4344" y="2283"/>
                    <a:pt x="4375" y="2268"/>
                  </a:cubicBezTo>
                  <a:cubicBezTo>
                    <a:pt x="4383" y="2306"/>
                    <a:pt x="4413" y="2306"/>
                    <a:pt x="4444" y="2321"/>
                  </a:cubicBezTo>
                  <a:cubicBezTo>
                    <a:pt x="4436" y="2344"/>
                    <a:pt x="4413" y="2306"/>
                    <a:pt x="4398" y="2329"/>
                  </a:cubicBezTo>
                  <a:lnTo>
                    <a:pt x="4367" y="2375"/>
                  </a:lnTo>
                  <a:cubicBezTo>
                    <a:pt x="4406" y="2360"/>
                    <a:pt x="4444" y="2375"/>
                    <a:pt x="4482" y="2344"/>
                  </a:cubicBezTo>
                  <a:lnTo>
                    <a:pt x="4513" y="2375"/>
                  </a:lnTo>
                  <a:cubicBezTo>
                    <a:pt x="4498" y="2413"/>
                    <a:pt x="4452" y="2344"/>
                    <a:pt x="4475" y="2406"/>
                  </a:cubicBezTo>
                  <a:lnTo>
                    <a:pt x="4421" y="2398"/>
                  </a:lnTo>
                  <a:cubicBezTo>
                    <a:pt x="4421" y="2421"/>
                    <a:pt x="4482" y="2406"/>
                    <a:pt x="4459" y="2444"/>
                  </a:cubicBezTo>
                  <a:cubicBezTo>
                    <a:pt x="4490" y="2436"/>
                    <a:pt x="4498" y="2452"/>
                    <a:pt x="4528" y="2444"/>
                  </a:cubicBezTo>
                  <a:cubicBezTo>
                    <a:pt x="4498" y="2482"/>
                    <a:pt x="4551" y="2459"/>
                    <a:pt x="4559" y="2498"/>
                  </a:cubicBezTo>
                  <a:cubicBezTo>
                    <a:pt x="4605" y="2490"/>
                    <a:pt x="4628" y="2513"/>
                    <a:pt x="4651" y="2513"/>
                  </a:cubicBezTo>
                  <a:lnTo>
                    <a:pt x="4635" y="2475"/>
                  </a:lnTo>
                  <a:cubicBezTo>
                    <a:pt x="4666" y="2444"/>
                    <a:pt x="4681" y="2482"/>
                    <a:pt x="4704" y="2490"/>
                  </a:cubicBezTo>
                  <a:lnTo>
                    <a:pt x="4666" y="2521"/>
                  </a:lnTo>
                  <a:lnTo>
                    <a:pt x="4651" y="2567"/>
                  </a:lnTo>
                  <a:cubicBezTo>
                    <a:pt x="4681" y="2521"/>
                    <a:pt x="4681" y="2567"/>
                    <a:pt x="4727" y="2559"/>
                  </a:cubicBezTo>
                  <a:cubicBezTo>
                    <a:pt x="4743" y="2528"/>
                    <a:pt x="4712" y="2551"/>
                    <a:pt x="4712" y="2521"/>
                  </a:cubicBezTo>
                  <a:cubicBezTo>
                    <a:pt x="4727" y="2528"/>
                    <a:pt x="4750" y="2521"/>
                    <a:pt x="4750" y="2551"/>
                  </a:cubicBezTo>
                  <a:lnTo>
                    <a:pt x="4727" y="2559"/>
                  </a:lnTo>
                  <a:lnTo>
                    <a:pt x="4727" y="2574"/>
                  </a:lnTo>
                  <a:cubicBezTo>
                    <a:pt x="4727" y="2605"/>
                    <a:pt x="4758" y="2551"/>
                    <a:pt x="4750" y="2590"/>
                  </a:cubicBezTo>
                  <a:lnTo>
                    <a:pt x="4789" y="2536"/>
                  </a:lnTo>
                  <a:lnTo>
                    <a:pt x="4781" y="2574"/>
                  </a:lnTo>
                  <a:lnTo>
                    <a:pt x="4804" y="2551"/>
                  </a:lnTo>
                  <a:lnTo>
                    <a:pt x="4827" y="2559"/>
                  </a:lnTo>
                  <a:cubicBezTo>
                    <a:pt x="4835" y="2597"/>
                    <a:pt x="4789" y="2590"/>
                    <a:pt x="4781" y="2628"/>
                  </a:cubicBezTo>
                  <a:lnTo>
                    <a:pt x="4819" y="2597"/>
                  </a:lnTo>
                  <a:cubicBezTo>
                    <a:pt x="4842" y="2590"/>
                    <a:pt x="4827" y="2636"/>
                    <a:pt x="4865" y="2613"/>
                  </a:cubicBezTo>
                  <a:lnTo>
                    <a:pt x="4858" y="2666"/>
                  </a:lnTo>
                  <a:cubicBezTo>
                    <a:pt x="4881" y="2651"/>
                    <a:pt x="4896" y="2681"/>
                    <a:pt x="4904" y="2704"/>
                  </a:cubicBezTo>
                  <a:cubicBezTo>
                    <a:pt x="4942" y="2674"/>
                    <a:pt x="4957" y="2712"/>
                    <a:pt x="4973" y="2720"/>
                  </a:cubicBezTo>
                  <a:lnTo>
                    <a:pt x="4942" y="2750"/>
                  </a:lnTo>
                  <a:cubicBezTo>
                    <a:pt x="4980" y="2727"/>
                    <a:pt x="4988" y="2766"/>
                    <a:pt x="5011" y="2781"/>
                  </a:cubicBezTo>
                  <a:lnTo>
                    <a:pt x="5034" y="2750"/>
                  </a:lnTo>
                  <a:lnTo>
                    <a:pt x="5018" y="2804"/>
                  </a:lnTo>
                  <a:lnTo>
                    <a:pt x="5049" y="2796"/>
                  </a:lnTo>
                  <a:cubicBezTo>
                    <a:pt x="5026" y="2873"/>
                    <a:pt x="5133" y="2835"/>
                    <a:pt x="5126" y="2896"/>
                  </a:cubicBezTo>
                  <a:cubicBezTo>
                    <a:pt x="5164" y="2873"/>
                    <a:pt x="5164" y="2881"/>
                    <a:pt x="5202" y="2896"/>
                  </a:cubicBezTo>
                  <a:lnTo>
                    <a:pt x="5202" y="2919"/>
                  </a:lnTo>
                  <a:lnTo>
                    <a:pt x="5149" y="2919"/>
                  </a:lnTo>
                  <a:cubicBezTo>
                    <a:pt x="5149" y="2950"/>
                    <a:pt x="5179" y="2950"/>
                    <a:pt x="5210" y="2950"/>
                  </a:cubicBezTo>
                  <a:lnTo>
                    <a:pt x="5179" y="2996"/>
                  </a:lnTo>
                  <a:cubicBezTo>
                    <a:pt x="5202" y="3011"/>
                    <a:pt x="5179" y="3019"/>
                    <a:pt x="5218" y="3011"/>
                  </a:cubicBezTo>
                  <a:lnTo>
                    <a:pt x="5210" y="3034"/>
                  </a:lnTo>
                  <a:cubicBezTo>
                    <a:pt x="5225" y="3011"/>
                    <a:pt x="5256" y="3034"/>
                    <a:pt x="5241" y="3072"/>
                  </a:cubicBezTo>
                  <a:cubicBezTo>
                    <a:pt x="5279" y="3057"/>
                    <a:pt x="5264" y="3072"/>
                    <a:pt x="5264" y="3095"/>
                  </a:cubicBezTo>
                  <a:lnTo>
                    <a:pt x="5287" y="3072"/>
                  </a:lnTo>
                  <a:lnTo>
                    <a:pt x="5302" y="3095"/>
                  </a:lnTo>
                  <a:lnTo>
                    <a:pt x="5264" y="3110"/>
                  </a:lnTo>
                  <a:cubicBezTo>
                    <a:pt x="5279" y="3126"/>
                    <a:pt x="5279" y="3141"/>
                    <a:pt x="5248" y="3172"/>
                  </a:cubicBezTo>
                  <a:cubicBezTo>
                    <a:pt x="5218" y="3179"/>
                    <a:pt x="5241" y="3202"/>
                    <a:pt x="5248" y="3210"/>
                  </a:cubicBezTo>
                  <a:cubicBezTo>
                    <a:pt x="5248" y="3172"/>
                    <a:pt x="5287" y="3149"/>
                    <a:pt x="5279" y="3126"/>
                  </a:cubicBezTo>
                  <a:cubicBezTo>
                    <a:pt x="5333" y="3126"/>
                    <a:pt x="5256" y="3172"/>
                    <a:pt x="5279" y="3187"/>
                  </a:cubicBezTo>
                  <a:lnTo>
                    <a:pt x="5333" y="3133"/>
                  </a:lnTo>
                  <a:lnTo>
                    <a:pt x="5302" y="3187"/>
                  </a:lnTo>
                  <a:cubicBezTo>
                    <a:pt x="5333" y="3187"/>
                    <a:pt x="5356" y="3179"/>
                    <a:pt x="5379" y="3172"/>
                  </a:cubicBezTo>
                  <a:cubicBezTo>
                    <a:pt x="5340" y="3179"/>
                    <a:pt x="5356" y="3202"/>
                    <a:pt x="5333" y="3218"/>
                  </a:cubicBezTo>
                  <a:lnTo>
                    <a:pt x="5287" y="3241"/>
                  </a:lnTo>
                  <a:lnTo>
                    <a:pt x="5333" y="3225"/>
                  </a:lnTo>
                  <a:cubicBezTo>
                    <a:pt x="5333" y="3241"/>
                    <a:pt x="5325" y="3256"/>
                    <a:pt x="5356" y="3241"/>
                  </a:cubicBezTo>
                  <a:lnTo>
                    <a:pt x="5333" y="3279"/>
                  </a:lnTo>
                  <a:cubicBezTo>
                    <a:pt x="5317" y="3287"/>
                    <a:pt x="5325" y="3248"/>
                    <a:pt x="5287" y="3264"/>
                  </a:cubicBezTo>
                  <a:cubicBezTo>
                    <a:pt x="5317" y="3279"/>
                    <a:pt x="5394" y="3340"/>
                    <a:pt x="5317" y="3356"/>
                  </a:cubicBezTo>
                  <a:lnTo>
                    <a:pt x="5325" y="3379"/>
                  </a:lnTo>
                  <a:cubicBezTo>
                    <a:pt x="5379" y="3379"/>
                    <a:pt x="5356" y="3432"/>
                    <a:pt x="5409" y="3448"/>
                  </a:cubicBezTo>
                  <a:cubicBezTo>
                    <a:pt x="5371" y="3471"/>
                    <a:pt x="5402" y="3486"/>
                    <a:pt x="5363" y="3478"/>
                  </a:cubicBezTo>
                  <a:lnTo>
                    <a:pt x="5409" y="3494"/>
                  </a:lnTo>
                  <a:cubicBezTo>
                    <a:pt x="5409" y="3524"/>
                    <a:pt x="5402" y="3562"/>
                    <a:pt x="5440" y="3593"/>
                  </a:cubicBezTo>
                  <a:cubicBezTo>
                    <a:pt x="5409" y="3601"/>
                    <a:pt x="5417" y="3631"/>
                    <a:pt x="5440" y="3631"/>
                  </a:cubicBezTo>
                  <a:cubicBezTo>
                    <a:pt x="5409" y="3647"/>
                    <a:pt x="5432" y="3662"/>
                    <a:pt x="5409" y="3670"/>
                  </a:cubicBezTo>
                  <a:cubicBezTo>
                    <a:pt x="5432" y="3662"/>
                    <a:pt x="5432" y="3662"/>
                    <a:pt x="5455" y="3647"/>
                  </a:cubicBezTo>
                  <a:lnTo>
                    <a:pt x="5432" y="3700"/>
                  </a:lnTo>
                  <a:cubicBezTo>
                    <a:pt x="5432" y="3716"/>
                    <a:pt x="5470" y="3708"/>
                    <a:pt x="5432" y="3739"/>
                  </a:cubicBezTo>
                  <a:lnTo>
                    <a:pt x="5455" y="3739"/>
                  </a:lnTo>
                  <a:lnTo>
                    <a:pt x="5478" y="3677"/>
                  </a:lnTo>
                  <a:lnTo>
                    <a:pt x="5478" y="3777"/>
                  </a:lnTo>
                  <a:lnTo>
                    <a:pt x="5455" y="3785"/>
                  </a:lnTo>
                  <a:cubicBezTo>
                    <a:pt x="5448" y="3777"/>
                    <a:pt x="5470" y="3746"/>
                    <a:pt x="5432" y="3746"/>
                  </a:cubicBezTo>
                  <a:cubicBezTo>
                    <a:pt x="5409" y="3762"/>
                    <a:pt x="5455" y="3785"/>
                    <a:pt x="5417" y="3823"/>
                  </a:cubicBezTo>
                  <a:lnTo>
                    <a:pt x="5432" y="3838"/>
                  </a:lnTo>
                  <a:lnTo>
                    <a:pt x="5455" y="3831"/>
                  </a:lnTo>
                  <a:lnTo>
                    <a:pt x="5478" y="3892"/>
                  </a:lnTo>
                  <a:lnTo>
                    <a:pt x="5440" y="3907"/>
                  </a:lnTo>
                  <a:lnTo>
                    <a:pt x="5470" y="3915"/>
                  </a:lnTo>
                  <a:lnTo>
                    <a:pt x="5440" y="3930"/>
                  </a:lnTo>
                  <a:lnTo>
                    <a:pt x="5470" y="3938"/>
                  </a:lnTo>
                  <a:cubicBezTo>
                    <a:pt x="5394" y="4007"/>
                    <a:pt x="5455" y="4091"/>
                    <a:pt x="5417" y="4145"/>
                  </a:cubicBezTo>
                  <a:lnTo>
                    <a:pt x="5379" y="4137"/>
                  </a:lnTo>
                  <a:cubicBezTo>
                    <a:pt x="5371" y="4160"/>
                    <a:pt x="5417" y="4198"/>
                    <a:pt x="5363" y="4237"/>
                  </a:cubicBezTo>
                  <a:lnTo>
                    <a:pt x="5394" y="4237"/>
                  </a:lnTo>
                  <a:lnTo>
                    <a:pt x="5409" y="4244"/>
                  </a:lnTo>
                  <a:lnTo>
                    <a:pt x="5379" y="4237"/>
                  </a:lnTo>
                  <a:lnTo>
                    <a:pt x="5371" y="4275"/>
                  </a:lnTo>
                  <a:lnTo>
                    <a:pt x="5402" y="4260"/>
                  </a:lnTo>
                  <a:lnTo>
                    <a:pt x="5409" y="4290"/>
                  </a:lnTo>
                  <a:lnTo>
                    <a:pt x="5379" y="4290"/>
                  </a:lnTo>
                  <a:lnTo>
                    <a:pt x="5402" y="4313"/>
                  </a:lnTo>
                  <a:lnTo>
                    <a:pt x="5363" y="4321"/>
                  </a:lnTo>
                  <a:cubicBezTo>
                    <a:pt x="5363" y="4367"/>
                    <a:pt x="5363" y="4413"/>
                    <a:pt x="5340" y="4451"/>
                  </a:cubicBezTo>
                  <a:lnTo>
                    <a:pt x="5363" y="4443"/>
                  </a:lnTo>
                  <a:lnTo>
                    <a:pt x="5363" y="4482"/>
                  </a:lnTo>
                  <a:lnTo>
                    <a:pt x="5333" y="4474"/>
                  </a:lnTo>
                  <a:lnTo>
                    <a:pt x="5333" y="4566"/>
                  </a:lnTo>
                  <a:lnTo>
                    <a:pt x="5317" y="4597"/>
                  </a:lnTo>
                  <a:cubicBezTo>
                    <a:pt x="5340" y="4581"/>
                    <a:pt x="5333" y="4597"/>
                    <a:pt x="5340" y="4620"/>
                  </a:cubicBezTo>
                  <a:cubicBezTo>
                    <a:pt x="5340" y="4566"/>
                    <a:pt x="5379" y="4558"/>
                    <a:pt x="5379" y="4512"/>
                  </a:cubicBezTo>
                  <a:lnTo>
                    <a:pt x="5363" y="4520"/>
                  </a:lnTo>
                  <a:lnTo>
                    <a:pt x="5363" y="4489"/>
                  </a:lnTo>
                  <a:cubicBezTo>
                    <a:pt x="5394" y="4482"/>
                    <a:pt x="5394" y="4482"/>
                    <a:pt x="5417" y="4466"/>
                  </a:cubicBezTo>
                  <a:cubicBezTo>
                    <a:pt x="5379" y="4512"/>
                    <a:pt x="5409" y="4597"/>
                    <a:pt x="5363" y="4627"/>
                  </a:cubicBezTo>
                  <a:lnTo>
                    <a:pt x="5379" y="4635"/>
                  </a:lnTo>
                  <a:lnTo>
                    <a:pt x="5356" y="4643"/>
                  </a:lnTo>
                  <a:cubicBezTo>
                    <a:pt x="5394" y="4681"/>
                    <a:pt x="5356" y="4704"/>
                    <a:pt x="5333" y="4735"/>
                  </a:cubicBezTo>
                  <a:cubicBezTo>
                    <a:pt x="5363" y="4750"/>
                    <a:pt x="5356" y="4773"/>
                    <a:pt x="5340" y="4788"/>
                  </a:cubicBezTo>
                  <a:cubicBezTo>
                    <a:pt x="5325" y="4773"/>
                    <a:pt x="5302" y="4750"/>
                    <a:pt x="5279" y="4758"/>
                  </a:cubicBezTo>
                  <a:lnTo>
                    <a:pt x="5264" y="4712"/>
                  </a:lnTo>
                  <a:lnTo>
                    <a:pt x="5241" y="4735"/>
                  </a:lnTo>
                  <a:lnTo>
                    <a:pt x="5264" y="4773"/>
                  </a:lnTo>
                  <a:lnTo>
                    <a:pt x="5256" y="4819"/>
                  </a:lnTo>
                  <a:cubicBezTo>
                    <a:pt x="5210" y="4819"/>
                    <a:pt x="5218" y="4865"/>
                    <a:pt x="5218" y="4903"/>
                  </a:cubicBezTo>
                  <a:cubicBezTo>
                    <a:pt x="5179" y="4895"/>
                    <a:pt x="5179" y="4903"/>
                    <a:pt x="5202" y="4941"/>
                  </a:cubicBezTo>
                  <a:lnTo>
                    <a:pt x="5172" y="4926"/>
                  </a:lnTo>
                  <a:cubicBezTo>
                    <a:pt x="5141" y="4941"/>
                    <a:pt x="5172" y="4987"/>
                    <a:pt x="5141" y="5010"/>
                  </a:cubicBezTo>
                  <a:lnTo>
                    <a:pt x="5172" y="5026"/>
                  </a:lnTo>
                  <a:lnTo>
                    <a:pt x="5164" y="5056"/>
                  </a:lnTo>
                  <a:lnTo>
                    <a:pt x="5133" y="5049"/>
                  </a:lnTo>
                  <a:lnTo>
                    <a:pt x="5141" y="5079"/>
                  </a:lnTo>
                  <a:lnTo>
                    <a:pt x="5103" y="5064"/>
                  </a:lnTo>
                  <a:cubicBezTo>
                    <a:pt x="5110" y="5095"/>
                    <a:pt x="5095" y="5118"/>
                    <a:pt x="5095" y="5118"/>
                  </a:cubicBezTo>
                  <a:lnTo>
                    <a:pt x="5057" y="5118"/>
                  </a:lnTo>
                  <a:lnTo>
                    <a:pt x="5049" y="5171"/>
                  </a:lnTo>
                  <a:cubicBezTo>
                    <a:pt x="5034" y="5202"/>
                    <a:pt x="5072" y="5240"/>
                    <a:pt x="5018" y="5248"/>
                  </a:cubicBezTo>
                  <a:cubicBezTo>
                    <a:pt x="5049" y="5271"/>
                    <a:pt x="5011" y="5294"/>
                    <a:pt x="5011" y="5317"/>
                  </a:cubicBezTo>
                  <a:lnTo>
                    <a:pt x="4980" y="5309"/>
                  </a:lnTo>
                  <a:cubicBezTo>
                    <a:pt x="5011" y="5332"/>
                    <a:pt x="4957" y="5332"/>
                    <a:pt x="4980" y="5386"/>
                  </a:cubicBezTo>
                  <a:lnTo>
                    <a:pt x="5011" y="5363"/>
                  </a:lnTo>
                  <a:lnTo>
                    <a:pt x="5018" y="5401"/>
                  </a:lnTo>
                  <a:lnTo>
                    <a:pt x="5049" y="5386"/>
                  </a:lnTo>
                  <a:lnTo>
                    <a:pt x="5064" y="5409"/>
                  </a:lnTo>
                  <a:cubicBezTo>
                    <a:pt x="5064" y="5424"/>
                    <a:pt x="5018" y="5409"/>
                    <a:pt x="5034" y="5447"/>
                  </a:cubicBezTo>
                  <a:lnTo>
                    <a:pt x="4988" y="5439"/>
                  </a:lnTo>
                  <a:cubicBezTo>
                    <a:pt x="4957" y="5439"/>
                    <a:pt x="4980" y="5478"/>
                    <a:pt x="4942" y="5478"/>
                  </a:cubicBezTo>
                  <a:lnTo>
                    <a:pt x="4957" y="5516"/>
                  </a:lnTo>
                  <a:cubicBezTo>
                    <a:pt x="4934" y="5485"/>
                    <a:pt x="4919" y="5439"/>
                    <a:pt x="4919" y="5393"/>
                  </a:cubicBezTo>
                  <a:lnTo>
                    <a:pt x="4873" y="5424"/>
                  </a:lnTo>
                  <a:lnTo>
                    <a:pt x="4873" y="5447"/>
                  </a:lnTo>
                  <a:lnTo>
                    <a:pt x="4896" y="5470"/>
                  </a:lnTo>
                  <a:lnTo>
                    <a:pt x="4842" y="5478"/>
                  </a:lnTo>
                  <a:cubicBezTo>
                    <a:pt x="4896" y="5508"/>
                    <a:pt x="4842" y="5577"/>
                    <a:pt x="4796" y="5554"/>
                  </a:cubicBezTo>
                  <a:cubicBezTo>
                    <a:pt x="4827" y="5577"/>
                    <a:pt x="4789" y="5577"/>
                    <a:pt x="4796" y="5600"/>
                  </a:cubicBezTo>
                  <a:cubicBezTo>
                    <a:pt x="4827" y="5600"/>
                    <a:pt x="4804" y="5577"/>
                    <a:pt x="4835" y="5577"/>
                  </a:cubicBezTo>
                  <a:lnTo>
                    <a:pt x="4796" y="5623"/>
                  </a:lnTo>
                  <a:lnTo>
                    <a:pt x="4819" y="5662"/>
                  </a:lnTo>
                  <a:lnTo>
                    <a:pt x="4796" y="5639"/>
                  </a:lnTo>
                  <a:lnTo>
                    <a:pt x="4827" y="5669"/>
                  </a:lnTo>
                  <a:lnTo>
                    <a:pt x="4835" y="5631"/>
                  </a:lnTo>
                  <a:lnTo>
                    <a:pt x="4873" y="5639"/>
                  </a:lnTo>
                  <a:cubicBezTo>
                    <a:pt x="4873" y="5669"/>
                    <a:pt x="4835" y="5669"/>
                    <a:pt x="4835" y="5700"/>
                  </a:cubicBezTo>
                  <a:lnTo>
                    <a:pt x="4781" y="5654"/>
                  </a:lnTo>
                  <a:cubicBezTo>
                    <a:pt x="4804" y="5669"/>
                    <a:pt x="4789" y="5669"/>
                    <a:pt x="4789" y="5692"/>
                  </a:cubicBezTo>
                  <a:cubicBezTo>
                    <a:pt x="4758" y="5669"/>
                    <a:pt x="4789" y="5669"/>
                    <a:pt x="4750" y="5677"/>
                  </a:cubicBezTo>
                  <a:lnTo>
                    <a:pt x="4766" y="5731"/>
                  </a:lnTo>
                  <a:cubicBezTo>
                    <a:pt x="4727" y="5708"/>
                    <a:pt x="4758" y="5769"/>
                    <a:pt x="4712" y="5754"/>
                  </a:cubicBezTo>
                  <a:cubicBezTo>
                    <a:pt x="4743" y="5708"/>
                    <a:pt x="4743" y="5654"/>
                    <a:pt x="4796" y="5616"/>
                  </a:cubicBezTo>
                  <a:cubicBezTo>
                    <a:pt x="4750" y="5600"/>
                    <a:pt x="4804" y="5562"/>
                    <a:pt x="4766" y="5547"/>
                  </a:cubicBezTo>
                  <a:lnTo>
                    <a:pt x="4743" y="5554"/>
                  </a:lnTo>
                  <a:cubicBezTo>
                    <a:pt x="4766" y="5585"/>
                    <a:pt x="4720" y="5600"/>
                    <a:pt x="4704" y="5593"/>
                  </a:cubicBezTo>
                  <a:cubicBezTo>
                    <a:pt x="4743" y="5600"/>
                    <a:pt x="4712" y="5631"/>
                    <a:pt x="4750" y="5639"/>
                  </a:cubicBezTo>
                  <a:lnTo>
                    <a:pt x="4727" y="5669"/>
                  </a:lnTo>
                  <a:cubicBezTo>
                    <a:pt x="4712" y="5669"/>
                    <a:pt x="4758" y="5639"/>
                    <a:pt x="4712" y="5654"/>
                  </a:cubicBezTo>
                  <a:lnTo>
                    <a:pt x="4720" y="5623"/>
                  </a:lnTo>
                  <a:lnTo>
                    <a:pt x="4689" y="5616"/>
                  </a:lnTo>
                  <a:cubicBezTo>
                    <a:pt x="4712" y="5662"/>
                    <a:pt x="4674" y="5639"/>
                    <a:pt x="4651" y="5631"/>
                  </a:cubicBezTo>
                  <a:cubicBezTo>
                    <a:pt x="4689" y="5662"/>
                    <a:pt x="4628" y="5692"/>
                    <a:pt x="4628" y="5715"/>
                  </a:cubicBezTo>
                  <a:lnTo>
                    <a:pt x="4651" y="5731"/>
                  </a:lnTo>
                  <a:cubicBezTo>
                    <a:pt x="4666" y="5776"/>
                    <a:pt x="4605" y="5792"/>
                    <a:pt x="4612" y="5822"/>
                  </a:cubicBezTo>
                  <a:lnTo>
                    <a:pt x="4574" y="5792"/>
                  </a:lnTo>
                  <a:lnTo>
                    <a:pt x="4628" y="5738"/>
                  </a:lnTo>
                  <a:lnTo>
                    <a:pt x="4589" y="5708"/>
                  </a:lnTo>
                  <a:lnTo>
                    <a:pt x="4574" y="5715"/>
                  </a:lnTo>
                  <a:lnTo>
                    <a:pt x="4597" y="5738"/>
                  </a:lnTo>
                  <a:cubicBezTo>
                    <a:pt x="4551" y="5738"/>
                    <a:pt x="4528" y="5807"/>
                    <a:pt x="4551" y="5845"/>
                  </a:cubicBezTo>
                  <a:cubicBezTo>
                    <a:pt x="4513" y="5792"/>
                    <a:pt x="4498" y="5845"/>
                    <a:pt x="4459" y="5822"/>
                  </a:cubicBezTo>
                  <a:lnTo>
                    <a:pt x="4452" y="5845"/>
                  </a:lnTo>
                  <a:cubicBezTo>
                    <a:pt x="4475" y="5868"/>
                    <a:pt x="4475" y="5830"/>
                    <a:pt x="4490" y="5845"/>
                  </a:cubicBezTo>
                  <a:cubicBezTo>
                    <a:pt x="4521" y="5853"/>
                    <a:pt x="4513" y="5884"/>
                    <a:pt x="4521" y="5930"/>
                  </a:cubicBezTo>
                  <a:cubicBezTo>
                    <a:pt x="4482" y="5922"/>
                    <a:pt x="4513" y="5891"/>
                    <a:pt x="4490" y="5868"/>
                  </a:cubicBezTo>
                  <a:cubicBezTo>
                    <a:pt x="4459" y="5868"/>
                    <a:pt x="4482" y="5891"/>
                    <a:pt x="4475" y="5907"/>
                  </a:cubicBezTo>
                  <a:lnTo>
                    <a:pt x="4498" y="5937"/>
                  </a:lnTo>
                  <a:lnTo>
                    <a:pt x="4482" y="5968"/>
                  </a:lnTo>
                  <a:cubicBezTo>
                    <a:pt x="4513" y="5968"/>
                    <a:pt x="4490" y="5922"/>
                    <a:pt x="4536" y="5937"/>
                  </a:cubicBezTo>
                  <a:cubicBezTo>
                    <a:pt x="4536" y="5899"/>
                    <a:pt x="4536" y="5868"/>
                    <a:pt x="4559" y="5861"/>
                  </a:cubicBezTo>
                  <a:lnTo>
                    <a:pt x="4551" y="5891"/>
                  </a:lnTo>
                  <a:lnTo>
                    <a:pt x="4559" y="5884"/>
                  </a:lnTo>
                  <a:cubicBezTo>
                    <a:pt x="4643" y="5960"/>
                    <a:pt x="4482" y="5983"/>
                    <a:pt x="4452" y="6060"/>
                  </a:cubicBezTo>
                  <a:lnTo>
                    <a:pt x="4475" y="6075"/>
                  </a:lnTo>
                  <a:lnTo>
                    <a:pt x="4498" y="6052"/>
                  </a:lnTo>
                  <a:cubicBezTo>
                    <a:pt x="4513" y="6060"/>
                    <a:pt x="4498" y="6098"/>
                    <a:pt x="4475" y="6091"/>
                  </a:cubicBezTo>
                  <a:cubicBezTo>
                    <a:pt x="4498" y="6098"/>
                    <a:pt x="4490" y="6160"/>
                    <a:pt x="4459" y="6152"/>
                  </a:cubicBezTo>
                  <a:lnTo>
                    <a:pt x="4482" y="6114"/>
                  </a:lnTo>
                  <a:cubicBezTo>
                    <a:pt x="4452" y="6091"/>
                    <a:pt x="4459" y="6083"/>
                    <a:pt x="4444" y="6052"/>
                  </a:cubicBezTo>
                  <a:lnTo>
                    <a:pt x="4398" y="6052"/>
                  </a:lnTo>
                  <a:cubicBezTo>
                    <a:pt x="4413" y="6022"/>
                    <a:pt x="4444" y="6022"/>
                    <a:pt x="4444" y="5968"/>
                  </a:cubicBezTo>
                  <a:cubicBezTo>
                    <a:pt x="4406" y="5960"/>
                    <a:pt x="4421" y="5945"/>
                    <a:pt x="4383" y="5945"/>
                  </a:cubicBezTo>
                  <a:cubicBezTo>
                    <a:pt x="4406" y="5960"/>
                    <a:pt x="4421" y="5968"/>
                    <a:pt x="4421" y="5999"/>
                  </a:cubicBezTo>
                  <a:cubicBezTo>
                    <a:pt x="4406" y="6014"/>
                    <a:pt x="4367" y="6022"/>
                    <a:pt x="4360" y="6052"/>
                  </a:cubicBezTo>
                  <a:lnTo>
                    <a:pt x="4383" y="6075"/>
                  </a:lnTo>
                  <a:lnTo>
                    <a:pt x="4421" y="6052"/>
                  </a:lnTo>
                  <a:lnTo>
                    <a:pt x="4421" y="6098"/>
                  </a:lnTo>
                  <a:lnTo>
                    <a:pt x="4406" y="6083"/>
                  </a:lnTo>
                  <a:cubicBezTo>
                    <a:pt x="4375" y="6091"/>
                    <a:pt x="4421" y="6114"/>
                    <a:pt x="4398" y="6121"/>
                  </a:cubicBezTo>
                  <a:lnTo>
                    <a:pt x="4367" y="6075"/>
                  </a:lnTo>
                  <a:cubicBezTo>
                    <a:pt x="4375" y="6129"/>
                    <a:pt x="4291" y="6129"/>
                    <a:pt x="4298" y="6190"/>
                  </a:cubicBezTo>
                  <a:lnTo>
                    <a:pt x="4260" y="6160"/>
                  </a:lnTo>
                  <a:cubicBezTo>
                    <a:pt x="4252" y="6175"/>
                    <a:pt x="4229" y="6175"/>
                    <a:pt x="4245" y="6213"/>
                  </a:cubicBezTo>
                  <a:lnTo>
                    <a:pt x="4283" y="6236"/>
                  </a:lnTo>
                  <a:cubicBezTo>
                    <a:pt x="4268" y="6267"/>
                    <a:pt x="4252" y="6267"/>
                    <a:pt x="4245" y="6290"/>
                  </a:cubicBezTo>
                  <a:cubicBezTo>
                    <a:pt x="4222" y="6282"/>
                    <a:pt x="4214" y="6228"/>
                    <a:pt x="4252" y="6244"/>
                  </a:cubicBezTo>
                  <a:lnTo>
                    <a:pt x="4214" y="6206"/>
                  </a:lnTo>
                  <a:cubicBezTo>
                    <a:pt x="4222" y="6251"/>
                    <a:pt x="4191" y="6251"/>
                    <a:pt x="4183" y="6290"/>
                  </a:cubicBezTo>
                  <a:lnTo>
                    <a:pt x="4214" y="6282"/>
                  </a:lnTo>
                  <a:cubicBezTo>
                    <a:pt x="4229" y="6313"/>
                    <a:pt x="4191" y="6305"/>
                    <a:pt x="4191" y="6328"/>
                  </a:cubicBezTo>
                  <a:lnTo>
                    <a:pt x="4168" y="6313"/>
                  </a:lnTo>
                  <a:cubicBezTo>
                    <a:pt x="4191" y="6366"/>
                    <a:pt x="4114" y="6343"/>
                    <a:pt x="4114" y="6382"/>
                  </a:cubicBezTo>
                  <a:cubicBezTo>
                    <a:pt x="4076" y="6351"/>
                    <a:pt x="4130" y="6328"/>
                    <a:pt x="4114" y="6313"/>
                  </a:cubicBezTo>
                  <a:lnTo>
                    <a:pt x="4107" y="6320"/>
                  </a:lnTo>
                  <a:lnTo>
                    <a:pt x="4076" y="6290"/>
                  </a:lnTo>
                  <a:lnTo>
                    <a:pt x="4069" y="6328"/>
                  </a:lnTo>
                  <a:cubicBezTo>
                    <a:pt x="4069" y="6359"/>
                    <a:pt x="4038" y="6343"/>
                    <a:pt x="4030" y="6351"/>
                  </a:cubicBezTo>
                  <a:lnTo>
                    <a:pt x="4030" y="6320"/>
                  </a:lnTo>
                  <a:cubicBezTo>
                    <a:pt x="4000" y="6290"/>
                    <a:pt x="4000" y="6382"/>
                    <a:pt x="3977" y="6328"/>
                  </a:cubicBezTo>
                  <a:lnTo>
                    <a:pt x="3977" y="6366"/>
                  </a:lnTo>
                  <a:lnTo>
                    <a:pt x="4000" y="6389"/>
                  </a:lnTo>
                  <a:lnTo>
                    <a:pt x="3977" y="6382"/>
                  </a:lnTo>
                  <a:cubicBezTo>
                    <a:pt x="3977" y="6428"/>
                    <a:pt x="3938" y="6405"/>
                    <a:pt x="3885" y="6397"/>
                  </a:cubicBezTo>
                  <a:cubicBezTo>
                    <a:pt x="3885" y="6435"/>
                    <a:pt x="3823" y="6405"/>
                    <a:pt x="3800" y="6443"/>
                  </a:cubicBezTo>
                  <a:lnTo>
                    <a:pt x="3831" y="6458"/>
                  </a:lnTo>
                  <a:cubicBezTo>
                    <a:pt x="3839" y="6481"/>
                    <a:pt x="3800" y="6497"/>
                    <a:pt x="3793" y="6497"/>
                  </a:cubicBezTo>
                  <a:lnTo>
                    <a:pt x="3793" y="6466"/>
                  </a:lnTo>
                  <a:lnTo>
                    <a:pt x="3762" y="6435"/>
                  </a:lnTo>
                  <a:lnTo>
                    <a:pt x="3762" y="6512"/>
                  </a:lnTo>
                  <a:lnTo>
                    <a:pt x="3724" y="6474"/>
                  </a:lnTo>
                  <a:cubicBezTo>
                    <a:pt x="3716" y="6474"/>
                    <a:pt x="3708" y="6512"/>
                    <a:pt x="3693" y="6474"/>
                  </a:cubicBezTo>
                  <a:cubicBezTo>
                    <a:pt x="3685" y="6512"/>
                    <a:pt x="3670" y="6504"/>
                    <a:pt x="3647" y="6504"/>
                  </a:cubicBezTo>
                  <a:lnTo>
                    <a:pt x="3632" y="6458"/>
                  </a:lnTo>
                  <a:lnTo>
                    <a:pt x="3640" y="6512"/>
                  </a:lnTo>
                  <a:lnTo>
                    <a:pt x="3609" y="6466"/>
                  </a:lnTo>
                  <a:lnTo>
                    <a:pt x="3594" y="6466"/>
                  </a:lnTo>
                  <a:lnTo>
                    <a:pt x="3571" y="6420"/>
                  </a:lnTo>
                  <a:lnTo>
                    <a:pt x="3571" y="6435"/>
                  </a:lnTo>
                  <a:lnTo>
                    <a:pt x="3578" y="6282"/>
                  </a:lnTo>
                  <a:lnTo>
                    <a:pt x="3563" y="6282"/>
                  </a:lnTo>
                  <a:lnTo>
                    <a:pt x="3571" y="6474"/>
                  </a:lnTo>
                  <a:lnTo>
                    <a:pt x="3571" y="6512"/>
                  </a:lnTo>
                  <a:cubicBezTo>
                    <a:pt x="3563" y="6512"/>
                    <a:pt x="3563" y="6497"/>
                    <a:pt x="3563" y="6520"/>
                  </a:cubicBezTo>
                  <a:cubicBezTo>
                    <a:pt x="3548" y="6497"/>
                    <a:pt x="3563" y="6504"/>
                    <a:pt x="3563" y="6481"/>
                  </a:cubicBezTo>
                  <a:lnTo>
                    <a:pt x="3548" y="6512"/>
                  </a:lnTo>
                  <a:lnTo>
                    <a:pt x="3525" y="6512"/>
                  </a:lnTo>
                  <a:lnTo>
                    <a:pt x="3525" y="6458"/>
                  </a:lnTo>
                  <a:lnTo>
                    <a:pt x="3494" y="6420"/>
                  </a:lnTo>
                  <a:cubicBezTo>
                    <a:pt x="3486" y="6382"/>
                    <a:pt x="3486" y="6359"/>
                    <a:pt x="3463" y="6351"/>
                  </a:cubicBezTo>
                  <a:lnTo>
                    <a:pt x="3471" y="6389"/>
                  </a:lnTo>
                  <a:lnTo>
                    <a:pt x="3456" y="6389"/>
                  </a:lnTo>
                  <a:lnTo>
                    <a:pt x="3448" y="6428"/>
                  </a:lnTo>
                  <a:cubicBezTo>
                    <a:pt x="3456" y="6428"/>
                    <a:pt x="3463" y="6466"/>
                    <a:pt x="3471" y="6428"/>
                  </a:cubicBezTo>
                  <a:lnTo>
                    <a:pt x="3471" y="6466"/>
                  </a:lnTo>
                  <a:cubicBezTo>
                    <a:pt x="3463" y="6466"/>
                    <a:pt x="3471" y="6428"/>
                    <a:pt x="3456" y="6466"/>
                  </a:cubicBezTo>
                  <a:lnTo>
                    <a:pt x="3456" y="6428"/>
                  </a:lnTo>
                  <a:cubicBezTo>
                    <a:pt x="3456" y="6466"/>
                    <a:pt x="3448" y="6458"/>
                    <a:pt x="3433" y="6435"/>
                  </a:cubicBezTo>
                  <a:lnTo>
                    <a:pt x="3448" y="6466"/>
                  </a:lnTo>
                  <a:lnTo>
                    <a:pt x="3433" y="6481"/>
                  </a:lnTo>
                  <a:lnTo>
                    <a:pt x="3425" y="6435"/>
                  </a:lnTo>
                  <a:cubicBezTo>
                    <a:pt x="3425" y="6435"/>
                    <a:pt x="3402" y="6466"/>
                    <a:pt x="3410" y="6428"/>
                  </a:cubicBezTo>
                  <a:lnTo>
                    <a:pt x="3379" y="6458"/>
                  </a:lnTo>
                  <a:lnTo>
                    <a:pt x="3387" y="6428"/>
                  </a:lnTo>
                  <a:cubicBezTo>
                    <a:pt x="3379" y="6420"/>
                    <a:pt x="3356" y="6382"/>
                    <a:pt x="3348" y="6420"/>
                  </a:cubicBezTo>
                  <a:lnTo>
                    <a:pt x="3348" y="6389"/>
                  </a:lnTo>
                  <a:cubicBezTo>
                    <a:pt x="3333" y="6389"/>
                    <a:pt x="3295" y="6420"/>
                    <a:pt x="3264" y="6474"/>
                  </a:cubicBezTo>
                  <a:lnTo>
                    <a:pt x="3241" y="6474"/>
                  </a:lnTo>
                  <a:lnTo>
                    <a:pt x="3256" y="6420"/>
                  </a:lnTo>
                  <a:lnTo>
                    <a:pt x="3272" y="6428"/>
                  </a:lnTo>
                  <a:lnTo>
                    <a:pt x="3295" y="6366"/>
                  </a:lnTo>
                  <a:lnTo>
                    <a:pt x="3295" y="6389"/>
                  </a:lnTo>
                  <a:lnTo>
                    <a:pt x="3264" y="6389"/>
                  </a:lnTo>
                  <a:lnTo>
                    <a:pt x="3279" y="6366"/>
                  </a:lnTo>
                  <a:cubicBezTo>
                    <a:pt x="3279" y="6343"/>
                    <a:pt x="3264" y="6382"/>
                    <a:pt x="3264" y="6351"/>
                  </a:cubicBezTo>
                  <a:cubicBezTo>
                    <a:pt x="3241" y="6405"/>
                    <a:pt x="3226" y="6351"/>
                    <a:pt x="3218" y="6313"/>
                  </a:cubicBezTo>
                  <a:lnTo>
                    <a:pt x="3195" y="6382"/>
                  </a:lnTo>
                  <a:cubicBezTo>
                    <a:pt x="3203" y="6351"/>
                    <a:pt x="3203" y="6359"/>
                    <a:pt x="3218" y="6382"/>
                  </a:cubicBezTo>
                  <a:lnTo>
                    <a:pt x="3203" y="6382"/>
                  </a:lnTo>
                  <a:cubicBezTo>
                    <a:pt x="3195" y="6405"/>
                    <a:pt x="3233" y="6397"/>
                    <a:pt x="3241" y="6420"/>
                  </a:cubicBezTo>
                  <a:cubicBezTo>
                    <a:pt x="3188" y="6435"/>
                    <a:pt x="3126" y="6366"/>
                    <a:pt x="3073" y="6359"/>
                  </a:cubicBezTo>
                  <a:lnTo>
                    <a:pt x="3088" y="6343"/>
                  </a:lnTo>
                  <a:lnTo>
                    <a:pt x="3065" y="6343"/>
                  </a:lnTo>
                  <a:cubicBezTo>
                    <a:pt x="3080" y="6305"/>
                    <a:pt x="3057" y="6328"/>
                    <a:pt x="3057" y="6305"/>
                  </a:cubicBezTo>
                  <a:lnTo>
                    <a:pt x="3073" y="6267"/>
                  </a:lnTo>
                  <a:cubicBezTo>
                    <a:pt x="3042" y="6290"/>
                    <a:pt x="3057" y="6274"/>
                    <a:pt x="3034" y="6244"/>
                  </a:cubicBezTo>
                  <a:cubicBezTo>
                    <a:pt x="3019" y="6267"/>
                    <a:pt x="2988" y="6274"/>
                    <a:pt x="2996" y="6236"/>
                  </a:cubicBezTo>
                  <a:lnTo>
                    <a:pt x="2950" y="6244"/>
                  </a:lnTo>
                  <a:cubicBezTo>
                    <a:pt x="2973" y="6160"/>
                    <a:pt x="2889" y="6167"/>
                    <a:pt x="2873" y="6091"/>
                  </a:cubicBezTo>
                  <a:cubicBezTo>
                    <a:pt x="2850" y="6114"/>
                    <a:pt x="2835" y="6121"/>
                    <a:pt x="2850" y="6083"/>
                  </a:cubicBezTo>
                  <a:lnTo>
                    <a:pt x="2812" y="6098"/>
                  </a:lnTo>
                  <a:lnTo>
                    <a:pt x="2804" y="6091"/>
                  </a:lnTo>
                  <a:lnTo>
                    <a:pt x="2850" y="6060"/>
                  </a:lnTo>
                  <a:cubicBezTo>
                    <a:pt x="2850" y="6037"/>
                    <a:pt x="2812" y="6091"/>
                    <a:pt x="2827" y="6052"/>
                  </a:cubicBezTo>
                  <a:cubicBezTo>
                    <a:pt x="2781" y="6083"/>
                    <a:pt x="2797" y="6060"/>
                    <a:pt x="2781" y="6052"/>
                  </a:cubicBezTo>
                  <a:lnTo>
                    <a:pt x="2827" y="6037"/>
                  </a:lnTo>
                  <a:cubicBezTo>
                    <a:pt x="2774" y="6037"/>
                    <a:pt x="2766" y="5976"/>
                    <a:pt x="2697" y="5999"/>
                  </a:cubicBezTo>
                  <a:lnTo>
                    <a:pt x="2690" y="5968"/>
                  </a:lnTo>
                  <a:lnTo>
                    <a:pt x="2728" y="5930"/>
                  </a:lnTo>
                  <a:lnTo>
                    <a:pt x="2690" y="5960"/>
                  </a:lnTo>
                  <a:lnTo>
                    <a:pt x="2651" y="5945"/>
                  </a:lnTo>
                  <a:cubicBezTo>
                    <a:pt x="2674" y="5922"/>
                    <a:pt x="2720" y="5922"/>
                    <a:pt x="2728" y="5930"/>
                  </a:cubicBezTo>
                  <a:lnTo>
                    <a:pt x="2736" y="5922"/>
                  </a:lnTo>
                  <a:cubicBezTo>
                    <a:pt x="2743" y="5884"/>
                    <a:pt x="2766" y="5822"/>
                    <a:pt x="2690" y="5830"/>
                  </a:cubicBezTo>
                  <a:lnTo>
                    <a:pt x="2728" y="5807"/>
                  </a:lnTo>
                  <a:cubicBezTo>
                    <a:pt x="2690" y="5815"/>
                    <a:pt x="2705" y="5769"/>
                    <a:pt x="2690" y="5746"/>
                  </a:cubicBezTo>
                  <a:lnTo>
                    <a:pt x="2659" y="5754"/>
                  </a:lnTo>
                  <a:lnTo>
                    <a:pt x="2682" y="5669"/>
                  </a:lnTo>
                  <a:lnTo>
                    <a:pt x="2651" y="5669"/>
                  </a:lnTo>
                  <a:lnTo>
                    <a:pt x="2674" y="5731"/>
                  </a:lnTo>
                  <a:cubicBezTo>
                    <a:pt x="2682" y="5700"/>
                    <a:pt x="2659" y="5700"/>
                    <a:pt x="2636" y="5715"/>
                  </a:cubicBezTo>
                  <a:lnTo>
                    <a:pt x="2636" y="5708"/>
                  </a:lnTo>
                  <a:lnTo>
                    <a:pt x="2659" y="5700"/>
                  </a:lnTo>
                  <a:cubicBezTo>
                    <a:pt x="2644" y="5669"/>
                    <a:pt x="2659" y="5593"/>
                    <a:pt x="2613" y="5593"/>
                  </a:cubicBezTo>
                  <a:cubicBezTo>
                    <a:pt x="2621" y="5547"/>
                    <a:pt x="2590" y="5577"/>
                    <a:pt x="2605" y="5547"/>
                  </a:cubicBezTo>
                  <a:cubicBezTo>
                    <a:pt x="2559" y="5547"/>
                    <a:pt x="2559" y="5539"/>
                    <a:pt x="2513" y="5516"/>
                  </a:cubicBezTo>
                  <a:lnTo>
                    <a:pt x="2506" y="5547"/>
                  </a:lnTo>
                  <a:lnTo>
                    <a:pt x="2490" y="5516"/>
                  </a:lnTo>
                  <a:lnTo>
                    <a:pt x="2352" y="5516"/>
                  </a:lnTo>
                  <a:lnTo>
                    <a:pt x="2352" y="5432"/>
                  </a:lnTo>
                  <a:lnTo>
                    <a:pt x="2536" y="5432"/>
                  </a:lnTo>
                  <a:lnTo>
                    <a:pt x="2513" y="5401"/>
                  </a:lnTo>
                  <a:cubicBezTo>
                    <a:pt x="2452" y="5409"/>
                    <a:pt x="2506" y="5309"/>
                    <a:pt x="2460" y="5286"/>
                  </a:cubicBezTo>
                  <a:cubicBezTo>
                    <a:pt x="2467" y="5332"/>
                    <a:pt x="2467" y="5386"/>
                    <a:pt x="2483" y="5432"/>
                  </a:cubicBezTo>
                  <a:lnTo>
                    <a:pt x="2460" y="5386"/>
                  </a:lnTo>
                  <a:cubicBezTo>
                    <a:pt x="2429" y="5386"/>
                    <a:pt x="2460" y="5401"/>
                    <a:pt x="2452" y="5409"/>
                  </a:cubicBezTo>
                  <a:lnTo>
                    <a:pt x="2414" y="5401"/>
                  </a:lnTo>
                  <a:lnTo>
                    <a:pt x="2444" y="5386"/>
                  </a:lnTo>
                  <a:cubicBezTo>
                    <a:pt x="2414" y="5355"/>
                    <a:pt x="2368" y="5370"/>
                    <a:pt x="2375" y="5324"/>
                  </a:cubicBezTo>
                  <a:lnTo>
                    <a:pt x="2421" y="5347"/>
                  </a:lnTo>
                  <a:lnTo>
                    <a:pt x="2460" y="5324"/>
                  </a:lnTo>
                  <a:cubicBezTo>
                    <a:pt x="2452" y="5324"/>
                    <a:pt x="2375" y="5324"/>
                    <a:pt x="2391" y="5286"/>
                  </a:cubicBezTo>
                  <a:lnTo>
                    <a:pt x="2429" y="5286"/>
                  </a:lnTo>
                  <a:cubicBezTo>
                    <a:pt x="2452" y="5271"/>
                    <a:pt x="2375" y="5271"/>
                    <a:pt x="2383" y="5240"/>
                  </a:cubicBezTo>
                  <a:lnTo>
                    <a:pt x="2429" y="5217"/>
                  </a:lnTo>
                  <a:cubicBezTo>
                    <a:pt x="2406" y="5233"/>
                    <a:pt x="2414" y="5202"/>
                    <a:pt x="2383" y="5217"/>
                  </a:cubicBezTo>
                  <a:cubicBezTo>
                    <a:pt x="2383" y="5210"/>
                    <a:pt x="2383" y="5179"/>
                    <a:pt x="2352" y="5202"/>
                  </a:cubicBezTo>
                  <a:lnTo>
                    <a:pt x="2352" y="5171"/>
                  </a:lnTo>
                  <a:lnTo>
                    <a:pt x="2421" y="5171"/>
                  </a:lnTo>
                  <a:lnTo>
                    <a:pt x="2383" y="5141"/>
                  </a:lnTo>
                  <a:lnTo>
                    <a:pt x="2414" y="5118"/>
                  </a:lnTo>
                  <a:lnTo>
                    <a:pt x="2391" y="5041"/>
                  </a:lnTo>
                  <a:lnTo>
                    <a:pt x="2421" y="5049"/>
                  </a:lnTo>
                  <a:cubicBezTo>
                    <a:pt x="2429" y="5010"/>
                    <a:pt x="2352" y="5026"/>
                    <a:pt x="2391" y="4980"/>
                  </a:cubicBezTo>
                  <a:lnTo>
                    <a:pt x="2368" y="4964"/>
                  </a:lnTo>
                  <a:lnTo>
                    <a:pt x="2345" y="4980"/>
                  </a:lnTo>
                  <a:lnTo>
                    <a:pt x="2322" y="4972"/>
                  </a:lnTo>
                  <a:cubicBezTo>
                    <a:pt x="2345" y="4941"/>
                    <a:pt x="2314" y="4926"/>
                    <a:pt x="2337" y="4895"/>
                  </a:cubicBezTo>
                  <a:cubicBezTo>
                    <a:pt x="2360" y="4888"/>
                    <a:pt x="2375" y="4926"/>
                    <a:pt x="2345" y="4941"/>
                  </a:cubicBezTo>
                  <a:lnTo>
                    <a:pt x="2375" y="4972"/>
                  </a:lnTo>
                  <a:cubicBezTo>
                    <a:pt x="2375" y="4964"/>
                    <a:pt x="2414" y="4926"/>
                    <a:pt x="2360" y="4903"/>
                  </a:cubicBezTo>
                  <a:lnTo>
                    <a:pt x="2414" y="4888"/>
                  </a:lnTo>
                  <a:cubicBezTo>
                    <a:pt x="2360" y="4873"/>
                    <a:pt x="2360" y="4827"/>
                    <a:pt x="2352" y="4788"/>
                  </a:cubicBezTo>
                  <a:lnTo>
                    <a:pt x="2383" y="4796"/>
                  </a:lnTo>
                  <a:lnTo>
                    <a:pt x="2414" y="4773"/>
                  </a:lnTo>
                  <a:lnTo>
                    <a:pt x="2383" y="4712"/>
                  </a:lnTo>
                  <a:cubicBezTo>
                    <a:pt x="2421" y="4681"/>
                    <a:pt x="2375" y="4681"/>
                    <a:pt x="2337" y="4643"/>
                  </a:cubicBezTo>
                  <a:lnTo>
                    <a:pt x="2345" y="4696"/>
                  </a:lnTo>
                  <a:lnTo>
                    <a:pt x="2375" y="4696"/>
                  </a:lnTo>
                  <a:lnTo>
                    <a:pt x="2375" y="4719"/>
                  </a:lnTo>
                  <a:lnTo>
                    <a:pt x="2360" y="4704"/>
                  </a:lnTo>
                  <a:cubicBezTo>
                    <a:pt x="2345" y="4712"/>
                    <a:pt x="2299" y="4758"/>
                    <a:pt x="2337" y="4773"/>
                  </a:cubicBezTo>
                  <a:cubicBezTo>
                    <a:pt x="2299" y="4788"/>
                    <a:pt x="2307" y="4834"/>
                    <a:pt x="2322" y="4865"/>
                  </a:cubicBezTo>
                  <a:cubicBezTo>
                    <a:pt x="2307" y="4873"/>
                    <a:pt x="2299" y="4873"/>
                    <a:pt x="2322" y="4888"/>
                  </a:cubicBezTo>
                  <a:cubicBezTo>
                    <a:pt x="2299" y="4934"/>
                    <a:pt x="2299" y="4980"/>
                    <a:pt x="2314" y="5018"/>
                  </a:cubicBezTo>
                  <a:cubicBezTo>
                    <a:pt x="2276" y="5026"/>
                    <a:pt x="2314" y="5064"/>
                    <a:pt x="2276" y="5064"/>
                  </a:cubicBezTo>
                  <a:lnTo>
                    <a:pt x="2307" y="5095"/>
                  </a:lnTo>
                  <a:lnTo>
                    <a:pt x="2314" y="5064"/>
                  </a:lnTo>
                  <a:lnTo>
                    <a:pt x="2337" y="5087"/>
                  </a:lnTo>
                  <a:lnTo>
                    <a:pt x="2307" y="5087"/>
                  </a:lnTo>
                  <a:lnTo>
                    <a:pt x="2284" y="5125"/>
                  </a:lnTo>
                  <a:lnTo>
                    <a:pt x="2314" y="5125"/>
                  </a:lnTo>
                  <a:cubicBezTo>
                    <a:pt x="2299" y="5133"/>
                    <a:pt x="2284" y="5156"/>
                    <a:pt x="2314" y="5156"/>
                  </a:cubicBezTo>
                  <a:lnTo>
                    <a:pt x="2307" y="5179"/>
                  </a:lnTo>
                  <a:lnTo>
                    <a:pt x="2268" y="5194"/>
                  </a:lnTo>
                  <a:cubicBezTo>
                    <a:pt x="2314" y="5194"/>
                    <a:pt x="2314" y="5271"/>
                    <a:pt x="2284" y="5294"/>
                  </a:cubicBezTo>
                  <a:lnTo>
                    <a:pt x="2314" y="5309"/>
                  </a:lnTo>
                  <a:lnTo>
                    <a:pt x="2322" y="5317"/>
                  </a:lnTo>
                  <a:lnTo>
                    <a:pt x="2299" y="5355"/>
                  </a:lnTo>
                  <a:cubicBezTo>
                    <a:pt x="2345" y="5363"/>
                    <a:pt x="2322" y="5432"/>
                    <a:pt x="2337" y="5478"/>
                  </a:cubicBezTo>
                  <a:lnTo>
                    <a:pt x="2375" y="5501"/>
                  </a:lnTo>
                  <a:cubicBezTo>
                    <a:pt x="2391" y="5470"/>
                    <a:pt x="2345" y="5485"/>
                    <a:pt x="2352" y="5462"/>
                  </a:cubicBezTo>
                  <a:lnTo>
                    <a:pt x="2391" y="5439"/>
                  </a:lnTo>
                  <a:cubicBezTo>
                    <a:pt x="2444" y="5447"/>
                    <a:pt x="2429" y="5478"/>
                    <a:pt x="2398" y="5501"/>
                  </a:cubicBezTo>
                  <a:cubicBezTo>
                    <a:pt x="2383" y="5501"/>
                    <a:pt x="2421" y="5470"/>
                    <a:pt x="2391" y="5470"/>
                  </a:cubicBezTo>
                  <a:lnTo>
                    <a:pt x="2345" y="5501"/>
                  </a:lnTo>
                  <a:lnTo>
                    <a:pt x="2352" y="5585"/>
                  </a:lnTo>
                  <a:cubicBezTo>
                    <a:pt x="2322" y="5593"/>
                    <a:pt x="2337" y="5585"/>
                    <a:pt x="2322" y="5616"/>
                  </a:cubicBezTo>
                  <a:lnTo>
                    <a:pt x="2322" y="5562"/>
                  </a:lnTo>
                  <a:lnTo>
                    <a:pt x="2299" y="5585"/>
                  </a:lnTo>
                  <a:lnTo>
                    <a:pt x="2307" y="5631"/>
                  </a:lnTo>
                  <a:lnTo>
                    <a:pt x="2345" y="5593"/>
                  </a:lnTo>
                  <a:cubicBezTo>
                    <a:pt x="2368" y="5616"/>
                    <a:pt x="2352" y="5639"/>
                    <a:pt x="2391" y="5654"/>
                  </a:cubicBezTo>
                  <a:lnTo>
                    <a:pt x="2429" y="5631"/>
                  </a:lnTo>
                  <a:lnTo>
                    <a:pt x="2406" y="5669"/>
                  </a:lnTo>
                  <a:lnTo>
                    <a:pt x="2383" y="5669"/>
                  </a:lnTo>
                  <a:cubicBezTo>
                    <a:pt x="2352" y="5708"/>
                    <a:pt x="2406" y="5746"/>
                    <a:pt x="2383" y="5792"/>
                  </a:cubicBezTo>
                  <a:cubicBezTo>
                    <a:pt x="2429" y="5807"/>
                    <a:pt x="2429" y="5853"/>
                    <a:pt x="2444" y="5884"/>
                  </a:cubicBezTo>
                  <a:cubicBezTo>
                    <a:pt x="2421" y="5907"/>
                    <a:pt x="2398" y="5868"/>
                    <a:pt x="2375" y="5891"/>
                  </a:cubicBezTo>
                  <a:cubicBezTo>
                    <a:pt x="2368" y="5930"/>
                    <a:pt x="2421" y="5899"/>
                    <a:pt x="2375" y="5937"/>
                  </a:cubicBezTo>
                  <a:lnTo>
                    <a:pt x="2421" y="5907"/>
                  </a:lnTo>
                  <a:cubicBezTo>
                    <a:pt x="2452" y="5930"/>
                    <a:pt x="2460" y="5960"/>
                    <a:pt x="2460" y="5983"/>
                  </a:cubicBezTo>
                  <a:cubicBezTo>
                    <a:pt x="2498" y="5968"/>
                    <a:pt x="2506" y="6006"/>
                    <a:pt x="2506" y="6022"/>
                  </a:cubicBezTo>
                  <a:lnTo>
                    <a:pt x="2483" y="6037"/>
                  </a:lnTo>
                  <a:lnTo>
                    <a:pt x="2483" y="6006"/>
                  </a:lnTo>
                  <a:lnTo>
                    <a:pt x="2460" y="6014"/>
                  </a:lnTo>
                  <a:cubicBezTo>
                    <a:pt x="2444" y="6037"/>
                    <a:pt x="2483" y="6022"/>
                    <a:pt x="2460" y="6060"/>
                  </a:cubicBezTo>
                  <a:lnTo>
                    <a:pt x="2444" y="6045"/>
                  </a:lnTo>
                  <a:cubicBezTo>
                    <a:pt x="2414" y="6052"/>
                    <a:pt x="2444" y="6075"/>
                    <a:pt x="2444" y="6083"/>
                  </a:cubicBezTo>
                  <a:cubicBezTo>
                    <a:pt x="2383" y="6091"/>
                    <a:pt x="2452" y="6121"/>
                    <a:pt x="2452" y="6152"/>
                  </a:cubicBezTo>
                  <a:lnTo>
                    <a:pt x="2506" y="6129"/>
                  </a:lnTo>
                  <a:cubicBezTo>
                    <a:pt x="2475" y="6137"/>
                    <a:pt x="2490" y="6160"/>
                    <a:pt x="2460" y="6175"/>
                  </a:cubicBezTo>
                  <a:lnTo>
                    <a:pt x="2467" y="6190"/>
                  </a:lnTo>
                  <a:cubicBezTo>
                    <a:pt x="2490" y="6160"/>
                    <a:pt x="2506" y="6190"/>
                    <a:pt x="2529" y="6167"/>
                  </a:cubicBezTo>
                  <a:cubicBezTo>
                    <a:pt x="2529" y="6175"/>
                    <a:pt x="2529" y="6228"/>
                    <a:pt x="2567" y="6228"/>
                  </a:cubicBezTo>
                  <a:lnTo>
                    <a:pt x="2529" y="6251"/>
                  </a:lnTo>
                  <a:cubicBezTo>
                    <a:pt x="2529" y="6282"/>
                    <a:pt x="2544" y="6305"/>
                    <a:pt x="2536" y="6320"/>
                  </a:cubicBezTo>
                  <a:lnTo>
                    <a:pt x="2567" y="6320"/>
                  </a:lnTo>
                  <a:lnTo>
                    <a:pt x="2575" y="6290"/>
                  </a:lnTo>
                  <a:cubicBezTo>
                    <a:pt x="2536" y="6305"/>
                    <a:pt x="2552" y="6267"/>
                    <a:pt x="2544" y="6251"/>
                  </a:cubicBezTo>
                  <a:cubicBezTo>
                    <a:pt x="2575" y="6251"/>
                    <a:pt x="2567" y="6290"/>
                    <a:pt x="2590" y="6290"/>
                  </a:cubicBezTo>
                  <a:cubicBezTo>
                    <a:pt x="2544" y="6343"/>
                    <a:pt x="2605" y="6351"/>
                    <a:pt x="2605" y="6397"/>
                  </a:cubicBezTo>
                  <a:lnTo>
                    <a:pt x="2582" y="6366"/>
                  </a:lnTo>
                  <a:lnTo>
                    <a:pt x="2605" y="6420"/>
                  </a:lnTo>
                  <a:lnTo>
                    <a:pt x="2644" y="6389"/>
                  </a:lnTo>
                  <a:lnTo>
                    <a:pt x="2628" y="6435"/>
                  </a:lnTo>
                  <a:lnTo>
                    <a:pt x="2644" y="6443"/>
                  </a:lnTo>
                  <a:cubicBezTo>
                    <a:pt x="2667" y="6420"/>
                    <a:pt x="2682" y="6428"/>
                    <a:pt x="2667" y="6474"/>
                  </a:cubicBezTo>
                  <a:cubicBezTo>
                    <a:pt x="2690" y="6435"/>
                    <a:pt x="2682" y="6466"/>
                    <a:pt x="2720" y="6458"/>
                  </a:cubicBezTo>
                  <a:cubicBezTo>
                    <a:pt x="2720" y="6497"/>
                    <a:pt x="2682" y="6458"/>
                    <a:pt x="2682" y="6504"/>
                  </a:cubicBezTo>
                  <a:cubicBezTo>
                    <a:pt x="2705" y="6474"/>
                    <a:pt x="2720" y="6497"/>
                    <a:pt x="2736" y="6474"/>
                  </a:cubicBezTo>
                  <a:cubicBezTo>
                    <a:pt x="2736" y="6512"/>
                    <a:pt x="2697" y="6481"/>
                    <a:pt x="2697" y="6504"/>
                  </a:cubicBezTo>
                  <a:cubicBezTo>
                    <a:pt x="2705" y="6512"/>
                    <a:pt x="2720" y="6520"/>
                    <a:pt x="2743" y="6504"/>
                  </a:cubicBezTo>
                  <a:cubicBezTo>
                    <a:pt x="2743" y="6535"/>
                    <a:pt x="2728" y="6504"/>
                    <a:pt x="2720" y="6535"/>
                  </a:cubicBezTo>
                  <a:cubicBezTo>
                    <a:pt x="2720" y="6589"/>
                    <a:pt x="2759" y="6550"/>
                    <a:pt x="2797" y="6558"/>
                  </a:cubicBezTo>
                  <a:lnTo>
                    <a:pt x="2781" y="6612"/>
                  </a:lnTo>
                  <a:cubicBezTo>
                    <a:pt x="2812" y="6596"/>
                    <a:pt x="2812" y="6627"/>
                    <a:pt x="2843" y="6619"/>
                  </a:cubicBezTo>
                  <a:lnTo>
                    <a:pt x="2812" y="6658"/>
                  </a:lnTo>
                  <a:lnTo>
                    <a:pt x="2797" y="6658"/>
                  </a:lnTo>
                  <a:lnTo>
                    <a:pt x="2812" y="6627"/>
                  </a:lnTo>
                  <a:lnTo>
                    <a:pt x="2759" y="6612"/>
                  </a:lnTo>
                  <a:lnTo>
                    <a:pt x="2797" y="6658"/>
                  </a:lnTo>
                  <a:lnTo>
                    <a:pt x="2774" y="6673"/>
                  </a:lnTo>
                  <a:lnTo>
                    <a:pt x="2736" y="6627"/>
                  </a:lnTo>
                  <a:lnTo>
                    <a:pt x="2628" y="6650"/>
                  </a:lnTo>
                  <a:lnTo>
                    <a:pt x="2628" y="6612"/>
                  </a:lnTo>
                  <a:lnTo>
                    <a:pt x="2697" y="6596"/>
                  </a:lnTo>
                  <a:cubicBezTo>
                    <a:pt x="2651" y="6658"/>
                    <a:pt x="2682" y="6558"/>
                    <a:pt x="2628" y="6581"/>
                  </a:cubicBezTo>
                  <a:lnTo>
                    <a:pt x="2644" y="6543"/>
                  </a:lnTo>
                  <a:lnTo>
                    <a:pt x="2590" y="6589"/>
                  </a:lnTo>
                  <a:lnTo>
                    <a:pt x="2613" y="6619"/>
                  </a:lnTo>
                  <a:lnTo>
                    <a:pt x="2621" y="6589"/>
                  </a:lnTo>
                  <a:lnTo>
                    <a:pt x="2651" y="6619"/>
                  </a:lnTo>
                  <a:lnTo>
                    <a:pt x="2613" y="6635"/>
                  </a:lnTo>
                  <a:lnTo>
                    <a:pt x="2567" y="6612"/>
                  </a:lnTo>
                  <a:lnTo>
                    <a:pt x="2575" y="6573"/>
                  </a:lnTo>
                  <a:cubicBezTo>
                    <a:pt x="2498" y="6619"/>
                    <a:pt x="2460" y="6504"/>
                    <a:pt x="2421" y="6466"/>
                  </a:cubicBezTo>
                  <a:lnTo>
                    <a:pt x="2460" y="6435"/>
                  </a:lnTo>
                  <a:cubicBezTo>
                    <a:pt x="2490" y="6474"/>
                    <a:pt x="2513" y="6543"/>
                    <a:pt x="2552" y="6573"/>
                  </a:cubicBezTo>
                  <a:lnTo>
                    <a:pt x="2536" y="6550"/>
                  </a:lnTo>
                  <a:cubicBezTo>
                    <a:pt x="2536" y="6520"/>
                    <a:pt x="2529" y="6512"/>
                    <a:pt x="2552" y="6512"/>
                  </a:cubicBezTo>
                  <a:lnTo>
                    <a:pt x="2513" y="6497"/>
                  </a:lnTo>
                  <a:lnTo>
                    <a:pt x="2544" y="6458"/>
                  </a:lnTo>
                  <a:cubicBezTo>
                    <a:pt x="2513" y="6474"/>
                    <a:pt x="2513" y="6458"/>
                    <a:pt x="2506" y="6435"/>
                  </a:cubicBezTo>
                  <a:lnTo>
                    <a:pt x="2529" y="6397"/>
                  </a:lnTo>
                  <a:cubicBezTo>
                    <a:pt x="2506" y="6366"/>
                    <a:pt x="2467" y="6351"/>
                    <a:pt x="2437" y="6359"/>
                  </a:cubicBezTo>
                  <a:lnTo>
                    <a:pt x="2460" y="6343"/>
                  </a:lnTo>
                  <a:cubicBezTo>
                    <a:pt x="2475" y="6343"/>
                    <a:pt x="2437" y="6359"/>
                    <a:pt x="2467" y="6351"/>
                  </a:cubicBezTo>
                  <a:cubicBezTo>
                    <a:pt x="2467" y="6313"/>
                    <a:pt x="2437" y="6313"/>
                    <a:pt x="2437" y="6274"/>
                  </a:cubicBezTo>
                  <a:lnTo>
                    <a:pt x="2391" y="6274"/>
                  </a:lnTo>
                  <a:lnTo>
                    <a:pt x="2414" y="6228"/>
                  </a:lnTo>
                  <a:cubicBezTo>
                    <a:pt x="2375" y="6236"/>
                    <a:pt x="2383" y="6267"/>
                    <a:pt x="2375" y="6274"/>
                  </a:cubicBezTo>
                  <a:cubicBezTo>
                    <a:pt x="2345" y="6274"/>
                    <a:pt x="2383" y="6228"/>
                    <a:pt x="2345" y="6228"/>
                  </a:cubicBezTo>
                  <a:cubicBezTo>
                    <a:pt x="2352" y="6198"/>
                    <a:pt x="2391" y="6206"/>
                    <a:pt x="2391" y="6175"/>
                  </a:cubicBezTo>
                  <a:lnTo>
                    <a:pt x="2383" y="6198"/>
                  </a:lnTo>
                  <a:cubicBezTo>
                    <a:pt x="2345" y="6190"/>
                    <a:pt x="2345" y="6137"/>
                    <a:pt x="2322" y="6114"/>
                  </a:cubicBezTo>
                  <a:cubicBezTo>
                    <a:pt x="2299" y="6114"/>
                    <a:pt x="2284" y="6152"/>
                    <a:pt x="2299" y="6160"/>
                  </a:cubicBezTo>
                  <a:cubicBezTo>
                    <a:pt x="2276" y="6152"/>
                    <a:pt x="2222" y="6167"/>
                    <a:pt x="2230" y="6137"/>
                  </a:cubicBezTo>
                  <a:lnTo>
                    <a:pt x="2261" y="6129"/>
                  </a:lnTo>
                  <a:lnTo>
                    <a:pt x="2245" y="6098"/>
                  </a:lnTo>
                  <a:lnTo>
                    <a:pt x="2199" y="6098"/>
                  </a:lnTo>
                  <a:lnTo>
                    <a:pt x="2230" y="6083"/>
                  </a:lnTo>
                  <a:cubicBezTo>
                    <a:pt x="2238" y="6045"/>
                    <a:pt x="2184" y="6091"/>
                    <a:pt x="2184" y="6052"/>
                  </a:cubicBezTo>
                  <a:cubicBezTo>
                    <a:pt x="2192" y="6037"/>
                    <a:pt x="2230" y="6052"/>
                    <a:pt x="2230" y="6022"/>
                  </a:cubicBezTo>
                  <a:lnTo>
                    <a:pt x="2184" y="6022"/>
                  </a:lnTo>
                  <a:lnTo>
                    <a:pt x="2169" y="6006"/>
                  </a:lnTo>
                  <a:lnTo>
                    <a:pt x="2222" y="5999"/>
                  </a:lnTo>
                  <a:cubicBezTo>
                    <a:pt x="2207" y="5976"/>
                    <a:pt x="2230" y="5968"/>
                    <a:pt x="2238" y="5937"/>
                  </a:cubicBezTo>
                  <a:cubicBezTo>
                    <a:pt x="2238" y="5891"/>
                    <a:pt x="2192" y="5861"/>
                    <a:pt x="2169" y="5845"/>
                  </a:cubicBezTo>
                  <a:cubicBezTo>
                    <a:pt x="2222" y="5845"/>
                    <a:pt x="2161" y="5769"/>
                    <a:pt x="2161" y="5731"/>
                  </a:cubicBezTo>
                  <a:cubicBezTo>
                    <a:pt x="2192" y="5715"/>
                    <a:pt x="2169" y="5769"/>
                    <a:pt x="2207" y="5769"/>
                  </a:cubicBezTo>
                  <a:cubicBezTo>
                    <a:pt x="2222" y="5715"/>
                    <a:pt x="2153" y="5715"/>
                    <a:pt x="2184" y="5677"/>
                  </a:cubicBezTo>
                  <a:lnTo>
                    <a:pt x="2161" y="5700"/>
                  </a:lnTo>
                  <a:cubicBezTo>
                    <a:pt x="2130" y="5700"/>
                    <a:pt x="2153" y="5677"/>
                    <a:pt x="2123" y="5677"/>
                  </a:cubicBezTo>
                  <a:cubicBezTo>
                    <a:pt x="2161" y="5623"/>
                    <a:pt x="2092" y="5600"/>
                    <a:pt x="2130" y="5562"/>
                  </a:cubicBezTo>
                  <a:cubicBezTo>
                    <a:pt x="2092" y="5539"/>
                    <a:pt x="2115" y="5501"/>
                    <a:pt x="2069" y="5478"/>
                  </a:cubicBezTo>
                  <a:lnTo>
                    <a:pt x="2046" y="5508"/>
                  </a:lnTo>
                  <a:cubicBezTo>
                    <a:pt x="2000" y="5470"/>
                    <a:pt x="2054" y="5432"/>
                    <a:pt x="2092" y="5409"/>
                  </a:cubicBezTo>
                  <a:lnTo>
                    <a:pt x="2000" y="5424"/>
                  </a:lnTo>
                  <a:lnTo>
                    <a:pt x="2000" y="5355"/>
                  </a:lnTo>
                  <a:lnTo>
                    <a:pt x="2069" y="5370"/>
                  </a:lnTo>
                  <a:lnTo>
                    <a:pt x="2054" y="5286"/>
                  </a:lnTo>
                  <a:lnTo>
                    <a:pt x="2077" y="5279"/>
                  </a:lnTo>
                  <a:cubicBezTo>
                    <a:pt x="2107" y="5271"/>
                    <a:pt x="2077" y="5256"/>
                    <a:pt x="2069" y="5248"/>
                  </a:cubicBezTo>
                  <a:lnTo>
                    <a:pt x="2046" y="5271"/>
                  </a:lnTo>
                  <a:cubicBezTo>
                    <a:pt x="2038" y="5233"/>
                    <a:pt x="2092" y="5156"/>
                    <a:pt x="2046" y="5118"/>
                  </a:cubicBezTo>
                  <a:lnTo>
                    <a:pt x="2077" y="5087"/>
                  </a:lnTo>
                  <a:lnTo>
                    <a:pt x="2054" y="5064"/>
                  </a:lnTo>
                  <a:cubicBezTo>
                    <a:pt x="2115" y="5018"/>
                    <a:pt x="2046" y="4987"/>
                    <a:pt x="2092" y="4941"/>
                  </a:cubicBezTo>
                  <a:cubicBezTo>
                    <a:pt x="2054" y="4903"/>
                    <a:pt x="2077" y="4865"/>
                    <a:pt x="2115" y="4819"/>
                  </a:cubicBezTo>
                  <a:lnTo>
                    <a:pt x="2161" y="4857"/>
                  </a:lnTo>
                  <a:cubicBezTo>
                    <a:pt x="2153" y="4811"/>
                    <a:pt x="2115" y="4773"/>
                    <a:pt x="2146" y="4750"/>
                  </a:cubicBezTo>
                  <a:cubicBezTo>
                    <a:pt x="2092" y="4758"/>
                    <a:pt x="2069" y="4735"/>
                    <a:pt x="2008" y="4750"/>
                  </a:cubicBezTo>
                  <a:lnTo>
                    <a:pt x="2038" y="4681"/>
                  </a:lnTo>
                  <a:cubicBezTo>
                    <a:pt x="1977" y="4696"/>
                    <a:pt x="2015" y="4773"/>
                    <a:pt x="1962" y="4773"/>
                  </a:cubicBezTo>
                  <a:lnTo>
                    <a:pt x="1977" y="4742"/>
                  </a:lnTo>
                  <a:cubicBezTo>
                    <a:pt x="1939" y="4742"/>
                    <a:pt x="1977" y="4704"/>
                    <a:pt x="1939" y="4696"/>
                  </a:cubicBezTo>
                  <a:lnTo>
                    <a:pt x="2000" y="4673"/>
                  </a:lnTo>
                  <a:cubicBezTo>
                    <a:pt x="1969" y="4673"/>
                    <a:pt x="1962" y="4666"/>
                    <a:pt x="1939" y="4643"/>
                  </a:cubicBezTo>
                  <a:cubicBezTo>
                    <a:pt x="1962" y="4627"/>
                    <a:pt x="1992" y="4604"/>
                    <a:pt x="1962" y="4604"/>
                  </a:cubicBezTo>
                  <a:lnTo>
                    <a:pt x="2000" y="4581"/>
                  </a:lnTo>
                  <a:lnTo>
                    <a:pt x="2031" y="4589"/>
                  </a:lnTo>
                  <a:lnTo>
                    <a:pt x="2015" y="4482"/>
                  </a:lnTo>
                  <a:lnTo>
                    <a:pt x="2077" y="4482"/>
                  </a:lnTo>
                  <a:cubicBezTo>
                    <a:pt x="2069" y="4520"/>
                    <a:pt x="2015" y="4520"/>
                    <a:pt x="2046" y="4505"/>
                  </a:cubicBezTo>
                  <a:lnTo>
                    <a:pt x="2008" y="4505"/>
                  </a:lnTo>
                  <a:cubicBezTo>
                    <a:pt x="2000" y="4482"/>
                    <a:pt x="2000" y="4482"/>
                    <a:pt x="1969" y="4474"/>
                  </a:cubicBezTo>
                  <a:lnTo>
                    <a:pt x="1977" y="4443"/>
                  </a:lnTo>
                  <a:lnTo>
                    <a:pt x="1939" y="4466"/>
                  </a:lnTo>
                  <a:lnTo>
                    <a:pt x="1939" y="4428"/>
                  </a:lnTo>
                  <a:lnTo>
                    <a:pt x="1992" y="4428"/>
                  </a:lnTo>
                  <a:lnTo>
                    <a:pt x="2000" y="4405"/>
                  </a:lnTo>
                  <a:cubicBezTo>
                    <a:pt x="1954" y="4375"/>
                    <a:pt x="1977" y="4336"/>
                    <a:pt x="2031" y="4313"/>
                  </a:cubicBezTo>
                  <a:lnTo>
                    <a:pt x="1992" y="4290"/>
                  </a:lnTo>
                  <a:lnTo>
                    <a:pt x="1954" y="4313"/>
                  </a:lnTo>
                  <a:lnTo>
                    <a:pt x="1977" y="4313"/>
                  </a:lnTo>
                  <a:cubicBezTo>
                    <a:pt x="1992" y="4336"/>
                    <a:pt x="1939" y="4375"/>
                    <a:pt x="1931" y="4405"/>
                  </a:cubicBezTo>
                  <a:cubicBezTo>
                    <a:pt x="1916" y="4375"/>
                    <a:pt x="1962" y="4352"/>
                    <a:pt x="1939" y="4321"/>
                  </a:cubicBezTo>
                  <a:lnTo>
                    <a:pt x="1900" y="4359"/>
                  </a:lnTo>
                  <a:cubicBezTo>
                    <a:pt x="1893" y="4336"/>
                    <a:pt x="1923" y="4329"/>
                    <a:pt x="1885" y="4313"/>
                  </a:cubicBezTo>
                  <a:lnTo>
                    <a:pt x="1931" y="4313"/>
                  </a:lnTo>
                  <a:lnTo>
                    <a:pt x="1916" y="4290"/>
                  </a:lnTo>
                  <a:lnTo>
                    <a:pt x="1939" y="4298"/>
                  </a:lnTo>
                  <a:lnTo>
                    <a:pt x="1962" y="4283"/>
                  </a:lnTo>
                  <a:cubicBezTo>
                    <a:pt x="1923" y="4275"/>
                    <a:pt x="1954" y="4252"/>
                    <a:pt x="1923" y="4244"/>
                  </a:cubicBezTo>
                  <a:lnTo>
                    <a:pt x="1977" y="4237"/>
                  </a:lnTo>
                  <a:lnTo>
                    <a:pt x="2015" y="4183"/>
                  </a:lnTo>
                  <a:lnTo>
                    <a:pt x="2031" y="4145"/>
                  </a:lnTo>
                  <a:lnTo>
                    <a:pt x="2046" y="4168"/>
                  </a:lnTo>
                  <a:cubicBezTo>
                    <a:pt x="2077" y="4145"/>
                    <a:pt x="2054" y="4129"/>
                    <a:pt x="2077" y="4106"/>
                  </a:cubicBezTo>
                  <a:cubicBezTo>
                    <a:pt x="2054" y="4099"/>
                    <a:pt x="2054" y="4099"/>
                    <a:pt x="2031" y="4091"/>
                  </a:cubicBezTo>
                  <a:cubicBezTo>
                    <a:pt x="2038" y="4083"/>
                    <a:pt x="2031" y="4053"/>
                    <a:pt x="2000" y="4053"/>
                  </a:cubicBezTo>
                  <a:lnTo>
                    <a:pt x="2038" y="4053"/>
                  </a:lnTo>
                  <a:lnTo>
                    <a:pt x="2054" y="4022"/>
                  </a:lnTo>
                  <a:lnTo>
                    <a:pt x="2038" y="4007"/>
                  </a:lnTo>
                  <a:lnTo>
                    <a:pt x="2092" y="4030"/>
                  </a:lnTo>
                  <a:cubicBezTo>
                    <a:pt x="2115" y="4045"/>
                    <a:pt x="2054" y="4030"/>
                    <a:pt x="2084" y="4053"/>
                  </a:cubicBezTo>
                  <a:cubicBezTo>
                    <a:pt x="2115" y="4053"/>
                    <a:pt x="2115" y="4030"/>
                    <a:pt x="2107" y="4014"/>
                  </a:cubicBezTo>
                  <a:lnTo>
                    <a:pt x="2146" y="4014"/>
                  </a:lnTo>
                  <a:cubicBezTo>
                    <a:pt x="2123" y="3991"/>
                    <a:pt x="2115" y="3953"/>
                    <a:pt x="2146" y="3969"/>
                  </a:cubicBezTo>
                  <a:lnTo>
                    <a:pt x="2123" y="3953"/>
                  </a:lnTo>
                  <a:cubicBezTo>
                    <a:pt x="2123" y="3946"/>
                    <a:pt x="2123" y="3930"/>
                    <a:pt x="2153" y="3938"/>
                  </a:cubicBezTo>
                  <a:lnTo>
                    <a:pt x="2130" y="3907"/>
                  </a:lnTo>
                  <a:lnTo>
                    <a:pt x="2115" y="3938"/>
                  </a:lnTo>
                  <a:cubicBezTo>
                    <a:pt x="2084" y="3938"/>
                    <a:pt x="2077" y="3915"/>
                    <a:pt x="2046" y="3938"/>
                  </a:cubicBezTo>
                  <a:cubicBezTo>
                    <a:pt x="2015" y="3907"/>
                    <a:pt x="2054" y="3915"/>
                    <a:pt x="2069" y="3907"/>
                  </a:cubicBezTo>
                  <a:lnTo>
                    <a:pt x="2015" y="3900"/>
                  </a:lnTo>
                  <a:lnTo>
                    <a:pt x="2008" y="3915"/>
                  </a:lnTo>
                  <a:lnTo>
                    <a:pt x="2031" y="3946"/>
                  </a:lnTo>
                  <a:cubicBezTo>
                    <a:pt x="2046" y="3938"/>
                    <a:pt x="2038" y="3930"/>
                    <a:pt x="2069" y="3938"/>
                  </a:cubicBezTo>
                  <a:lnTo>
                    <a:pt x="2046" y="3953"/>
                  </a:lnTo>
                  <a:lnTo>
                    <a:pt x="2000" y="3953"/>
                  </a:lnTo>
                  <a:cubicBezTo>
                    <a:pt x="2038" y="3969"/>
                    <a:pt x="1992" y="3969"/>
                    <a:pt x="1992" y="3984"/>
                  </a:cubicBezTo>
                  <a:lnTo>
                    <a:pt x="1962" y="3969"/>
                  </a:lnTo>
                  <a:lnTo>
                    <a:pt x="1923" y="4007"/>
                  </a:lnTo>
                  <a:cubicBezTo>
                    <a:pt x="1862" y="4007"/>
                    <a:pt x="1893" y="4030"/>
                    <a:pt x="1847" y="4030"/>
                  </a:cubicBezTo>
                  <a:lnTo>
                    <a:pt x="1878" y="4083"/>
                  </a:lnTo>
                  <a:lnTo>
                    <a:pt x="1847" y="4060"/>
                  </a:lnTo>
                  <a:cubicBezTo>
                    <a:pt x="1809" y="4068"/>
                    <a:pt x="1816" y="4091"/>
                    <a:pt x="1809" y="4106"/>
                  </a:cubicBezTo>
                  <a:lnTo>
                    <a:pt x="1839" y="4106"/>
                  </a:lnTo>
                  <a:cubicBezTo>
                    <a:pt x="1862" y="4129"/>
                    <a:pt x="1824" y="4137"/>
                    <a:pt x="1855" y="4137"/>
                  </a:cubicBezTo>
                  <a:lnTo>
                    <a:pt x="1824" y="4145"/>
                  </a:lnTo>
                  <a:lnTo>
                    <a:pt x="1801" y="4129"/>
                  </a:lnTo>
                  <a:cubicBezTo>
                    <a:pt x="1770" y="4145"/>
                    <a:pt x="1801" y="4175"/>
                    <a:pt x="1747" y="4183"/>
                  </a:cubicBezTo>
                  <a:cubicBezTo>
                    <a:pt x="1809" y="4206"/>
                    <a:pt x="1709" y="4214"/>
                    <a:pt x="1770" y="4244"/>
                  </a:cubicBezTo>
                  <a:cubicBezTo>
                    <a:pt x="1732" y="4237"/>
                    <a:pt x="1747" y="4260"/>
                    <a:pt x="1724" y="4260"/>
                  </a:cubicBezTo>
                  <a:cubicBezTo>
                    <a:pt x="1724" y="4244"/>
                    <a:pt x="1709" y="4221"/>
                    <a:pt x="1747" y="4214"/>
                  </a:cubicBezTo>
                  <a:cubicBezTo>
                    <a:pt x="1701" y="4198"/>
                    <a:pt x="1747" y="4160"/>
                    <a:pt x="1778" y="4137"/>
                  </a:cubicBezTo>
                  <a:lnTo>
                    <a:pt x="1732" y="4106"/>
                  </a:lnTo>
                  <a:cubicBezTo>
                    <a:pt x="1778" y="4160"/>
                    <a:pt x="1625" y="4221"/>
                    <a:pt x="1724" y="4275"/>
                  </a:cubicBezTo>
                  <a:cubicBezTo>
                    <a:pt x="1709" y="4298"/>
                    <a:pt x="1724" y="4329"/>
                    <a:pt x="1694" y="4359"/>
                  </a:cubicBezTo>
                  <a:lnTo>
                    <a:pt x="1724" y="4352"/>
                  </a:lnTo>
                  <a:lnTo>
                    <a:pt x="1747" y="4375"/>
                  </a:lnTo>
                  <a:lnTo>
                    <a:pt x="1740" y="4405"/>
                  </a:lnTo>
                  <a:cubicBezTo>
                    <a:pt x="1724" y="4390"/>
                    <a:pt x="1740" y="4375"/>
                    <a:pt x="1709" y="4367"/>
                  </a:cubicBezTo>
                  <a:lnTo>
                    <a:pt x="1686" y="4405"/>
                  </a:lnTo>
                  <a:lnTo>
                    <a:pt x="1701" y="4428"/>
                  </a:lnTo>
                  <a:lnTo>
                    <a:pt x="1694" y="4443"/>
                  </a:lnTo>
                  <a:lnTo>
                    <a:pt x="1655" y="4428"/>
                  </a:lnTo>
                  <a:cubicBezTo>
                    <a:pt x="1648" y="4466"/>
                    <a:pt x="1709" y="4443"/>
                    <a:pt x="1686" y="4482"/>
                  </a:cubicBezTo>
                  <a:lnTo>
                    <a:pt x="1709" y="4482"/>
                  </a:lnTo>
                  <a:lnTo>
                    <a:pt x="1724" y="4512"/>
                  </a:lnTo>
                  <a:cubicBezTo>
                    <a:pt x="1671" y="4489"/>
                    <a:pt x="1655" y="4566"/>
                    <a:pt x="1632" y="4597"/>
                  </a:cubicBezTo>
                  <a:cubicBezTo>
                    <a:pt x="1617" y="4566"/>
                    <a:pt x="1655" y="4505"/>
                    <a:pt x="1617" y="4505"/>
                  </a:cubicBezTo>
                  <a:cubicBezTo>
                    <a:pt x="1617" y="4474"/>
                    <a:pt x="1632" y="4443"/>
                    <a:pt x="1632" y="4413"/>
                  </a:cubicBezTo>
                  <a:cubicBezTo>
                    <a:pt x="1594" y="4413"/>
                    <a:pt x="1625" y="4451"/>
                    <a:pt x="1609" y="4466"/>
                  </a:cubicBezTo>
                  <a:cubicBezTo>
                    <a:pt x="1586" y="4443"/>
                    <a:pt x="1609" y="4443"/>
                    <a:pt x="1571" y="4428"/>
                  </a:cubicBezTo>
                  <a:cubicBezTo>
                    <a:pt x="1625" y="4413"/>
                    <a:pt x="1579" y="4398"/>
                    <a:pt x="1632" y="4390"/>
                  </a:cubicBezTo>
                  <a:lnTo>
                    <a:pt x="1571" y="4375"/>
                  </a:lnTo>
                  <a:lnTo>
                    <a:pt x="1609" y="4352"/>
                  </a:lnTo>
                  <a:lnTo>
                    <a:pt x="1579" y="4313"/>
                  </a:lnTo>
                  <a:lnTo>
                    <a:pt x="1617" y="4290"/>
                  </a:lnTo>
                  <a:lnTo>
                    <a:pt x="1625" y="4260"/>
                  </a:lnTo>
                  <a:lnTo>
                    <a:pt x="1617" y="4198"/>
                  </a:lnTo>
                  <a:lnTo>
                    <a:pt x="1655" y="4198"/>
                  </a:lnTo>
                  <a:cubicBezTo>
                    <a:pt x="1663" y="4214"/>
                    <a:pt x="1625" y="4252"/>
                    <a:pt x="1671" y="4252"/>
                  </a:cubicBezTo>
                  <a:lnTo>
                    <a:pt x="1655" y="4214"/>
                  </a:lnTo>
                  <a:lnTo>
                    <a:pt x="1686" y="4206"/>
                  </a:lnTo>
                  <a:lnTo>
                    <a:pt x="1686" y="4168"/>
                  </a:lnTo>
                  <a:cubicBezTo>
                    <a:pt x="1663" y="4137"/>
                    <a:pt x="1632" y="4168"/>
                    <a:pt x="1625" y="4137"/>
                  </a:cubicBezTo>
                  <a:lnTo>
                    <a:pt x="1625" y="4122"/>
                  </a:lnTo>
                  <a:lnTo>
                    <a:pt x="1671" y="4129"/>
                  </a:lnTo>
                  <a:cubicBezTo>
                    <a:pt x="1701" y="4122"/>
                    <a:pt x="1686" y="4106"/>
                    <a:pt x="1701" y="4099"/>
                  </a:cubicBezTo>
                  <a:lnTo>
                    <a:pt x="1686" y="4099"/>
                  </a:lnTo>
                  <a:cubicBezTo>
                    <a:pt x="1671" y="4068"/>
                    <a:pt x="1740" y="4060"/>
                    <a:pt x="1694" y="4022"/>
                  </a:cubicBezTo>
                  <a:cubicBezTo>
                    <a:pt x="1724" y="3984"/>
                    <a:pt x="1709" y="3938"/>
                    <a:pt x="1763" y="3915"/>
                  </a:cubicBezTo>
                  <a:lnTo>
                    <a:pt x="1763" y="3877"/>
                  </a:lnTo>
                  <a:lnTo>
                    <a:pt x="1709" y="3854"/>
                  </a:lnTo>
                  <a:lnTo>
                    <a:pt x="1655" y="3869"/>
                  </a:lnTo>
                  <a:lnTo>
                    <a:pt x="1694" y="3900"/>
                  </a:lnTo>
                  <a:cubicBezTo>
                    <a:pt x="1694" y="3915"/>
                    <a:pt x="1663" y="3930"/>
                    <a:pt x="1694" y="3953"/>
                  </a:cubicBezTo>
                  <a:lnTo>
                    <a:pt x="1632" y="3915"/>
                  </a:lnTo>
                  <a:cubicBezTo>
                    <a:pt x="1617" y="3930"/>
                    <a:pt x="1625" y="3969"/>
                    <a:pt x="1594" y="3946"/>
                  </a:cubicBezTo>
                  <a:cubicBezTo>
                    <a:pt x="1579" y="3976"/>
                    <a:pt x="1617" y="4014"/>
                    <a:pt x="1556" y="4030"/>
                  </a:cubicBezTo>
                  <a:lnTo>
                    <a:pt x="1548" y="3976"/>
                  </a:lnTo>
                  <a:cubicBezTo>
                    <a:pt x="1540" y="3984"/>
                    <a:pt x="1540" y="4007"/>
                    <a:pt x="1517" y="4007"/>
                  </a:cubicBezTo>
                  <a:cubicBezTo>
                    <a:pt x="1540" y="4014"/>
                    <a:pt x="1540" y="4022"/>
                    <a:pt x="1510" y="4022"/>
                  </a:cubicBezTo>
                  <a:cubicBezTo>
                    <a:pt x="1548" y="4068"/>
                    <a:pt x="1471" y="4091"/>
                    <a:pt x="1479" y="4129"/>
                  </a:cubicBezTo>
                  <a:lnTo>
                    <a:pt x="1441" y="4106"/>
                  </a:lnTo>
                  <a:lnTo>
                    <a:pt x="1426" y="4145"/>
                  </a:lnTo>
                  <a:cubicBezTo>
                    <a:pt x="1441" y="4137"/>
                    <a:pt x="1471" y="4145"/>
                    <a:pt x="1494" y="4129"/>
                  </a:cubicBezTo>
                  <a:lnTo>
                    <a:pt x="1517" y="4137"/>
                  </a:lnTo>
                  <a:lnTo>
                    <a:pt x="1510" y="4168"/>
                  </a:lnTo>
                  <a:lnTo>
                    <a:pt x="1471" y="4168"/>
                  </a:lnTo>
                  <a:lnTo>
                    <a:pt x="1502" y="4183"/>
                  </a:lnTo>
                  <a:lnTo>
                    <a:pt x="1502" y="4206"/>
                  </a:lnTo>
                  <a:cubicBezTo>
                    <a:pt x="1471" y="4214"/>
                    <a:pt x="1494" y="4198"/>
                    <a:pt x="1464" y="4183"/>
                  </a:cubicBezTo>
                  <a:lnTo>
                    <a:pt x="1464" y="4137"/>
                  </a:lnTo>
                  <a:cubicBezTo>
                    <a:pt x="1403" y="4283"/>
                    <a:pt x="1395" y="4443"/>
                    <a:pt x="1357" y="4620"/>
                  </a:cubicBezTo>
                  <a:cubicBezTo>
                    <a:pt x="1403" y="4627"/>
                    <a:pt x="1387" y="4681"/>
                    <a:pt x="1349" y="4696"/>
                  </a:cubicBezTo>
                  <a:lnTo>
                    <a:pt x="1426" y="4696"/>
                  </a:lnTo>
                  <a:cubicBezTo>
                    <a:pt x="1433" y="4719"/>
                    <a:pt x="1387" y="4719"/>
                    <a:pt x="1403" y="4750"/>
                  </a:cubicBezTo>
                  <a:lnTo>
                    <a:pt x="1380" y="4742"/>
                  </a:lnTo>
                  <a:cubicBezTo>
                    <a:pt x="1364" y="4773"/>
                    <a:pt x="1403" y="4788"/>
                    <a:pt x="1387" y="4819"/>
                  </a:cubicBezTo>
                  <a:cubicBezTo>
                    <a:pt x="1318" y="4788"/>
                    <a:pt x="1357" y="4888"/>
                    <a:pt x="1311" y="4934"/>
                  </a:cubicBezTo>
                  <a:lnTo>
                    <a:pt x="1349" y="4911"/>
                  </a:lnTo>
                  <a:cubicBezTo>
                    <a:pt x="1349" y="4964"/>
                    <a:pt x="1341" y="4941"/>
                    <a:pt x="1326" y="4980"/>
                  </a:cubicBezTo>
                  <a:lnTo>
                    <a:pt x="1357" y="4972"/>
                  </a:lnTo>
                  <a:lnTo>
                    <a:pt x="1349" y="5010"/>
                  </a:lnTo>
                  <a:lnTo>
                    <a:pt x="1387" y="5026"/>
                  </a:lnTo>
                  <a:cubicBezTo>
                    <a:pt x="1403" y="5049"/>
                    <a:pt x="1357" y="5049"/>
                    <a:pt x="1395" y="5079"/>
                  </a:cubicBezTo>
                  <a:lnTo>
                    <a:pt x="1357" y="5064"/>
                  </a:lnTo>
                  <a:cubicBezTo>
                    <a:pt x="1349" y="5133"/>
                    <a:pt x="1364" y="5056"/>
                    <a:pt x="1364" y="5056"/>
                  </a:cubicBezTo>
                  <a:lnTo>
                    <a:pt x="1341" y="5056"/>
                  </a:lnTo>
                  <a:cubicBezTo>
                    <a:pt x="1341" y="5056"/>
                    <a:pt x="1357" y="5317"/>
                    <a:pt x="1395" y="5355"/>
                  </a:cubicBezTo>
                  <a:lnTo>
                    <a:pt x="1380" y="5363"/>
                  </a:lnTo>
                  <a:cubicBezTo>
                    <a:pt x="1380" y="5386"/>
                    <a:pt x="1403" y="5401"/>
                    <a:pt x="1433" y="5409"/>
                  </a:cubicBezTo>
                  <a:lnTo>
                    <a:pt x="1395" y="5424"/>
                  </a:lnTo>
                  <a:cubicBezTo>
                    <a:pt x="1426" y="5478"/>
                    <a:pt x="1380" y="5562"/>
                    <a:pt x="1464" y="5616"/>
                  </a:cubicBezTo>
                  <a:lnTo>
                    <a:pt x="1426" y="5639"/>
                  </a:lnTo>
                  <a:lnTo>
                    <a:pt x="1403" y="5616"/>
                  </a:lnTo>
                  <a:cubicBezTo>
                    <a:pt x="1433" y="5662"/>
                    <a:pt x="1479" y="5708"/>
                    <a:pt x="1479" y="5784"/>
                  </a:cubicBezTo>
                  <a:cubicBezTo>
                    <a:pt x="1510" y="5784"/>
                    <a:pt x="1479" y="5738"/>
                    <a:pt x="1517" y="5754"/>
                  </a:cubicBezTo>
                  <a:cubicBezTo>
                    <a:pt x="1510" y="5792"/>
                    <a:pt x="1502" y="5822"/>
                    <a:pt x="1510" y="5845"/>
                  </a:cubicBezTo>
                  <a:cubicBezTo>
                    <a:pt x="1548" y="5845"/>
                    <a:pt x="1502" y="5822"/>
                    <a:pt x="1510" y="5792"/>
                  </a:cubicBezTo>
                  <a:cubicBezTo>
                    <a:pt x="1540" y="5807"/>
                    <a:pt x="1540" y="5830"/>
                    <a:pt x="1548" y="5845"/>
                  </a:cubicBezTo>
                  <a:lnTo>
                    <a:pt x="1494" y="5853"/>
                  </a:lnTo>
                  <a:cubicBezTo>
                    <a:pt x="1517" y="5899"/>
                    <a:pt x="1579" y="5922"/>
                    <a:pt x="1586" y="5999"/>
                  </a:cubicBezTo>
                  <a:lnTo>
                    <a:pt x="1571" y="6006"/>
                  </a:lnTo>
                  <a:lnTo>
                    <a:pt x="1571" y="6045"/>
                  </a:lnTo>
                  <a:cubicBezTo>
                    <a:pt x="1594" y="6052"/>
                    <a:pt x="1594" y="6045"/>
                    <a:pt x="1617" y="6060"/>
                  </a:cubicBezTo>
                  <a:lnTo>
                    <a:pt x="1594" y="6098"/>
                  </a:lnTo>
                  <a:lnTo>
                    <a:pt x="1648" y="6175"/>
                  </a:lnTo>
                  <a:lnTo>
                    <a:pt x="1625" y="6160"/>
                  </a:lnTo>
                  <a:cubicBezTo>
                    <a:pt x="1609" y="6198"/>
                    <a:pt x="1663" y="6213"/>
                    <a:pt x="1701" y="6213"/>
                  </a:cubicBezTo>
                  <a:cubicBezTo>
                    <a:pt x="1701" y="6244"/>
                    <a:pt x="1671" y="6236"/>
                    <a:pt x="1655" y="6228"/>
                  </a:cubicBezTo>
                  <a:cubicBezTo>
                    <a:pt x="1671" y="6267"/>
                    <a:pt x="1740" y="6274"/>
                    <a:pt x="1740" y="6313"/>
                  </a:cubicBezTo>
                  <a:lnTo>
                    <a:pt x="1671" y="6305"/>
                  </a:lnTo>
                  <a:lnTo>
                    <a:pt x="1671" y="6366"/>
                  </a:lnTo>
                  <a:cubicBezTo>
                    <a:pt x="1701" y="6359"/>
                    <a:pt x="1694" y="6343"/>
                    <a:pt x="1686" y="6366"/>
                  </a:cubicBezTo>
                  <a:cubicBezTo>
                    <a:pt x="1671" y="6359"/>
                    <a:pt x="1686" y="6343"/>
                    <a:pt x="1655" y="6351"/>
                  </a:cubicBezTo>
                  <a:cubicBezTo>
                    <a:pt x="1648" y="6382"/>
                    <a:pt x="1671" y="6382"/>
                    <a:pt x="1671" y="6405"/>
                  </a:cubicBezTo>
                  <a:lnTo>
                    <a:pt x="1709" y="6420"/>
                  </a:lnTo>
                  <a:lnTo>
                    <a:pt x="1724" y="6389"/>
                  </a:lnTo>
                  <a:cubicBezTo>
                    <a:pt x="1740" y="6397"/>
                    <a:pt x="1763" y="6420"/>
                    <a:pt x="1801" y="6420"/>
                  </a:cubicBezTo>
                  <a:cubicBezTo>
                    <a:pt x="1801" y="6443"/>
                    <a:pt x="1770" y="6428"/>
                    <a:pt x="1770" y="6458"/>
                  </a:cubicBezTo>
                  <a:lnTo>
                    <a:pt x="1839" y="6466"/>
                  </a:lnTo>
                  <a:cubicBezTo>
                    <a:pt x="1855" y="6512"/>
                    <a:pt x="1885" y="6558"/>
                    <a:pt x="1916" y="6581"/>
                  </a:cubicBezTo>
                  <a:lnTo>
                    <a:pt x="1954" y="6573"/>
                  </a:lnTo>
                  <a:cubicBezTo>
                    <a:pt x="1931" y="6612"/>
                    <a:pt x="1900" y="6589"/>
                    <a:pt x="1923" y="6635"/>
                  </a:cubicBezTo>
                  <a:cubicBezTo>
                    <a:pt x="1893" y="6635"/>
                    <a:pt x="1893" y="6619"/>
                    <a:pt x="1885" y="6612"/>
                  </a:cubicBezTo>
                  <a:lnTo>
                    <a:pt x="1923" y="6673"/>
                  </a:lnTo>
                  <a:lnTo>
                    <a:pt x="1954" y="6658"/>
                  </a:lnTo>
                  <a:cubicBezTo>
                    <a:pt x="1954" y="6673"/>
                    <a:pt x="1969" y="6688"/>
                    <a:pt x="1954" y="6711"/>
                  </a:cubicBezTo>
                  <a:lnTo>
                    <a:pt x="2000" y="6703"/>
                  </a:lnTo>
                  <a:cubicBezTo>
                    <a:pt x="2008" y="6711"/>
                    <a:pt x="1977" y="6765"/>
                    <a:pt x="2038" y="6749"/>
                  </a:cubicBezTo>
                  <a:lnTo>
                    <a:pt x="2031" y="6788"/>
                  </a:lnTo>
                  <a:lnTo>
                    <a:pt x="2000" y="6765"/>
                  </a:lnTo>
                  <a:cubicBezTo>
                    <a:pt x="2015" y="6864"/>
                    <a:pt x="2153" y="6926"/>
                    <a:pt x="2230" y="7002"/>
                  </a:cubicBezTo>
                  <a:lnTo>
                    <a:pt x="2184" y="7018"/>
                  </a:lnTo>
                  <a:cubicBezTo>
                    <a:pt x="2192" y="7041"/>
                    <a:pt x="2222" y="7041"/>
                    <a:pt x="2230" y="7071"/>
                  </a:cubicBezTo>
                  <a:lnTo>
                    <a:pt x="2261" y="7041"/>
                  </a:lnTo>
                  <a:cubicBezTo>
                    <a:pt x="2299" y="7071"/>
                    <a:pt x="2345" y="7171"/>
                    <a:pt x="2429" y="7132"/>
                  </a:cubicBezTo>
                  <a:cubicBezTo>
                    <a:pt x="2429" y="7163"/>
                    <a:pt x="2398" y="7148"/>
                    <a:pt x="2391" y="7163"/>
                  </a:cubicBezTo>
                  <a:cubicBezTo>
                    <a:pt x="2421" y="7186"/>
                    <a:pt x="2429" y="7186"/>
                    <a:pt x="2460" y="7209"/>
                  </a:cubicBezTo>
                  <a:lnTo>
                    <a:pt x="2475" y="7194"/>
                  </a:lnTo>
                  <a:cubicBezTo>
                    <a:pt x="2513" y="7201"/>
                    <a:pt x="2536" y="7301"/>
                    <a:pt x="2582" y="7263"/>
                  </a:cubicBezTo>
                  <a:lnTo>
                    <a:pt x="2590" y="7309"/>
                  </a:lnTo>
                  <a:cubicBezTo>
                    <a:pt x="2613" y="7309"/>
                    <a:pt x="2644" y="7286"/>
                    <a:pt x="2644" y="7324"/>
                  </a:cubicBezTo>
                  <a:cubicBezTo>
                    <a:pt x="2690" y="7278"/>
                    <a:pt x="2728" y="7385"/>
                    <a:pt x="2781" y="7355"/>
                  </a:cubicBezTo>
                  <a:lnTo>
                    <a:pt x="2781" y="7393"/>
                  </a:lnTo>
                  <a:cubicBezTo>
                    <a:pt x="2812" y="7393"/>
                    <a:pt x="2850" y="7385"/>
                    <a:pt x="2873" y="7431"/>
                  </a:cubicBezTo>
                  <a:lnTo>
                    <a:pt x="2912" y="7424"/>
                  </a:lnTo>
                  <a:lnTo>
                    <a:pt x="2912" y="7454"/>
                  </a:lnTo>
                  <a:lnTo>
                    <a:pt x="2927" y="7462"/>
                  </a:lnTo>
                  <a:cubicBezTo>
                    <a:pt x="2950" y="7454"/>
                    <a:pt x="2973" y="7462"/>
                    <a:pt x="3011" y="7477"/>
                  </a:cubicBezTo>
                  <a:cubicBezTo>
                    <a:pt x="3011" y="7454"/>
                    <a:pt x="3034" y="7454"/>
                    <a:pt x="3050" y="7462"/>
                  </a:cubicBezTo>
                  <a:lnTo>
                    <a:pt x="3034" y="7477"/>
                  </a:lnTo>
                  <a:cubicBezTo>
                    <a:pt x="3065" y="7500"/>
                    <a:pt x="3088" y="7493"/>
                    <a:pt x="3119" y="7508"/>
                  </a:cubicBezTo>
                  <a:cubicBezTo>
                    <a:pt x="3088" y="7539"/>
                    <a:pt x="3088" y="7500"/>
                    <a:pt x="3073" y="7531"/>
                  </a:cubicBezTo>
                  <a:lnTo>
                    <a:pt x="3126" y="7546"/>
                  </a:lnTo>
                  <a:lnTo>
                    <a:pt x="3103" y="7577"/>
                  </a:lnTo>
                  <a:cubicBezTo>
                    <a:pt x="3080" y="7577"/>
                    <a:pt x="3065" y="7531"/>
                    <a:pt x="3034" y="7554"/>
                  </a:cubicBezTo>
                  <a:cubicBezTo>
                    <a:pt x="3065" y="7554"/>
                    <a:pt x="3042" y="7607"/>
                    <a:pt x="3073" y="7592"/>
                  </a:cubicBezTo>
                  <a:cubicBezTo>
                    <a:pt x="3073" y="7623"/>
                    <a:pt x="3050" y="7623"/>
                    <a:pt x="3027" y="7623"/>
                  </a:cubicBezTo>
                  <a:lnTo>
                    <a:pt x="3042" y="7584"/>
                  </a:lnTo>
                  <a:lnTo>
                    <a:pt x="2996" y="7607"/>
                  </a:lnTo>
                  <a:cubicBezTo>
                    <a:pt x="2973" y="7592"/>
                    <a:pt x="2950" y="7607"/>
                    <a:pt x="2935" y="7577"/>
                  </a:cubicBezTo>
                  <a:cubicBezTo>
                    <a:pt x="2988" y="7592"/>
                    <a:pt x="2988" y="7546"/>
                    <a:pt x="3011" y="7569"/>
                  </a:cubicBezTo>
                  <a:cubicBezTo>
                    <a:pt x="3034" y="7546"/>
                    <a:pt x="2973" y="7546"/>
                    <a:pt x="3027" y="7531"/>
                  </a:cubicBezTo>
                  <a:cubicBezTo>
                    <a:pt x="3050" y="7516"/>
                    <a:pt x="3011" y="7569"/>
                    <a:pt x="3034" y="7546"/>
                  </a:cubicBezTo>
                  <a:cubicBezTo>
                    <a:pt x="3073" y="7531"/>
                    <a:pt x="3042" y="7539"/>
                    <a:pt x="3034" y="7508"/>
                  </a:cubicBezTo>
                  <a:lnTo>
                    <a:pt x="3065" y="7516"/>
                  </a:lnTo>
                  <a:cubicBezTo>
                    <a:pt x="3042" y="7493"/>
                    <a:pt x="2958" y="7508"/>
                    <a:pt x="2919" y="7470"/>
                  </a:cubicBezTo>
                  <a:cubicBezTo>
                    <a:pt x="2919" y="7508"/>
                    <a:pt x="2889" y="7470"/>
                    <a:pt x="2881" y="7500"/>
                  </a:cubicBezTo>
                  <a:cubicBezTo>
                    <a:pt x="2912" y="7508"/>
                    <a:pt x="2935" y="7508"/>
                    <a:pt x="2965" y="7500"/>
                  </a:cubicBezTo>
                  <a:cubicBezTo>
                    <a:pt x="2958" y="7584"/>
                    <a:pt x="2873" y="7531"/>
                    <a:pt x="2835" y="7539"/>
                  </a:cubicBezTo>
                  <a:cubicBezTo>
                    <a:pt x="2797" y="7493"/>
                    <a:pt x="2850" y="7477"/>
                    <a:pt x="2835" y="7439"/>
                  </a:cubicBezTo>
                  <a:cubicBezTo>
                    <a:pt x="2812" y="7477"/>
                    <a:pt x="2797" y="7424"/>
                    <a:pt x="2766" y="7439"/>
                  </a:cubicBezTo>
                  <a:cubicBezTo>
                    <a:pt x="2781" y="7439"/>
                    <a:pt x="2835" y="7470"/>
                    <a:pt x="2804" y="7500"/>
                  </a:cubicBezTo>
                  <a:cubicBezTo>
                    <a:pt x="2781" y="7454"/>
                    <a:pt x="2766" y="7508"/>
                    <a:pt x="2728" y="7462"/>
                  </a:cubicBezTo>
                  <a:lnTo>
                    <a:pt x="2728" y="7401"/>
                  </a:lnTo>
                  <a:lnTo>
                    <a:pt x="2690" y="7424"/>
                  </a:lnTo>
                  <a:lnTo>
                    <a:pt x="2690" y="7454"/>
                  </a:lnTo>
                  <a:cubicBezTo>
                    <a:pt x="2621" y="7462"/>
                    <a:pt x="2575" y="7424"/>
                    <a:pt x="2513" y="7401"/>
                  </a:cubicBezTo>
                  <a:cubicBezTo>
                    <a:pt x="2513" y="7439"/>
                    <a:pt x="2544" y="7424"/>
                    <a:pt x="2567" y="7439"/>
                  </a:cubicBezTo>
                  <a:cubicBezTo>
                    <a:pt x="2529" y="7439"/>
                    <a:pt x="2460" y="7431"/>
                    <a:pt x="2467" y="7385"/>
                  </a:cubicBezTo>
                  <a:lnTo>
                    <a:pt x="2529" y="7385"/>
                  </a:lnTo>
                  <a:lnTo>
                    <a:pt x="2529" y="7347"/>
                  </a:lnTo>
                  <a:cubicBezTo>
                    <a:pt x="2490" y="7339"/>
                    <a:pt x="2437" y="7355"/>
                    <a:pt x="2437" y="7301"/>
                  </a:cubicBezTo>
                  <a:lnTo>
                    <a:pt x="2398" y="7278"/>
                  </a:lnTo>
                  <a:lnTo>
                    <a:pt x="2383" y="7301"/>
                  </a:lnTo>
                  <a:cubicBezTo>
                    <a:pt x="2352" y="7263"/>
                    <a:pt x="2268" y="7247"/>
                    <a:pt x="2268" y="7194"/>
                  </a:cubicBezTo>
                  <a:lnTo>
                    <a:pt x="2192" y="7163"/>
                  </a:lnTo>
                  <a:lnTo>
                    <a:pt x="2207" y="7148"/>
                  </a:lnTo>
                  <a:lnTo>
                    <a:pt x="2161" y="7155"/>
                  </a:lnTo>
                  <a:cubicBezTo>
                    <a:pt x="2153" y="7125"/>
                    <a:pt x="2184" y="7117"/>
                    <a:pt x="2199" y="7109"/>
                  </a:cubicBezTo>
                  <a:cubicBezTo>
                    <a:pt x="2192" y="7079"/>
                    <a:pt x="2153" y="7071"/>
                    <a:pt x="2169" y="7033"/>
                  </a:cubicBezTo>
                  <a:cubicBezTo>
                    <a:pt x="2153" y="7041"/>
                    <a:pt x="2153" y="7079"/>
                    <a:pt x="2115" y="7079"/>
                  </a:cubicBezTo>
                  <a:cubicBezTo>
                    <a:pt x="2130" y="7117"/>
                    <a:pt x="2161" y="7048"/>
                    <a:pt x="2169" y="7094"/>
                  </a:cubicBezTo>
                  <a:lnTo>
                    <a:pt x="2123" y="7117"/>
                  </a:lnTo>
                  <a:cubicBezTo>
                    <a:pt x="2077" y="7094"/>
                    <a:pt x="2084" y="7018"/>
                    <a:pt x="2038" y="7002"/>
                  </a:cubicBezTo>
                  <a:cubicBezTo>
                    <a:pt x="2046" y="6964"/>
                    <a:pt x="2069" y="7002"/>
                    <a:pt x="2084" y="7002"/>
                  </a:cubicBezTo>
                  <a:lnTo>
                    <a:pt x="2038" y="6972"/>
                  </a:lnTo>
                  <a:lnTo>
                    <a:pt x="2031" y="7002"/>
                  </a:lnTo>
                  <a:lnTo>
                    <a:pt x="2000" y="6995"/>
                  </a:lnTo>
                  <a:cubicBezTo>
                    <a:pt x="1992" y="6956"/>
                    <a:pt x="1923" y="6972"/>
                    <a:pt x="1939" y="6903"/>
                  </a:cubicBezTo>
                  <a:lnTo>
                    <a:pt x="1900" y="6857"/>
                  </a:lnTo>
                  <a:cubicBezTo>
                    <a:pt x="1855" y="6880"/>
                    <a:pt x="1816" y="6826"/>
                    <a:pt x="1809" y="6788"/>
                  </a:cubicBezTo>
                  <a:lnTo>
                    <a:pt x="1778" y="6803"/>
                  </a:lnTo>
                  <a:cubicBezTo>
                    <a:pt x="1770" y="6765"/>
                    <a:pt x="1740" y="6742"/>
                    <a:pt x="1770" y="6726"/>
                  </a:cubicBezTo>
                  <a:lnTo>
                    <a:pt x="1709" y="6711"/>
                  </a:lnTo>
                  <a:cubicBezTo>
                    <a:pt x="1701" y="6665"/>
                    <a:pt x="1747" y="6696"/>
                    <a:pt x="1747" y="6665"/>
                  </a:cubicBezTo>
                  <a:cubicBezTo>
                    <a:pt x="1709" y="6658"/>
                    <a:pt x="1701" y="6635"/>
                    <a:pt x="1701" y="6612"/>
                  </a:cubicBezTo>
                  <a:lnTo>
                    <a:pt x="1632" y="6612"/>
                  </a:lnTo>
                  <a:cubicBezTo>
                    <a:pt x="1648" y="6581"/>
                    <a:pt x="1694" y="6612"/>
                    <a:pt x="1694" y="6573"/>
                  </a:cubicBezTo>
                  <a:cubicBezTo>
                    <a:pt x="1648" y="6612"/>
                    <a:pt x="1609" y="6535"/>
                    <a:pt x="1609" y="6497"/>
                  </a:cubicBezTo>
                  <a:cubicBezTo>
                    <a:pt x="1579" y="6474"/>
                    <a:pt x="1548" y="6497"/>
                    <a:pt x="1540" y="6466"/>
                  </a:cubicBezTo>
                  <a:cubicBezTo>
                    <a:pt x="1556" y="6458"/>
                    <a:pt x="1586" y="6466"/>
                    <a:pt x="1571" y="6435"/>
                  </a:cubicBezTo>
                  <a:lnTo>
                    <a:pt x="1625" y="6435"/>
                  </a:lnTo>
                  <a:lnTo>
                    <a:pt x="1625" y="6405"/>
                  </a:lnTo>
                  <a:lnTo>
                    <a:pt x="1571" y="6405"/>
                  </a:lnTo>
                  <a:cubicBezTo>
                    <a:pt x="1540" y="6389"/>
                    <a:pt x="1579" y="6366"/>
                    <a:pt x="1579" y="6328"/>
                  </a:cubicBezTo>
                  <a:cubicBezTo>
                    <a:pt x="1548" y="6320"/>
                    <a:pt x="1571" y="6290"/>
                    <a:pt x="1540" y="6274"/>
                  </a:cubicBezTo>
                  <a:cubicBezTo>
                    <a:pt x="1517" y="6313"/>
                    <a:pt x="1540" y="6328"/>
                    <a:pt x="1571" y="6343"/>
                  </a:cubicBezTo>
                  <a:lnTo>
                    <a:pt x="1548" y="6389"/>
                  </a:lnTo>
                  <a:cubicBezTo>
                    <a:pt x="1540" y="6359"/>
                    <a:pt x="1517" y="6382"/>
                    <a:pt x="1533" y="6343"/>
                  </a:cubicBezTo>
                  <a:lnTo>
                    <a:pt x="1494" y="6351"/>
                  </a:lnTo>
                  <a:cubicBezTo>
                    <a:pt x="1502" y="6313"/>
                    <a:pt x="1471" y="6267"/>
                    <a:pt x="1456" y="6228"/>
                  </a:cubicBezTo>
                  <a:lnTo>
                    <a:pt x="1464" y="6274"/>
                  </a:lnTo>
                  <a:cubicBezTo>
                    <a:pt x="1426" y="6305"/>
                    <a:pt x="1403" y="6244"/>
                    <a:pt x="1395" y="6213"/>
                  </a:cubicBezTo>
                  <a:cubicBezTo>
                    <a:pt x="1418" y="6190"/>
                    <a:pt x="1418" y="6251"/>
                    <a:pt x="1426" y="6228"/>
                  </a:cubicBezTo>
                  <a:cubicBezTo>
                    <a:pt x="1433" y="6190"/>
                    <a:pt x="1395" y="6213"/>
                    <a:pt x="1395" y="6175"/>
                  </a:cubicBezTo>
                  <a:cubicBezTo>
                    <a:pt x="1464" y="6190"/>
                    <a:pt x="1349" y="6098"/>
                    <a:pt x="1387" y="6037"/>
                  </a:cubicBezTo>
                  <a:cubicBezTo>
                    <a:pt x="1357" y="6037"/>
                    <a:pt x="1326" y="5999"/>
                    <a:pt x="1288" y="5976"/>
                  </a:cubicBezTo>
                  <a:cubicBezTo>
                    <a:pt x="1341" y="5960"/>
                    <a:pt x="1265" y="5884"/>
                    <a:pt x="1242" y="5884"/>
                  </a:cubicBezTo>
                  <a:lnTo>
                    <a:pt x="1265" y="5861"/>
                  </a:lnTo>
                  <a:cubicBezTo>
                    <a:pt x="1242" y="5861"/>
                    <a:pt x="1249" y="5830"/>
                    <a:pt x="1211" y="5815"/>
                  </a:cubicBezTo>
                  <a:cubicBezTo>
                    <a:pt x="1249" y="5784"/>
                    <a:pt x="1203" y="5776"/>
                    <a:pt x="1173" y="5738"/>
                  </a:cubicBezTo>
                  <a:cubicBezTo>
                    <a:pt x="1188" y="5731"/>
                    <a:pt x="1203" y="5738"/>
                    <a:pt x="1211" y="5708"/>
                  </a:cubicBezTo>
                  <a:cubicBezTo>
                    <a:pt x="1157" y="5654"/>
                    <a:pt x="1173" y="5593"/>
                    <a:pt x="1134" y="5524"/>
                  </a:cubicBezTo>
                  <a:lnTo>
                    <a:pt x="1165" y="5501"/>
                  </a:lnTo>
                  <a:cubicBezTo>
                    <a:pt x="1119" y="5508"/>
                    <a:pt x="1134" y="5462"/>
                    <a:pt x="1165" y="5439"/>
                  </a:cubicBezTo>
                  <a:cubicBezTo>
                    <a:pt x="1134" y="5462"/>
                    <a:pt x="1096" y="5432"/>
                    <a:pt x="1111" y="5393"/>
                  </a:cubicBezTo>
                  <a:cubicBezTo>
                    <a:pt x="1134" y="5370"/>
                    <a:pt x="1119" y="5432"/>
                    <a:pt x="1150" y="5409"/>
                  </a:cubicBezTo>
                  <a:lnTo>
                    <a:pt x="1157" y="5386"/>
                  </a:lnTo>
                  <a:lnTo>
                    <a:pt x="1127" y="5370"/>
                  </a:lnTo>
                  <a:lnTo>
                    <a:pt x="1157" y="5370"/>
                  </a:lnTo>
                  <a:cubicBezTo>
                    <a:pt x="1165" y="5332"/>
                    <a:pt x="1150" y="5324"/>
                    <a:pt x="1119" y="5332"/>
                  </a:cubicBezTo>
                  <a:cubicBezTo>
                    <a:pt x="1096" y="5309"/>
                    <a:pt x="1157" y="5324"/>
                    <a:pt x="1134" y="5294"/>
                  </a:cubicBezTo>
                  <a:cubicBezTo>
                    <a:pt x="1111" y="5309"/>
                    <a:pt x="1096" y="5286"/>
                    <a:pt x="1081" y="5256"/>
                  </a:cubicBezTo>
                  <a:cubicBezTo>
                    <a:pt x="1111" y="5240"/>
                    <a:pt x="1081" y="5240"/>
                    <a:pt x="1096" y="5210"/>
                  </a:cubicBezTo>
                  <a:lnTo>
                    <a:pt x="1081" y="5164"/>
                  </a:lnTo>
                  <a:lnTo>
                    <a:pt x="1111" y="5164"/>
                  </a:lnTo>
                  <a:cubicBezTo>
                    <a:pt x="1073" y="5164"/>
                    <a:pt x="1096" y="5056"/>
                    <a:pt x="1042" y="5079"/>
                  </a:cubicBezTo>
                  <a:lnTo>
                    <a:pt x="1012" y="5010"/>
                  </a:lnTo>
                  <a:cubicBezTo>
                    <a:pt x="1042" y="4987"/>
                    <a:pt x="1035" y="5026"/>
                    <a:pt x="1058" y="5041"/>
                  </a:cubicBezTo>
                  <a:lnTo>
                    <a:pt x="1058" y="4972"/>
                  </a:lnTo>
                  <a:cubicBezTo>
                    <a:pt x="981" y="4972"/>
                    <a:pt x="1012" y="4888"/>
                    <a:pt x="996" y="4865"/>
                  </a:cubicBezTo>
                  <a:lnTo>
                    <a:pt x="1042" y="4903"/>
                  </a:lnTo>
                  <a:lnTo>
                    <a:pt x="1019" y="4903"/>
                  </a:lnTo>
                  <a:cubicBezTo>
                    <a:pt x="1012" y="4934"/>
                    <a:pt x="1042" y="4926"/>
                    <a:pt x="1050" y="4949"/>
                  </a:cubicBezTo>
                  <a:cubicBezTo>
                    <a:pt x="1050" y="4911"/>
                    <a:pt x="1042" y="4903"/>
                    <a:pt x="1088" y="4865"/>
                  </a:cubicBezTo>
                  <a:lnTo>
                    <a:pt x="1050" y="4865"/>
                  </a:lnTo>
                  <a:cubicBezTo>
                    <a:pt x="1088" y="4827"/>
                    <a:pt x="1035" y="4696"/>
                    <a:pt x="1050" y="4635"/>
                  </a:cubicBezTo>
                  <a:lnTo>
                    <a:pt x="1012" y="4604"/>
                  </a:lnTo>
                  <a:cubicBezTo>
                    <a:pt x="981" y="4581"/>
                    <a:pt x="1042" y="4551"/>
                    <a:pt x="981" y="4466"/>
                  </a:cubicBezTo>
                  <a:lnTo>
                    <a:pt x="1035" y="4466"/>
                  </a:lnTo>
                  <a:lnTo>
                    <a:pt x="1012" y="4566"/>
                  </a:lnTo>
                  <a:cubicBezTo>
                    <a:pt x="1035" y="4589"/>
                    <a:pt x="1050" y="4551"/>
                    <a:pt x="1058" y="4589"/>
                  </a:cubicBezTo>
                  <a:cubicBezTo>
                    <a:pt x="1058" y="4558"/>
                    <a:pt x="1042" y="4551"/>
                    <a:pt x="1019" y="4520"/>
                  </a:cubicBezTo>
                  <a:lnTo>
                    <a:pt x="1050" y="4512"/>
                  </a:lnTo>
                  <a:cubicBezTo>
                    <a:pt x="1035" y="4489"/>
                    <a:pt x="1035" y="4520"/>
                    <a:pt x="1012" y="4520"/>
                  </a:cubicBezTo>
                  <a:cubicBezTo>
                    <a:pt x="1004" y="4505"/>
                    <a:pt x="1019" y="4482"/>
                    <a:pt x="996" y="4466"/>
                  </a:cubicBezTo>
                  <a:cubicBezTo>
                    <a:pt x="966" y="4558"/>
                    <a:pt x="966" y="4643"/>
                    <a:pt x="966" y="4742"/>
                  </a:cubicBezTo>
                  <a:cubicBezTo>
                    <a:pt x="958" y="4773"/>
                    <a:pt x="935" y="4735"/>
                    <a:pt x="928" y="4750"/>
                  </a:cubicBezTo>
                  <a:lnTo>
                    <a:pt x="958" y="4781"/>
                  </a:lnTo>
                  <a:lnTo>
                    <a:pt x="882" y="4750"/>
                  </a:lnTo>
                  <a:cubicBezTo>
                    <a:pt x="882" y="4696"/>
                    <a:pt x="928" y="4635"/>
                    <a:pt x="889" y="4566"/>
                  </a:cubicBezTo>
                  <a:lnTo>
                    <a:pt x="905" y="4512"/>
                  </a:lnTo>
                  <a:cubicBezTo>
                    <a:pt x="882" y="4528"/>
                    <a:pt x="889" y="4520"/>
                    <a:pt x="897" y="4482"/>
                  </a:cubicBezTo>
                  <a:lnTo>
                    <a:pt x="859" y="4474"/>
                  </a:lnTo>
                  <a:cubicBezTo>
                    <a:pt x="905" y="4428"/>
                    <a:pt x="866" y="4413"/>
                    <a:pt x="882" y="4375"/>
                  </a:cubicBezTo>
                  <a:lnTo>
                    <a:pt x="920" y="4359"/>
                  </a:lnTo>
                  <a:lnTo>
                    <a:pt x="889" y="4313"/>
                  </a:lnTo>
                  <a:cubicBezTo>
                    <a:pt x="897" y="4290"/>
                    <a:pt x="905" y="4336"/>
                    <a:pt x="928" y="4313"/>
                  </a:cubicBezTo>
                  <a:lnTo>
                    <a:pt x="928" y="4283"/>
                  </a:lnTo>
                  <a:lnTo>
                    <a:pt x="897" y="4260"/>
                  </a:lnTo>
                  <a:cubicBezTo>
                    <a:pt x="920" y="4214"/>
                    <a:pt x="928" y="4183"/>
                    <a:pt x="958" y="4145"/>
                  </a:cubicBezTo>
                  <a:cubicBezTo>
                    <a:pt x="905" y="4129"/>
                    <a:pt x="974" y="4106"/>
                    <a:pt x="943" y="4083"/>
                  </a:cubicBezTo>
                  <a:lnTo>
                    <a:pt x="974" y="4122"/>
                  </a:lnTo>
                  <a:lnTo>
                    <a:pt x="996" y="4053"/>
                  </a:lnTo>
                  <a:lnTo>
                    <a:pt x="974" y="4014"/>
                  </a:lnTo>
                  <a:cubicBezTo>
                    <a:pt x="943" y="4014"/>
                    <a:pt x="943" y="4014"/>
                    <a:pt x="928" y="3976"/>
                  </a:cubicBezTo>
                  <a:cubicBezTo>
                    <a:pt x="928" y="4022"/>
                    <a:pt x="882" y="4030"/>
                    <a:pt x="897" y="4083"/>
                  </a:cubicBezTo>
                  <a:cubicBezTo>
                    <a:pt x="866" y="4099"/>
                    <a:pt x="882" y="4060"/>
                    <a:pt x="859" y="4083"/>
                  </a:cubicBezTo>
                  <a:cubicBezTo>
                    <a:pt x="866" y="4106"/>
                    <a:pt x="889" y="4106"/>
                    <a:pt x="905" y="4106"/>
                  </a:cubicBezTo>
                  <a:lnTo>
                    <a:pt x="920" y="4160"/>
                  </a:lnTo>
                  <a:cubicBezTo>
                    <a:pt x="882" y="4160"/>
                    <a:pt x="889" y="4198"/>
                    <a:pt x="897" y="4214"/>
                  </a:cubicBezTo>
                  <a:cubicBezTo>
                    <a:pt x="866" y="4221"/>
                    <a:pt x="882" y="4183"/>
                    <a:pt x="851" y="4175"/>
                  </a:cubicBezTo>
                  <a:lnTo>
                    <a:pt x="866" y="4214"/>
                  </a:lnTo>
                  <a:cubicBezTo>
                    <a:pt x="859" y="4221"/>
                    <a:pt x="828" y="4237"/>
                    <a:pt x="828" y="4275"/>
                  </a:cubicBezTo>
                  <a:lnTo>
                    <a:pt x="882" y="4313"/>
                  </a:lnTo>
                  <a:lnTo>
                    <a:pt x="820" y="4329"/>
                  </a:lnTo>
                  <a:lnTo>
                    <a:pt x="820" y="4375"/>
                  </a:lnTo>
                  <a:lnTo>
                    <a:pt x="782" y="4375"/>
                  </a:lnTo>
                  <a:cubicBezTo>
                    <a:pt x="790" y="4443"/>
                    <a:pt x="782" y="4512"/>
                    <a:pt x="767" y="4589"/>
                  </a:cubicBezTo>
                  <a:cubicBezTo>
                    <a:pt x="805" y="4627"/>
                    <a:pt x="751" y="4666"/>
                    <a:pt x="782" y="4704"/>
                  </a:cubicBezTo>
                  <a:cubicBezTo>
                    <a:pt x="728" y="4773"/>
                    <a:pt x="828" y="4865"/>
                    <a:pt x="751" y="4926"/>
                  </a:cubicBezTo>
                  <a:lnTo>
                    <a:pt x="782" y="4964"/>
                  </a:lnTo>
                  <a:lnTo>
                    <a:pt x="751" y="5018"/>
                  </a:lnTo>
                  <a:cubicBezTo>
                    <a:pt x="736" y="4987"/>
                    <a:pt x="751" y="4972"/>
                    <a:pt x="713" y="4964"/>
                  </a:cubicBezTo>
                  <a:cubicBezTo>
                    <a:pt x="744" y="4972"/>
                    <a:pt x="728" y="4941"/>
                    <a:pt x="736" y="4926"/>
                  </a:cubicBezTo>
                  <a:cubicBezTo>
                    <a:pt x="705" y="4911"/>
                    <a:pt x="713" y="4934"/>
                    <a:pt x="713" y="4949"/>
                  </a:cubicBezTo>
                  <a:cubicBezTo>
                    <a:pt x="690" y="4926"/>
                    <a:pt x="698" y="4895"/>
                    <a:pt x="698" y="4865"/>
                  </a:cubicBezTo>
                  <a:lnTo>
                    <a:pt x="713" y="4903"/>
                  </a:lnTo>
                  <a:cubicBezTo>
                    <a:pt x="744" y="4895"/>
                    <a:pt x="705" y="4827"/>
                    <a:pt x="713" y="4788"/>
                  </a:cubicBezTo>
                  <a:lnTo>
                    <a:pt x="698" y="4834"/>
                  </a:lnTo>
                  <a:cubicBezTo>
                    <a:pt x="698" y="4781"/>
                    <a:pt x="667" y="4750"/>
                    <a:pt x="659" y="4704"/>
                  </a:cubicBezTo>
                  <a:cubicBezTo>
                    <a:pt x="667" y="4681"/>
                    <a:pt x="690" y="4742"/>
                    <a:pt x="698" y="4712"/>
                  </a:cubicBezTo>
                  <a:lnTo>
                    <a:pt x="667" y="4681"/>
                  </a:lnTo>
                  <a:cubicBezTo>
                    <a:pt x="690" y="4627"/>
                    <a:pt x="667" y="4558"/>
                    <a:pt x="652" y="4520"/>
                  </a:cubicBezTo>
                  <a:cubicBezTo>
                    <a:pt x="675" y="4558"/>
                    <a:pt x="675" y="4489"/>
                    <a:pt x="675" y="4466"/>
                  </a:cubicBezTo>
                  <a:cubicBezTo>
                    <a:pt x="659" y="4466"/>
                    <a:pt x="652" y="4443"/>
                    <a:pt x="652" y="4474"/>
                  </a:cubicBezTo>
                  <a:cubicBezTo>
                    <a:pt x="598" y="4428"/>
                    <a:pt x="675" y="4428"/>
                    <a:pt x="636" y="4375"/>
                  </a:cubicBezTo>
                  <a:lnTo>
                    <a:pt x="698" y="4375"/>
                  </a:lnTo>
                  <a:lnTo>
                    <a:pt x="659" y="4329"/>
                  </a:lnTo>
                  <a:cubicBezTo>
                    <a:pt x="652" y="4298"/>
                    <a:pt x="705" y="4252"/>
                    <a:pt x="659" y="4244"/>
                  </a:cubicBezTo>
                  <a:lnTo>
                    <a:pt x="698" y="4198"/>
                  </a:lnTo>
                  <a:cubicBezTo>
                    <a:pt x="667" y="4168"/>
                    <a:pt x="675" y="4091"/>
                    <a:pt x="705" y="4030"/>
                  </a:cubicBezTo>
                  <a:cubicBezTo>
                    <a:pt x="713" y="4068"/>
                    <a:pt x="705" y="4060"/>
                    <a:pt x="736" y="4099"/>
                  </a:cubicBezTo>
                  <a:lnTo>
                    <a:pt x="782" y="4045"/>
                  </a:lnTo>
                  <a:lnTo>
                    <a:pt x="751" y="4030"/>
                  </a:lnTo>
                  <a:cubicBezTo>
                    <a:pt x="728" y="4014"/>
                    <a:pt x="751" y="4060"/>
                    <a:pt x="744" y="4068"/>
                  </a:cubicBezTo>
                  <a:cubicBezTo>
                    <a:pt x="705" y="4068"/>
                    <a:pt x="690" y="3984"/>
                    <a:pt x="744" y="3969"/>
                  </a:cubicBezTo>
                  <a:cubicBezTo>
                    <a:pt x="751" y="3930"/>
                    <a:pt x="690" y="3861"/>
                    <a:pt x="736" y="3823"/>
                  </a:cubicBezTo>
                  <a:lnTo>
                    <a:pt x="713" y="3792"/>
                  </a:lnTo>
                  <a:lnTo>
                    <a:pt x="751" y="3800"/>
                  </a:lnTo>
                  <a:cubicBezTo>
                    <a:pt x="774" y="3785"/>
                    <a:pt x="736" y="3739"/>
                    <a:pt x="767" y="3716"/>
                  </a:cubicBezTo>
                  <a:lnTo>
                    <a:pt x="782" y="3754"/>
                  </a:lnTo>
                  <a:cubicBezTo>
                    <a:pt x="782" y="3677"/>
                    <a:pt x="782" y="3601"/>
                    <a:pt x="851" y="3570"/>
                  </a:cubicBezTo>
                  <a:cubicBezTo>
                    <a:pt x="859" y="3555"/>
                    <a:pt x="866" y="3532"/>
                    <a:pt x="851" y="3509"/>
                  </a:cubicBezTo>
                  <a:lnTo>
                    <a:pt x="820" y="3494"/>
                  </a:lnTo>
                  <a:cubicBezTo>
                    <a:pt x="859" y="3486"/>
                    <a:pt x="851" y="3402"/>
                    <a:pt x="905" y="3371"/>
                  </a:cubicBezTo>
                  <a:lnTo>
                    <a:pt x="905" y="3417"/>
                  </a:lnTo>
                  <a:cubicBezTo>
                    <a:pt x="935" y="3417"/>
                    <a:pt x="966" y="3356"/>
                    <a:pt x="981" y="3325"/>
                  </a:cubicBezTo>
                  <a:cubicBezTo>
                    <a:pt x="974" y="3287"/>
                    <a:pt x="974" y="3340"/>
                    <a:pt x="943" y="3340"/>
                  </a:cubicBezTo>
                  <a:cubicBezTo>
                    <a:pt x="935" y="3317"/>
                    <a:pt x="966" y="3302"/>
                    <a:pt x="958" y="3279"/>
                  </a:cubicBezTo>
                  <a:lnTo>
                    <a:pt x="935" y="3256"/>
                  </a:lnTo>
                  <a:lnTo>
                    <a:pt x="897" y="3264"/>
                  </a:lnTo>
                  <a:lnTo>
                    <a:pt x="897" y="3241"/>
                  </a:lnTo>
                  <a:cubicBezTo>
                    <a:pt x="958" y="3225"/>
                    <a:pt x="943" y="3218"/>
                    <a:pt x="981" y="3187"/>
                  </a:cubicBezTo>
                  <a:cubicBezTo>
                    <a:pt x="996" y="3225"/>
                    <a:pt x="943" y="3218"/>
                    <a:pt x="966" y="3256"/>
                  </a:cubicBezTo>
                  <a:cubicBezTo>
                    <a:pt x="996" y="3256"/>
                    <a:pt x="981" y="3225"/>
                    <a:pt x="1012" y="3225"/>
                  </a:cubicBezTo>
                  <a:cubicBezTo>
                    <a:pt x="981" y="3225"/>
                    <a:pt x="1004" y="3164"/>
                    <a:pt x="1012" y="3141"/>
                  </a:cubicBezTo>
                  <a:lnTo>
                    <a:pt x="1019" y="3172"/>
                  </a:lnTo>
                  <a:cubicBezTo>
                    <a:pt x="1058" y="3172"/>
                    <a:pt x="1042" y="3141"/>
                    <a:pt x="1073" y="3141"/>
                  </a:cubicBezTo>
                  <a:lnTo>
                    <a:pt x="1035" y="3133"/>
                  </a:lnTo>
                  <a:cubicBezTo>
                    <a:pt x="1042" y="3087"/>
                    <a:pt x="1088" y="3057"/>
                    <a:pt x="1111" y="3011"/>
                  </a:cubicBezTo>
                  <a:lnTo>
                    <a:pt x="1073" y="3049"/>
                  </a:lnTo>
                  <a:lnTo>
                    <a:pt x="1050" y="3049"/>
                  </a:lnTo>
                  <a:cubicBezTo>
                    <a:pt x="1081" y="3026"/>
                    <a:pt x="1073" y="2996"/>
                    <a:pt x="1081" y="2957"/>
                  </a:cubicBezTo>
                  <a:cubicBezTo>
                    <a:pt x="1050" y="2942"/>
                    <a:pt x="1042" y="2980"/>
                    <a:pt x="1058" y="3011"/>
                  </a:cubicBezTo>
                  <a:cubicBezTo>
                    <a:pt x="1035" y="3026"/>
                    <a:pt x="1050" y="2957"/>
                    <a:pt x="1019" y="2996"/>
                  </a:cubicBezTo>
                  <a:cubicBezTo>
                    <a:pt x="1219" y="3072"/>
                    <a:pt x="1234" y="3042"/>
                    <a:pt x="1196" y="304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3" name="Google Shape;433;p21"/>
          <p:cNvGrpSpPr/>
          <p:nvPr/>
        </p:nvGrpSpPr>
        <p:grpSpPr>
          <a:xfrm>
            <a:off x="230244" y="538526"/>
            <a:ext cx="8855018" cy="5858884"/>
            <a:chOff x="230244" y="538526"/>
            <a:chExt cx="8855018" cy="5858884"/>
          </a:xfrm>
        </p:grpSpPr>
        <p:grpSp>
          <p:nvGrpSpPr>
            <p:cNvPr id="434" name="Google Shape;434;p21"/>
            <p:cNvGrpSpPr/>
            <p:nvPr/>
          </p:nvGrpSpPr>
          <p:grpSpPr>
            <a:xfrm flipH="1">
              <a:off x="8801613" y="538526"/>
              <a:ext cx="283649" cy="376954"/>
              <a:chOff x="1358275" y="708000"/>
              <a:chExt cx="47725" cy="63425"/>
            </a:xfrm>
          </p:grpSpPr>
          <p:sp>
            <p:nvSpPr>
              <p:cNvPr id="435" name="Google Shape;435;p21"/>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1"/>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1"/>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1"/>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1"/>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1"/>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1" name="Google Shape;441;p21"/>
            <p:cNvGrpSpPr/>
            <p:nvPr/>
          </p:nvGrpSpPr>
          <p:grpSpPr>
            <a:xfrm flipH="1" rot="-8100000">
              <a:off x="484123" y="4450142"/>
              <a:ext cx="1887055" cy="1499723"/>
              <a:chOff x="7896139" y="4503289"/>
              <a:chExt cx="2170379" cy="1724894"/>
            </a:xfrm>
          </p:grpSpPr>
          <p:sp>
            <p:nvSpPr>
              <p:cNvPr id="442" name="Google Shape;442;p21"/>
              <p:cNvSpPr/>
              <p:nvPr/>
            </p:nvSpPr>
            <p:spPr>
              <a:xfrm>
                <a:off x="7896139" y="4503289"/>
                <a:ext cx="2010911" cy="1724894"/>
              </a:xfrm>
              <a:custGeom>
                <a:rect b="b" l="l" r="r" t="t"/>
                <a:pathLst>
                  <a:path extrusionOk="0" h="17079" w="19911">
                    <a:moveTo>
                      <a:pt x="3066" y="1"/>
                    </a:moveTo>
                    <a:cubicBezTo>
                      <a:pt x="3063" y="1"/>
                      <a:pt x="3060" y="1"/>
                      <a:pt x="3057" y="2"/>
                    </a:cubicBezTo>
                    <a:cubicBezTo>
                      <a:pt x="1977" y="285"/>
                      <a:pt x="682" y="684"/>
                      <a:pt x="337" y="1894"/>
                    </a:cubicBezTo>
                    <a:cubicBezTo>
                      <a:pt x="0" y="3051"/>
                      <a:pt x="1057" y="3710"/>
                      <a:pt x="1923" y="4177"/>
                    </a:cubicBezTo>
                    <a:cubicBezTo>
                      <a:pt x="2635" y="4553"/>
                      <a:pt x="3149" y="5035"/>
                      <a:pt x="3011" y="5901"/>
                    </a:cubicBezTo>
                    <a:cubicBezTo>
                      <a:pt x="2919" y="6460"/>
                      <a:pt x="2666" y="6996"/>
                      <a:pt x="2743" y="7571"/>
                    </a:cubicBezTo>
                    <a:cubicBezTo>
                      <a:pt x="2858" y="8506"/>
                      <a:pt x="3823" y="9057"/>
                      <a:pt x="4681" y="9172"/>
                    </a:cubicBezTo>
                    <a:cubicBezTo>
                      <a:pt x="4858" y="9197"/>
                      <a:pt x="5034" y="9207"/>
                      <a:pt x="5209" y="9207"/>
                    </a:cubicBezTo>
                    <a:cubicBezTo>
                      <a:pt x="6258" y="9207"/>
                      <a:pt x="7286" y="8833"/>
                      <a:pt x="8338" y="8833"/>
                    </a:cubicBezTo>
                    <a:cubicBezTo>
                      <a:pt x="8543" y="8833"/>
                      <a:pt x="8749" y="8847"/>
                      <a:pt x="8956" y="8881"/>
                    </a:cubicBezTo>
                    <a:cubicBezTo>
                      <a:pt x="10442" y="9134"/>
                      <a:pt x="11637" y="10222"/>
                      <a:pt x="11652" y="11785"/>
                    </a:cubicBezTo>
                    <a:cubicBezTo>
                      <a:pt x="11652" y="12198"/>
                      <a:pt x="11706" y="12620"/>
                      <a:pt x="12143" y="12757"/>
                    </a:cubicBezTo>
                    <a:cubicBezTo>
                      <a:pt x="12411" y="12849"/>
                      <a:pt x="12717" y="12849"/>
                      <a:pt x="12993" y="12872"/>
                    </a:cubicBezTo>
                    <a:cubicBezTo>
                      <a:pt x="13391" y="12911"/>
                      <a:pt x="13782" y="12964"/>
                      <a:pt x="14173" y="13003"/>
                    </a:cubicBezTo>
                    <a:cubicBezTo>
                      <a:pt x="14847" y="13079"/>
                      <a:pt x="15590" y="13079"/>
                      <a:pt x="16241" y="13317"/>
                    </a:cubicBezTo>
                    <a:cubicBezTo>
                      <a:pt x="16586" y="13439"/>
                      <a:pt x="16892" y="13661"/>
                      <a:pt x="17015" y="14014"/>
                    </a:cubicBezTo>
                    <a:cubicBezTo>
                      <a:pt x="17130" y="14343"/>
                      <a:pt x="17069" y="14703"/>
                      <a:pt x="17007" y="15040"/>
                    </a:cubicBezTo>
                    <a:cubicBezTo>
                      <a:pt x="16931" y="15538"/>
                      <a:pt x="16824" y="16090"/>
                      <a:pt x="17191" y="16504"/>
                    </a:cubicBezTo>
                    <a:cubicBezTo>
                      <a:pt x="17628" y="16994"/>
                      <a:pt x="18432" y="16963"/>
                      <a:pt x="18999" y="17063"/>
                    </a:cubicBezTo>
                    <a:cubicBezTo>
                      <a:pt x="19068" y="17071"/>
                      <a:pt x="19137" y="17071"/>
                      <a:pt x="19198" y="17078"/>
                    </a:cubicBezTo>
                    <a:lnTo>
                      <a:pt x="19911" y="17078"/>
                    </a:lnTo>
                    <a:cubicBezTo>
                      <a:pt x="19528" y="17032"/>
                      <a:pt x="19152" y="16986"/>
                      <a:pt x="18777" y="16940"/>
                    </a:cubicBezTo>
                    <a:cubicBezTo>
                      <a:pt x="18157" y="16864"/>
                      <a:pt x="17260" y="16810"/>
                      <a:pt x="17053" y="16075"/>
                    </a:cubicBezTo>
                    <a:cubicBezTo>
                      <a:pt x="16915" y="15538"/>
                      <a:pt x="17168" y="14971"/>
                      <a:pt x="17168" y="14435"/>
                    </a:cubicBezTo>
                    <a:cubicBezTo>
                      <a:pt x="17168" y="13470"/>
                      <a:pt x="16287" y="13156"/>
                      <a:pt x="15475" y="13049"/>
                    </a:cubicBezTo>
                    <a:cubicBezTo>
                      <a:pt x="14809" y="12964"/>
                      <a:pt x="14135" y="12903"/>
                      <a:pt x="13476" y="12834"/>
                    </a:cubicBezTo>
                    <a:cubicBezTo>
                      <a:pt x="13123" y="12803"/>
                      <a:pt x="12756" y="12773"/>
                      <a:pt x="12403" y="12719"/>
                    </a:cubicBezTo>
                    <a:cubicBezTo>
                      <a:pt x="11898" y="12643"/>
                      <a:pt x="11744" y="12313"/>
                      <a:pt x="11729" y="11830"/>
                    </a:cubicBezTo>
                    <a:cubicBezTo>
                      <a:pt x="11721" y="10819"/>
                      <a:pt x="11285" y="9923"/>
                      <a:pt x="10419" y="9348"/>
                    </a:cubicBezTo>
                    <a:cubicBezTo>
                      <a:pt x="9748" y="8904"/>
                      <a:pt x="8976" y="8742"/>
                      <a:pt x="8197" y="8742"/>
                    </a:cubicBezTo>
                    <a:cubicBezTo>
                      <a:pt x="7820" y="8742"/>
                      <a:pt x="7441" y="8780"/>
                      <a:pt x="7071" y="8843"/>
                    </a:cubicBezTo>
                    <a:cubicBezTo>
                      <a:pt x="6442" y="8951"/>
                      <a:pt x="5766" y="9099"/>
                      <a:pt x="5116" y="9099"/>
                    </a:cubicBezTo>
                    <a:cubicBezTo>
                      <a:pt x="4482" y="9099"/>
                      <a:pt x="3873" y="8959"/>
                      <a:pt x="3356" y="8506"/>
                    </a:cubicBezTo>
                    <a:cubicBezTo>
                      <a:pt x="2858" y="8077"/>
                      <a:pt x="2743" y="7494"/>
                      <a:pt x="2873" y="6859"/>
                    </a:cubicBezTo>
                    <a:cubicBezTo>
                      <a:pt x="2980" y="6384"/>
                      <a:pt x="3179" y="5886"/>
                      <a:pt x="3110" y="5380"/>
                    </a:cubicBezTo>
                    <a:cubicBezTo>
                      <a:pt x="2950" y="4139"/>
                      <a:pt x="1256" y="4024"/>
                      <a:pt x="621" y="3128"/>
                    </a:cubicBezTo>
                    <a:cubicBezTo>
                      <a:pt x="146" y="2446"/>
                      <a:pt x="391" y="1595"/>
                      <a:pt x="958" y="1052"/>
                    </a:cubicBezTo>
                    <a:cubicBezTo>
                      <a:pt x="1502" y="500"/>
                      <a:pt x="2298" y="293"/>
                      <a:pt x="3026" y="102"/>
                    </a:cubicBezTo>
                    <a:lnTo>
                      <a:pt x="3072" y="94"/>
                    </a:lnTo>
                    <a:lnTo>
                      <a:pt x="3103" y="56"/>
                    </a:lnTo>
                    <a:cubicBezTo>
                      <a:pt x="3110" y="28"/>
                      <a:pt x="3092" y="1"/>
                      <a:pt x="3066"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1"/>
              <p:cNvSpPr/>
              <p:nvPr/>
            </p:nvSpPr>
            <p:spPr>
              <a:xfrm>
                <a:off x="8206393" y="4517428"/>
                <a:ext cx="1860126" cy="1598549"/>
              </a:xfrm>
              <a:custGeom>
                <a:rect b="b" l="l" r="r" t="t"/>
                <a:pathLst>
                  <a:path extrusionOk="0" h="15828" w="18418">
                    <a:moveTo>
                      <a:pt x="353" y="0"/>
                    </a:moveTo>
                    <a:cubicBezTo>
                      <a:pt x="265" y="0"/>
                      <a:pt x="173" y="10"/>
                      <a:pt x="77" y="30"/>
                    </a:cubicBezTo>
                    <a:lnTo>
                      <a:pt x="31" y="38"/>
                    </a:lnTo>
                    <a:lnTo>
                      <a:pt x="0" y="76"/>
                    </a:lnTo>
                    <a:cubicBezTo>
                      <a:pt x="0" y="103"/>
                      <a:pt x="23" y="124"/>
                      <a:pt x="49" y="124"/>
                    </a:cubicBezTo>
                    <a:cubicBezTo>
                      <a:pt x="53" y="124"/>
                      <a:pt x="57" y="123"/>
                      <a:pt x="61" y="122"/>
                    </a:cubicBezTo>
                    <a:cubicBezTo>
                      <a:pt x="152" y="101"/>
                      <a:pt x="240" y="91"/>
                      <a:pt x="325" y="91"/>
                    </a:cubicBezTo>
                    <a:cubicBezTo>
                      <a:pt x="921" y="91"/>
                      <a:pt x="1390" y="575"/>
                      <a:pt x="1624" y="1111"/>
                    </a:cubicBezTo>
                    <a:cubicBezTo>
                      <a:pt x="1839" y="1609"/>
                      <a:pt x="1908" y="2153"/>
                      <a:pt x="2069" y="2674"/>
                    </a:cubicBezTo>
                    <a:cubicBezTo>
                      <a:pt x="2367" y="3608"/>
                      <a:pt x="2973" y="4114"/>
                      <a:pt x="3907" y="4367"/>
                    </a:cubicBezTo>
                    <a:cubicBezTo>
                      <a:pt x="4819" y="4612"/>
                      <a:pt x="6098" y="4719"/>
                      <a:pt x="6481" y="5746"/>
                    </a:cubicBezTo>
                    <a:cubicBezTo>
                      <a:pt x="6627" y="6144"/>
                      <a:pt x="6612" y="6604"/>
                      <a:pt x="6903" y="6948"/>
                    </a:cubicBezTo>
                    <a:cubicBezTo>
                      <a:pt x="7132" y="7209"/>
                      <a:pt x="7454" y="7347"/>
                      <a:pt x="7768" y="7462"/>
                    </a:cubicBezTo>
                    <a:cubicBezTo>
                      <a:pt x="8151" y="7592"/>
                      <a:pt x="8565" y="7691"/>
                      <a:pt x="8910" y="7921"/>
                    </a:cubicBezTo>
                    <a:cubicBezTo>
                      <a:pt x="9392" y="8243"/>
                      <a:pt x="9392" y="8779"/>
                      <a:pt x="9622" y="9262"/>
                    </a:cubicBezTo>
                    <a:cubicBezTo>
                      <a:pt x="9990" y="10036"/>
                      <a:pt x="10840" y="10411"/>
                      <a:pt x="11599" y="10695"/>
                    </a:cubicBezTo>
                    <a:cubicBezTo>
                      <a:pt x="12104" y="10878"/>
                      <a:pt x="12625" y="11062"/>
                      <a:pt x="13070" y="11346"/>
                    </a:cubicBezTo>
                    <a:cubicBezTo>
                      <a:pt x="13560" y="11660"/>
                      <a:pt x="13797" y="12096"/>
                      <a:pt x="14096" y="12571"/>
                    </a:cubicBezTo>
                    <a:cubicBezTo>
                      <a:pt x="14334" y="12947"/>
                      <a:pt x="14617" y="13069"/>
                      <a:pt x="15008" y="13230"/>
                    </a:cubicBezTo>
                    <a:cubicBezTo>
                      <a:pt x="15728" y="13529"/>
                      <a:pt x="15590" y="14180"/>
                      <a:pt x="15514" y="14816"/>
                    </a:cubicBezTo>
                    <a:cubicBezTo>
                      <a:pt x="15445" y="15391"/>
                      <a:pt x="15927" y="15322"/>
                      <a:pt x="16387" y="15437"/>
                    </a:cubicBezTo>
                    <a:cubicBezTo>
                      <a:pt x="16655" y="15506"/>
                      <a:pt x="16931" y="15582"/>
                      <a:pt x="17214" y="15628"/>
                    </a:cubicBezTo>
                    <a:lnTo>
                      <a:pt x="18417" y="15827"/>
                    </a:lnTo>
                    <a:lnTo>
                      <a:pt x="18417" y="15743"/>
                    </a:lnTo>
                    <a:cubicBezTo>
                      <a:pt x="17927" y="15644"/>
                      <a:pt x="17429" y="15552"/>
                      <a:pt x="16915" y="15444"/>
                    </a:cubicBezTo>
                    <a:cubicBezTo>
                      <a:pt x="16609" y="15391"/>
                      <a:pt x="16310" y="15329"/>
                      <a:pt x="16004" y="15276"/>
                    </a:cubicBezTo>
                    <a:cubicBezTo>
                      <a:pt x="15805" y="15237"/>
                      <a:pt x="15590" y="15146"/>
                      <a:pt x="15567" y="14916"/>
                    </a:cubicBezTo>
                    <a:cubicBezTo>
                      <a:pt x="15552" y="14793"/>
                      <a:pt x="15605" y="14640"/>
                      <a:pt x="15621" y="14510"/>
                    </a:cubicBezTo>
                    <a:cubicBezTo>
                      <a:pt x="15667" y="14150"/>
                      <a:pt x="15697" y="13751"/>
                      <a:pt x="15468" y="13452"/>
                    </a:cubicBezTo>
                    <a:cubicBezTo>
                      <a:pt x="15345" y="13307"/>
                      <a:pt x="15184" y="13223"/>
                      <a:pt x="15008" y="13154"/>
                    </a:cubicBezTo>
                    <a:cubicBezTo>
                      <a:pt x="14671" y="13023"/>
                      <a:pt x="14395" y="12901"/>
                      <a:pt x="14188" y="12579"/>
                    </a:cubicBezTo>
                    <a:cubicBezTo>
                      <a:pt x="13920" y="12188"/>
                      <a:pt x="13744" y="11775"/>
                      <a:pt x="13361" y="11468"/>
                    </a:cubicBezTo>
                    <a:cubicBezTo>
                      <a:pt x="13016" y="11193"/>
                      <a:pt x="12618" y="11009"/>
                      <a:pt x="12212" y="10848"/>
                    </a:cubicBezTo>
                    <a:cubicBezTo>
                      <a:pt x="11277" y="10465"/>
                      <a:pt x="10059" y="10158"/>
                      <a:pt x="9645" y="9116"/>
                    </a:cubicBezTo>
                    <a:cubicBezTo>
                      <a:pt x="9477" y="8695"/>
                      <a:pt x="9438" y="8251"/>
                      <a:pt x="9071" y="7944"/>
                    </a:cubicBezTo>
                    <a:cubicBezTo>
                      <a:pt x="8826" y="7737"/>
                      <a:pt x="8496" y="7623"/>
                      <a:pt x="8190" y="7515"/>
                    </a:cubicBezTo>
                    <a:cubicBezTo>
                      <a:pt x="7791" y="7370"/>
                      <a:pt x="7332" y="7255"/>
                      <a:pt x="7010" y="6948"/>
                    </a:cubicBezTo>
                    <a:cubicBezTo>
                      <a:pt x="6627" y="6558"/>
                      <a:pt x="6726" y="5975"/>
                      <a:pt x="6466" y="5516"/>
                    </a:cubicBezTo>
                    <a:cubicBezTo>
                      <a:pt x="6052" y="4765"/>
                      <a:pt x="5118" y="4558"/>
                      <a:pt x="4352" y="4382"/>
                    </a:cubicBezTo>
                    <a:cubicBezTo>
                      <a:pt x="3754" y="4252"/>
                      <a:pt x="3126" y="4098"/>
                      <a:pt x="2681" y="3639"/>
                    </a:cubicBezTo>
                    <a:cubicBezTo>
                      <a:pt x="2214" y="3141"/>
                      <a:pt x="2099" y="2428"/>
                      <a:pt x="1938" y="1800"/>
                    </a:cubicBezTo>
                    <a:cubicBezTo>
                      <a:pt x="1736" y="1005"/>
                      <a:pt x="1248" y="0"/>
                      <a:pt x="35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44" name="Google Shape;444;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45" name="Google Shape;445;p21"/>
          <p:cNvSpPr txBox="1"/>
          <p:nvPr>
            <p:ph idx="1" type="subTitle"/>
          </p:nvPr>
        </p:nvSpPr>
        <p:spPr>
          <a:xfrm>
            <a:off x="2068850" y="1610700"/>
            <a:ext cx="5011200" cy="52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446" name="Google Shape;446;p21"/>
          <p:cNvSpPr txBox="1"/>
          <p:nvPr>
            <p:ph idx="2" type="subTitle"/>
          </p:nvPr>
        </p:nvSpPr>
        <p:spPr>
          <a:xfrm>
            <a:off x="2068850" y="2806650"/>
            <a:ext cx="5011200" cy="526200"/>
          </a:xfrm>
          <a:prstGeom prst="rect">
            <a:avLst/>
          </a:prstGeom>
          <a:ln>
            <a:noFill/>
          </a:ln>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447" name="Google Shape;447;p21"/>
          <p:cNvSpPr txBox="1"/>
          <p:nvPr>
            <p:ph idx="3" type="subTitle"/>
          </p:nvPr>
        </p:nvSpPr>
        <p:spPr>
          <a:xfrm>
            <a:off x="2068850" y="4034938"/>
            <a:ext cx="5011200" cy="52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448" name="Google Shape;448;p21"/>
          <p:cNvSpPr txBox="1"/>
          <p:nvPr>
            <p:ph idx="4" type="subTitle"/>
          </p:nvPr>
        </p:nvSpPr>
        <p:spPr>
          <a:xfrm>
            <a:off x="2068850" y="1218725"/>
            <a:ext cx="5011200" cy="458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49" name="Google Shape;449;p21"/>
          <p:cNvSpPr txBox="1"/>
          <p:nvPr>
            <p:ph idx="5" type="subTitle"/>
          </p:nvPr>
        </p:nvSpPr>
        <p:spPr>
          <a:xfrm>
            <a:off x="2068850" y="2414680"/>
            <a:ext cx="5011200" cy="4587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50" name="Google Shape;450;p21"/>
          <p:cNvSpPr txBox="1"/>
          <p:nvPr>
            <p:ph idx="6" type="subTitle"/>
          </p:nvPr>
        </p:nvSpPr>
        <p:spPr>
          <a:xfrm>
            <a:off x="2068850" y="3642972"/>
            <a:ext cx="5011200" cy="458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451" name="Shape 451"/>
        <p:cNvGrpSpPr/>
        <p:nvPr/>
      </p:nvGrpSpPr>
      <p:grpSpPr>
        <a:xfrm>
          <a:off x="0" y="0"/>
          <a:ext cx="0" cy="0"/>
          <a:chOff x="0" y="0"/>
          <a:chExt cx="0" cy="0"/>
        </a:xfrm>
      </p:grpSpPr>
      <p:sp>
        <p:nvSpPr>
          <p:cNvPr id="452" name="Google Shape;452;p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53" name="Google Shape;453;p22"/>
          <p:cNvSpPr txBox="1"/>
          <p:nvPr>
            <p:ph idx="1" type="subTitle"/>
          </p:nvPr>
        </p:nvSpPr>
        <p:spPr>
          <a:xfrm>
            <a:off x="788074" y="1364538"/>
            <a:ext cx="33426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454" name="Google Shape;454;p22"/>
          <p:cNvSpPr txBox="1"/>
          <p:nvPr>
            <p:ph idx="2" type="subTitle"/>
          </p:nvPr>
        </p:nvSpPr>
        <p:spPr>
          <a:xfrm>
            <a:off x="788075" y="1785313"/>
            <a:ext cx="3342600" cy="10278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55" name="Google Shape;455;p22"/>
          <p:cNvSpPr txBox="1"/>
          <p:nvPr>
            <p:ph idx="3" type="subTitle"/>
          </p:nvPr>
        </p:nvSpPr>
        <p:spPr>
          <a:xfrm>
            <a:off x="5013326" y="1785313"/>
            <a:ext cx="3342600" cy="10278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56" name="Google Shape;456;p22"/>
          <p:cNvSpPr txBox="1"/>
          <p:nvPr>
            <p:ph idx="4" type="subTitle"/>
          </p:nvPr>
        </p:nvSpPr>
        <p:spPr>
          <a:xfrm>
            <a:off x="788075" y="3580700"/>
            <a:ext cx="3342600" cy="10278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57" name="Google Shape;457;p22"/>
          <p:cNvSpPr txBox="1"/>
          <p:nvPr>
            <p:ph idx="5" type="subTitle"/>
          </p:nvPr>
        </p:nvSpPr>
        <p:spPr>
          <a:xfrm>
            <a:off x="5013326" y="3580700"/>
            <a:ext cx="3342600" cy="10278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58" name="Google Shape;458;p22"/>
          <p:cNvSpPr txBox="1"/>
          <p:nvPr>
            <p:ph idx="6" type="subTitle"/>
          </p:nvPr>
        </p:nvSpPr>
        <p:spPr>
          <a:xfrm>
            <a:off x="788074" y="3159925"/>
            <a:ext cx="33426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459" name="Google Shape;459;p22"/>
          <p:cNvSpPr txBox="1"/>
          <p:nvPr>
            <p:ph idx="7" type="subTitle"/>
          </p:nvPr>
        </p:nvSpPr>
        <p:spPr>
          <a:xfrm>
            <a:off x="5013324" y="1364538"/>
            <a:ext cx="33426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460" name="Google Shape;460;p22"/>
          <p:cNvSpPr txBox="1"/>
          <p:nvPr>
            <p:ph idx="8" type="subTitle"/>
          </p:nvPr>
        </p:nvSpPr>
        <p:spPr>
          <a:xfrm>
            <a:off x="5013324" y="3159925"/>
            <a:ext cx="33426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grpSp>
        <p:nvGrpSpPr>
          <p:cNvPr id="461" name="Google Shape;461;p22"/>
          <p:cNvGrpSpPr/>
          <p:nvPr/>
        </p:nvGrpSpPr>
        <p:grpSpPr>
          <a:xfrm>
            <a:off x="-824160" y="-1874205"/>
            <a:ext cx="10074488" cy="7199545"/>
            <a:chOff x="-824160" y="-1874205"/>
            <a:chExt cx="10074488" cy="7199545"/>
          </a:xfrm>
        </p:grpSpPr>
        <p:sp>
          <p:nvSpPr>
            <p:cNvPr id="462" name="Google Shape;462;p22"/>
            <p:cNvSpPr/>
            <p:nvPr/>
          </p:nvSpPr>
          <p:spPr>
            <a:xfrm flipH="1" rot="-3654374">
              <a:off x="-678269" y="1345758"/>
              <a:ext cx="1320452" cy="1110244"/>
            </a:xfrm>
            <a:custGeom>
              <a:rect b="b" l="l" r="r" t="t"/>
              <a:pathLst>
                <a:path extrusionOk="0" h="10964" w="13040">
                  <a:moveTo>
                    <a:pt x="10075" y="2092"/>
                  </a:moveTo>
                  <a:lnTo>
                    <a:pt x="10128" y="2138"/>
                  </a:lnTo>
                  <a:cubicBezTo>
                    <a:pt x="10113" y="2146"/>
                    <a:pt x="10067" y="2123"/>
                    <a:pt x="10075" y="2092"/>
                  </a:cubicBezTo>
                  <a:close/>
                  <a:moveTo>
                    <a:pt x="10465" y="3502"/>
                  </a:moveTo>
                  <a:cubicBezTo>
                    <a:pt x="10473" y="3471"/>
                    <a:pt x="10465" y="3463"/>
                    <a:pt x="10458" y="3471"/>
                  </a:cubicBezTo>
                  <a:cubicBezTo>
                    <a:pt x="10458" y="3433"/>
                    <a:pt x="10511" y="3479"/>
                    <a:pt x="10504" y="3509"/>
                  </a:cubicBezTo>
                  <a:close/>
                  <a:moveTo>
                    <a:pt x="10573" y="3433"/>
                  </a:moveTo>
                  <a:cubicBezTo>
                    <a:pt x="10588" y="3448"/>
                    <a:pt x="10611" y="3463"/>
                    <a:pt x="10603" y="3486"/>
                  </a:cubicBezTo>
                  <a:close/>
                  <a:moveTo>
                    <a:pt x="10626" y="3586"/>
                  </a:moveTo>
                  <a:cubicBezTo>
                    <a:pt x="10665" y="3617"/>
                    <a:pt x="10695" y="3640"/>
                    <a:pt x="10695" y="3693"/>
                  </a:cubicBezTo>
                  <a:cubicBezTo>
                    <a:pt x="10680" y="3655"/>
                    <a:pt x="10626" y="3624"/>
                    <a:pt x="10626" y="3586"/>
                  </a:cubicBezTo>
                  <a:close/>
                  <a:moveTo>
                    <a:pt x="10734" y="3785"/>
                  </a:moveTo>
                  <a:cubicBezTo>
                    <a:pt x="10726" y="3816"/>
                    <a:pt x="10772" y="3816"/>
                    <a:pt x="10749" y="3847"/>
                  </a:cubicBezTo>
                  <a:cubicBezTo>
                    <a:pt x="10726" y="3831"/>
                    <a:pt x="10703" y="3785"/>
                    <a:pt x="10734" y="3785"/>
                  </a:cubicBezTo>
                  <a:close/>
                  <a:moveTo>
                    <a:pt x="11109" y="3249"/>
                  </a:moveTo>
                  <a:lnTo>
                    <a:pt x="11040" y="3234"/>
                  </a:lnTo>
                  <a:cubicBezTo>
                    <a:pt x="11040" y="3195"/>
                    <a:pt x="11063" y="3211"/>
                    <a:pt x="11071" y="3203"/>
                  </a:cubicBezTo>
                  <a:lnTo>
                    <a:pt x="11063" y="3180"/>
                  </a:lnTo>
                  <a:cubicBezTo>
                    <a:pt x="11078" y="3211"/>
                    <a:pt x="11101" y="3249"/>
                    <a:pt x="11124" y="3211"/>
                  </a:cubicBezTo>
                  <a:close/>
                  <a:moveTo>
                    <a:pt x="11415" y="2759"/>
                  </a:moveTo>
                  <a:cubicBezTo>
                    <a:pt x="11415" y="2736"/>
                    <a:pt x="11446" y="2751"/>
                    <a:pt x="11461" y="2743"/>
                  </a:cubicBezTo>
                  <a:lnTo>
                    <a:pt x="11469" y="2797"/>
                  </a:lnTo>
                  <a:cubicBezTo>
                    <a:pt x="11446" y="2789"/>
                    <a:pt x="11446" y="2774"/>
                    <a:pt x="11415" y="2759"/>
                  </a:cubicBezTo>
                  <a:close/>
                  <a:moveTo>
                    <a:pt x="10956" y="4544"/>
                  </a:moveTo>
                  <a:lnTo>
                    <a:pt x="10933" y="4536"/>
                  </a:lnTo>
                  <a:cubicBezTo>
                    <a:pt x="10956" y="4505"/>
                    <a:pt x="10994" y="4521"/>
                    <a:pt x="11009" y="4482"/>
                  </a:cubicBezTo>
                  <a:lnTo>
                    <a:pt x="11032" y="4513"/>
                  </a:lnTo>
                  <a:cubicBezTo>
                    <a:pt x="11025" y="4505"/>
                    <a:pt x="10971" y="4513"/>
                    <a:pt x="10956" y="4544"/>
                  </a:cubicBezTo>
                  <a:close/>
                  <a:moveTo>
                    <a:pt x="11653" y="3280"/>
                  </a:moveTo>
                  <a:cubicBezTo>
                    <a:pt x="11707" y="3326"/>
                    <a:pt x="11752" y="3364"/>
                    <a:pt x="11806" y="3372"/>
                  </a:cubicBezTo>
                  <a:lnTo>
                    <a:pt x="11798" y="3410"/>
                  </a:lnTo>
                  <a:cubicBezTo>
                    <a:pt x="11768" y="3372"/>
                    <a:pt x="11676" y="3364"/>
                    <a:pt x="11653" y="3280"/>
                  </a:cubicBezTo>
                  <a:close/>
                  <a:moveTo>
                    <a:pt x="11147" y="4659"/>
                  </a:moveTo>
                  <a:lnTo>
                    <a:pt x="11186" y="4705"/>
                  </a:lnTo>
                  <a:cubicBezTo>
                    <a:pt x="11155" y="4689"/>
                    <a:pt x="11155" y="4674"/>
                    <a:pt x="11147" y="4659"/>
                  </a:cubicBezTo>
                  <a:close/>
                  <a:moveTo>
                    <a:pt x="11806" y="3463"/>
                  </a:moveTo>
                  <a:lnTo>
                    <a:pt x="11837" y="3433"/>
                  </a:lnTo>
                  <a:cubicBezTo>
                    <a:pt x="11867" y="3471"/>
                    <a:pt x="11913" y="3509"/>
                    <a:pt x="11929" y="3555"/>
                  </a:cubicBezTo>
                  <a:cubicBezTo>
                    <a:pt x="11883" y="3525"/>
                    <a:pt x="11852" y="3486"/>
                    <a:pt x="11806" y="3463"/>
                  </a:cubicBezTo>
                  <a:close/>
                  <a:moveTo>
                    <a:pt x="11913" y="3640"/>
                  </a:moveTo>
                  <a:cubicBezTo>
                    <a:pt x="11921" y="3617"/>
                    <a:pt x="11944" y="3617"/>
                    <a:pt x="11967" y="3632"/>
                  </a:cubicBezTo>
                  <a:cubicBezTo>
                    <a:pt x="11998" y="3663"/>
                    <a:pt x="12028" y="3709"/>
                    <a:pt x="12074" y="3747"/>
                  </a:cubicBezTo>
                  <a:lnTo>
                    <a:pt x="12059" y="3778"/>
                  </a:lnTo>
                  <a:cubicBezTo>
                    <a:pt x="12021" y="3747"/>
                    <a:pt x="11959" y="3678"/>
                    <a:pt x="11913" y="3640"/>
                  </a:cubicBezTo>
                  <a:close/>
                  <a:moveTo>
                    <a:pt x="11040" y="5662"/>
                  </a:moveTo>
                  <a:lnTo>
                    <a:pt x="11048" y="5693"/>
                  </a:lnTo>
                  <a:lnTo>
                    <a:pt x="11032" y="5700"/>
                  </a:lnTo>
                  <a:close/>
                  <a:moveTo>
                    <a:pt x="11048" y="5708"/>
                  </a:moveTo>
                  <a:cubicBezTo>
                    <a:pt x="11040" y="5739"/>
                    <a:pt x="11040" y="5777"/>
                    <a:pt x="11009" y="5800"/>
                  </a:cubicBezTo>
                  <a:cubicBezTo>
                    <a:pt x="10994" y="5762"/>
                    <a:pt x="11009" y="5731"/>
                    <a:pt x="11048" y="5708"/>
                  </a:cubicBezTo>
                  <a:close/>
                  <a:moveTo>
                    <a:pt x="11025" y="5808"/>
                  </a:moveTo>
                  <a:lnTo>
                    <a:pt x="11002" y="5877"/>
                  </a:lnTo>
                  <a:cubicBezTo>
                    <a:pt x="10971" y="5846"/>
                    <a:pt x="10994" y="5800"/>
                    <a:pt x="11025" y="5808"/>
                  </a:cubicBezTo>
                  <a:close/>
                  <a:moveTo>
                    <a:pt x="12794" y="6620"/>
                  </a:moveTo>
                  <a:lnTo>
                    <a:pt x="12810" y="6574"/>
                  </a:lnTo>
                  <a:lnTo>
                    <a:pt x="12817" y="6620"/>
                  </a:lnTo>
                  <a:close/>
                  <a:moveTo>
                    <a:pt x="10105" y="7447"/>
                  </a:moveTo>
                  <a:cubicBezTo>
                    <a:pt x="10075" y="7455"/>
                    <a:pt x="10105" y="7485"/>
                    <a:pt x="10075" y="7493"/>
                  </a:cubicBezTo>
                  <a:cubicBezTo>
                    <a:pt x="10052" y="7485"/>
                    <a:pt x="10075" y="7409"/>
                    <a:pt x="10105" y="7447"/>
                  </a:cubicBezTo>
                  <a:close/>
                  <a:moveTo>
                    <a:pt x="12787" y="6643"/>
                  </a:moveTo>
                  <a:cubicBezTo>
                    <a:pt x="12810" y="6620"/>
                    <a:pt x="12825" y="6650"/>
                    <a:pt x="12840" y="6650"/>
                  </a:cubicBezTo>
                  <a:cubicBezTo>
                    <a:pt x="12825" y="6666"/>
                    <a:pt x="12840" y="6704"/>
                    <a:pt x="12810" y="6719"/>
                  </a:cubicBezTo>
                  <a:cubicBezTo>
                    <a:pt x="12794" y="6689"/>
                    <a:pt x="12802" y="6681"/>
                    <a:pt x="12787" y="6643"/>
                  </a:cubicBezTo>
                  <a:close/>
                  <a:moveTo>
                    <a:pt x="9983" y="7524"/>
                  </a:moveTo>
                  <a:lnTo>
                    <a:pt x="10029" y="7470"/>
                  </a:lnTo>
                  <a:cubicBezTo>
                    <a:pt x="10036" y="7493"/>
                    <a:pt x="10013" y="7501"/>
                    <a:pt x="10013" y="7531"/>
                  </a:cubicBezTo>
                  <a:close/>
                  <a:moveTo>
                    <a:pt x="12756" y="6888"/>
                  </a:moveTo>
                  <a:lnTo>
                    <a:pt x="12725" y="6919"/>
                  </a:lnTo>
                  <a:cubicBezTo>
                    <a:pt x="12733" y="6934"/>
                    <a:pt x="12771" y="6934"/>
                    <a:pt x="12756" y="6972"/>
                  </a:cubicBezTo>
                  <a:lnTo>
                    <a:pt x="12718" y="6965"/>
                  </a:lnTo>
                  <a:cubicBezTo>
                    <a:pt x="12733" y="6919"/>
                    <a:pt x="12687" y="6896"/>
                    <a:pt x="12710" y="6857"/>
                  </a:cubicBezTo>
                  <a:cubicBezTo>
                    <a:pt x="12725" y="6850"/>
                    <a:pt x="12756" y="6842"/>
                    <a:pt x="12756" y="6888"/>
                  </a:cubicBezTo>
                  <a:close/>
                  <a:moveTo>
                    <a:pt x="12725" y="6773"/>
                  </a:moveTo>
                  <a:cubicBezTo>
                    <a:pt x="12725" y="6873"/>
                    <a:pt x="12771" y="6696"/>
                    <a:pt x="12794" y="6804"/>
                  </a:cubicBezTo>
                  <a:cubicBezTo>
                    <a:pt x="12756" y="6819"/>
                    <a:pt x="12756" y="6811"/>
                    <a:pt x="12733" y="6850"/>
                  </a:cubicBezTo>
                  <a:cubicBezTo>
                    <a:pt x="12725" y="6834"/>
                    <a:pt x="12695" y="6804"/>
                    <a:pt x="12725" y="6773"/>
                  </a:cubicBezTo>
                  <a:close/>
                  <a:moveTo>
                    <a:pt x="9531" y="7953"/>
                  </a:moveTo>
                  <a:cubicBezTo>
                    <a:pt x="9492" y="7945"/>
                    <a:pt x="9492" y="8006"/>
                    <a:pt x="9462" y="7960"/>
                  </a:cubicBezTo>
                  <a:cubicBezTo>
                    <a:pt x="9477" y="7960"/>
                    <a:pt x="9508" y="7922"/>
                    <a:pt x="9531" y="7953"/>
                  </a:cubicBezTo>
                  <a:close/>
                  <a:moveTo>
                    <a:pt x="9324" y="8037"/>
                  </a:moveTo>
                  <a:lnTo>
                    <a:pt x="9385" y="8029"/>
                  </a:lnTo>
                  <a:cubicBezTo>
                    <a:pt x="9378" y="8068"/>
                    <a:pt x="9355" y="8083"/>
                    <a:pt x="9339" y="8098"/>
                  </a:cubicBezTo>
                  <a:lnTo>
                    <a:pt x="9309" y="8083"/>
                  </a:lnTo>
                  <a:cubicBezTo>
                    <a:pt x="9339" y="8068"/>
                    <a:pt x="9339" y="8075"/>
                    <a:pt x="9324" y="8037"/>
                  </a:cubicBezTo>
                  <a:close/>
                  <a:moveTo>
                    <a:pt x="6972" y="8566"/>
                  </a:moveTo>
                  <a:lnTo>
                    <a:pt x="6987" y="8596"/>
                  </a:lnTo>
                  <a:lnTo>
                    <a:pt x="6949" y="8566"/>
                  </a:lnTo>
                  <a:close/>
                  <a:moveTo>
                    <a:pt x="6566" y="8558"/>
                  </a:moveTo>
                  <a:lnTo>
                    <a:pt x="6581" y="8596"/>
                  </a:lnTo>
                  <a:cubicBezTo>
                    <a:pt x="6535" y="8604"/>
                    <a:pt x="6512" y="8612"/>
                    <a:pt x="6489" y="8573"/>
                  </a:cubicBezTo>
                  <a:cubicBezTo>
                    <a:pt x="6528" y="8573"/>
                    <a:pt x="6566" y="8566"/>
                    <a:pt x="6566" y="8558"/>
                  </a:cubicBezTo>
                  <a:close/>
                  <a:moveTo>
                    <a:pt x="6436" y="8428"/>
                  </a:moveTo>
                  <a:cubicBezTo>
                    <a:pt x="6405" y="8466"/>
                    <a:pt x="6367" y="8451"/>
                    <a:pt x="6336" y="8428"/>
                  </a:cubicBezTo>
                  <a:cubicBezTo>
                    <a:pt x="6374" y="8412"/>
                    <a:pt x="6405" y="8405"/>
                    <a:pt x="6436" y="8428"/>
                  </a:cubicBezTo>
                  <a:close/>
                  <a:moveTo>
                    <a:pt x="6390" y="8489"/>
                  </a:moveTo>
                  <a:cubicBezTo>
                    <a:pt x="6336" y="8504"/>
                    <a:pt x="6313" y="8489"/>
                    <a:pt x="6275" y="8466"/>
                  </a:cubicBezTo>
                  <a:cubicBezTo>
                    <a:pt x="6329" y="8451"/>
                    <a:pt x="6351" y="8489"/>
                    <a:pt x="6390" y="8489"/>
                  </a:cubicBezTo>
                  <a:close/>
                  <a:moveTo>
                    <a:pt x="6244" y="8428"/>
                  </a:moveTo>
                  <a:lnTo>
                    <a:pt x="6260" y="8428"/>
                  </a:lnTo>
                  <a:lnTo>
                    <a:pt x="6260" y="8466"/>
                  </a:lnTo>
                  <a:lnTo>
                    <a:pt x="6237" y="8451"/>
                  </a:lnTo>
                  <a:close/>
                  <a:moveTo>
                    <a:pt x="6252" y="8420"/>
                  </a:moveTo>
                  <a:cubicBezTo>
                    <a:pt x="6237" y="8405"/>
                    <a:pt x="6206" y="8412"/>
                    <a:pt x="6183" y="8382"/>
                  </a:cubicBezTo>
                  <a:close/>
                  <a:moveTo>
                    <a:pt x="6122" y="8328"/>
                  </a:moveTo>
                  <a:lnTo>
                    <a:pt x="6183" y="8344"/>
                  </a:lnTo>
                  <a:cubicBezTo>
                    <a:pt x="6145" y="8366"/>
                    <a:pt x="6137" y="8336"/>
                    <a:pt x="6122" y="8328"/>
                  </a:cubicBezTo>
                  <a:lnTo>
                    <a:pt x="6129" y="8351"/>
                  </a:lnTo>
                  <a:close/>
                  <a:moveTo>
                    <a:pt x="5945" y="8328"/>
                  </a:moveTo>
                  <a:cubicBezTo>
                    <a:pt x="5976" y="8313"/>
                    <a:pt x="5991" y="8344"/>
                    <a:pt x="6014" y="8351"/>
                  </a:cubicBezTo>
                  <a:cubicBezTo>
                    <a:pt x="5984" y="8366"/>
                    <a:pt x="5938" y="8351"/>
                    <a:pt x="5945" y="8328"/>
                  </a:cubicBezTo>
                  <a:close/>
                  <a:moveTo>
                    <a:pt x="5892" y="8213"/>
                  </a:moveTo>
                  <a:lnTo>
                    <a:pt x="5900" y="8252"/>
                  </a:lnTo>
                  <a:lnTo>
                    <a:pt x="5907" y="8236"/>
                  </a:lnTo>
                  <a:lnTo>
                    <a:pt x="5892" y="8275"/>
                  </a:lnTo>
                  <a:lnTo>
                    <a:pt x="5869" y="8259"/>
                  </a:lnTo>
                  <a:lnTo>
                    <a:pt x="5846" y="8275"/>
                  </a:lnTo>
                  <a:lnTo>
                    <a:pt x="5838" y="8252"/>
                  </a:lnTo>
                  <a:cubicBezTo>
                    <a:pt x="5869" y="8229"/>
                    <a:pt x="5869" y="8229"/>
                    <a:pt x="5892" y="8213"/>
                  </a:cubicBezTo>
                  <a:close/>
                  <a:moveTo>
                    <a:pt x="7922" y="10573"/>
                  </a:moveTo>
                  <a:cubicBezTo>
                    <a:pt x="7876" y="10596"/>
                    <a:pt x="7853" y="10611"/>
                    <a:pt x="7868" y="10634"/>
                  </a:cubicBezTo>
                  <a:cubicBezTo>
                    <a:pt x="7845" y="10611"/>
                    <a:pt x="7815" y="10642"/>
                    <a:pt x="7776" y="10634"/>
                  </a:cubicBezTo>
                  <a:cubicBezTo>
                    <a:pt x="7830" y="10596"/>
                    <a:pt x="7746" y="10611"/>
                    <a:pt x="7776" y="10588"/>
                  </a:cubicBezTo>
                  <a:cubicBezTo>
                    <a:pt x="7822" y="10596"/>
                    <a:pt x="7868" y="10565"/>
                    <a:pt x="7922" y="10573"/>
                  </a:cubicBezTo>
                  <a:close/>
                  <a:moveTo>
                    <a:pt x="5815" y="8252"/>
                  </a:moveTo>
                  <a:lnTo>
                    <a:pt x="5815" y="8275"/>
                  </a:lnTo>
                  <a:cubicBezTo>
                    <a:pt x="5762" y="8290"/>
                    <a:pt x="5723" y="8267"/>
                    <a:pt x="5700" y="8236"/>
                  </a:cubicBezTo>
                  <a:cubicBezTo>
                    <a:pt x="5723" y="8229"/>
                    <a:pt x="5716" y="8213"/>
                    <a:pt x="5746" y="8198"/>
                  </a:cubicBezTo>
                  <a:close/>
                  <a:moveTo>
                    <a:pt x="5647" y="8213"/>
                  </a:moveTo>
                  <a:cubicBezTo>
                    <a:pt x="5608" y="8198"/>
                    <a:pt x="5570" y="8198"/>
                    <a:pt x="5547" y="8175"/>
                  </a:cubicBezTo>
                  <a:cubicBezTo>
                    <a:pt x="5585" y="8183"/>
                    <a:pt x="5593" y="8175"/>
                    <a:pt x="5624" y="8183"/>
                  </a:cubicBezTo>
                  <a:lnTo>
                    <a:pt x="5624" y="8198"/>
                  </a:lnTo>
                  <a:close/>
                  <a:moveTo>
                    <a:pt x="7662" y="10619"/>
                  </a:moveTo>
                  <a:lnTo>
                    <a:pt x="7593" y="10634"/>
                  </a:lnTo>
                  <a:close/>
                  <a:moveTo>
                    <a:pt x="5677" y="8190"/>
                  </a:moveTo>
                  <a:cubicBezTo>
                    <a:pt x="5700" y="8229"/>
                    <a:pt x="5685" y="8252"/>
                    <a:pt x="5670" y="8267"/>
                  </a:cubicBezTo>
                  <a:lnTo>
                    <a:pt x="5647" y="8252"/>
                  </a:lnTo>
                  <a:cubicBezTo>
                    <a:pt x="5670" y="8236"/>
                    <a:pt x="5631" y="8198"/>
                    <a:pt x="5677" y="8190"/>
                  </a:cubicBezTo>
                  <a:close/>
                  <a:moveTo>
                    <a:pt x="7577" y="10588"/>
                  </a:moveTo>
                  <a:cubicBezTo>
                    <a:pt x="7554" y="10596"/>
                    <a:pt x="7562" y="10611"/>
                    <a:pt x="7547" y="10619"/>
                  </a:cubicBezTo>
                  <a:cubicBezTo>
                    <a:pt x="7516" y="10611"/>
                    <a:pt x="7524" y="10565"/>
                    <a:pt x="7577" y="10588"/>
                  </a:cubicBezTo>
                  <a:close/>
                  <a:moveTo>
                    <a:pt x="5547" y="8114"/>
                  </a:moveTo>
                  <a:cubicBezTo>
                    <a:pt x="5570" y="8129"/>
                    <a:pt x="5639" y="8144"/>
                    <a:pt x="5639" y="8175"/>
                  </a:cubicBezTo>
                  <a:lnTo>
                    <a:pt x="5570" y="8152"/>
                  </a:lnTo>
                  <a:lnTo>
                    <a:pt x="5601" y="8183"/>
                  </a:lnTo>
                  <a:lnTo>
                    <a:pt x="5532" y="8198"/>
                  </a:lnTo>
                  <a:cubicBezTo>
                    <a:pt x="5532" y="8160"/>
                    <a:pt x="5547" y="8137"/>
                    <a:pt x="5547" y="8114"/>
                  </a:cubicBezTo>
                  <a:close/>
                  <a:moveTo>
                    <a:pt x="7386" y="10573"/>
                  </a:moveTo>
                  <a:lnTo>
                    <a:pt x="7447" y="10596"/>
                  </a:lnTo>
                  <a:cubicBezTo>
                    <a:pt x="7432" y="10603"/>
                    <a:pt x="7462" y="10634"/>
                    <a:pt x="7424" y="10619"/>
                  </a:cubicBezTo>
                  <a:cubicBezTo>
                    <a:pt x="7439" y="10603"/>
                    <a:pt x="7424" y="10596"/>
                    <a:pt x="7393" y="10603"/>
                  </a:cubicBezTo>
                  <a:lnTo>
                    <a:pt x="7393" y="10642"/>
                  </a:lnTo>
                  <a:lnTo>
                    <a:pt x="7332" y="10619"/>
                  </a:lnTo>
                  <a:cubicBezTo>
                    <a:pt x="7370" y="10611"/>
                    <a:pt x="7324" y="10596"/>
                    <a:pt x="7386" y="10573"/>
                  </a:cubicBezTo>
                  <a:close/>
                  <a:moveTo>
                    <a:pt x="5325" y="8083"/>
                  </a:moveTo>
                  <a:cubicBezTo>
                    <a:pt x="5340" y="8083"/>
                    <a:pt x="5371" y="8083"/>
                    <a:pt x="5379" y="8114"/>
                  </a:cubicBezTo>
                  <a:cubicBezTo>
                    <a:pt x="5356" y="8121"/>
                    <a:pt x="5333" y="8114"/>
                    <a:pt x="5325" y="8098"/>
                  </a:cubicBezTo>
                  <a:close/>
                  <a:moveTo>
                    <a:pt x="6941" y="10634"/>
                  </a:moveTo>
                  <a:lnTo>
                    <a:pt x="6911" y="10603"/>
                  </a:lnTo>
                  <a:cubicBezTo>
                    <a:pt x="6941" y="10573"/>
                    <a:pt x="6987" y="10611"/>
                    <a:pt x="6941" y="10634"/>
                  </a:cubicBezTo>
                  <a:close/>
                  <a:moveTo>
                    <a:pt x="5164" y="7991"/>
                  </a:moveTo>
                  <a:lnTo>
                    <a:pt x="5187" y="8022"/>
                  </a:lnTo>
                  <a:lnTo>
                    <a:pt x="5210" y="7991"/>
                  </a:lnTo>
                  <a:cubicBezTo>
                    <a:pt x="5248" y="7999"/>
                    <a:pt x="5248" y="8037"/>
                    <a:pt x="5210" y="8045"/>
                  </a:cubicBezTo>
                  <a:cubicBezTo>
                    <a:pt x="5179" y="8029"/>
                    <a:pt x="5141" y="8022"/>
                    <a:pt x="5110" y="7991"/>
                  </a:cubicBezTo>
                  <a:cubicBezTo>
                    <a:pt x="5133" y="7999"/>
                    <a:pt x="5149" y="7983"/>
                    <a:pt x="5164" y="7991"/>
                  </a:cubicBezTo>
                  <a:close/>
                  <a:moveTo>
                    <a:pt x="6788" y="10558"/>
                  </a:moveTo>
                  <a:lnTo>
                    <a:pt x="6750" y="10588"/>
                  </a:lnTo>
                  <a:cubicBezTo>
                    <a:pt x="6727" y="10558"/>
                    <a:pt x="6712" y="10565"/>
                    <a:pt x="6696" y="10558"/>
                  </a:cubicBezTo>
                  <a:cubicBezTo>
                    <a:pt x="6735" y="10535"/>
                    <a:pt x="6758" y="10527"/>
                    <a:pt x="6788" y="10558"/>
                  </a:cubicBezTo>
                  <a:close/>
                  <a:moveTo>
                    <a:pt x="4934" y="7754"/>
                  </a:moveTo>
                  <a:lnTo>
                    <a:pt x="4934" y="7792"/>
                  </a:lnTo>
                  <a:lnTo>
                    <a:pt x="4911" y="7769"/>
                  </a:lnTo>
                  <a:lnTo>
                    <a:pt x="4896" y="7769"/>
                  </a:lnTo>
                  <a:close/>
                  <a:moveTo>
                    <a:pt x="4919" y="7892"/>
                  </a:moveTo>
                  <a:cubicBezTo>
                    <a:pt x="4934" y="7922"/>
                    <a:pt x="4957" y="7892"/>
                    <a:pt x="4957" y="7930"/>
                  </a:cubicBezTo>
                  <a:cubicBezTo>
                    <a:pt x="4942" y="7930"/>
                    <a:pt x="4896" y="7907"/>
                    <a:pt x="4919" y="7892"/>
                  </a:cubicBezTo>
                  <a:close/>
                  <a:moveTo>
                    <a:pt x="4835" y="7777"/>
                  </a:moveTo>
                  <a:lnTo>
                    <a:pt x="4842" y="7815"/>
                  </a:lnTo>
                  <a:cubicBezTo>
                    <a:pt x="4819" y="7792"/>
                    <a:pt x="4804" y="7792"/>
                    <a:pt x="4781" y="7807"/>
                  </a:cubicBezTo>
                  <a:cubicBezTo>
                    <a:pt x="4766" y="7761"/>
                    <a:pt x="4804" y="7777"/>
                    <a:pt x="4835" y="7777"/>
                  </a:cubicBezTo>
                  <a:close/>
                  <a:moveTo>
                    <a:pt x="6336" y="10473"/>
                  </a:moveTo>
                  <a:cubicBezTo>
                    <a:pt x="6374" y="10496"/>
                    <a:pt x="6474" y="10458"/>
                    <a:pt x="6466" y="10512"/>
                  </a:cubicBezTo>
                  <a:cubicBezTo>
                    <a:pt x="6428" y="10496"/>
                    <a:pt x="6336" y="10519"/>
                    <a:pt x="6336" y="10473"/>
                  </a:cubicBezTo>
                  <a:close/>
                  <a:moveTo>
                    <a:pt x="4712" y="7738"/>
                  </a:moveTo>
                  <a:cubicBezTo>
                    <a:pt x="4674" y="7738"/>
                    <a:pt x="4643" y="7723"/>
                    <a:pt x="4605" y="7715"/>
                  </a:cubicBezTo>
                  <a:cubicBezTo>
                    <a:pt x="4643" y="7715"/>
                    <a:pt x="4681" y="7715"/>
                    <a:pt x="4712" y="7738"/>
                  </a:cubicBezTo>
                  <a:close/>
                  <a:moveTo>
                    <a:pt x="4643" y="7777"/>
                  </a:moveTo>
                  <a:cubicBezTo>
                    <a:pt x="4681" y="7738"/>
                    <a:pt x="4674" y="7792"/>
                    <a:pt x="4689" y="7807"/>
                  </a:cubicBezTo>
                  <a:cubicBezTo>
                    <a:pt x="4689" y="7769"/>
                    <a:pt x="4727" y="7769"/>
                    <a:pt x="4750" y="7761"/>
                  </a:cubicBezTo>
                  <a:cubicBezTo>
                    <a:pt x="4766" y="7800"/>
                    <a:pt x="4689" y="7792"/>
                    <a:pt x="4712" y="7830"/>
                  </a:cubicBezTo>
                  <a:lnTo>
                    <a:pt x="4743" y="7807"/>
                  </a:lnTo>
                  <a:lnTo>
                    <a:pt x="4758" y="7853"/>
                  </a:lnTo>
                  <a:cubicBezTo>
                    <a:pt x="4727" y="7815"/>
                    <a:pt x="4551" y="7853"/>
                    <a:pt x="4612" y="7792"/>
                  </a:cubicBezTo>
                  <a:cubicBezTo>
                    <a:pt x="4589" y="7777"/>
                    <a:pt x="4521" y="7769"/>
                    <a:pt x="4528" y="7731"/>
                  </a:cubicBezTo>
                  <a:cubicBezTo>
                    <a:pt x="4566" y="7715"/>
                    <a:pt x="4643" y="7738"/>
                    <a:pt x="4643" y="7777"/>
                  </a:cubicBezTo>
                  <a:close/>
                  <a:moveTo>
                    <a:pt x="4513" y="7754"/>
                  </a:moveTo>
                  <a:cubicBezTo>
                    <a:pt x="4482" y="7754"/>
                    <a:pt x="4459" y="7738"/>
                    <a:pt x="4444" y="7723"/>
                  </a:cubicBezTo>
                  <a:cubicBezTo>
                    <a:pt x="4482" y="7715"/>
                    <a:pt x="4498" y="7731"/>
                    <a:pt x="4513" y="7754"/>
                  </a:cubicBezTo>
                  <a:close/>
                  <a:moveTo>
                    <a:pt x="5754" y="10404"/>
                  </a:moveTo>
                  <a:lnTo>
                    <a:pt x="5685" y="10381"/>
                  </a:lnTo>
                  <a:cubicBezTo>
                    <a:pt x="5700" y="10343"/>
                    <a:pt x="5792" y="10381"/>
                    <a:pt x="5754" y="10404"/>
                  </a:cubicBezTo>
                  <a:close/>
                  <a:moveTo>
                    <a:pt x="5509" y="10328"/>
                  </a:moveTo>
                  <a:cubicBezTo>
                    <a:pt x="5555" y="10328"/>
                    <a:pt x="5639" y="10335"/>
                    <a:pt x="5647" y="10381"/>
                  </a:cubicBezTo>
                  <a:cubicBezTo>
                    <a:pt x="5601" y="10343"/>
                    <a:pt x="5608" y="10404"/>
                    <a:pt x="5585" y="10412"/>
                  </a:cubicBezTo>
                  <a:cubicBezTo>
                    <a:pt x="5562" y="10381"/>
                    <a:pt x="5585" y="10366"/>
                    <a:pt x="5585" y="10343"/>
                  </a:cubicBezTo>
                  <a:cubicBezTo>
                    <a:pt x="5547" y="10366"/>
                    <a:pt x="5493" y="10366"/>
                    <a:pt x="5509" y="10328"/>
                  </a:cubicBezTo>
                  <a:close/>
                  <a:moveTo>
                    <a:pt x="4298" y="8190"/>
                  </a:moveTo>
                  <a:cubicBezTo>
                    <a:pt x="4321" y="8236"/>
                    <a:pt x="4191" y="8229"/>
                    <a:pt x="4222" y="8190"/>
                  </a:cubicBezTo>
                  <a:cubicBezTo>
                    <a:pt x="4252" y="8221"/>
                    <a:pt x="4260" y="8183"/>
                    <a:pt x="4298" y="8190"/>
                  </a:cubicBezTo>
                  <a:close/>
                  <a:moveTo>
                    <a:pt x="5371" y="10297"/>
                  </a:moveTo>
                  <a:lnTo>
                    <a:pt x="5440" y="10328"/>
                  </a:lnTo>
                  <a:lnTo>
                    <a:pt x="5379" y="10335"/>
                  </a:lnTo>
                  <a:close/>
                  <a:moveTo>
                    <a:pt x="3900" y="8083"/>
                  </a:moveTo>
                  <a:cubicBezTo>
                    <a:pt x="3869" y="8083"/>
                    <a:pt x="3846" y="8083"/>
                    <a:pt x="3839" y="8060"/>
                  </a:cubicBezTo>
                  <a:cubicBezTo>
                    <a:pt x="3869" y="8060"/>
                    <a:pt x="3885" y="8068"/>
                    <a:pt x="3900" y="8083"/>
                  </a:cubicBezTo>
                  <a:close/>
                  <a:moveTo>
                    <a:pt x="3808" y="7884"/>
                  </a:moveTo>
                  <a:cubicBezTo>
                    <a:pt x="3831" y="7922"/>
                    <a:pt x="3793" y="7922"/>
                    <a:pt x="3754" y="7930"/>
                  </a:cubicBezTo>
                  <a:lnTo>
                    <a:pt x="3724" y="7914"/>
                  </a:lnTo>
                  <a:cubicBezTo>
                    <a:pt x="3770" y="7884"/>
                    <a:pt x="3770" y="7914"/>
                    <a:pt x="3808" y="7884"/>
                  </a:cubicBezTo>
                  <a:close/>
                  <a:moveTo>
                    <a:pt x="3716" y="7876"/>
                  </a:moveTo>
                  <a:cubicBezTo>
                    <a:pt x="3731" y="7922"/>
                    <a:pt x="3640" y="7907"/>
                    <a:pt x="3632" y="7869"/>
                  </a:cubicBezTo>
                  <a:lnTo>
                    <a:pt x="3647" y="7846"/>
                  </a:lnTo>
                  <a:cubicBezTo>
                    <a:pt x="3708" y="7869"/>
                    <a:pt x="3670" y="7907"/>
                    <a:pt x="3716" y="7876"/>
                  </a:cubicBezTo>
                  <a:close/>
                  <a:moveTo>
                    <a:pt x="3517" y="7715"/>
                  </a:moveTo>
                  <a:cubicBezTo>
                    <a:pt x="3540" y="7723"/>
                    <a:pt x="3601" y="7754"/>
                    <a:pt x="3601" y="7792"/>
                  </a:cubicBezTo>
                  <a:cubicBezTo>
                    <a:pt x="3632" y="7792"/>
                    <a:pt x="3655" y="7838"/>
                    <a:pt x="3685" y="7807"/>
                  </a:cubicBezTo>
                  <a:lnTo>
                    <a:pt x="3693" y="7846"/>
                  </a:lnTo>
                  <a:cubicBezTo>
                    <a:pt x="3670" y="7853"/>
                    <a:pt x="3655" y="7838"/>
                    <a:pt x="3647" y="7853"/>
                  </a:cubicBezTo>
                  <a:cubicBezTo>
                    <a:pt x="3617" y="7815"/>
                    <a:pt x="3601" y="7807"/>
                    <a:pt x="3571" y="7838"/>
                  </a:cubicBezTo>
                  <a:lnTo>
                    <a:pt x="3578" y="7800"/>
                  </a:lnTo>
                  <a:lnTo>
                    <a:pt x="3532" y="7807"/>
                  </a:lnTo>
                  <a:cubicBezTo>
                    <a:pt x="3517" y="7738"/>
                    <a:pt x="3563" y="7754"/>
                    <a:pt x="3517" y="7715"/>
                  </a:cubicBezTo>
                  <a:close/>
                  <a:moveTo>
                    <a:pt x="3387" y="7125"/>
                  </a:moveTo>
                  <a:lnTo>
                    <a:pt x="3348" y="7110"/>
                  </a:lnTo>
                  <a:close/>
                  <a:moveTo>
                    <a:pt x="3517" y="7869"/>
                  </a:moveTo>
                  <a:lnTo>
                    <a:pt x="3471" y="7838"/>
                  </a:lnTo>
                  <a:cubicBezTo>
                    <a:pt x="3486" y="7853"/>
                    <a:pt x="3517" y="7838"/>
                    <a:pt x="3517" y="7869"/>
                  </a:cubicBezTo>
                  <a:close/>
                  <a:moveTo>
                    <a:pt x="3371" y="6995"/>
                  </a:moveTo>
                  <a:lnTo>
                    <a:pt x="3325" y="7026"/>
                  </a:lnTo>
                  <a:lnTo>
                    <a:pt x="3341" y="7064"/>
                  </a:lnTo>
                  <a:cubicBezTo>
                    <a:pt x="3310" y="7049"/>
                    <a:pt x="3264" y="7064"/>
                    <a:pt x="3256" y="7033"/>
                  </a:cubicBezTo>
                  <a:cubicBezTo>
                    <a:pt x="3310" y="7041"/>
                    <a:pt x="3348" y="6949"/>
                    <a:pt x="3371" y="6995"/>
                  </a:cubicBezTo>
                  <a:close/>
                  <a:moveTo>
                    <a:pt x="3302" y="7102"/>
                  </a:moveTo>
                  <a:lnTo>
                    <a:pt x="3295" y="7141"/>
                  </a:lnTo>
                  <a:lnTo>
                    <a:pt x="3256" y="7118"/>
                  </a:lnTo>
                  <a:cubicBezTo>
                    <a:pt x="3272" y="7118"/>
                    <a:pt x="3287" y="7072"/>
                    <a:pt x="3302" y="7102"/>
                  </a:cubicBezTo>
                  <a:close/>
                  <a:moveTo>
                    <a:pt x="3272" y="6995"/>
                  </a:moveTo>
                  <a:lnTo>
                    <a:pt x="3249" y="6957"/>
                  </a:lnTo>
                  <a:cubicBezTo>
                    <a:pt x="3249" y="6972"/>
                    <a:pt x="3287" y="6957"/>
                    <a:pt x="3272" y="6995"/>
                  </a:cubicBezTo>
                  <a:close/>
                  <a:moveTo>
                    <a:pt x="3264" y="7026"/>
                  </a:moveTo>
                  <a:cubicBezTo>
                    <a:pt x="3226" y="7033"/>
                    <a:pt x="3226" y="7003"/>
                    <a:pt x="3218" y="6995"/>
                  </a:cubicBezTo>
                  <a:close/>
                  <a:moveTo>
                    <a:pt x="3341" y="7639"/>
                  </a:moveTo>
                  <a:cubicBezTo>
                    <a:pt x="3310" y="7646"/>
                    <a:pt x="3295" y="7639"/>
                    <a:pt x="3272" y="7616"/>
                  </a:cubicBezTo>
                  <a:cubicBezTo>
                    <a:pt x="3295" y="7600"/>
                    <a:pt x="3341" y="7600"/>
                    <a:pt x="3341" y="7639"/>
                  </a:cubicBezTo>
                  <a:close/>
                  <a:moveTo>
                    <a:pt x="3157" y="7493"/>
                  </a:moveTo>
                  <a:cubicBezTo>
                    <a:pt x="3172" y="7539"/>
                    <a:pt x="3226" y="7485"/>
                    <a:pt x="3249" y="7531"/>
                  </a:cubicBezTo>
                  <a:cubicBezTo>
                    <a:pt x="3211" y="7524"/>
                    <a:pt x="3218" y="7531"/>
                    <a:pt x="3188" y="7539"/>
                  </a:cubicBezTo>
                  <a:cubicBezTo>
                    <a:pt x="3172" y="7531"/>
                    <a:pt x="3119" y="7508"/>
                    <a:pt x="3157" y="7493"/>
                  </a:cubicBezTo>
                  <a:close/>
                  <a:moveTo>
                    <a:pt x="3134" y="7501"/>
                  </a:moveTo>
                  <a:cubicBezTo>
                    <a:pt x="3134" y="7570"/>
                    <a:pt x="3188" y="7562"/>
                    <a:pt x="3211" y="7600"/>
                  </a:cubicBezTo>
                  <a:cubicBezTo>
                    <a:pt x="3165" y="7616"/>
                    <a:pt x="3119" y="7539"/>
                    <a:pt x="3080" y="7508"/>
                  </a:cubicBezTo>
                  <a:cubicBezTo>
                    <a:pt x="3111" y="7524"/>
                    <a:pt x="3103" y="7501"/>
                    <a:pt x="3134" y="7501"/>
                  </a:cubicBezTo>
                  <a:close/>
                  <a:moveTo>
                    <a:pt x="3119" y="7608"/>
                  </a:moveTo>
                  <a:cubicBezTo>
                    <a:pt x="3096" y="7616"/>
                    <a:pt x="3080" y="7600"/>
                    <a:pt x="3073" y="7577"/>
                  </a:cubicBezTo>
                  <a:close/>
                  <a:moveTo>
                    <a:pt x="3027" y="7340"/>
                  </a:moveTo>
                  <a:cubicBezTo>
                    <a:pt x="3004" y="7302"/>
                    <a:pt x="2904" y="7271"/>
                    <a:pt x="2942" y="7225"/>
                  </a:cubicBezTo>
                  <a:cubicBezTo>
                    <a:pt x="2950" y="7279"/>
                    <a:pt x="3034" y="7302"/>
                    <a:pt x="3027" y="7340"/>
                  </a:cubicBezTo>
                  <a:close/>
                  <a:moveTo>
                    <a:pt x="2981" y="7386"/>
                  </a:moveTo>
                  <a:lnTo>
                    <a:pt x="2927" y="7355"/>
                  </a:lnTo>
                  <a:cubicBezTo>
                    <a:pt x="2942" y="7348"/>
                    <a:pt x="2965" y="7355"/>
                    <a:pt x="2981" y="7386"/>
                  </a:cubicBezTo>
                  <a:close/>
                  <a:moveTo>
                    <a:pt x="2889" y="7187"/>
                  </a:moveTo>
                  <a:cubicBezTo>
                    <a:pt x="2873" y="7164"/>
                    <a:pt x="2774" y="7148"/>
                    <a:pt x="2827" y="7118"/>
                  </a:cubicBezTo>
                  <a:cubicBezTo>
                    <a:pt x="2827" y="7156"/>
                    <a:pt x="2889" y="7141"/>
                    <a:pt x="2889" y="7187"/>
                  </a:cubicBezTo>
                  <a:close/>
                  <a:moveTo>
                    <a:pt x="2996" y="6581"/>
                  </a:moveTo>
                  <a:lnTo>
                    <a:pt x="2958" y="6581"/>
                  </a:lnTo>
                  <a:lnTo>
                    <a:pt x="2958" y="6536"/>
                  </a:lnTo>
                  <a:lnTo>
                    <a:pt x="2981" y="6536"/>
                  </a:lnTo>
                  <a:close/>
                  <a:moveTo>
                    <a:pt x="2950" y="6436"/>
                  </a:moveTo>
                  <a:cubicBezTo>
                    <a:pt x="2958" y="6467"/>
                    <a:pt x="2988" y="6467"/>
                    <a:pt x="2981" y="6505"/>
                  </a:cubicBezTo>
                  <a:lnTo>
                    <a:pt x="2919" y="6497"/>
                  </a:lnTo>
                  <a:cubicBezTo>
                    <a:pt x="2919" y="6467"/>
                    <a:pt x="2965" y="6467"/>
                    <a:pt x="2950" y="6459"/>
                  </a:cubicBezTo>
                  <a:lnTo>
                    <a:pt x="2912" y="6467"/>
                  </a:lnTo>
                  <a:close/>
                  <a:moveTo>
                    <a:pt x="2759" y="7026"/>
                  </a:moveTo>
                  <a:cubicBezTo>
                    <a:pt x="2804" y="7033"/>
                    <a:pt x="2789" y="7049"/>
                    <a:pt x="2774" y="7087"/>
                  </a:cubicBezTo>
                  <a:lnTo>
                    <a:pt x="2736" y="7102"/>
                  </a:lnTo>
                  <a:lnTo>
                    <a:pt x="2736" y="7079"/>
                  </a:lnTo>
                  <a:cubicBezTo>
                    <a:pt x="2774" y="7072"/>
                    <a:pt x="2774" y="7049"/>
                    <a:pt x="2759" y="7026"/>
                  </a:cubicBezTo>
                  <a:close/>
                  <a:moveTo>
                    <a:pt x="2904" y="6528"/>
                  </a:moveTo>
                  <a:cubicBezTo>
                    <a:pt x="2873" y="6528"/>
                    <a:pt x="2866" y="6505"/>
                    <a:pt x="2866" y="6490"/>
                  </a:cubicBezTo>
                  <a:close/>
                  <a:moveTo>
                    <a:pt x="2873" y="6436"/>
                  </a:moveTo>
                  <a:lnTo>
                    <a:pt x="2850" y="6459"/>
                  </a:lnTo>
                  <a:lnTo>
                    <a:pt x="2843" y="6421"/>
                  </a:lnTo>
                  <a:close/>
                  <a:moveTo>
                    <a:pt x="2697" y="7072"/>
                  </a:moveTo>
                  <a:cubicBezTo>
                    <a:pt x="2697" y="7110"/>
                    <a:pt x="2736" y="7118"/>
                    <a:pt x="2751" y="7156"/>
                  </a:cubicBezTo>
                  <a:cubicBezTo>
                    <a:pt x="2697" y="7148"/>
                    <a:pt x="2674" y="7087"/>
                    <a:pt x="2674" y="7064"/>
                  </a:cubicBezTo>
                  <a:close/>
                  <a:moveTo>
                    <a:pt x="2651" y="7202"/>
                  </a:moveTo>
                  <a:lnTo>
                    <a:pt x="2613" y="7118"/>
                  </a:lnTo>
                  <a:cubicBezTo>
                    <a:pt x="2613" y="7148"/>
                    <a:pt x="2682" y="7164"/>
                    <a:pt x="2651" y="7202"/>
                  </a:cubicBezTo>
                  <a:close/>
                  <a:moveTo>
                    <a:pt x="2843" y="6413"/>
                  </a:moveTo>
                  <a:cubicBezTo>
                    <a:pt x="2812" y="6390"/>
                    <a:pt x="2812" y="6352"/>
                    <a:pt x="2804" y="6321"/>
                  </a:cubicBezTo>
                  <a:lnTo>
                    <a:pt x="2827" y="6336"/>
                  </a:lnTo>
                  <a:cubicBezTo>
                    <a:pt x="2827" y="6359"/>
                    <a:pt x="2850" y="6382"/>
                    <a:pt x="2843" y="6413"/>
                  </a:cubicBezTo>
                  <a:close/>
                  <a:moveTo>
                    <a:pt x="2736" y="7853"/>
                  </a:moveTo>
                  <a:lnTo>
                    <a:pt x="2774" y="7884"/>
                  </a:lnTo>
                  <a:cubicBezTo>
                    <a:pt x="2774" y="7930"/>
                    <a:pt x="2690" y="7914"/>
                    <a:pt x="2659" y="7876"/>
                  </a:cubicBezTo>
                  <a:cubicBezTo>
                    <a:pt x="2720" y="7884"/>
                    <a:pt x="2720" y="7876"/>
                    <a:pt x="2736" y="7853"/>
                  </a:cubicBezTo>
                  <a:close/>
                  <a:moveTo>
                    <a:pt x="3348" y="9531"/>
                  </a:moveTo>
                  <a:cubicBezTo>
                    <a:pt x="3333" y="9516"/>
                    <a:pt x="3287" y="9531"/>
                    <a:pt x="3272" y="9493"/>
                  </a:cubicBezTo>
                  <a:close/>
                  <a:moveTo>
                    <a:pt x="2728" y="6995"/>
                  </a:moveTo>
                  <a:cubicBezTo>
                    <a:pt x="2690" y="6972"/>
                    <a:pt x="2651" y="6934"/>
                    <a:pt x="2621" y="6896"/>
                  </a:cubicBezTo>
                  <a:lnTo>
                    <a:pt x="2598" y="6926"/>
                  </a:lnTo>
                  <a:cubicBezTo>
                    <a:pt x="2636" y="6888"/>
                    <a:pt x="2598" y="6896"/>
                    <a:pt x="2598" y="6857"/>
                  </a:cubicBezTo>
                  <a:cubicBezTo>
                    <a:pt x="2621" y="6857"/>
                    <a:pt x="2636" y="6880"/>
                    <a:pt x="2659" y="6850"/>
                  </a:cubicBezTo>
                  <a:cubicBezTo>
                    <a:pt x="2621" y="6911"/>
                    <a:pt x="2713" y="6934"/>
                    <a:pt x="2728" y="6995"/>
                  </a:cubicBezTo>
                  <a:close/>
                  <a:moveTo>
                    <a:pt x="2812" y="6313"/>
                  </a:moveTo>
                  <a:lnTo>
                    <a:pt x="2789" y="6313"/>
                  </a:lnTo>
                  <a:lnTo>
                    <a:pt x="2797" y="6260"/>
                  </a:lnTo>
                  <a:cubicBezTo>
                    <a:pt x="2789" y="6275"/>
                    <a:pt x="2835" y="6283"/>
                    <a:pt x="2812" y="6313"/>
                  </a:cubicBezTo>
                  <a:close/>
                  <a:moveTo>
                    <a:pt x="2697" y="6581"/>
                  </a:moveTo>
                  <a:lnTo>
                    <a:pt x="2659" y="6536"/>
                  </a:lnTo>
                  <a:close/>
                  <a:moveTo>
                    <a:pt x="2575" y="6804"/>
                  </a:moveTo>
                  <a:cubicBezTo>
                    <a:pt x="2559" y="6834"/>
                    <a:pt x="2613" y="6834"/>
                    <a:pt x="2582" y="6850"/>
                  </a:cubicBezTo>
                  <a:cubicBezTo>
                    <a:pt x="2567" y="6834"/>
                    <a:pt x="2536" y="6804"/>
                    <a:pt x="2575" y="6804"/>
                  </a:cubicBezTo>
                  <a:close/>
                  <a:moveTo>
                    <a:pt x="2835" y="6244"/>
                  </a:moveTo>
                  <a:lnTo>
                    <a:pt x="2797" y="6229"/>
                  </a:lnTo>
                  <a:lnTo>
                    <a:pt x="2774" y="6260"/>
                  </a:lnTo>
                  <a:cubicBezTo>
                    <a:pt x="2774" y="6237"/>
                    <a:pt x="2751" y="6198"/>
                    <a:pt x="2781" y="6191"/>
                  </a:cubicBezTo>
                  <a:cubicBezTo>
                    <a:pt x="2804" y="6198"/>
                    <a:pt x="2843" y="6206"/>
                    <a:pt x="2835" y="6244"/>
                  </a:cubicBezTo>
                  <a:close/>
                  <a:moveTo>
                    <a:pt x="2736" y="6321"/>
                  </a:moveTo>
                  <a:lnTo>
                    <a:pt x="2697" y="6306"/>
                  </a:lnTo>
                  <a:close/>
                  <a:moveTo>
                    <a:pt x="2559" y="6650"/>
                  </a:moveTo>
                  <a:cubicBezTo>
                    <a:pt x="2559" y="6681"/>
                    <a:pt x="2575" y="6696"/>
                    <a:pt x="2575" y="6727"/>
                  </a:cubicBezTo>
                  <a:lnTo>
                    <a:pt x="2536" y="6689"/>
                  </a:lnTo>
                  <a:cubicBezTo>
                    <a:pt x="2544" y="6696"/>
                    <a:pt x="2521" y="6643"/>
                    <a:pt x="2559" y="6650"/>
                  </a:cubicBezTo>
                  <a:close/>
                  <a:moveTo>
                    <a:pt x="2759" y="6107"/>
                  </a:moveTo>
                  <a:cubicBezTo>
                    <a:pt x="2751" y="6145"/>
                    <a:pt x="2804" y="6145"/>
                    <a:pt x="2812" y="6152"/>
                  </a:cubicBezTo>
                  <a:cubicBezTo>
                    <a:pt x="2797" y="6183"/>
                    <a:pt x="2789" y="6152"/>
                    <a:pt x="2751" y="6152"/>
                  </a:cubicBezTo>
                  <a:lnTo>
                    <a:pt x="2728" y="6122"/>
                  </a:lnTo>
                  <a:close/>
                  <a:moveTo>
                    <a:pt x="2467" y="6719"/>
                  </a:moveTo>
                  <a:lnTo>
                    <a:pt x="2490" y="6681"/>
                  </a:lnTo>
                  <a:cubicBezTo>
                    <a:pt x="2444" y="6658"/>
                    <a:pt x="2421" y="6581"/>
                    <a:pt x="2452" y="6543"/>
                  </a:cubicBezTo>
                  <a:cubicBezTo>
                    <a:pt x="2452" y="6597"/>
                    <a:pt x="2490" y="6650"/>
                    <a:pt x="2529" y="6666"/>
                  </a:cubicBezTo>
                  <a:lnTo>
                    <a:pt x="2490" y="6704"/>
                  </a:lnTo>
                  <a:lnTo>
                    <a:pt x="2529" y="6719"/>
                  </a:lnTo>
                  <a:lnTo>
                    <a:pt x="2506" y="6735"/>
                  </a:lnTo>
                  <a:cubicBezTo>
                    <a:pt x="2544" y="6727"/>
                    <a:pt x="2529" y="6742"/>
                    <a:pt x="2536" y="6765"/>
                  </a:cubicBezTo>
                  <a:cubicBezTo>
                    <a:pt x="2544" y="6735"/>
                    <a:pt x="2575" y="6765"/>
                    <a:pt x="2567" y="6796"/>
                  </a:cubicBezTo>
                  <a:cubicBezTo>
                    <a:pt x="2544" y="6804"/>
                    <a:pt x="2536" y="6781"/>
                    <a:pt x="2506" y="6781"/>
                  </a:cubicBezTo>
                  <a:cubicBezTo>
                    <a:pt x="2490" y="6719"/>
                    <a:pt x="2506" y="6704"/>
                    <a:pt x="2467" y="6719"/>
                  </a:cubicBezTo>
                  <a:close/>
                  <a:moveTo>
                    <a:pt x="2337" y="7493"/>
                  </a:moveTo>
                  <a:cubicBezTo>
                    <a:pt x="2368" y="7501"/>
                    <a:pt x="2375" y="7524"/>
                    <a:pt x="2383" y="7554"/>
                  </a:cubicBezTo>
                  <a:cubicBezTo>
                    <a:pt x="2352" y="7554"/>
                    <a:pt x="2314" y="7585"/>
                    <a:pt x="2307" y="7539"/>
                  </a:cubicBezTo>
                  <a:cubicBezTo>
                    <a:pt x="2337" y="7531"/>
                    <a:pt x="2352" y="7531"/>
                    <a:pt x="2337" y="7493"/>
                  </a:cubicBezTo>
                  <a:close/>
                  <a:moveTo>
                    <a:pt x="2866" y="9270"/>
                  </a:moveTo>
                  <a:cubicBezTo>
                    <a:pt x="2881" y="9301"/>
                    <a:pt x="2850" y="9301"/>
                    <a:pt x="2827" y="9301"/>
                  </a:cubicBezTo>
                  <a:lnTo>
                    <a:pt x="2804" y="9270"/>
                  </a:lnTo>
                  <a:close/>
                  <a:moveTo>
                    <a:pt x="2483" y="6467"/>
                  </a:moveTo>
                  <a:lnTo>
                    <a:pt x="2460" y="6497"/>
                  </a:lnTo>
                  <a:cubicBezTo>
                    <a:pt x="2460" y="6467"/>
                    <a:pt x="2414" y="6459"/>
                    <a:pt x="2444" y="6413"/>
                  </a:cubicBezTo>
                  <a:cubicBezTo>
                    <a:pt x="2467" y="6436"/>
                    <a:pt x="2452" y="6459"/>
                    <a:pt x="2483" y="6467"/>
                  </a:cubicBezTo>
                  <a:close/>
                  <a:moveTo>
                    <a:pt x="2414" y="6581"/>
                  </a:moveTo>
                  <a:lnTo>
                    <a:pt x="2414" y="6620"/>
                  </a:lnTo>
                  <a:lnTo>
                    <a:pt x="2391" y="6612"/>
                  </a:lnTo>
                  <a:lnTo>
                    <a:pt x="2383" y="6620"/>
                  </a:lnTo>
                  <a:cubicBezTo>
                    <a:pt x="2391" y="6581"/>
                    <a:pt x="2352" y="6620"/>
                    <a:pt x="2337" y="6612"/>
                  </a:cubicBezTo>
                  <a:lnTo>
                    <a:pt x="2337" y="6566"/>
                  </a:lnTo>
                  <a:cubicBezTo>
                    <a:pt x="2375" y="6581"/>
                    <a:pt x="2391" y="6574"/>
                    <a:pt x="2414" y="6581"/>
                  </a:cubicBezTo>
                  <a:close/>
                  <a:moveTo>
                    <a:pt x="2414" y="6436"/>
                  </a:moveTo>
                  <a:lnTo>
                    <a:pt x="2429" y="6490"/>
                  </a:lnTo>
                  <a:cubicBezTo>
                    <a:pt x="2406" y="6474"/>
                    <a:pt x="2383" y="6490"/>
                    <a:pt x="2375" y="6459"/>
                  </a:cubicBezTo>
                  <a:close/>
                  <a:moveTo>
                    <a:pt x="2529" y="6007"/>
                  </a:moveTo>
                  <a:lnTo>
                    <a:pt x="2506" y="5969"/>
                  </a:lnTo>
                  <a:close/>
                  <a:moveTo>
                    <a:pt x="2383" y="6168"/>
                  </a:moveTo>
                  <a:cubicBezTo>
                    <a:pt x="2375" y="6160"/>
                    <a:pt x="2337" y="6122"/>
                    <a:pt x="2375" y="6114"/>
                  </a:cubicBezTo>
                  <a:close/>
                  <a:moveTo>
                    <a:pt x="2107" y="7233"/>
                  </a:moveTo>
                  <a:cubicBezTo>
                    <a:pt x="2084" y="7256"/>
                    <a:pt x="2069" y="7217"/>
                    <a:pt x="2031" y="7202"/>
                  </a:cubicBezTo>
                  <a:lnTo>
                    <a:pt x="2031" y="7171"/>
                  </a:lnTo>
                  <a:cubicBezTo>
                    <a:pt x="2061" y="7187"/>
                    <a:pt x="2100" y="7194"/>
                    <a:pt x="2107" y="7233"/>
                  </a:cubicBezTo>
                  <a:close/>
                  <a:moveTo>
                    <a:pt x="2046" y="7164"/>
                  </a:moveTo>
                  <a:cubicBezTo>
                    <a:pt x="2023" y="7179"/>
                    <a:pt x="2023" y="7125"/>
                    <a:pt x="1992" y="7156"/>
                  </a:cubicBezTo>
                  <a:cubicBezTo>
                    <a:pt x="1992" y="7110"/>
                    <a:pt x="2046" y="7141"/>
                    <a:pt x="2046" y="7164"/>
                  </a:cubicBezTo>
                  <a:close/>
                  <a:moveTo>
                    <a:pt x="2498" y="5731"/>
                  </a:moveTo>
                  <a:lnTo>
                    <a:pt x="2483" y="5685"/>
                  </a:lnTo>
                  <a:close/>
                  <a:moveTo>
                    <a:pt x="2337" y="6007"/>
                  </a:moveTo>
                  <a:cubicBezTo>
                    <a:pt x="2314" y="5999"/>
                    <a:pt x="2299" y="5953"/>
                    <a:pt x="2329" y="5953"/>
                  </a:cubicBezTo>
                  <a:close/>
                  <a:moveTo>
                    <a:pt x="2329" y="5884"/>
                  </a:moveTo>
                  <a:lnTo>
                    <a:pt x="2329" y="5846"/>
                  </a:lnTo>
                  <a:cubicBezTo>
                    <a:pt x="2352" y="5846"/>
                    <a:pt x="2337" y="5892"/>
                    <a:pt x="2329" y="5884"/>
                  </a:cubicBezTo>
                  <a:close/>
                  <a:moveTo>
                    <a:pt x="2467" y="5570"/>
                  </a:moveTo>
                  <a:cubicBezTo>
                    <a:pt x="2490" y="5593"/>
                    <a:pt x="2490" y="5632"/>
                    <a:pt x="2490" y="5662"/>
                  </a:cubicBezTo>
                  <a:cubicBezTo>
                    <a:pt x="2460" y="5647"/>
                    <a:pt x="2429" y="5586"/>
                    <a:pt x="2467" y="5570"/>
                  </a:cubicBezTo>
                  <a:close/>
                  <a:moveTo>
                    <a:pt x="2391" y="6313"/>
                  </a:moveTo>
                  <a:lnTo>
                    <a:pt x="2444" y="6344"/>
                  </a:lnTo>
                  <a:lnTo>
                    <a:pt x="2429" y="6382"/>
                  </a:lnTo>
                  <a:cubicBezTo>
                    <a:pt x="2406" y="6375"/>
                    <a:pt x="2406" y="6344"/>
                    <a:pt x="2391" y="6313"/>
                  </a:cubicBezTo>
                  <a:close/>
                  <a:moveTo>
                    <a:pt x="2329" y="6313"/>
                  </a:moveTo>
                  <a:lnTo>
                    <a:pt x="2337" y="6344"/>
                  </a:lnTo>
                  <a:cubicBezTo>
                    <a:pt x="2291" y="6313"/>
                    <a:pt x="2352" y="6260"/>
                    <a:pt x="2352" y="6237"/>
                  </a:cubicBezTo>
                  <a:lnTo>
                    <a:pt x="2314" y="6221"/>
                  </a:lnTo>
                  <a:cubicBezTo>
                    <a:pt x="2337" y="6160"/>
                    <a:pt x="2314" y="6114"/>
                    <a:pt x="2291" y="6068"/>
                  </a:cubicBezTo>
                  <a:cubicBezTo>
                    <a:pt x="2261" y="6068"/>
                    <a:pt x="2230" y="6053"/>
                    <a:pt x="2222" y="6045"/>
                  </a:cubicBezTo>
                  <a:cubicBezTo>
                    <a:pt x="2268" y="6030"/>
                    <a:pt x="2199" y="6030"/>
                    <a:pt x="2222" y="5992"/>
                  </a:cubicBezTo>
                  <a:cubicBezTo>
                    <a:pt x="2261" y="6015"/>
                    <a:pt x="2291" y="6045"/>
                    <a:pt x="2337" y="6053"/>
                  </a:cubicBezTo>
                  <a:cubicBezTo>
                    <a:pt x="2299" y="6114"/>
                    <a:pt x="2375" y="6160"/>
                    <a:pt x="2406" y="6206"/>
                  </a:cubicBezTo>
                  <a:lnTo>
                    <a:pt x="2368" y="6198"/>
                  </a:lnTo>
                  <a:lnTo>
                    <a:pt x="2414" y="6260"/>
                  </a:lnTo>
                  <a:lnTo>
                    <a:pt x="2421" y="6237"/>
                  </a:lnTo>
                  <a:cubicBezTo>
                    <a:pt x="2414" y="6267"/>
                    <a:pt x="2467" y="6306"/>
                    <a:pt x="2429" y="6321"/>
                  </a:cubicBezTo>
                  <a:cubicBezTo>
                    <a:pt x="2429" y="6298"/>
                    <a:pt x="2375" y="6267"/>
                    <a:pt x="2352" y="6298"/>
                  </a:cubicBezTo>
                  <a:cubicBezTo>
                    <a:pt x="2391" y="6283"/>
                    <a:pt x="2398" y="6375"/>
                    <a:pt x="2383" y="6382"/>
                  </a:cubicBezTo>
                  <a:cubicBezTo>
                    <a:pt x="2375" y="6352"/>
                    <a:pt x="2368" y="6283"/>
                    <a:pt x="2329" y="6313"/>
                  </a:cubicBezTo>
                  <a:close/>
                  <a:moveTo>
                    <a:pt x="2123" y="6168"/>
                  </a:moveTo>
                  <a:lnTo>
                    <a:pt x="2100" y="6152"/>
                  </a:lnTo>
                  <a:lnTo>
                    <a:pt x="2107" y="6122"/>
                  </a:lnTo>
                  <a:close/>
                  <a:moveTo>
                    <a:pt x="2483" y="5570"/>
                  </a:moveTo>
                  <a:lnTo>
                    <a:pt x="2444" y="5509"/>
                  </a:lnTo>
                  <a:close/>
                  <a:moveTo>
                    <a:pt x="2291" y="5854"/>
                  </a:moveTo>
                  <a:cubicBezTo>
                    <a:pt x="2261" y="5892"/>
                    <a:pt x="2299" y="5915"/>
                    <a:pt x="2291" y="5953"/>
                  </a:cubicBezTo>
                  <a:cubicBezTo>
                    <a:pt x="2261" y="5938"/>
                    <a:pt x="2253" y="5969"/>
                    <a:pt x="2230" y="5930"/>
                  </a:cubicBezTo>
                  <a:cubicBezTo>
                    <a:pt x="2238" y="5892"/>
                    <a:pt x="2261" y="5915"/>
                    <a:pt x="2276" y="5900"/>
                  </a:cubicBezTo>
                  <a:lnTo>
                    <a:pt x="2253" y="5846"/>
                  </a:lnTo>
                  <a:cubicBezTo>
                    <a:pt x="2253" y="5823"/>
                    <a:pt x="2268" y="5846"/>
                    <a:pt x="2291" y="5854"/>
                  </a:cubicBezTo>
                  <a:close/>
                  <a:moveTo>
                    <a:pt x="1885" y="6850"/>
                  </a:moveTo>
                  <a:lnTo>
                    <a:pt x="1878" y="6796"/>
                  </a:lnTo>
                  <a:cubicBezTo>
                    <a:pt x="1923" y="6888"/>
                    <a:pt x="1985" y="6972"/>
                    <a:pt x="2023" y="7079"/>
                  </a:cubicBezTo>
                  <a:cubicBezTo>
                    <a:pt x="1962" y="7079"/>
                    <a:pt x="2008" y="7010"/>
                    <a:pt x="1962" y="7003"/>
                  </a:cubicBezTo>
                  <a:cubicBezTo>
                    <a:pt x="1962" y="7033"/>
                    <a:pt x="1969" y="7041"/>
                    <a:pt x="1946" y="7041"/>
                  </a:cubicBezTo>
                  <a:cubicBezTo>
                    <a:pt x="1923" y="7010"/>
                    <a:pt x="1954" y="7010"/>
                    <a:pt x="1954" y="6972"/>
                  </a:cubicBezTo>
                  <a:cubicBezTo>
                    <a:pt x="1908" y="6957"/>
                    <a:pt x="1931" y="6911"/>
                    <a:pt x="1885" y="6896"/>
                  </a:cubicBezTo>
                  <a:cubicBezTo>
                    <a:pt x="1885" y="6919"/>
                    <a:pt x="1908" y="6934"/>
                    <a:pt x="1893" y="6965"/>
                  </a:cubicBezTo>
                  <a:cubicBezTo>
                    <a:pt x="1878" y="6957"/>
                    <a:pt x="1878" y="6934"/>
                    <a:pt x="1855" y="6934"/>
                  </a:cubicBezTo>
                  <a:cubicBezTo>
                    <a:pt x="1855" y="6903"/>
                    <a:pt x="1900" y="6919"/>
                    <a:pt x="1878" y="6888"/>
                  </a:cubicBezTo>
                  <a:cubicBezTo>
                    <a:pt x="1855" y="6880"/>
                    <a:pt x="1870" y="6926"/>
                    <a:pt x="1839" y="6896"/>
                  </a:cubicBezTo>
                  <a:lnTo>
                    <a:pt x="1824" y="6850"/>
                  </a:lnTo>
                  <a:close/>
                  <a:moveTo>
                    <a:pt x="2192" y="5969"/>
                  </a:moveTo>
                  <a:lnTo>
                    <a:pt x="2176" y="5999"/>
                  </a:lnTo>
                  <a:cubicBezTo>
                    <a:pt x="2146" y="5992"/>
                    <a:pt x="2123" y="5938"/>
                    <a:pt x="2161" y="5953"/>
                  </a:cubicBezTo>
                  <a:close/>
                  <a:moveTo>
                    <a:pt x="2199" y="5877"/>
                  </a:moveTo>
                  <a:cubicBezTo>
                    <a:pt x="2238" y="5900"/>
                    <a:pt x="2192" y="5915"/>
                    <a:pt x="2192" y="5938"/>
                  </a:cubicBezTo>
                  <a:close/>
                  <a:moveTo>
                    <a:pt x="2291" y="5731"/>
                  </a:moveTo>
                  <a:lnTo>
                    <a:pt x="2261" y="5708"/>
                  </a:lnTo>
                  <a:lnTo>
                    <a:pt x="2268" y="5693"/>
                  </a:lnTo>
                  <a:cubicBezTo>
                    <a:pt x="2307" y="5693"/>
                    <a:pt x="2291" y="5708"/>
                    <a:pt x="2291" y="5731"/>
                  </a:cubicBezTo>
                  <a:close/>
                  <a:moveTo>
                    <a:pt x="2467" y="5417"/>
                  </a:moveTo>
                  <a:cubicBezTo>
                    <a:pt x="2444" y="5440"/>
                    <a:pt x="2490" y="5455"/>
                    <a:pt x="2460" y="5478"/>
                  </a:cubicBezTo>
                  <a:cubicBezTo>
                    <a:pt x="2429" y="5448"/>
                    <a:pt x="2429" y="5417"/>
                    <a:pt x="2421" y="5386"/>
                  </a:cubicBezTo>
                  <a:close/>
                  <a:moveTo>
                    <a:pt x="2253" y="5739"/>
                  </a:moveTo>
                  <a:cubicBezTo>
                    <a:pt x="2238" y="5777"/>
                    <a:pt x="2192" y="5762"/>
                    <a:pt x="2199" y="5731"/>
                  </a:cubicBezTo>
                  <a:close/>
                  <a:moveTo>
                    <a:pt x="2192" y="5731"/>
                  </a:moveTo>
                  <a:lnTo>
                    <a:pt x="2192" y="5685"/>
                  </a:lnTo>
                  <a:lnTo>
                    <a:pt x="2238" y="5708"/>
                  </a:lnTo>
                  <a:close/>
                  <a:moveTo>
                    <a:pt x="1778" y="6627"/>
                  </a:moveTo>
                  <a:cubicBezTo>
                    <a:pt x="1778" y="6666"/>
                    <a:pt x="1732" y="6643"/>
                    <a:pt x="1732" y="6612"/>
                  </a:cubicBezTo>
                  <a:close/>
                  <a:moveTo>
                    <a:pt x="2368" y="5762"/>
                  </a:moveTo>
                  <a:cubicBezTo>
                    <a:pt x="2153" y="5739"/>
                    <a:pt x="2107" y="5670"/>
                    <a:pt x="2069" y="5685"/>
                  </a:cubicBezTo>
                  <a:close/>
                  <a:moveTo>
                    <a:pt x="2444" y="5080"/>
                  </a:moveTo>
                  <a:lnTo>
                    <a:pt x="2429" y="5126"/>
                  </a:lnTo>
                  <a:lnTo>
                    <a:pt x="2414" y="5072"/>
                  </a:lnTo>
                  <a:close/>
                  <a:moveTo>
                    <a:pt x="2391" y="4842"/>
                  </a:moveTo>
                  <a:lnTo>
                    <a:pt x="2352" y="4827"/>
                  </a:lnTo>
                  <a:lnTo>
                    <a:pt x="2368" y="4789"/>
                  </a:lnTo>
                  <a:cubicBezTo>
                    <a:pt x="2383" y="4819"/>
                    <a:pt x="2406" y="4812"/>
                    <a:pt x="2391" y="4842"/>
                  </a:cubicBezTo>
                  <a:close/>
                  <a:moveTo>
                    <a:pt x="2391" y="4888"/>
                  </a:moveTo>
                  <a:cubicBezTo>
                    <a:pt x="2429" y="4842"/>
                    <a:pt x="2368" y="4766"/>
                    <a:pt x="2406" y="4743"/>
                  </a:cubicBezTo>
                  <a:cubicBezTo>
                    <a:pt x="2414" y="4773"/>
                    <a:pt x="2460" y="4881"/>
                    <a:pt x="2391" y="4888"/>
                  </a:cubicBezTo>
                  <a:close/>
                  <a:moveTo>
                    <a:pt x="2429" y="4689"/>
                  </a:moveTo>
                  <a:lnTo>
                    <a:pt x="2421" y="4728"/>
                  </a:lnTo>
                  <a:cubicBezTo>
                    <a:pt x="2406" y="4697"/>
                    <a:pt x="2429" y="4689"/>
                    <a:pt x="2383" y="4666"/>
                  </a:cubicBezTo>
                  <a:cubicBezTo>
                    <a:pt x="2421" y="4659"/>
                    <a:pt x="2383" y="4628"/>
                    <a:pt x="2414" y="4597"/>
                  </a:cubicBezTo>
                  <a:cubicBezTo>
                    <a:pt x="2429" y="4620"/>
                    <a:pt x="2406" y="4659"/>
                    <a:pt x="2429" y="4689"/>
                  </a:cubicBezTo>
                  <a:close/>
                  <a:moveTo>
                    <a:pt x="2100" y="4965"/>
                  </a:moveTo>
                  <a:cubicBezTo>
                    <a:pt x="2123" y="4980"/>
                    <a:pt x="2100" y="5019"/>
                    <a:pt x="2077" y="5019"/>
                  </a:cubicBezTo>
                  <a:cubicBezTo>
                    <a:pt x="2046" y="4996"/>
                    <a:pt x="2084" y="5003"/>
                    <a:pt x="2100" y="4965"/>
                  </a:cubicBezTo>
                  <a:close/>
                  <a:moveTo>
                    <a:pt x="2414" y="4574"/>
                  </a:moveTo>
                  <a:lnTo>
                    <a:pt x="2345" y="4574"/>
                  </a:lnTo>
                  <a:cubicBezTo>
                    <a:pt x="2368" y="4536"/>
                    <a:pt x="2414" y="4544"/>
                    <a:pt x="2414" y="4574"/>
                  </a:cubicBezTo>
                  <a:close/>
                  <a:moveTo>
                    <a:pt x="2291" y="4697"/>
                  </a:moveTo>
                  <a:lnTo>
                    <a:pt x="2253" y="4697"/>
                  </a:lnTo>
                  <a:lnTo>
                    <a:pt x="2261" y="4666"/>
                  </a:lnTo>
                  <a:close/>
                  <a:moveTo>
                    <a:pt x="2038" y="5011"/>
                  </a:moveTo>
                  <a:lnTo>
                    <a:pt x="2000" y="4980"/>
                  </a:lnTo>
                  <a:lnTo>
                    <a:pt x="2023" y="4965"/>
                  </a:lnTo>
                  <a:cubicBezTo>
                    <a:pt x="2008" y="4980"/>
                    <a:pt x="2069" y="4996"/>
                    <a:pt x="2038" y="5011"/>
                  </a:cubicBezTo>
                  <a:close/>
                  <a:moveTo>
                    <a:pt x="1962" y="5011"/>
                  </a:moveTo>
                  <a:cubicBezTo>
                    <a:pt x="2000" y="5049"/>
                    <a:pt x="1954" y="5111"/>
                    <a:pt x="1916" y="5095"/>
                  </a:cubicBezTo>
                  <a:cubicBezTo>
                    <a:pt x="1931" y="5072"/>
                    <a:pt x="1954" y="5080"/>
                    <a:pt x="1962" y="5011"/>
                  </a:cubicBezTo>
                  <a:close/>
                  <a:moveTo>
                    <a:pt x="2460" y="4383"/>
                  </a:moveTo>
                  <a:cubicBezTo>
                    <a:pt x="2452" y="4421"/>
                    <a:pt x="2429" y="4352"/>
                    <a:pt x="2421" y="4383"/>
                  </a:cubicBezTo>
                  <a:lnTo>
                    <a:pt x="2421" y="4436"/>
                  </a:lnTo>
                  <a:cubicBezTo>
                    <a:pt x="2391" y="4398"/>
                    <a:pt x="2398" y="4360"/>
                    <a:pt x="2398" y="4322"/>
                  </a:cubicBezTo>
                  <a:cubicBezTo>
                    <a:pt x="2429" y="4329"/>
                    <a:pt x="2421" y="4367"/>
                    <a:pt x="2460" y="4383"/>
                  </a:cubicBezTo>
                  <a:close/>
                  <a:moveTo>
                    <a:pt x="2329" y="4436"/>
                  </a:moveTo>
                  <a:cubicBezTo>
                    <a:pt x="2307" y="4436"/>
                    <a:pt x="2276" y="4436"/>
                    <a:pt x="2299" y="4406"/>
                  </a:cubicBezTo>
                  <a:close/>
                  <a:moveTo>
                    <a:pt x="2490" y="4214"/>
                  </a:moveTo>
                  <a:cubicBezTo>
                    <a:pt x="2483" y="4176"/>
                    <a:pt x="2490" y="4153"/>
                    <a:pt x="2490" y="4115"/>
                  </a:cubicBezTo>
                  <a:cubicBezTo>
                    <a:pt x="2506" y="4153"/>
                    <a:pt x="2521" y="4176"/>
                    <a:pt x="2490" y="4214"/>
                  </a:cubicBezTo>
                  <a:close/>
                  <a:moveTo>
                    <a:pt x="2023" y="4942"/>
                  </a:moveTo>
                  <a:cubicBezTo>
                    <a:pt x="1992" y="4896"/>
                    <a:pt x="1992" y="4850"/>
                    <a:pt x="1992" y="4804"/>
                  </a:cubicBezTo>
                  <a:cubicBezTo>
                    <a:pt x="2046" y="4804"/>
                    <a:pt x="2038" y="4896"/>
                    <a:pt x="2023" y="4942"/>
                  </a:cubicBezTo>
                  <a:close/>
                  <a:moveTo>
                    <a:pt x="2077" y="4827"/>
                  </a:moveTo>
                  <a:cubicBezTo>
                    <a:pt x="2046" y="4789"/>
                    <a:pt x="2046" y="4781"/>
                    <a:pt x="2008" y="4781"/>
                  </a:cubicBezTo>
                  <a:lnTo>
                    <a:pt x="2038" y="4751"/>
                  </a:lnTo>
                  <a:lnTo>
                    <a:pt x="2069" y="4812"/>
                  </a:lnTo>
                  <a:lnTo>
                    <a:pt x="2084" y="4789"/>
                  </a:lnTo>
                  <a:cubicBezTo>
                    <a:pt x="2107" y="4827"/>
                    <a:pt x="2084" y="4858"/>
                    <a:pt x="2069" y="4888"/>
                  </a:cubicBezTo>
                  <a:lnTo>
                    <a:pt x="2038" y="4865"/>
                  </a:lnTo>
                  <a:cubicBezTo>
                    <a:pt x="2046" y="4827"/>
                    <a:pt x="2061" y="4842"/>
                    <a:pt x="2077" y="4827"/>
                  </a:cubicBezTo>
                  <a:close/>
                  <a:moveTo>
                    <a:pt x="2023" y="4751"/>
                  </a:moveTo>
                  <a:lnTo>
                    <a:pt x="2000" y="4697"/>
                  </a:lnTo>
                  <a:cubicBezTo>
                    <a:pt x="2031" y="4697"/>
                    <a:pt x="2038" y="4728"/>
                    <a:pt x="2023" y="4751"/>
                  </a:cubicBezTo>
                  <a:close/>
                  <a:moveTo>
                    <a:pt x="2307" y="4245"/>
                  </a:moveTo>
                  <a:cubicBezTo>
                    <a:pt x="2276" y="4230"/>
                    <a:pt x="2299" y="4207"/>
                    <a:pt x="2314" y="4191"/>
                  </a:cubicBezTo>
                  <a:close/>
                  <a:moveTo>
                    <a:pt x="1946" y="4705"/>
                  </a:moveTo>
                  <a:cubicBezTo>
                    <a:pt x="1923" y="4735"/>
                    <a:pt x="1969" y="4766"/>
                    <a:pt x="1946" y="4789"/>
                  </a:cubicBezTo>
                  <a:cubicBezTo>
                    <a:pt x="1908" y="4773"/>
                    <a:pt x="1916" y="4705"/>
                    <a:pt x="1946" y="4705"/>
                  </a:cubicBezTo>
                  <a:close/>
                  <a:moveTo>
                    <a:pt x="1954" y="4865"/>
                  </a:moveTo>
                  <a:cubicBezTo>
                    <a:pt x="1923" y="4842"/>
                    <a:pt x="1954" y="4827"/>
                    <a:pt x="1916" y="4819"/>
                  </a:cubicBezTo>
                  <a:lnTo>
                    <a:pt x="1939" y="4789"/>
                  </a:lnTo>
                  <a:close/>
                  <a:moveTo>
                    <a:pt x="2031" y="4651"/>
                  </a:moveTo>
                  <a:lnTo>
                    <a:pt x="2000" y="4582"/>
                  </a:lnTo>
                  <a:close/>
                  <a:moveTo>
                    <a:pt x="2375" y="4153"/>
                  </a:moveTo>
                  <a:lnTo>
                    <a:pt x="2345" y="4138"/>
                  </a:lnTo>
                  <a:lnTo>
                    <a:pt x="2368" y="4092"/>
                  </a:lnTo>
                  <a:close/>
                  <a:moveTo>
                    <a:pt x="2031" y="4505"/>
                  </a:moveTo>
                  <a:lnTo>
                    <a:pt x="2008" y="4551"/>
                  </a:lnTo>
                  <a:cubicBezTo>
                    <a:pt x="1985" y="4536"/>
                    <a:pt x="2008" y="4482"/>
                    <a:pt x="2031" y="4505"/>
                  </a:cubicBezTo>
                  <a:close/>
                  <a:moveTo>
                    <a:pt x="1563" y="5126"/>
                  </a:moveTo>
                  <a:cubicBezTo>
                    <a:pt x="1563" y="5157"/>
                    <a:pt x="1602" y="5187"/>
                    <a:pt x="1571" y="5225"/>
                  </a:cubicBezTo>
                  <a:cubicBezTo>
                    <a:pt x="1540" y="5195"/>
                    <a:pt x="1548" y="5164"/>
                    <a:pt x="1533" y="5149"/>
                  </a:cubicBezTo>
                  <a:close/>
                  <a:moveTo>
                    <a:pt x="2375" y="4038"/>
                  </a:moveTo>
                  <a:lnTo>
                    <a:pt x="2352" y="4015"/>
                  </a:lnTo>
                  <a:cubicBezTo>
                    <a:pt x="2352" y="3984"/>
                    <a:pt x="2391" y="3977"/>
                    <a:pt x="2368" y="3938"/>
                  </a:cubicBezTo>
                  <a:cubicBezTo>
                    <a:pt x="2345" y="3938"/>
                    <a:pt x="2352" y="3977"/>
                    <a:pt x="2322" y="3961"/>
                  </a:cubicBezTo>
                  <a:cubicBezTo>
                    <a:pt x="2322" y="3931"/>
                    <a:pt x="2337" y="3908"/>
                    <a:pt x="2352" y="3900"/>
                  </a:cubicBezTo>
                  <a:cubicBezTo>
                    <a:pt x="2383" y="3946"/>
                    <a:pt x="2406" y="4023"/>
                    <a:pt x="2375" y="4038"/>
                  </a:cubicBezTo>
                  <a:close/>
                  <a:moveTo>
                    <a:pt x="1380" y="5386"/>
                  </a:moveTo>
                  <a:cubicBezTo>
                    <a:pt x="1357" y="5356"/>
                    <a:pt x="1349" y="5325"/>
                    <a:pt x="1372" y="5287"/>
                  </a:cubicBezTo>
                  <a:cubicBezTo>
                    <a:pt x="1387" y="5317"/>
                    <a:pt x="1387" y="5348"/>
                    <a:pt x="1380" y="5386"/>
                  </a:cubicBezTo>
                  <a:close/>
                  <a:moveTo>
                    <a:pt x="2406" y="3755"/>
                  </a:moveTo>
                  <a:lnTo>
                    <a:pt x="2421" y="3693"/>
                  </a:lnTo>
                  <a:cubicBezTo>
                    <a:pt x="2452" y="3709"/>
                    <a:pt x="2414" y="3770"/>
                    <a:pt x="2406" y="3755"/>
                  </a:cubicBezTo>
                  <a:close/>
                  <a:moveTo>
                    <a:pt x="652" y="6842"/>
                  </a:moveTo>
                  <a:lnTo>
                    <a:pt x="652" y="6888"/>
                  </a:lnTo>
                  <a:cubicBezTo>
                    <a:pt x="613" y="6880"/>
                    <a:pt x="621" y="6819"/>
                    <a:pt x="652" y="6842"/>
                  </a:cubicBezTo>
                  <a:close/>
                  <a:moveTo>
                    <a:pt x="1203" y="5586"/>
                  </a:moveTo>
                  <a:cubicBezTo>
                    <a:pt x="1180" y="5570"/>
                    <a:pt x="1180" y="5532"/>
                    <a:pt x="1157" y="5540"/>
                  </a:cubicBezTo>
                  <a:lnTo>
                    <a:pt x="1165" y="5517"/>
                  </a:lnTo>
                  <a:lnTo>
                    <a:pt x="1165" y="5501"/>
                  </a:lnTo>
                  <a:cubicBezTo>
                    <a:pt x="1196" y="5509"/>
                    <a:pt x="1219" y="5547"/>
                    <a:pt x="1203" y="5586"/>
                  </a:cubicBezTo>
                  <a:close/>
                  <a:moveTo>
                    <a:pt x="1931" y="4291"/>
                  </a:moveTo>
                  <a:lnTo>
                    <a:pt x="1962" y="4352"/>
                  </a:lnTo>
                  <a:lnTo>
                    <a:pt x="1939" y="4406"/>
                  </a:lnTo>
                  <a:cubicBezTo>
                    <a:pt x="1923" y="4383"/>
                    <a:pt x="1923" y="4390"/>
                    <a:pt x="1900" y="4367"/>
                  </a:cubicBezTo>
                  <a:cubicBezTo>
                    <a:pt x="1923" y="4352"/>
                    <a:pt x="1931" y="4344"/>
                    <a:pt x="1900" y="4322"/>
                  </a:cubicBezTo>
                  <a:close/>
                  <a:moveTo>
                    <a:pt x="2038" y="4122"/>
                  </a:moveTo>
                  <a:cubicBezTo>
                    <a:pt x="2061" y="4138"/>
                    <a:pt x="2069" y="4099"/>
                    <a:pt x="2077" y="4130"/>
                  </a:cubicBezTo>
                  <a:cubicBezTo>
                    <a:pt x="2069" y="4161"/>
                    <a:pt x="2031" y="4153"/>
                    <a:pt x="2038" y="4122"/>
                  </a:cubicBezTo>
                  <a:close/>
                  <a:moveTo>
                    <a:pt x="2046" y="4207"/>
                  </a:moveTo>
                  <a:lnTo>
                    <a:pt x="2061" y="4153"/>
                  </a:lnTo>
                  <a:close/>
                  <a:moveTo>
                    <a:pt x="2368" y="3693"/>
                  </a:moveTo>
                  <a:cubicBezTo>
                    <a:pt x="2391" y="3670"/>
                    <a:pt x="2352" y="3624"/>
                    <a:pt x="2383" y="3632"/>
                  </a:cubicBezTo>
                  <a:cubicBezTo>
                    <a:pt x="2383" y="3663"/>
                    <a:pt x="2391" y="3693"/>
                    <a:pt x="2368" y="3709"/>
                  </a:cubicBezTo>
                  <a:lnTo>
                    <a:pt x="2337" y="3716"/>
                  </a:lnTo>
                  <a:lnTo>
                    <a:pt x="2314" y="3640"/>
                  </a:lnTo>
                  <a:close/>
                  <a:moveTo>
                    <a:pt x="2391" y="3563"/>
                  </a:moveTo>
                  <a:cubicBezTo>
                    <a:pt x="2421" y="3555"/>
                    <a:pt x="2414" y="3532"/>
                    <a:pt x="2429" y="3509"/>
                  </a:cubicBezTo>
                  <a:cubicBezTo>
                    <a:pt x="2444" y="3555"/>
                    <a:pt x="2506" y="3594"/>
                    <a:pt x="2460" y="3624"/>
                  </a:cubicBezTo>
                  <a:cubicBezTo>
                    <a:pt x="2444" y="3586"/>
                    <a:pt x="2421" y="3586"/>
                    <a:pt x="2391" y="3563"/>
                  </a:cubicBezTo>
                  <a:close/>
                  <a:moveTo>
                    <a:pt x="2421" y="3678"/>
                  </a:moveTo>
                  <a:lnTo>
                    <a:pt x="2414" y="3624"/>
                  </a:lnTo>
                  <a:lnTo>
                    <a:pt x="2467" y="3632"/>
                  </a:lnTo>
                  <a:cubicBezTo>
                    <a:pt x="2452" y="3670"/>
                    <a:pt x="2429" y="3663"/>
                    <a:pt x="2421" y="3678"/>
                  </a:cubicBezTo>
                  <a:close/>
                  <a:moveTo>
                    <a:pt x="1579" y="4789"/>
                  </a:moveTo>
                  <a:cubicBezTo>
                    <a:pt x="1548" y="4751"/>
                    <a:pt x="1548" y="4712"/>
                    <a:pt x="1548" y="4674"/>
                  </a:cubicBezTo>
                  <a:cubicBezTo>
                    <a:pt x="1579" y="4712"/>
                    <a:pt x="1571" y="4751"/>
                    <a:pt x="1579" y="4789"/>
                  </a:cubicBezTo>
                  <a:close/>
                  <a:moveTo>
                    <a:pt x="1954" y="4130"/>
                  </a:moveTo>
                  <a:cubicBezTo>
                    <a:pt x="1931" y="4168"/>
                    <a:pt x="1969" y="4207"/>
                    <a:pt x="1962" y="4245"/>
                  </a:cubicBezTo>
                  <a:cubicBezTo>
                    <a:pt x="1916" y="4230"/>
                    <a:pt x="1931" y="4176"/>
                    <a:pt x="1923" y="4122"/>
                  </a:cubicBezTo>
                  <a:lnTo>
                    <a:pt x="1916" y="4099"/>
                  </a:lnTo>
                  <a:close/>
                  <a:moveTo>
                    <a:pt x="2046" y="3931"/>
                  </a:moveTo>
                  <a:cubicBezTo>
                    <a:pt x="2031" y="3900"/>
                    <a:pt x="2023" y="3870"/>
                    <a:pt x="2038" y="3854"/>
                  </a:cubicBezTo>
                  <a:cubicBezTo>
                    <a:pt x="2061" y="3885"/>
                    <a:pt x="2046" y="3908"/>
                    <a:pt x="2046" y="3931"/>
                  </a:cubicBezTo>
                  <a:close/>
                  <a:moveTo>
                    <a:pt x="1839" y="4161"/>
                  </a:moveTo>
                  <a:lnTo>
                    <a:pt x="1839" y="4115"/>
                  </a:lnTo>
                  <a:close/>
                  <a:moveTo>
                    <a:pt x="2368" y="3517"/>
                  </a:moveTo>
                  <a:cubicBezTo>
                    <a:pt x="2345" y="3486"/>
                    <a:pt x="2322" y="3463"/>
                    <a:pt x="2337" y="3440"/>
                  </a:cubicBezTo>
                  <a:cubicBezTo>
                    <a:pt x="2345" y="3471"/>
                    <a:pt x="2383" y="3486"/>
                    <a:pt x="2368" y="3517"/>
                  </a:cubicBezTo>
                  <a:close/>
                  <a:moveTo>
                    <a:pt x="1311" y="4728"/>
                  </a:moveTo>
                  <a:cubicBezTo>
                    <a:pt x="1295" y="4751"/>
                    <a:pt x="1280" y="4773"/>
                    <a:pt x="1257" y="4735"/>
                  </a:cubicBezTo>
                  <a:cubicBezTo>
                    <a:pt x="1257" y="4705"/>
                    <a:pt x="1280" y="4697"/>
                    <a:pt x="1272" y="4666"/>
                  </a:cubicBezTo>
                  <a:cubicBezTo>
                    <a:pt x="1311" y="4689"/>
                    <a:pt x="1280" y="4705"/>
                    <a:pt x="1311" y="4728"/>
                  </a:cubicBezTo>
                  <a:close/>
                  <a:moveTo>
                    <a:pt x="2077" y="3617"/>
                  </a:moveTo>
                  <a:cubicBezTo>
                    <a:pt x="2046" y="3640"/>
                    <a:pt x="2061" y="3663"/>
                    <a:pt x="2038" y="3693"/>
                  </a:cubicBezTo>
                  <a:cubicBezTo>
                    <a:pt x="2015" y="3663"/>
                    <a:pt x="2046" y="3632"/>
                    <a:pt x="2008" y="3617"/>
                  </a:cubicBezTo>
                  <a:lnTo>
                    <a:pt x="2031" y="3563"/>
                  </a:lnTo>
                  <a:cubicBezTo>
                    <a:pt x="2046" y="3594"/>
                    <a:pt x="2046" y="3586"/>
                    <a:pt x="2077" y="3617"/>
                  </a:cubicBezTo>
                  <a:close/>
                  <a:moveTo>
                    <a:pt x="2406" y="2988"/>
                  </a:moveTo>
                  <a:lnTo>
                    <a:pt x="2444" y="2935"/>
                  </a:lnTo>
                  <a:close/>
                  <a:moveTo>
                    <a:pt x="414" y="6122"/>
                  </a:moveTo>
                  <a:cubicBezTo>
                    <a:pt x="391" y="6084"/>
                    <a:pt x="384" y="6045"/>
                    <a:pt x="391" y="6007"/>
                  </a:cubicBezTo>
                  <a:cubicBezTo>
                    <a:pt x="414" y="6038"/>
                    <a:pt x="437" y="6107"/>
                    <a:pt x="414" y="6122"/>
                  </a:cubicBezTo>
                  <a:close/>
                  <a:moveTo>
                    <a:pt x="1533" y="3931"/>
                  </a:moveTo>
                  <a:cubicBezTo>
                    <a:pt x="1563" y="3961"/>
                    <a:pt x="1548" y="4038"/>
                    <a:pt x="1525" y="4046"/>
                  </a:cubicBezTo>
                  <a:cubicBezTo>
                    <a:pt x="1548" y="4015"/>
                    <a:pt x="1510" y="3977"/>
                    <a:pt x="1510" y="3946"/>
                  </a:cubicBezTo>
                  <a:close/>
                  <a:moveTo>
                    <a:pt x="1081" y="4505"/>
                  </a:moveTo>
                  <a:cubicBezTo>
                    <a:pt x="1065" y="4544"/>
                    <a:pt x="1035" y="4505"/>
                    <a:pt x="1050" y="4475"/>
                  </a:cubicBezTo>
                  <a:cubicBezTo>
                    <a:pt x="1073" y="4498"/>
                    <a:pt x="1073" y="4475"/>
                    <a:pt x="1081" y="4505"/>
                  </a:cubicBezTo>
                  <a:close/>
                  <a:moveTo>
                    <a:pt x="1563" y="3808"/>
                  </a:moveTo>
                  <a:lnTo>
                    <a:pt x="1563" y="3747"/>
                  </a:lnTo>
                  <a:close/>
                  <a:moveTo>
                    <a:pt x="353" y="5685"/>
                  </a:moveTo>
                  <a:lnTo>
                    <a:pt x="345" y="5616"/>
                  </a:lnTo>
                  <a:close/>
                  <a:moveTo>
                    <a:pt x="2498" y="2330"/>
                  </a:moveTo>
                  <a:lnTo>
                    <a:pt x="2506" y="2353"/>
                  </a:lnTo>
                  <a:lnTo>
                    <a:pt x="2467" y="2360"/>
                  </a:lnTo>
                  <a:cubicBezTo>
                    <a:pt x="2475" y="2330"/>
                    <a:pt x="2460" y="2330"/>
                    <a:pt x="2467" y="2284"/>
                  </a:cubicBezTo>
                  <a:close/>
                  <a:moveTo>
                    <a:pt x="1234" y="3885"/>
                  </a:moveTo>
                  <a:lnTo>
                    <a:pt x="1234" y="3808"/>
                  </a:lnTo>
                  <a:cubicBezTo>
                    <a:pt x="1257" y="3831"/>
                    <a:pt x="1272" y="3892"/>
                    <a:pt x="1234" y="3885"/>
                  </a:cubicBezTo>
                  <a:close/>
                  <a:moveTo>
                    <a:pt x="1127" y="4053"/>
                  </a:moveTo>
                  <a:lnTo>
                    <a:pt x="1119" y="4053"/>
                  </a:lnTo>
                  <a:lnTo>
                    <a:pt x="1127" y="4092"/>
                  </a:lnTo>
                  <a:lnTo>
                    <a:pt x="1111" y="4015"/>
                  </a:lnTo>
                  <a:close/>
                  <a:moveTo>
                    <a:pt x="2138" y="2559"/>
                  </a:moveTo>
                  <a:lnTo>
                    <a:pt x="2100" y="2575"/>
                  </a:lnTo>
                  <a:close/>
                  <a:moveTo>
                    <a:pt x="1563" y="3333"/>
                  </a:moveTo>
                  <a:cubicBezTo>
                    <a:pt x="1533" y="3372"/>
                    <a:pt x="1510" y="3310"/>
                    <a:pt x="1533" y="3280"/>
                  </a:cubicBezTo>
                  <a:close/>
                  <a:moveTo>
                    <a:pt x="1088" y="3862"/>
                  </a:moveTo>
                  <a:lnTo>
                    <a:pt x="1065" y="3885"/>
                  </a:lnTo>
                  <a:lnTo>
                    <a:pt x="1073" y="3831"/>
                  </a:lnTo>
                  <a:close/>
                  <a:moveTo>
                    <a:pt x="1893" y="2866"/>
                  </a:moveTo>
                  <a:lnTo>
                    <a:pt x="1847" y="2812"/>
                  </a:lnTo>
                  <a:lnTo>
                    <a:pt x="1855" y="2782"/>
                  </a:lnTo>
                  <a:cubicBezTo>
                    <a:pt x="1885" y="2774"/>
                    <a:pt x="1916" y="2835"/>
                    <a:pt x="1893" y="2866"/>
                  </a:cubicBezTo>
                  <a:close/>
                  <a:moveTo>
                    <a:pt x="2253" y="2337"/>
                  </a:moveTo>
                  <a:lnTo>
                    <a:pt x="2215" y="2337"/>
                  </a:lnTo>
                  <a:cubicBezTo>
                    <a:pt x="2199" y="2299"/>
                    <a:pt x="2261" y="2299"/>
                    <a:pt x="2253" y="2337"/>
                  </a:cubicBezTo>
                  <a:close/>
                  <a:moveTo>
                    <a:pt x="1104" y="3808"/>
                  </a:moveTo>
                  <a:cubicBezTo>
                    <a:pt x="1073" y="3793"/>
                    <a:pt x="1073" y="3770"/>
                    <a:pt x="1081" y="3739"/>
                  </a:cubicBezTo>
                  <a:close/>
                  <a:moveTo>
                    <a:pt x="307" y="5111"/>
                  </a:moveTo>
                  <a:cubicBezTo>
                    <a:pt x="299" y="5118"/>
                    <a:pt x="276" y="5072"/>
                    <a:pt x="269" y="5111"/>
                  </a:cubicBezTo>
                  <a:cubicBezTo>
                    <a:pt x="284" y="5157"/>
                    <a:pt x="307" y="5126"/>
                    <a:pt x="322" y="5149"/>
                  </a:cubicBezTo>
                  <a:lnTo>
                    <a:pt x="315" y="5195"/>
                  </a:lnTo>
                  <a:cubicBezTo>
                    <a:pt x="269" y="5172"/>
                    <a:pt x="246" y="5134"/>
                    <a:pt x="207" y="5118"/>
                  </a:cubicBezTo>
                  <a:cubicBezTo>
                    <a:pt x="246" y="5049"/>
                    <a:pt x="246" y="5042"/>
                    <a:pt x="261" y="4980"/>
                  </a:cubicBezTo>
                  <a:cubicBezTo>
                    <a:pt x="276" y="5003"/>
                    <a:pt x="307" y="5049"/>
                    <a:pt x="307" y="5111"/>
                  </a:cubicBezTo>
                  <a:close/>
                  <a:moveTo>
                    <a:pt x="1969" y="2720"/>
                  </a:moveTo>
                  <a:lnTo>
                    <a:pt x="2000" y="2774"/>
                  </a:lnTo>
                  <a:cubicBezTo>
                    <a:pt x="1962" y="2782"/>
                    <a:pt x="1992" y="2828"/>
                    <a:pt x="1985" y="2858"/>
                  </a:cubicBezTo>
                  <a:cubicBezTo>
                    <a:pt x="1939" y="2820"/>
                    <a:pt x="1985" y="2889"/>
                    <a:pt x="1939" y="2904"/>
                  </a:cubicBezTo>
                  <a:cubicBezTo>
                    <a:pt x="1931" y="2874"/>
                    <a:pt x="1954" y="2835"/>
                    <a:pt x="1954" y="2812"/>
                  </a:cubicBezTo>
                  <a:cubicBezTo>
                    <a:pt x="1916" y="2751"/>
                    <a:pt x="1847" y="2759"/>
                    <a:pt x="1862" y="2705"/>
                  </a:cubicBezTo>
                  <a:cubicBezTo>
                    <a:pt x="1885" y="2743"/>
                    <a:pt x="1954" y="2797"/>
                    <a:pt x="1969" y="2720"/>
                  </a:cubicBezTo>
                  <a:close/>
                  <a:moveTo>
                    <a:pt x="2184" y="2506"/>
                  </a:moveTo>
                  <a:cubicBezTo>
                    <a:pt x="2161" y="2475"/>
                    <a:pt x="2176" y="2506"/>
                    <a:pt x="2153" y="2521"/>
                  </a:cubicBezTo>
                  <a:lnTo>
                    <a:pt x="2146" y="2475"/>
                  </a:lnTo>
                  <a:cubicBezTo>
                    <a:pt x="2115" y="2506"/>
                    <a:pt x="2123" y="2521"/>
                    <a:pt x="2107" y="2552"/>
                  </a:cubicBezTo>
                  <a:cubicBezTo>
                    <a:pt x="2100" y="2559"/>
                    <a:pt x="2061" y="2582"/>
                    <a:pt x="2069" y="2544"/>
                  </a:cubicBezTo>
                  <a:lnTo>
                    <a:pt x="2100" y="2506"/>
                  </a:lnTo>
                  <a:cubicBezTo>
                    <a:pt x="2061" y="2475"/>
                    <a:pt x="2107" y="2445"/>
                    <a:pt x="2084" y="2414"/>
                  </a:cubicBezTo>
                  <a:cubicBezTo>
                    <a:pt x="2115" y="2399"/>
                    <a:pt x="2123" y="2376"/>
                    <a:pt x="2123" y="2337"/>
                  </a:cubicBezTo>
                  <a:lnTo>
                    <a:pt x="2100" y="2345"/>
                  </a:lnTo>
                  <a:cubicBezTo>
                    <a:pt x="2123" y="2284"/>
                    <a:pt x="2153" y="2322"/>
                    <a:pt x="2199" y="2345"/>
                  </a:cubicBezTo>
                  <a:lnTo>
                    <a:pt x="2176" y="2360"/>
                  </a:lnTo>
                  <a:lnTo>
                    <a:pt x="2161" y="2399"/>
                  </a:lnTo>
                  <a:lnTo>
                    <a:pt x="2192" y="2376"/>
                  </a:lnTo>
                  <a:cubicBezTo>
                    <a:pt x="2215" y="2406"/>
                    <a:pt x="2192" y="2429"/>
                    <a:pt x="2222" y="2414"/>
                  </a:cubicBezTo>
                  <a:lnTo>
                    <a:pt x="2199" y="2468"/>
                  </a:lnTo>
                  <a:lnTo>
                    <a:pt x="2184" y="2445"/>
                  </a:lnTo>
                  <a:close/>
                  <a:moveTo>
                    <a:pt x="1088" y="3624"/>
                  </a:moveTo>
                  <a:cubicBezTo>
                    <a:pt x="1104" y="3663"/>
                    <a:pt x="1088" y="3701"/>
                    <a:pt x="1081" y="3732"/>
                  </a:cubicBezTo>
                  <a:cubicBezTo>
                    <a:pt x="1050" y="3693"/>
                    <a:pt x="1042" y="3601"/>
                    <a:pt x="1088" y="3624"/>
                  </a:cubicBezTo>
                  <a:close/>
                  <a:moveTo>
                    <a:pt x="1694" y="2851"/>
                  </a:moveTo>
                  <a:cubicBezTo>
                    <a:pt x="1701" y="2820"/>
                    <a:pt x="1694" y="2789"/>
                    <a:pt x="1717" y="2759"/>
                  </a:cubicBezTo>
                  <a:close/>
                  <a:moveTo>
                    <a:pt x="238" y="4827"/>
                  </a:moveTo>
                  <a:lnTo>
                    <a:pt x="230" y="4773"/>
                  </a:lnTo>
                  <a:close/>
                  <a:moveTo>
                    <a:pt x="1809" y="2628"/>
                  </a:moveTo>
                  <a:cubicBezTo>
                    <a:pt x="1809" y="2598"/>
                    <a:pt x="1793" y="2567"/>
                    <a:pt x="1801" y="2544"/>
                  </a:cubicBezTo>
                  <a:cubicBezTo>
                    <a:pt x="1839" y="2567"/>
                    <a:pt x="1816" y="2598"/>
                    <a:pt x="1809" y="2628"/>
                  </a:cubicBezTo>
                  <a:close/>
                  <a:moveTo>
                    <a:pt x="1081" y="3448"/>
                  </a:moveTo>
                  <a:cubicBezTo>
                    <a:pt x="1088" y="3425"/>
                    <a:pt x="1050" y="3425"/>
                    <a:pt x="1073" y="3387"/>
                  </a:cubicBezTo>
                  <a:cubicBezTo>
                    <a:pt x="1104" y="3402"/>
                    <a:pt x="1119" y="3463"/>
                    <a:pt x="1081" y="3448"/>
                  </a:cubicBezTo>
                  <a:close/>
                  <a:moveTo>
                    <a:pt x="2031" y="2215"/>
                  </a:moveTo>
                  <a:cubicBezTo>
                    <a:pt x="2046" y="2222"/>
                    <a:pt x="2061" y="2169"/>
                    <a:pt x="2077" y="2207"/>
                  </a:cubicBezTo>
                  <a:cubicBezTo>
                    <a:pt x="2077" y="2245"/>
                    <a:pt x="2046" y="2207"/>
                    <a:pt x="2038" y="2245"/>
                  </a:cubicBezTo>
                  <a:lnTo>
                    <a:pt x="2008" y="2207"/>
                  </a:lnTo>
                  <a:lnTo>
                    <a:pt x="2038" y="2169"/>
                  </a:lnTo>
                  <a:close/>
                  <a:moveTo>
                    <a:pt x="1832" y="2429"/>
                  </a:moveTo>
                  <a:lnTo>
                    <a:pt x="1855" y="2452"/>
                  </a:lnTo>
                  <a:lnTo>
                    <a:pt x="1816" y="2475"/>
                  </a:lnTo>
                  <a:close/>
                  <a:moveTo>
                    <a:pt x="1962" y="2245"/>
                  </a:moveTo>
                  <a:cubicBezTo>
                    <a:pt x="1946" y="2284"/>
                    <a:pt x="1969" y="2322"/>
                    <a:pt x="1954" y="2360"/>
                  </a:cubicBezTo>
                  <a:cubicBezTo>
                    <a:pt x="1962" y="2322"/>
                    <a:pt x="1916" y="2284"/>
                    <a:pt x="1946" y="2245"/>
                  </a:cubicBezTo>
                  <a:close/>
                  <a:moveTo>
                    <a:pt x="1571" y="2782"/>
                  </a:moveTo>
                  <a:lnTo>
                    <a:pt x="1540" y="2797"/>
                  </a:lnTo>
                  <a:cubicBezTo>
                    <a:pt x="1533" y="2766"/>
                    <a:pt x="1525" y="2736"/>
                    <a:pt x="1548" y="2705"/>
                  </a:cubicBezTo>
                  <a:cubicBezTo>
                    <a:pt x="1571" y="2736"/>
                    <a:pt x="1540" y="2751"/>
                    <a:pt x="1571" y="2782"/>
                  </a:cubicBezTo>
                  <a:close/>
                  <a:moveTo>
                    <a:pt x="2023" y="2130"/>
                  </a:moveTo>
                  <a:lnTo>
                    <a:pt x="1992" y="2146"/>
                  </a:lnTo>
                  <a:lnTo>
                    <a:pt x="2000" y="2100"/>
                  </a:lnTo>
                  <a:close/>
                  <a:moveTo>
                    <a:pt x="238" y="4475"/>
                  </a:moveTo>
                  <a:lnTo>
                    <a:pt x="223" y="4406"/>
                  </a:lnTo>
                  <a:close/>
                  <a:moveTo>
                    <a:pt x="1969" y="2169"/>
                  </a:moveTo>
                  <a:cubicBezTo>
                    <a:pt x="1962" y="2199"/>
                    <a:pt x="1954" y="2146"/>
                    <a:pt x="1931" y="2176"/>
                  </a:cubicBezTo>
                  <a:lnTo>
                    <a:pt x="1931" y="2123"/>
                  </a:lnTo>
                  <a:close/>
                  <a:moveTo>
                    <a:pt x="1081" y="3180"/>
                  </a:moveTo>
                  <a:lnTo>
                    <a:pt x="1088" y="3103"/>
                  </a:lnTo>
                  <a:close/>
                  <a:moveTo>
                    <a:pt x="1111" y="3165"/>
                  </a:moveTo>
                  <a:lnTo>
                    <a:pt x="1119" y="3203"/>
                  </a:lnTo>
                  <a:lnTo>
                    <a:pt x="1088" y="3241"/>
                  </a:lnTo>
                  <a:cubicBezTo>
                    <a:pt x="1119" y="3287"/>
                    <a:pt x="1088" y="3310"/>
                    <a:pt x="1119" y="3364"/>
                  </a:cubicBezTo>
                  <a:lnTo>
                    <a:pt x="1081" y="3349"/>
                  </a:lnTo>
                  <a:cubicBezTo>
                    <a:pt x="1104" y="3318"/>
                    <a:pt x="1088" y="3287"/>
                    <a:pt x="1081" y="3249"/>
                  </a:cubicBezTo>
                  <a:cubicBezTo>
                    <a:pt x="1058" y="3257"/>
                    <a:pt x="1042" y="3272"/>
                    <a:pt x="1027" y="3234"/>
                  </a:cubicBezTo>
                  <a:lnTo>
                    <a:pt x="1050" y="3165"/>
                  </a:lnTo>
                  <a:lnTo>
                    <a:pt x="1081" y="3234"/>
                  </a:lnTo>
                  <a:close/>
                  <a:moveTo>
                    <a:pt x="2031" y="1985"/>
                  </a:moveTo>
                  <a:lnTo>
                    <a:pt x="2008" y="2031"/>
                  </a:lnTo>
                  <a:close/>
                  <a:moveTo>
                    <a:pt x="1809" y="2253"/>
                  </a:moveTo>
                  <a:cubicBezTo>
                    <a:pt x="1778" y="2245"/>
                    <a:pt x="1763" y="2222"/>
                    <a:pt x="1778" y="2184"/>
                  </a:cubicBezTo>
                  <a:cubicBezTo>
                    <a:pt x="1778" y="2245"/>
                    <a:pt x="1816" y="2207"/>
                    <a:pt x="1809" y="2253"/>
                  </a:cubicBezTo>
                  <a:close/>
                  <a:moveTo>
                    <a:pt x="2100" y="1878"/>
                  </a:moveTo>
                  <a:lnTo>
                    <a:pt x="2138" y="1901"/>
                  </a:lnTo>
                  <a:lnTo>
                    <a:pt x="2138" y="1954"/>
                  </a:lnTo>
                  <a:lnTo>
                    <a:pt x="2077" y="1947"/>
                  </a:lnTo>
                  <a:cubicBezTo>
                    <a:pt x="2115" y="1985"/>
                    <a:pt x="2107" y="2016"/>
                    <a:pt x="2107" y="2054"/>
                  </a:cubicBezTo>
                  <a:cubicBezTo>
                    <a:pt x="2069" y="2085"/>
                    <a:pt x="2069" y="2107"/>
                    <a:pt x="2046" y="2153"/>
                  </a:cubicBezTo>
                  <a:cubicBezTo>
                    <a:pt x="2023" y="2138"/>
                    <a:pt x="2038" y="2062"/>
                    <a:pt x="2046" y="2016"/>
                  </a:cubicBezTo>
                  <a:lnTo>
                    <a:pt x="2023" y="2023"/>
                  </a:lnTo>
                  <a:cubicBezTo>
                    <a:pt x="2023" y="1985"/>
                    <a:pt x="2031" y="1962"/>
                    <a:pt x="2046" y="1985"/>
                  </a:cubicBezTo>
                  <a:cubicBezTo>
                    <a:pt x="2038" y="1954"/>
                    <a:pt x="2023" y="1847"/>
                    <a:pt x="2084" y="1824"/>
                  </a:cubicBezTo>
                  <a:cubicBezTo>
                    <a:pt x="2084" y="1862"/>
                    <a:pt x="2107" y="1855"/>
                    <a:pt x="2100" y="1878"/>
                  </a:cubicBezTo>
                  <a:close/>
                  <a:moveTo>
                    <a:pt x="376" y="4122"/>
                  </a:moveTo>
                  <a:cubicBezTo>
                    <a:pt x="353" y="4084"/>
                    <a:pt x="384" y="4038"/>
                    <a:pt x="361" y="4000"/>
                  </a:cubicBezTo>
                  <a:cubicBezTo>
                    <a:pt x="414" y="4007"/>
                    <a:pt x="391" y="4076"/>
                    <a:pt x="376" y="4122"/>
                  </a:cubicBezTo>
                  <a:close/>
                  <a:moveTo>
                    <a:pt x="1923" y="2031"/>
                  </a:moveTo>
                  <a:lnTo>
                    <a:pt x="1946" y="1970"/>
                  </a:lnTo>
                  <a:close/>
                  <a:moveTo>
                    <a:pt x="1203" y="3057"/>
                  </a:moveTo>
                  <a:lnTo>
                    <a:pt x="1180" y="3027"/>
                  </a:lnTo>
                  <a:lnTo>
                    <a:pt x="1180" y="2973"/>
                  </a:lnTo>
                  <a:lnTo>
                    <a:pt x="1196" y="2950"/>
                  </a:lnTo>
                  <a:cubicBezTo>
                    <a:pt x="1226" y="2981"/>
                    <a:pt x="1219" y="3019"/>
                    <a:pt x="1203" y="3057"/>
                  </a:cubicBezTo>
                  <a:close/>
                  <a:moveTo>
                    <a:pt x="1985" y="1878"/>
                  </a:moveTo>
                  <a:cubicBezTo>
                    <a:pt x="1992" y="1916"/>
                    <a:pt x="1954" y="1947"/>
                    <a:pt x="1969" y="1985"/>
                  </a:cubicBezTo>
                  <a:cubicBezTo>
                    <a:pt x="1946" y="1954"/>
                    <a:pt x="1954" y="1939"/>
                    <a:pt x="1954" y="1893"/>
                  </a:cubicBezTo>
                  <a:close/>
                  <a:moveTo>
                    <a:pt x="1571" y="2414"/>
                  </a:moveTo>
                  <a:cubicBezTo>
                    <a:pt x="1540" y="2383"/>
                    <a:pt x="1548" y="2353"/>
                    <a:pt x="1579" y="2322"/>
                  </a:cubicBezTo>
                  <a:cubicBezTo>
                    <a:pt x="1586" y="2353"/>
                    <a:pt x="1586" y="2391"/>
                    <a:pt x="1571" y="2414"/>
                  </a:cubicBezTo>
                  <a:close/>
                  <a:moveTo>
                    <a:pt x="1724" y="2207"/>
                  </a:moveTo>
                  <a:cubicBezTo>
                    <a:pt x="1717" y="2238"/>
                    <a:pt x="1686" y="2215"/>
                    <a:pt x="1694" y="2238"/>
                  </a:cubicBezTo>
                  <a:lnTo>
                    <a:pt x="1732" y="2245"/>
                  </a:lnTo>
                  <a:lnTo>
                    <a:pt x="1701" y="2276"/>
                  </a:lnTo>
                  <a:lnTo>
                    <a:pt x="1678" y="2261"/>
                  </a:lnTo>
                  <a:lnTo>
                    <a:pt x="1655" y="2207"/>
                  </a:lnTo>
                  <a:lnTo>
                    <a:pt x="1686" y="2207"/>
                  </a:lnTo>
                  <a:cubicBezTo>
                    <a:pt x="1678" y="2176"/>
                    <a:pt x="1663" y="2199"/>
                    <a:pt x="1648" y="2176"/>
                  </a:cubicBezTo>
                  <a:cubicBezTo>
                    <a:pt x="1686" y="2146"/>
                    <a:pt x="1701" y="2207"/>
                    <a:pt x="1724" y="2207"/>
                  </a:cubicBezTo>
                  <a:close/>
                  <a:moveTo>
                    <a:pt x="1740" y="2146"/>
                  </a:moveTo>
                  <a:cubicBezTo>
                    <a:pt x="1793" y="2138"/>
                    <a:pt x="1740" y="2100"/>
                    <a:pt x="1763" y="2069"/>
                  </a:cubicBezTo>
                  <a:cubicBezTo>
                    <a:pt x="1809" y="2092"/>
                    <a:pt x="1778" y="2176"/>
                    <a:pt x="1740" y="2146"/>
                  </a:cubicBezTo>
                  <a:close/>
                  <a:moveTo>
                    <a:pt x="1985" y="1778"/>
                  </a:moveTo>
                  <a:lnTo>
                    <a:pt x="2038" y="1786"/>
                  </a:lnTo>
                  <a:lnTo>
                    <a:pt x="2031" y="1824"/>
                  </a:lnTo>
                  <a:cubicBezTo>
                    <a:pt x="1992" y="1763"/>
                    <a:pt x="2008" y="1870"/>
                    <a:pt x="1969" y="1855"/>
                  </a:cubicBezTo>
                  <a:cubicBezTo>
                    <a:pt x="1992" y="1824"/>
                    <a:pt x="1954" y="1755"/>
                    <a:pt x="2000" y="1755"/>
                  </a:cubicBezTo>
                  <a:close/>
                  <a:moveTo>
                    <a:pt x="1832" y="2023"/>
                  </a:moveTo>
                  <a:lnTo>
                    <a:pt x="1801" y="2031"/>
                  </a:lnTo>
                  <a:lnTo>
                    <a:pt x="1770" y="1993"/>
                  </a:lnTo>
                  <a:lnTo>
                    <a:pt x="1801" y="1931"/>
                  </a:lnTo>
                  <a:cubicBezTo>
                    <a:pt x="1801" y="1954"/>
                    <a:pt x="1816" y="1993"/>
                    <a:pt x="1832" y="2023"/>
                  </a:cubicBezTo>
                  <a:close/>
                  <a:moveTo>
                    <a:pt x="1969" y="1755"/>
                  </a:moveTo>
                  <a:lnTo>
                    <a:pt x="1954" y="1724"/>
                  </a:lnTo>
                  <a:lnTo>
                    <a:pt x="1985" y="1717"/>
                  </a:lnTo>
                  <a:cubicBezTo>
                    <a:pt x="1962" y="1724"/>
                    <a:pt x="2000" y="1724"/>
                    <a:pt x="1969" y="1755"/>
                  </a:cubicBezTo>
                  <a:close/>
                  <a:moveTo>
                    <a:pt x="391" y="3716"/>
                  </a:moveTo>
                  <a:cubicBezTo>
                    <a:pt x="353" y="3701"/>
                    <a:pt x="399" y="3617"/>
                    <a:pt x="391" y="3655"/>
                  </a:cubicBezTo>
                  <a:close/>
                  <a:moveTo>
                    <a:pt x="16" y="4115"/>
                  </a:moveTo>
                  <a:lnTo>
                    <a:pt x="1" y="4053"/>
                  </a:lnTo>
                  <a:close/>
                  <a:moveTo>
                    <a:pt x="1740" y="1824"/>
                  </a:moveTo>
                  <a:lnTo>
                    <a:pt x="1778" y="1824"/>
                  </a:lnTo>
                  <a:cubicBezTo>
                    <a:pt x="1755" y="1832"/>
                    <a:pt x="1793" y="1855"/>
                    <a:pt x="1770" y="1862"/>
                  </a:cubicBezTo>
                  <a:cubicBezTo>
                    <a:pt x="1755" y="1839"/>
                    <a:pt x="1732" y="1839"/>
                    <a:pt x="1717" y="1816"/>
                  </a:cubicBezTo>
                  <a:lnTo>
                    <a:pt x="1732" y="1793"/>
                  </a:lnTo>
                  <a:close/>
                  <a:moveTo>
                    <a:pt x="1042" y="2866"/>
                  </a:moveTo>
                  <a:cubicBezTo>
                    <a:pt x="1073" y="2866"/>
                    <a:pt x="1050" y="2835"/>
                    <a:pt x="1035" y="2820"/>
                  </a:cubicBezTo>
                  <a:lnTo>
                    <a:pt x="1050" y="2789"/>
                  </a:lnTo>
                  <a:cubicBezTo>
                    <a:pt x="1027" y="2736"/>
                    <a:pt x="1065" y="2682"/>
                    <a:pt x="1035" y="2628"/>
                  </a:cubicBezTo>
                  <a:cubicBezTo>
                    <a:pt x="1050" y="2598"/>
                    <a:pt x="1088" y="2628"/>
                    <a:pt x="1050" y="2590"/>
                  </a:cubicBezTo>
                  <a:cubicBezTo>
                    <a:pt x="1073" y="2559"/>
                    <a:pt x="1119" y="2559"/>
                    <a:pt x="1104" y="2605"/>
                  </a:cubicBezTo>
                  <a:lnTo>
                    <a:pt x="1073" y="2605"/>
                  </a:lnTo>
                  <a:cubicBezTo>
                    <a:pt x="1142" y="2621"/>
                    <a:pt x="1119" y="2705"/>
                    <a:pt x="1142" y="2751"/>
                  </a:cubicBezTo>
                  <a:lnTo>
                    <a:pt x="1111" y="2789"/>
                  </a:lnTo>
                  <a:cubicBezTo>
                    <a:pt x="1111" y="2820"/>
                    <a:pt x="1150" y="2851"/>
                    <a:pt x="1119" y="2889"/>
                  </a:cubicBezTo>
                  <a:cubicBezTo>
                    <a:pt x="1081" y="2866"/>
                    <a:pt x="1073" y="2797"/>
                    <a:pt x="1081" y="2759"/>
                  </a:cubicBezTo>
                  <a:lnTo>
                    <a:pt x="1073" y="2743"/>
                  </a:lnTo>
                  <a:lnTo>
                    <a:pt x="1050" y="2820"/>
                  </a:lnTo>
                  <a:cubicBezTo>
                    <a:pt x="1088" y="2858"/>
                    <a:pt x="1111" y="2897"/>
                    <a:pt x="1081" y="2935"/>
                  </a:cubicBezTo>
                  <a:cubicBezTo>
                    <a:pt x="1081" y="2866"/>
                    <a:pt x="1050" y="2889"/>
                    <a:pt x="1042" y="2866"/>
                  </a:cubicBezTo>
                  <a:close/>
                  <a:moveTo>
                    <a:pt x="1969" y="1510"/>
                  </a:moveTo>
                  <a:cubicBezTo>
                    <a:pt x="2008" y="1487"/>
                    <a:pt x="2046" y="1556"/>
                    <a:pt x="2023" y="1587"/>
                  </a:cubicBezTo>
                  <a:lnTo>
                    <a:pt x="1985" y="1548"/>
                  </a:lnTo>
                  <a:cubicBezTo>
                    <a:pt x="2008" y="1548"/>
                    <a:pt x="1992" y="1518"/>
                    <a:pt x="1969" y="1510"/>
                  </a:cubicBezTo>
                  <a:close/>
                  <a:moveTo>
                    <a:pt x="1724" y="1763"/>
                  </a:moveTo>
                  <a:lnTo>
                    <a:pt x="1701" y="1701"/>
                  </a:lnTo>
                  <a:close/>
                  <a:moveTo>
                    <a:pt x="2100" y="1380"/>
                  </a:moveTo>
                  <a:cubicBezTo>
                    <a:pt x="2069" y="1364"/>
                    <a:pt x="2123" y="1341"/>
                    <a:pt x="2100" y="1326"/>
                  </a:cubicBezTo>
                  <a:cubicBezTo>
                    <a:pt x="2115" y="1303"/>
                    <a:pt x="2138" y="1334"/>
                    <a:pt x="2146" y="1295"/>
                  </a:cubicBezTo>
                  <a:cubicBezTo>
                    <a:pt x="2184" y="1341"/>
                    <a:pt x="2107" y="1341"/>
                    <a:pt x="2100" y="1380"/>
                  </a:cubicBezTo>
                  <a:close/>
                  <a:moveTo>
                    <a:pt x="1226" y="2222"/>
                  </a:moveTo>
                  <a:lnTo>
                    <a:pt x="1196" y="2253"/>
                  </a:lnTo>
                  <a:lnTo>
                    <a:pt x="1188" y="2207"/>
                  </a:lnTo>
                  <a:cubicBezTo>
                    <a:pt x="1196" y="2245"/>
                    <a:pt x="1203" y="2184"/>
                    <a:pt x="1226" y="2222"/>
                  </a:cubicBezTo>
                  <a:close/>
                  <a:moveTo>
                    <a:pt x="422" y="3234"/>
                  </a:moveTo>
                  <a:cubicBezTo>
                    <a:pt x="391" y="3234"/>
                    <a:pt x="399" y="3180"/>
                    <a:pt x="399" y="3165"/>
                  </a:cubicBezTo>
                  <a:close/>
                  <a:moveTo>
                    <a:pt x="1142" y="2391"/>
                  </a:moveTo>
                  <a:cubicBezTo>
                    <a:pt x="1111" y="2437"/>
                    <a:pt x="1165" y="2506"/>
                    <a:pt x="1111" y="2521"/>
                  </a:cubicBezTo>
                  <a:cubicBezTo>
                    <a:pt x="1150" y="2521"/>
                    <a:pt x="1150" y="2582"/>
                    <a:pt x="1127" y="2605"/>
                  </a:cubicBezTo>
                  <a:cubicBezTo>
                    <a:pt x="1119" y="2529"/>
                    <a:pt x="1081" y="2552"/>
                    <a:pt x="1050" y="2475"/>
                  </a:cubicBezTo>
                  <a:cubicBezTo>
                    <a:pt x="1104" y="2445"/>
                    <a:pt x="1042" y="2445"/>
                    <a:pt x="1088" y="2429"/>
                  </a:cubicBezTo>
                  <a:cubicBezTo>
                    <a:pt x="1081" y="2391"/>
                    <a:pt x="1050" y="2314"/>
                    <a:pt x="1081" y="2291"/>
                  </a:cubicBezTo>
                  <a:lnTo>
                    <a:pt x="1088" y="2322"/>
                  </a:lnTo>
                  <a:lnTo>
                    <a:pt x="1104" y="2245"/>
                  </a:lnTo>
                  <a:lnTo>
                    <a:pt x="1088" y="2299"/>
                  </a:lnTo>
                  <a:cubicBezTo>
                    <a:pt x="1111" y="2337"/>
                    <a:pt x="1104" y="2391"/>
                    <a:pt x="1142" y="2391"/>
                  </a:cubicBezTo>
                  <a:close/>
                  <a:moveTo>
                    <a:pt x="2176" y="1165"/>
                  </a:moveTo>
                  <a:cubicBezTo>
                    <a:pt x="2215" y="1150"/>
                    <a:pt x="2176" y="1135"/>
                    <a:pt x="2192" y="1112"/>
                  </a:cubicBezTo>
                  <a:cubicBezTo>
                    <a:pt x="2230" y="1112"/>
                    <a:pt x="2199" y="1211"/>
                    <a:pt x="2176" y="1165"/>
                  </a:cubicBezTo>
                  <a:close/>
                  <a:moveTo>
                    <a:pt x="1770" y="1533"/>
                  </a:moveTo>
                  <a:lnTo>
                    <a:pt x="1755" y="1510"/>
                  </a:lnTo>
                  <a:lnTo>
                    <a:pt x="1770" y="1487"/>
                  </a:lnTo>
                  <a:close/>
                  <a:moveTo>
                    <a:pt x="1127" y="2215"/>
                  </a:moveTo>
                  <a:lnTo>
                    <a:pt x="1142" y="2261"/>
                  </a:lnTo>
                  <a:cubicBezTo>
                    <a:pt x="1119" y="2222"/>
                    <a:pt x="1065" y="2253"/>
                    <a:pt x="1081" y="2199"/>
                  </a:cubicBezTo>
                  <a:cubicBezTo>
                    <a:pt x="1104" y="2184"/>
                    <a:pt x="1104" y="2245"/>
                    <a:pt x="1127" y="2215"/>
                  </a:cubicBezTo>
                  <a:close/>
                  <a:moveTo>
                    <a:pt x="1770" y="1311"/>
                  </a:moveTo>
                  <a:cubicBezTo>
                    <a:pt x="1770" y="1295"/>
                    <a:pt x="1755" y="1265"/>
                    <a:pt x="1778" y="1249"/>
                  </a:cubicBezTo>
                  <a:cubicBezTo>
                    <a:pt x="1809" y="1265"/>
                    <a:pt x="1801" y="1295"/>
                    <a:pt x="1770" y="1311"/>
                  </a:cubicBezTo>
                  <a:close/>
                  <a:moveTo>
                    <a:pt x="1870" y="1188"/>
                  </a:moveTo>
                  <a:cubicBezTo>
                    <a:pt x="1832" y="1203"/>
                    <a:pt x="1855" y="1211"/>
                    <a:pt x="1839" y="1242"/>
                  </a:cubicBezTo>
                  <a:lnTo>
                    <a:pt x="1809" y="1242"/>
                  </a:lnTo>
                  <a:cubicBezTo>
                    <a:pt x="1816" y="1211"/>
                    <a:pt x="1839" y="1219"/>
                    <a:pt x="1816" y="1181"/>
                  </a:cubicBezTo>
                  <a:lnTo>
                    <a:pt x="1839" y="1165"/>
                  </a:lnTo>
                  <a:close/>
                  <a:moveTo>
                    <a:pt x="1847" y="1142"/>
                  </a:moveTo>
                  <a:cubicBezTo>
                    <a:pt x="1870" y="1135"/>
                    <a:pt x="1847" y="1089"/>
                    <a:pt x="1878" y="1104"/>
                  </a:cubicBezTo>
                  <a:cubicBezTo>
                    <a:pt x="1878" y="1119"/>
                    <a:pt x="1885" y="1165"/>
                    <a:pt x="1847" y="1142"/>
                  </a:cubicBezTo>
                  <a:close/>
                  <a:moveTo>
                    <a:pt x="889" y="2253"/>
                  </a:moveTo>
                  <a:lnTo>
                    <a:pt x="889" y="2176"/>
                  </a:lnTo>
                  <a:cubicBezTo>
                    <a:pt x="912" y="2199"/>
                    <a:pt x="920" y="2261"/>
                    <a:pt x="889" y="2253"/>
                  </a:cubicBezTo>
                  <a:close/>
                  <a:moveTo>
                    <a:pt x="31" y="3295"/>
                  </a:moveTo>
                  <a:cubicBezTo>
                    <a:pt x="1" y="3295"/>
                    <a:pt x="1" y="3241"/>
                    <a:pt x="16" y="3211"/>
                  </a:cubicBezTo>
                  <a:cubicBezTo>
                    <a:pt x="54" y="3241"/>
                    <a:pt x="47" y="3272"/>
                    <a:pt x="31" y="3295"/>
                  </a:cubicBezTo>
                  <a:close/>
                  <a:moveTo>
                    <a:pt x="1740" y="1119"/>
                  </a:moveTo>
                  <a:cubicBezTo>
                    <a:pt x="1732" y="1173"/>
                    <a:pt x="1740" y="1219"/>
                    <a:pt x="1724" y="1265"/>
                  </a:cubicBezTo>
                  <a:cubicBezTo>
                    <a:pt x="1701" y="1219"/>
                    <a:pt x="1724" y="1142"/>
                    <a:pt x="1740" y="1119"/>
                  </a:cubicBezTo>
                  <a:close/>
                  <a:moveTo>
                    <a:pt x="430" y="2605"/>
                  </a:moveTo>
                  <a:cubicBezTo>
                    <a:pt x="414" y="2575"/>
                    <a:pt x="422" y="2514"/>
                    <a:pt x="460" y="2514"/>
                  </a:cubicBezTo>
                  <a:cubicBezTo>
                    <a:pt x="437" y="2552"/>
                    <a:pt x="468" y="2582"/>
                    <a:pt x="430" y="2605"/>
                  </a:cubicBezTo>
                  <a:close/>
                  <a:moveTo>
                    <a:pt x="299" y="2376"/>
                  </a:moveTo>
                  <a:lnTo>
                    <a:pt x="299" y="2299"/>
                  </a:lnTo>
                  <a:cubicBezTo>
                    <a:pt x="322" y="2330"/>
                    <a:pt x="307" y="2360"/>
                    <a:pt x="299" y="2376"/>
                  </a:cubicBezTo>
                  <a:close/>
                  <a:moveTo>
                    <a:pt x="682" y="1288"/>
                  </a:moveTo>
                  <a:lnTo>
                    <a:pt x="690" y="1219"/>
                  </a:lnTo>
                  <a:cubicBezTo>
                    <a:pt x="705" y="1265"/>
                    <a:pt x="682" y="1288"/>
                    <a:pt x="682" y="1288"/>
                  </a:cubicBezTo>
                  <a:close/>
                  <a:moveTo>
                    <a:pt x="1027" y="192"/>
                  </a:moveTo>
                  <a:lnTo>
                    <a:pt x="1012" y="162"/>
                  </a:lnTo>
                  <a:cubicBezTo>
                    <a:pt x="1065" y="154"/>
                    <a:pt x="1004" y="108"/>
                    <a:pt x="1050" y="100"/>
                  </a:cubicBezTo>
                  <a:cubicBezTo>
                    <a:pt x="1073" y="139"/>
                    <a:pt x="1042" y="192"/>
                    <a:pt x="1027" y="192"/>
                  </a:cubicBezTo>
                  <a:close/>
                  <a:moveTo>
                    <a:pt x="1234" y="2161"/>
                  </a:moveTo>
                  <a:cubicBezTo>
                    <a:pt x="1226" y="2161"/>
                    <a:pt x="1188" y="2130"/>
                    <a:pt x="1219" y="2107"/>
                  </a:cubicBezTo>
                  <a:close/>
                  <a:moveTo>
                    <a:pt x="1196" y="2912"/>
                  </a:moveTo>
                  <a:lnTo>
                    <a:pt x="1219" y="2828"/>
                  </a:lnTo>
                  <a:cubicBezTo>
                    <a:pt x="1219" y="2851"/>
                    <a:pt x="1226" y="2912"/>
                    <a:pt x="1196" y="2912"/>
                  </a:cubicBezTo>
                  <a:close/>
                  <a:moveTo>
                    <a:pt x="1257" y="4390"/>
                  </a:moveTo>
                  <a:cubicBezTo>
                    <a:pt x="1242" y="4322"/>
                    <a:pt x="1242" y="4283"/>
                    <a:pt x="1242" y="4230"/>
                  </a:cubicBezTo>
                  <a:cubicBezTo>
                    <a:pt x="1272" y="4283"/>
                    <a:pt x="1272" y="4344"/>
                    <a:pt x="1257" y="4390"/>
                  </a:cubicBezTo>
                  <a:close/>
                  <a:moveTo>
                    <a:pt x="2215" y="997"/>
                  </a:moveTo>
                  <a:lnTo>
                    <a:pt x="2238" y="1027"/>
                  </a:lnTo>
                  <a:lnTo>
                    <a:pt x="2222" y="1058"/>
                  </a:lnTo>
                  <a:close/>
                  <a:moveTo>
                    <a:pt x="2046" y="3509"/>
                  </a:moveTo>
                  <a:cubicBezTo>
                    <a:pt x="2023" y="3509"/>
                    <a:pt x="2023" y="3372"/>
                    <a:pt x="2069" y="3395"/>
                  </a:cubicBezTo>
                  <a:cubicBezTo>
                    <a:pt x="2031" y="3433"/>
                    <a:pt x="2077" y="3471"/>
                    <a:pt x="2046" y="3509"/>
                  </a:cubicBezTo>
                  <a:close/>
                  <a:moveTo>
                    <a:pt x="2429" y="2874"/>
                  </a:moveTo>
                  <a:cubicBezTo>
                    <a:pt x="2429" y="2851"/>
                    <a:pt x="2429" y="2812"/>
                    <a:pt x="2452" y="2782"/>
                  </a:cubicBezTo>
                  <a:cubicBezTo>
                    <a:pt x="2444" y="2812"/>
                    <a:pt x="2460" y="2874"/>
                    <a:pt x="2429" y="2874"/>
                  </a:cubicBezTo>
                  <a:close/>
                  <a:moveTo>
                    <a:pt x="7715" y="8635"/>
                  </a:moveTo>
                  <a:cubicBezTo>
                    <a:pt x="7738" y="8642"/>
                    <a:pt x="7746" y="8612"/>
                    <a:pt x="7769" y="8642"/>
                  </a:cubicBezTo>
                  <a:close/>
                  <a:moveTo>
                    <a:pt x="9086" y="8236"/>
                  </a:moveTo>
                  <a:cubicBezTo>
                    <a:pt x="9071" y="8229"/>
                    <a:pt x="9033" y="8252"/>
                    <a:pt x="9033" y="8221"/>
                  </a:cubicBezTo>
                  <a:cubicBezTo>
                    <a:pt x="9056" y="8236"/>
                    <a:pt x="9086" y="8198"/>
                    <a:pt x="9086" y="8236"/>
                  </a:cubicBezTo>
                  <a:close/>
                  <a:moveTo>
                    <a:pt x="10542" y="6850"/>
                  </a:moveTo>
                  <a:cubicBezTo>
                    <a:pt x="10542" y="6880"/>
                    <a:pt x="10511" y="6888"/>
                    <a:pt x="10504" y="6911"/>
                  </a:cubicBezTo>
                  <a:cubicBezTo>
                    <a:pt x="10496" y="6873"/>
                    <a:pt x="10511" y="6857"/>
                    <a:pt x="10542" y="6850"/>
                  </a:cubicBezTo>
                  <a:close/>
                  <a:moveTo>
                    <a:pt x="10550" y="3486"/>
                  </a:moveTo>
                  <a:cubicBezTo>
                    <a:pt x="10511" y="3448"/>
                    <a:pt x="10504" y="3448"/>
                    <a:pt x="10458" y="3425"/>
                  </a:cubicBezTo>
                  <a:cubicBezTo>
                    <a:pt x="10473" y="3395"/>
                    <a:pt x="10450" y="3387"/>
                    <a:pt x="10427" y="3372"/>
                  </a:cubicBezTo>
                  <a:cubicBezTo>
                    <a:pt x="10435" y="3333"/>
                    <a:pt x="10435" y="3333"/>
                    <a:pt x="10465" y="3310"/>
                  </a:cubicBezTo>
                  <a:cubicBezTo>
                    <a:pt x="10427" y="3280"/>
                    <a:pt x="10419" y="3318"/>
                    <a:pt x="10396" y="3333"/>
                  </a:cubicBezTo>
                  <a:cubicBezTo>
                    <a:pt x="10381" y="3272"/>
                    <a:pt x="10435" y="3249"/>
                    <a:pt x="10488" y="3272"/>
                  </a:cubicBezTo>
                  <a:cubicBezTo>
                    <a:pt x="10465" y="3333"/>
                    <a:pt x="10573" y="3356"/>
                    <a:pt x="10573" y="3410"/>
                  </a:cubicBezTo>
                  <a:cubicBezTo>
                    <a:pt x="10565" y="3448"/>
                    <a:pt x="10542" y="3395"/>
                    <a:pt x="10534" y="3410"/>
                  </a:cubicBezTo>
                  <a:close/>
                  <a:moveTo>
                    <a:pt x="11117" y="3165"/>
                  </a:moveTo>
                  <a:cubicBezTo>
                    <a:pt x="11086" y="3142"/>
                    <a:pt x="11071" y="3165"/>
                    <a:pt x="11078" y="3126"/>
                  </a:cubicBezTo>
                  <a:cubicBezTo>
                    <a:pt x="11086" y="3103"/>
                    <a:pt x="11117" y="3134"/>
                    <a:pt x="11117" y="3165"/>
                  </a:cubicBezTo>
                  <a:close/>
                  <a:moveTo>
                    <a:pt x="338" y="5394"/>
                  </a:moveTo>
                  <a:cubicBezTo>
                    <a:pt x="307" y="5379"/>
                    <a:pt x="315" y="5310"/>
                    <a:pt x="284" y="5356"/>
                  </a:cubicBezTo>
                  <a:cubicBezTo>
                    <a:pt x="269" y="5310"/>
                    <a:pt x="269" y="5264"/>
                    <a:pt x="276" y="5210"/>
                  </a:cubicBezTo>
                  <a:cubicBezTo>
                    <a:pt x="307" y="5233"/>
                    <a:pt x="284" y="5241"/>
                    <a:pt x="338" y="5264"/>
                  </a:cubicBezTo>
                  <a:lnTo>
                    <a:pt x="322" y="5310"/>
                  </a:lnTo>
                  <a:lnTo>
                    <a:pt x="353" y="5310"/>
                  </a:lnTo>
                  <a:cubicBezTo>
                    <a:pt x="338" y="5325"/>
                    <a:pt x="361" y="5356"/>
                    <a:pt x="338" y="5394"/>
                  </a:cubicBezTo>
                  <a:close/>
                  <a:moveTo>
                    <a:pt x="391" y="2912"/>
                  </a:moveTo>
                  <a:cubicBezTo>
                    <a:pt x="422" y="2943"/>
                    <a:pt x="391" y="2973"/>
                    <a:pt x="384" y="3004"/>
                  </a:cubicBezTo>
                  <a:cubicBezTo>
                    <a:pt x="361" y="2973"/>
                    <a:pt x="376" y="2943"/>
                    <a:pt x="391" y="2912"/>
                  </a:cubicBezTo>
                  <a:close/>
                  <a:moveTo>
                    <a:pt x="1219" y="93"/>
                  </a:moveTo>
                  <a:lnTo>
                    <a:pt x="1234" y="108"/>
                  </a:lnTo>
                  <a:lnTo>
                    <a:pt x="1219" y="139"/>
                  </a:lnTo>
                  <a:cubicBezTo>
                    <a:pt x="1219" y="177"/>
                    <a:pt x="1234" y="169"/>
                    <a:pt x="1234" y="192"/>
                  </a:cubicBezTo>
                  <a:cubicBezTo>
                    <a:pt x="1219" y="246"/>
                    <a:pt x="1196" y="284"/>
                    <a:pt x="1203" y="338"/>
                  </a:cubicBezTo>
                  <a:cubicBezTo>
                    <a:pt x="1127" y="376"/>
                    <a:pt x="1165" y="453"/>
                    <a:pt x="1142" y="499"/>
                  </a:cubicBezTo>
                  <a:cubicBezTo>
                    <a:pt x="1088" y="483"/>
                    <a:pt x="1150" y="407"/>
                    <a:pt x="1111" y="399"/>
                  </a:cubicBezTo>
                  <a:cubicBezTo>
                    <a:pt x="1104" y="491"/>
                    <a:pt x="1050" y="529"/>
                    <a:pt x="1073" y="637"/>
                  </a:cubicBezTo>
                  <a:cubicBezTo>
                    <a:pt x="1042" y="652"/>
                    <a:pt x="1012" y="667"/>
                    <a:pt x="1042" y="713"/>
                  </a:cubicBezTo>
                  <a:cubicBezTo>
                    <a:pt x="1012" y="729"/>
                    <a:pt x="989" y="713"/>
                    <a:pt x="989" y="675"/>
                  </a:cubicBezTo>
                  <a:lnTo>
                    <a:pt x="974" y="713"/>
                  </a:lnTo>
                  <a:cubicBezTo>
                    <a:pt x="996" y="706"/>
                    <a:pt x="1004" y="759"/>
                    <a:pt x="1035" y="721"/>
                  </a:cubicBezTo>
                  <a:cubicBezTo>
                    <a:pt x="996" y="767"/>
                    <a:pt x="1027" y="836"/>
                    <a:pt x="1004" y="882"/>
                  </a:cubicBezTo>
                  <a:cubicBezTo>
                    <a:pt x="996" y="805"/>
                    <a:pt x="974" y="759"/>
                    <a:pt x="974" y="736"/>
                  </a:cubicBezTo>
                  <a:cubicBezTo>
                    <a:pt x="928" y="759"/>
                    <a:pt x="974" y="851"/>
                    <a:pt x="974" y="912"/>
                  </a:cubicBezTo>
                  <a:cubicBezTo>
                    <a:pt x="951" y="912"/>
                    <a:pt x="951" y="974"/>
                    <a:pt x="951" y="997"/>
                  </a:cubicBezTo>
                  <a:lnTo>
                    <a:pt x="966" y="997"/>
                  </a:lnTo>
                  <a:lnTo>
                    <a:pt x="966" y="1027"/>
                  </a:lnTo>
                  <a:lnTo>
                    <a:pt x="935" y="1027"/>
                  </a:lnTo>
                  <a:cubicBezTo>
                    <a:pt x="928" y="1096"/>
                    <a:pt x="935" y="1165"/>
                    <a:pt x="935" y="1226"/>
                  </a:cubicBezTo>
                  <a:lnTo>
                    <a:pt x="920" y="1242"/>
                  </a:lnTo>
                  <a:cubicBezTo>
                    <a:pt x="920" y="1173"/>
                    <a:pt x="897" y="1142"/>
                    <a:pt x="889" y="1073"/>
                  </a:cubicBezTo>
                  <a:cubicBezTo>
                    <a:pt x="859" y="1127"/>
                    <a:pt x="874" y="1181"/>
                    <a:pt x="851" y="1242"/>
                  </a:cubicBezTo>
                  <a:lnTo>
                    <a:pt x="882" y="1211"/>
                  </a:lnTo>
                  <a:lnTo>
                    <a:pt x="889" y="1249"/>
                  </a:lnTo>
                  <a:cubicBezTo>
                    <a:pt x="874" y="1288"/>
                    <a:pt x="843" y="1249"/>
                    <a:pt x="843" y="1288"/>
                  </a:cubicBezTo>
                  <a:lnTo>
                    <a:pt x="874" y="1318"/>
                  </a:lnTo>
                  <a:lnTo>
                    <a:pt x="874" y="1288"/>
                  </a:lnTo>
                  <a:cubicBezTo>
                    <a:pt x="889" y="1265"/>
                    <a:pt x="928" y="1280"/>
                    <a:pt x="897" y="1257"/>
                  </a:cubicBezTo>
                  <a:cubicBezTo>
                    <a:pt x="935" y="1219"/>
                    <a:pt x="951" y="1272"/>
                    <a:pt x="935" y="1303"/>
                  </a:cubicBezTo>
                  <a:cubicBezTo>
                    <a:pt x="928" y="1265"/>
                    <a:pt x="912" y="1341"/>
                    <a:pt x="889" y="1311"/>
                  </a:cubicBezTo>
                  <a:lnTo>
                    <a:pt x="912" y="1380"/>
                  </a:lnTo>
                  <a:lnTo>
                    <a:pt x="874" y="1326"/>
                  </a:lnTo>
                  <a:lnTo>
                    <a:pt x="820" y="1311"/>
                  </a:lnTo>
                  <a:cubicBezTo>
                    <a:pt x="805" y="1341"/>
                    <a:pt x="836" y="1372"/>
                    <a:pt x="805" y="1403"/>
                  </a:cubicBezTo>
                  <a:cubicBezTo>
                    <a:pt x="774" y="1403"/>
                    <a:pt x="782" y="1364"/>
                    <a:pt x="767" y="1341"/>
                  </a:cubicBezTo>
                  <a:cubicBezTo>
                    <a:pt x="728" y="1372"/>
                    <a:pt x="774" y="1403"/>
                    <a:pt x="736" y="1433"/>
                  </a:cubicBezTo>
                  <a:lnTo>
                    <a:pt x="774" y="1395"/>
                  </a:lnTo>
                  <a:lnTo>
                    <a:pt x="767" y="1456"/>
                  </a:lnTo>
                  <a:cubicBezTo>
                    <a:pt x="797" y="1426"/>
                    <a:pt x="805" y="1449"/>
                    <a:pt x="836" y="1456"/>
                  </a:cubicBezTo>
                  <a:lnTo>
                    <a:pt x="836" y="1487"/>
                  </a:lnTo>
                  <a:cubicBezTo>
                    <a:pt x="813" y="1525"/>
                    <a:pt x="813" y="1472"/>
                    <a:pt x="797" y="1495"/>
                  </a:cubicBezTo>
                  <a:cubicBezTo>
                    <a:pt x="836" y="1533"/>
                    <a:pt x="782" y="1717"/>
                    <a:pt x="744" y="1701"/>
                  </a:cubicBezTo>
                  <a:lnTo>
                    <a:pt x="774" y="1747"/>
                  </a:lnTo>
                  <a:cubicBezTo>
                    <a:pt x="759" y="1786"/>
                    <a:pt x="736" y="1755"/>
                    <a:pt x="721" y="1786"/>
                  </a:cubicBezTo>
                  <a:cubicBezTo>
                    <a:pt x="728" y="1747"/>
                    <a:pt x="705" y="1709"/>
                    <a:pt x="721" y="1671"/>
                  </a:cubicBezTo>
                  <a:cubicBezTo>
                    <a:pt x="690" y="1686"/>
                    <a:pt x="682" y="1786"/>
                    <a:pt x="690" y="1832"/>
                  </a:cubicBezTo>
                  <a:cubicBezTo>
                    <a:pt x="682" y="1855"/>
                    <a:pt x="667" y="1824"/>
                    <a:pt x="652" y="1839"/>
                  </a:cubicBezTo>
                  <a:cubicBezTo>
                    <a:pt x="667" y="1878"/>
                    <a:pt x="690" y="1908"/>
                    <a:pt x="652" y="1954"/>
                  </a:cubicBezTo>
                  <a:cubicBezTo>
                    <a:pt x="682" y="1962"/>
                    <a:pt x="682" y="1993"/>
                    <a:pt x="705" y="1977"/>
                  </a:cubicBezTo>
                  <a:cubicBezTo>
                    <a:pt x="682" y="1993"/>
                    <a:pt x="721" y="2031"/>
                    <a:pt x="690" y="2069"/>
                  </a:cubicBezTo>
                  <a:cubicBezTo>
                    <a:pt x="728" y="2054"/>
                    <a:pt x="705" y="2138"/>
                    <a:pt x="736" y="2138"/>
                  </a:cubicBezTo>
                  <a:cubicBezTo>
                    <a:pt x="721" y="2192"/>
                    <a:pt x="698" y="2100"/>
                    <a:pt x="690" y="2146"/>
                  </a:cubicBezTo>
                  <a:lnTo>
                    <a:pt x="705" y="2215"/>
                  </a:lnTo>
                  <a:lnTo>
                    <a:pt x="667" y="2207"/>
                  </a:lnTo>
                  <a:cubicBezTo>
                    <a:pt x="659" y="2130"/>
                    <a:pt x="675" y="2054"/>
                    <a:pt x="652" y="1985"/>
                  </a:cubicBezTo>
                  <a:cubicBezTo>
                    <a:pt x="629" y="2000"/>
                    <a:pt x="659" y="2023"/>
                    <a:pt x="629" y="2039"/>
                  </a:cubicBezTo>
                  <a:cubicBezTo>
                    <a:pt x="698" y="2146"/>
                    <a:pt x="590" y="2245"/>
                    <a:pt x="636" y="2345"/>
                  </a:cubicBezTo>
                  <a:cubicBezTo>
                    <a:pt x="583" y="2445"/>
                    <a:pt x="636" y="2628"/>
                    <a:pt x="583" y="2667"/>
                  </a:cubicBezTo>
                  <a:cubicBezTo>
                    <a:pt x="583" y="2690"/>
                    <a:pt x="583" y="2720"/>
                    <a:pt x="575" y="2751"/>
                  </a:cubicBezTo>
                  <a:cubicBezTo>
                    <a:pt x="621" y="2766"/>
                    <a:pt x="583" y="2820"/>
                    <a:pt x="590" y="2858"/>
                  </a:cubicBezTo>
                  <a:lnTo>
                    <a:pt x="567" y="2866"/>
                  </a:lnTo>
                  <a:cubicBezTo>
                    <a:pt x="590" y="2866"/>
                    <a:pt x="590" y="2920"/>
                    <a:pt x="575" y="2912"/>
                  </a:cubicBezTo>
                  <a:cubicBezTo>
                    <a:pt x="613" y="2996"/>
                    <a:pt x="552" y="3073"/>
                    <a:pt x="583" y="3165"/>
                  </a:cubicBezTo>
                  <a:lnTo>
                    <a:pt x="621" y="3188"/>
                  </a:lnTo>
                  <a:lnTo>
                    <a:pt x="583" y="3172"/>
                  </a:lnTo>
                  <a:cubicBezTo>
                    <a:pt x="552" y="3241"/>
                    <a:pt x="590" y="3318"/>
                    <a:pt x="598" y="3379"/>
                  </a:cubicBezTo>
                  <a:cubicBezTo>
                    <a:pt x="552" y="3379"/>
                    <a:pt x="552" y="3471"/>
                    <a:pt x="583" y="3479"/>
                  </a:cubicBezTo>
                  <a:lnTo>
                    <a:pt x="560" y="3525"/>
                  </a:lnTo>
                  <a:cubicBezTo>
                    <a:pt x="629" y="3563"/>
                    <a:pt x="544" y="3716"/>
                    <a:pt x="598" y="3801"/>
                  </a:cubicBezTo>
                  <a:cubicBezTo>
                    <a:pt x="544" y="3870"/>
                    <a:pt x="652" y="3992"/>
                    <a:pt x="590" y="4053"/>
                  </a:cubicBezTo>
                  <a:lnTo>
                    <a:pt x="583" y="3984"/>
                  </a:lnTo>
                  <a:cubicBezTo>
                    <a:pt x="552" y="4007"/>
                    <a:pt x="606" y="4084"/>
                    <a:pt x="590" y="4138"/>
                  </a:cubicBezTo>
                  <a:cubicBezTo>
                    <a:pt x="590" y="4168"/>
                    <a:pt x="552" y="4253"/>
                    <a:pt x="590" y="4253"/>
                  </a:cubicBezTo>
                  <a:lnTo>
                    <a:pt x="575" y="4299"/>
                  </a:lnTo>
                  <a:cubicBezTo>
                    <a:pt x="598" y="4360"/>
                    <a:pt x="583" y="4406"/>
                    <a:pt x="613" y="4467"/>
                  </a:cubicBezTo>
                  <a:cubicBezTo>
                    <a:pt x="590" y="4528"/>
                    <a:pt x="613" y="4666"/>
                    <a:pt x="621" y="4773"/>
                  </a:cubicBezTo>
                  <a:cubicBezTo>
                    <a:pt x="659" y="5440"/>
                    <a:pt x="728" y="6099"/>
                    <a:pt x="981" y="6842"/>
                  </a:cubicBezTo>
                  <a:cubicBezTo>
                    <a:pt x="1119" y="7202"/>
                    <a:pt x="1311" y="7585"/>
                    <a:pt x="1586" y="7930"/>
                  </a:cubicBezTo>
                  <a:cubicBezTo>
                    <a:pt x="1870" y="8275"/>
                    <a:pt x="2192" y="8535"/>
                    <a:pt x="2506" y="8742"/>
                  </a:cubicBezTo>
                  <a:cubicBezTo>
                    <a:pt x="2820" y="8956"/>
                    <a:pt x="3119" y="9110"/>
                    <a:pt x="3425" y="9270"/>
                  </a:cubicBezTo>
                  <a:cubicBezTo>
                    <a:pt x="3731" y="9424"/>
                    <a:pt x="4038" y="9562"/>
                    <a:pt x="4352" y="9684"/>
                  </a:cubicBezTo>
                  <a:cubicBezTo>
                    <a:pt x="4674" y="9807"/>
                    <a:pt x="4988" y="9914"/>
                    <a:pt x="5302" y="10021"/>
                  </a:cubicBezTo>
                  <a:cubicBezTo>
                    <a:pt x="5616" y="10113"/>
                    <a:pt x="5945" y="10213"/>
                    <a:pt x="6298" y="10289"/>
                  </a:cubicBezTo>
                  <a:lnTo>
                    <a:pt x="6283" y="10328"/>
                  </a:lnTo>
                  <a:cubicBezTo>
                    <a:pt x="6083" y="10236"/>
                    <a:pt x="5861" y="10251"/>
                    <a:pt x="5670" y="10151"/>
                  </a:cubicBezTo>
                  <a:cubicBezTo>
                    <a:pt x="5647" y="10174"/>
                    <a:pt x="5639" y="10159"/>
                    <a:pt x="5601" y="10159"/>
                  </a:cubicBezTo>
                  <a:lnTo>
                    <a:pt x="5631" y="10151"/>
                  </a:lnTo>
                  <a:cubicBezTo>
                    <a:pt x="5601" y="10136"/>
                    <a:pt x="5562" y="10159"/>
                    <a:pt x="5539" y="10121"/>
                  </a:cubicBezTo>
                  <a:cubicBezTo>
                    <a:pt x="5516" y="10136"/>
                    <a:pt x="5532" y="10151"/>
                    <a:pt x="5516" y="10159"/>
                  </a:cubicBezTo>
                  <a:cubicBezTo>
                    <a:pt x="5448" y="10083"/>
                    <a:pt x="5310" y="10060"/>
                    <a:pt x="5195" y="10044"/>
                  </a:cubicBezTo>
                  <a:cubicBezTo>
                    <a:pt x="5110" y="10006"/>
                    <a:pt x="5034" y="9960"/>
                    <a:pt x="4942" y="9960"/>
                  </a:cubicBezTo>
                  <a:lnTo>
                    <a:pt x="4942" y="9945"/>
                  </a:lnTo>
                  <a:cubicBezTo>
                    <a:pt x="4796" y="9922"/>
                    <a:pt x="4620" y="9814"/>
                    <a:pt x="4521" y="9814"/>
                  </a:cubicBezTo>
                  <a:cubicBezTo>
                    <a:pt x="4505" y="9799"/>
                    <a:pt x="4528" y="9799"/>
                    <a:pt x="4498" y="9776"/>
                  </a:cubicBezTo>
                  <a:lnTo>
                    <a:pt x="4505" y="9807"/>
                  </a:lnTo>
                  <a:cubicBezTo>
                    <a:pt x="4352" y="9699"/>
                    <a:pt x="4191" y="9715"/>
                    <a:pt x="4038" y="9600"/>
                  </a:cubicBezTo>
                  <a:cubicBezTo>
                    <a:pt x="4007" y="9623"/>
                    <a:pt x="3946" y="9562"/>
                    <a:pt x="3892" y="9539"/>
                  </a:cubicBezTo>
                  <a:cubicBezTo>
                    <a:pt x="3831" y="9508"/>
                    <a:pt x="3762" y="9523"/>
                    <a:pt x="3739" y="9485"/>
                  </a:cubicBezTo>
                  <a:cubicBezTo>
                    <a:pt x="3678" y="9470"/>
                    <a:pt x="3609" y="9454"/>
                    <a:pt x="3571" y="9393"/>
                  </a:cubicBezTo>
                  <a:cubicBezTo>
                    <a:pt x="3532" y="9385"/>
                    <a:pt x="3578" y="9424"/>
                    <a:pt x="3540" y="9416"/>
                  </a:cubicBezTo>
                  <a:lnTo>
                    <a:pt x="3525" y="9378"/>
                  </a:lnTo>
                  <a:cubicBezTo>
                    <a:pt x="3463" y="9385"/>
                    <a:pt x="3448" y="9339"/>
                    <a:pt x="3394" y="9339"/>
                  </a:cubicBezTo>
                  <a:lnTo>
                    <a:pt x="3410" y="9316"/>
                  </a:lnTo>
                  <a:cubicBezTo>
                    <a:pt x="3341" y="9316"/>
                    <a:pt x="3302" y="9270"/>
                    <a:pt x="3241" y="9263"/>
                  </a:cubicBezTo>
                  <a:cubicBezTo>
                    <a:pt x="3264" y="9225"/>
                    <a:pt x="3241" y="9255"/>
                    <a:pt x="3218" y="9217"/>
                  </a:cubicBezTo>
                  <a:lnTo>
                    <a:pt x="3165" y="9217"/>
                  </a:lnTo>
                  <a:lnTo>
                    <a:pt x="3157" y="9179"/>
                  </a:lnTo>
                  <a:cubicBezTo>
                    <a:pt x="3103" y="9194"/>
                    <a:pt x="3065" y="9110"/>
                    <a:pt x="2965" y="9110"/>
                  </a:cubicBezTo>
                  <a:lnTo>
                    <a:pt x="2973" y="9079"/>
                  </a:lnTo>
                  <a:cubicBezTo>
                    <a:pt x="2889" y="9041"/>
                    <a:pt x="2690" y="8918"/>
                    <a:pt x="2659" y="8926"/>
                  </a:cubicBezTo>
                  <a:cubicBezTo>
                    <a:pt x="2613" y="8910"/>
                    <a:pt x="2590" y="8841"/>
                    <a:pt x="2513" y="8849"/>
                  </a:cubicBezTo>
                  <a:cubicBezTo>
                    <a:pt x="2490" y="8803"/>
                    <a:pt x="2429" y="8734"/>
                    <a:pt x="2391" y="8742"/>
                  </a:cubicBezTo>
                  <a:cubicBezTo>
                    <a:pt x="2123" y="8535"/>
                    <a:pt x="1839" y="8344"/>
                    <a:pt x="1579" y="8014"/>
                  </a:cubicBezTo>
                  <a:lnTo>
                    <a:pt x="1548" y="8014"/>
                  </a:lnTo>
                  <a:cubicBezTo>
                    <a:pt x="1540" y="7976"/>
                    <a:pt x="1533" y="7976"/>
                    <a:pt x="1510" y="7922"/>
                  </a:cubicBezTo>
                  <a:cubicBezTo>
                    <a:pt x="1341" y="7769"/>
                    <a:pt x="1234" y="7478"/>
                    <a:pt x="1081" y="7286"/>
                  </a:cubicBezTo>
                  <a:lnTo>
                    <a:pt x="1088" y="7248"/>
                  </a:lnTo>
                  <a:cubicBezTo>
                    <a:pt x="1042" y="7171"/>
                    <a:pt x="996" y="7095"/>
                    <a:pt x="966" y="7010"/>
                  </a:cubicBezTo>
                  <a:cubicBezTo>
                    <a:pt x="958" y="7018"/>
                    <a:pt x="920" y="7056"/>
                    <a:pt x="866" y="6980"/>
                  </a:cubicBezTo>
                  <a:cubicBezTo>
                    <a:pt x="882" y="6957"/>
                    <a:pt x="897" y="6965"/>
                    <a:pt x="889" y="6919"/>
                  </a:cubicBezTo>
                  <a:lnTo>
                    <a:pt x="928" y="6972"/>
                  </a:lnTo>
                  <a:cubicBezTo>
                    <a:pt x="966" y="6995"/>
                    <a:pt x="935" y="6896"/>
                    <a:pt x="920" y="6919"/>
                  </a:cubicBezTo>
                  <a:cubicBezTo>
                    <a:pt x="920" y="6788"/>
                    <a:pt x="820" y="6696"/>
                    <a:pt x="828" y="6581"/>
                  </a:cubicBezTo>
                  <a:cubicBezTo>
                    <a:pt x="782" y="6574"/>
                    <a:pt x="774" y="6497"/>
                    <a:pt x="790" y="6436"/>
                  </a:cubicBezTo>
                  <a:lnTo>
                    <a:pt x="774" y="6444"/>
                  </a:lnTo>
                  <a:cubicBezTo>
                    <a:pt x="767" y="6352"/>
                    <a:pt x="728" y="6252"/>
                    <a:pt x="728" y="6160"/>
                  </a:cubicBezTo>
                  <a:lnTo>
                    <a:pt x="698" y="6160"/>
                  </a:lnTo>
                  <a:cubicBezTo>
                    <a:pt x="690" y="6022"/>
                    <a:pt x="613" y="5846"/>
                    <a:pt x="636" y="5739"/>
                  </a:cubicBezTo>
                  <a:lnTo>
                    <a:pt x="621" y="5746"/>
                  </a:lnTo>
                  <a:cubicBezTo>
                    <a:pt x="598" y="5601"/>
                    <a:pt x="560" y="5463"/>
                    <a:pt x="575" y="5310"/>
                  </a:cubicBezTo>
                  <a:cubicBezTo>
                    <a:pt x="537" y="5210"/>
                    <a:pt x="537" y="5042"/>
                    <a:pt x="522" y="4904"/>
                  </a:cubicBezTo>
                  <a:cubicBezTo>
                    <a:pt x="506" y="4873"/>
                    <a:pt x="499" y="4911"/>
                    <a:pt x="483" y="4888"/>
                  </a:cubicBezTo>
                  <a:lnTo>
                    <a:pt x="483" y="4858"/>
                  </a:lnTo>
                  <a:cubicBezTo>
                    <a:pt x="552" y="4888"/>
                    <a:pt x="506" y="4758"/>
                    <a:pt x="514" y="4712"/>
                  </a:cubicBezTo>
                  <a:cubicBezTo>
                    <a:pt x="483" y="4705"/>
                    <a:pt x="514" y="4751"/>
                    <a:pt x="499" y="4758"/>
                  </a:cubicBezTo>
                  <a:lnTo>
                    <a:pt x="468" y="4712"/>
                  </a:lnTo>
                  <a:cubicBezTo>
                    <a:pt x="537" y="4659"/>
                    <a:pt x="476" y="4551"/>
                    <a:pt x="506" y="4475"/>
                  </a:cubicBezTo>
                  <a:cubicBezTo>
                    <a:pt x="483" y="4444"/>
                    <a:pt x="476" y="4482"/>
                    <a:pt x="468" y="4452"/>
                  </a:cubicBezTo>
                  <a:lnTo>
                    <a:pt x="468" y="4429"/>
                  </a:lnTo>
                  <a:lnTo>
                    <a:pt x="499" y="4444"/>
                  </a:lnTo>
                  <a:lnTo>
                    <a:pt x="483" y="4375"/>
                  </a:lnTo>
                  <a:cubicBezTo>
                    <a:pt x="476" y="4375"/>
                    <a:pt x="468" y="4406"/>
                    <a:pt x="445" y="4375"/>
                  </a:cubicBezTo>
                  <a:lnTo>
                    <a:pt x="437" y="4429"/>
                  </a:lnTo>
                  <a:cubicBezTo>
                    <a:pt x="407" y="4398"/>
                    <a:pt x="445" y="4375"/>
                    <a:pt x="407" y="4352"/>
                  </a:cubicBezTo>
                  <a:cubicBezTo>
                    <a:pt x="437" y="4322"/>
                    <a:pt x="430" y="4291"/>
                    <a:pt x="430" y="4276"/>
                  </a:cubicBezTo>
                  <a:cubicBezTo>
                    <a:pt x="460" y="4260"/>
                    <a:pt x="430" y="4322"/>
                    <a:pt x="445" y="4337"/>
                  </a:cubicBezTo>
                  <a:cubicBezTo>
                    <a:pt x="483" y="4291"/>
                    <a:pt x="468" y="4360"/>
                    <a:pt x="476" y="4375"/>
                  </a:cubicBezTo>
                  <a:cubicBezTo>
                    <a:pt x="514" y="4299"/>
                    <a:pt x="468" y="4314"/>
                    <a:pt x="499" y="4237"/>
                  </a:cubicBezTo>
                  <a:lnTo>
                    <a:pt x="460" y="4253"/>
                  </a:lnTo>
                  <a:lnTo>
                    <a:pt x="460" y="4237"/>
                  </a:lnTo>
                  <a:lnTo>
                    <a:pt x="437" y="4253"/>
                  </a:lnTo>
                  <a:cubicBezTo>
                    <a:pt x="399" y="4214"/>
                    <a:pt x="407" y="4176"/>
                    <a:pt x="384" y="4138"/>
                  </a:cubicBezTo>
                  <a:lnTo>
                    <a:pt x="407" y="4107"/>
                  </a:lnTo>
                  <a:cubicBezTo>
                    <a:pt x="407" y="4069"/>
                    <a:pt x="361" y="4046"/>
                    <a:pt x="384" y="4007"/>
                  </a:cubicBezTo>
                  <a:lnTo>
                    <a:pt x="422" y="4030"/>
                  </a:lnTo>
                  <a:cubicBezTo>
                    <a:pt x="437" y="4007"/>
                    <a:pt x="399" y="3984"/>
                    <a:pt x="391" y="3992"/>
                  </a:cubicBezTo>
                  <a:lnTo>
                    <a:pt x="391" y="3931"/>
                  </a:lnTo>
                  <a:cubicBezTo>
                    <a:pt x="399" y="3915"/>
                    <a:pt x="407" y="3946"/>
                    <a:pt x="430" y="3908"/>
                  </a:cubicBezTo>
                  <a:cubicBezTo>
                    <a:pt x="384" y="3870"/>
                    <a:pt x="368" y="3755"/>
                    <a:pt x="407" y="3755"/>
                  </a:cubicBezTo>
                  <a:cubicBezTo>
                    <a:pt x="407" y="3724"/>
                    <a:pt x="430" y="3686"/>
                    <a:pt x="391" y="3663"/>
                  </a:cubicBezTo>
                  <a:cubicBezTo>
                    <a:pt x="437" y="3624"/>
                    <a:pt x="384" y="3555"/>
                    <a:pt x="422" y="3532"/>
                  </a:cubicBezTo>
                  <a:cubicBezTo>
                    <a:pt x="353" y="3494"/>
                    <a:pt x="445" y="3395"/>
                    <a:pt x="399" y="3333"/>
                  </a:cubicBezTo>
                  <a:cubicBezTo>
                    <a:pt x="407" y="3264"/>
                    <a:pt x="391" y="3211"/>
                    <a:pt x="422" y="3142"/>
                  </a:cubicBezTo>
                  <a:cubicBezTo>
                    <a:pt x="437" y="3126"/>
                    <a:pt x="422" y="3180"/>
                    <a:pt x="437" y="3142"/>
                  </a:cubicBezTo>
                  <a:cubicBezTo>
                    <a:pt x="384" y="3034"/>
                    <a:pt x="460" y="2943"/>
                    <a:pt x="430" y="2843"/>
                  </a:cubicBezTo>
                  <a:lnTo>
                    <a:pt x="407" y="2881"/>
                  </a:lnTo>
                  <a:lnTo>
                    <a:pt x="391" y="2881"/>
                  </a:lnTo>
                  <a:cubicBezTo>
                    <a:pt x="399" y="2835"/>
                    <a:pt x="422" y="2797"/>
                    <a:pt x="430" y="2751"/>
                  </a:cubicBezTo>
                  <a:lnTo>
                    <a:pt x="407" y="2766"/>
                  </a:lnTo>
                  <a:cubicBezTo>
                    <a:pt x="391" y="2782"/>
                    <a:pt x="407" y="2728"/>
                    <a:pt x="391" y="2720"/>
                  </a:cubicBezTo>
                  <a:lnTo>
                    <a:pt x="407" y="2690"/>
                  </a:lnTo>
                  <a:cubicBezTo>
                    <a:pt x="345" y="2651"/>
                    <a:pt x="430" y="2567"/>
                    <a:pt x="391" y="2514"/>
                  </a:cubicBezTo>
                  <a:cubicBezTo>
                    <a:pt x="407" y="2483"/>
                    <a:pt x="422" y="2483"/>
                    <a:pt x="437" y="2514"/>
                  </a:cubicBezTo>
                  <a:lnTo>
                    <a:pt x="445" y="2452"/>
                  </a:lnTo>
                  <a:lnTo>
                    <a:pt x="422" y="2475"/>
                  </a:lnTo>
                  <a:lnTo>
                    <a:pt x="399" y="2406"/>
                  </a:lnTo>
                  <a:lnTo>
                    <a:pt x="437" y="2422"/>
                  </a:lnTo>
                  <a:cubicBezTo>
                    <a:pt x="422" y="2368"/>
                    <a:pt x="437" y="2322"/>
                    <a:pt x="437" y="2261"/>
                  </a:cubicBezTo>
                  <a:cubicBezTo>
                    <a:pt x="445" y="2253"/>
                    <a:pt x="460" y="2284"/>
                    <a:pt x="476" y="2253"/>
                  </a:cubicBezTo>
                  <a:cubicBezTo>
                    <a:pt x="422" y="2215"/>
                    <a:pt x="468" y="2054"/>
                    <a:pt x="437" y="1993"/>
                  </a:cubicBezTo>
                  <a:cubicBezTo>
                    <a:pt x="468" y="1977"/>
                    <a:pt x="460" y="1916"/>
                    <a:pt x="483" y="1962"/>
                  </a:cubicBezTo>
                  <a:cubicBezTo>
                    <a:pt x="499" y="1924"/>
                    <a:pt x="476" y="1924"/>
                    <a:pt x="460" y="1924"/>
                  </a:cubicBezTo>
                  <a:cubicBezTo>
                    <a:pt x="460" y="1885"/>
                    <a:pt x="514" y="1885"/>
                    <a:pt x="483" y="1839"/>
                  </a:cubicBezTo>
                  <a:lnTo>
                    <a:pt x="476" y="1885"/>
                  </a:lnTo>
                  <a:lnTo>
                    <a:pt x="460" y="1878"/>
                  </a:lnTo>
                  <a:cubicBezTo>
                    <a:pt x="468" y="1801"/>
                    <a:pt x="506" y="1724"/>
                    <a:pt x="460" y="1640"/>
                  </a:cubicBezTo>
                  <a:cubicBezTo>
                    <a:pt x="483" y="1648"/>
                    <a:pt x="483" y="1640"/>
                    <a:pt x="514" y="1610"/>
                  </a:cubicBezTo>
                  <a:cubicBezTo>
                    <a:pt x="499" y="1579"/>
                    <a:pt x="476" y="1610"/>
                    <a:pt x="460" y="1633"/>
                  </a:cubicBezTo>
                  <a:cubicBezTo>
                    <a:pt x="407" y="1579"/>
                    <a:pt x="499" y="1541"/>
                    <a:pt x="460" y="1495"/>
                  </a:cubicBezTo>
                  <a:cubicBezTo>
                    <a:pt x="483" y="1449"/>
                    <a:pt x="499" y="1525"/>
                    <a:pt x="522" y="1495"/>
                  </a:cubicBezTo>
                  <a:cubicBezTo>
                    <a:pt x="506" y="1464"/>
                    <a:pt x="483" y="1479"/>
                    <a:pt x="468" y="1464"/>
                  </a:cubicBezTo>
                  <a:cubicBezTo>
                    <a:pt x="445" y="1426"/>
                    <a:pt x="499" y="1441"/>
                    <a:pt x="483" y="1418"/>
                  </a:cubicBezTo>
                  <a:lnTo>
                    <a:pt x="514" y="1449"/>
                  </a:lnTo>
                  <a:cubicBezTo>
                    <a:pt x="522" y="1418"/>
                    <a:pt x="514" y="1372"/>
                    <a:pt x="499" y="1387"/>
                  </a:cubicBezTo>
                  <a:cubicBezTo>
                    <a:pt x="544" y="1341"/>
                    <a:pt x="506" y="1334"/>
                    <a:pt x="552" y="1295"/>
                  </a:cubicBezTo>
                  <a:cubicBezTo>
                    <a:pt x="537" y="1234"/>
                    <a:pt x="544" y="1234"/>
                    <a:pt x="560" y="1181"/>
                  </a:cubicBezTo>
                  <a:cubicBezTo>
                    <a:pt x="552" y="1173"/>
                    <a:pt x="522" y="1196"/>
                    <a:pt x="514" y="1150"/>
                  </a:cubicBezTo>
                  <a:lnTo>
                    <a:pt x="476" y="1188"/>
                  </a:lnTo>
                  <a:cubicBezTo>
                    <a:pt x="468" y="1219"/>
                    <a:pt x="506" y="1211"/>
                    <a:pt x="468" y="1234"/>
                  </a:cubicBezTo>
                  <a:lnTo>
                    <a:pt x="483" y="1234"/>
                  </a:lnTo>
                  <a:cubicBezTo>
                    <a:pt x="476" y="1288"/>
                    <a:pt x="476" y="1449"/>
                    <a:pt x="422" y="1410"/>
                  </a:cubicBezTo>
                  <a:lnTo>
                    <a:pt x="437" y="1456"/>
                  </a:lnTo>
                  <a:cubicBezTo>
                    <a:pt x="407" y="1487"/>
                    <a:pt x="391" y="1456"/>
                    <a:pt x="391" y="1426"/>
                  </a:cubicBezTo>
                  <a:cubicBezTo>
                    <a:pt x="384" y="1449"/>
                    <a:pt x="384" y="1533"/>
                    <a:pt x="407" y="1495"/>
                  </a:cubicBezTo>
                  <a:cubicBezTo>
                    <a:pt x="422" y="1533"/>
                    <a:pt x="391" y="1564"/>
                    <a:pt x="422" y="1602"/>
                  </a:cubicBezTo>
                  <a:lnTo>
                    <a:pt x="384" y="1571"/>
                  </a:lnTo>
                  <a:cubicBezTo>
                    <a:pt x="353" y="1602"/>
                    <a:pt x="391" y="1686"/>
                    <a:pt x="345" y="1655"/>
                  </a:cubicBezTo>
                  <a:lnTo>
                    <a:pt x="361" y="1678"/>
                  </a:lnTo>
                  <a:cubicBezTo>
                    <a:pt x="361" y="1709"/>
                    <a:pt x="361" y="1732"/>
                    <a:pt x="345" y="1763"/>
                  </a:cubicBezTo>
                  <a:lnTo>
                    <a:pt x="368" y="1770"/>
                  </a:lnTo>
                  <a:lnTo>
                    <a:pt x="368" y="1832"/>
                  </a:lnTo>
                  <a:lnTo>
                    <a:pt x="345" y="1824"/>
                  </a:lnTo>
                  <a:cubicBezTo>
                    <a:pt x="361" y="1901"/>
                    <a:pt x="361" y="1962"/>
                    <a:pt x="345" y="2031"/>
                  </a:cubicBezTo>
                  <a:lnTo>
                    <a:pt x="322" y="1993"/>
                  </a:lnTo>
                  <a:cubicBezTo>
                    <a:pt x="307" y="2016"/>
                    <a:pt x="330" y="2039"/>
                    <a:pt x="307" y="2062"/>
                  </a:cubicBezTo>
                  <a:cubicBezTo>
                    <a:pt x="292" y="2031"/>
                    <a:pt x="292" y="1993"/>
                    <a:pt x="322" y="1962"/>
                  </a:cubicBezTo>
                  <a:cubicBezTo>
                    <a:pt x="276" y="1939"/>
                    <a:pt x="330" y="1847"/>
                    <a:pt x="307" y="1801"/>
                  </a:cubicBezTo>
                  <a:cubicBezTo>
                    <a:pt x="284" y="1908"/>
                    <a:pt x="292" y="2000"/>
                    <a:pt x="284" y="2092"/>
                  </a:cubicBezTo>
                  <a:lnTo>
                    <a:pt x="307" y="2062"/>
                  </a:lnTo>
                  <a:cubicBezTo>
                    <a:pt x="330" y="2107"/>
                    <a:pt x="253" y="2107"/>
                    <a:pt x="284" y="2169"/>
                  </a:cubicBezTo>
                  <a:lnTo>
                    <a:pt x="292" y="2115"/>
                  </a:lnTo>
                  <a:cubicBezTo>
                    <a:pt x="322" y="2138"/>
                    <a:pt x="284" y="2153"/>
                    <a:pt x="315" y="2184"/>
                  </a:cubicBezTo>
                  <a:lnTo>
                    <a:pt x="284" y="2176"/>
                  </a:lnTo>
                  <a:lnTo>
                    <a:pt x="276" y="2215"/>
                  </a:lnTo>
                  <a:cubicBezTo>
                    <a:pt x="315" y="2230"/>
                    <a:pt x="284" y="2368"/>
                    <a:pt x="276" y="2422"/>
                  </a:cubicBezTo>
                  <a:cubicBezTo>
                    <a:pt x="246" y="2437"/>
                    <a:pt x="284" y="2383"/>
                    <a:pt x="269" y="2376"/>
                  </a:cubicBezTo>
                  <a:cubicBezTo>
                    <a:pt x="276" y="2483"/>
                    <a:pt x="276" y="2590"/>
                    <a:pt x="253" y="2690"/>
                  </a:cubicBezTo>
                  <a:lnTo>
                    <a:pt x="230" y="2674"/>
                  </a:lnTo>
                  <a:cubicBezTo>
                    <a:pt x="200" y="2705"/>
                    <a:pt x="238" y="2728"/>
                    <a:pt x="253" y="2728"/>
                  </a:cubicBezTo>
                  <a:cubicBezTo>
                    <a:pt x="269" y="2782"/>
                    <a:pt x="215" y="2728"/>
                    <a:pt x="207" y="2782"/>
                  </a:cubicBezTo>
                  <a:cubicBezTo>
                    <a:pt x="215" y="2820"/>
                    <a:pt x="238" y="2751"/>
                    <a:pt x="246" y="2766"/>
                  </a:cubicBezTo>
                  <a:cubicBezTo>
                    <a:pt x="246" y="2835"/>
                    <a:pt x="284" y="2897"/>
                    <a:pt x="238" y="2958"/>
                  </a:cubicBezTo>
                  <a:cubicBezTo>
                    <a:pt x="276" y="2981"/>
                    <a:pt x="253" y="3011"/>
                    <a:pt x="276" y="3057"/>
                  </a:cubicBezTo>
                  <a:cubicBezTo>
                    <a:pt x="269" y="3088"/>
                    <a:pt x="253" y="3065"/>
                    <a:pt x="238" y="3088"/>
                  </a:cubicBezTo>
                  <a:cubicBezTo>
                    <a:pt x="269" y="3134"/>
                    <a:pt x="253" y="3180"/>
                    <a:pt x="253" y="3226"/>
                  </a:cubicBezTo>
                  <a:lnTo>
                    <a:pt x="238" y="3172"/>
                  </a:lnTo>
                  <a:cubicBezTo>
                    <a:pt x="215" y="3203"/>
                    <a:pt x="230" y="3257"/>
                    <a:pt x="253" y="3295"/>
                  </a:cubicBezTo>
                  <a:cubicBezTo>
                    <a:pt x="246" y="3326"/>
                    <a:pt x="230" y="3287"/>
                    <a:pt x="215" y="3318"/>
                  </a:cubicBezTo>
                  <a:lnTo>
                    <a:pt x="192" y="3257"/>
                  </a:lnTo>
                  <a:cubicBezTo>
                    <a:pt x="192" y="3356"/>
                    <a:pt x="207" y="3418"/>
                    <a:pt x="238" y="3509"/>
                  </a:cubicBezTo>
                  <a:cubicBezTo>
                    <a:pt x="215" y="3548"/>
                    <a:pt x="200" y="3479"/>
                    <a:pt x="192" y="3517"/>
                  </a:cubicBezTo>
                  <a:cubicBezTo>
                    <a:pt x="200" y="3601"/>
                    <a:pt x="207" y="3678"/>
                    <a:pt x="169" y="3762"/>
                  </a:cubicBezTo>
                  <a:cubicBezTo>
                    <a:pt x="207" y="3801"/>
                    <a:pt x="177" y="3831"/>
                    <a:pt x="169" y="3862"/>
                  </a:cubicBezTo>
                  <a:cubicBezTo>
                    <a:pt x="177" y="3877"/>
                    <a:pt x="192" y="3854"/>
                    <a:pt x="207" y="3877"/>
                  </a:cubicBezTo>
                  <a:cubicBezTo>
                    <a:pt x="169" y="3938"/>
                    <a:pt x="238" y="4084"/>
                    <a:pt x="192" y="4092"/>
                  </a:cubicBezTo>
                  <a:cubicBezTo>
                    <a:pt x="200" y="4184"/>
                    <a:pt x="169" y="4329"/>
                    <a:pt x="207" y="4398"/>
                  </a:cubicBezTo>
                  <a:cubicBezTo>
                    <a:pt x="177" y="4444"/>
                    <a:pt x="215" y="4505"/>
                    <a:pt x="177" y="4551"/>
                  </a:cubicBezTo>
                  <a:cubicBezTo>
                    <a:pt x="215" y="4582"/>
                    <a:pt x="192" y="4620"/>
                    <a:pt x="230" y="4659"/>
                  </a:cubicBezTo>
                  <a:cubicBezTo>
                    <a:pt x="215" y="4682"/>
                    <a:pt x="207" y="4666"/>
                    <a:pt x="200" y="4697"/>
                  </a:cubicBezTo>
                  <a:cubicBezTo>
                    <a:pt x="215" y="4888"/>
                    <a:pt x="246" y="5065"/>
                    <a:pt x="238" y="5256"/>
                  </a:cubicBezTo>
                  <a:cubicBezTo>
                    <a:pt x="261" y="5256"/>
                    <a:pt x="269" y="5279"/>
                    <a:pt x="269" y="5248"/>
                  </a:cubicBezTo>
                  <a:cubicBezTo>
                    <a:pt x="269" y="5409"/>
                    <a:pt x="276" y="5578"/>
                    <a:pt x="322" y="5731"/>
                  </a:cubicBezTo>
                  <a:cubicBezTo>
                    <a:pt x="345" y="5769"/>
                    <a:pt x="315" y="5808"/>
                    <a:pt x="322" y="5846"/>
                  </a:cubicBezTo>
                  <a:lnTo>
                    <a:pt x="345" y="5846"/>
                  </a:lnTo>
                  <a:cubicBezTo>
                    <a:pt x="345" y="5892"/>
                    <a:pt x="345" y="5961"/>
                    <a:pt x="384" y="6022"/>
                  </a:cubicBezTo>
                  <a:lnTo>
                    <a:pt x="353" y="6084"/>
                  </a:lnTo>
                  <a:cubicBezTo>
                    <a:pt x="422" y="6244"/>
                    <a:pt x="437" y="6428"/>
                    <a:pt x="476" y="6620"/>
                  </a:cubicBezTo>
                  <a:lnTo>
                    <a:pt x="499" y="6627"/>
                  </a:lnTo>
                  <a:cubicBezTo>
                    <a:pt x="567" y="6957"/>
                    <a:pt x="721" y="7279"/>
                    <a:pt x="889" y="7623"/>
                  </a:cubicBezTo>
                  <a:cubicBezTo>
                    <a:pt x="943" y="7662"/>
                    <a:pt x="1050" y="7899"/>
                    <a:pt x="1165" y="8045"/>
                  </a:cubicBezTo>
                  <a:cubicBezTo>
                    <a:pt x="1226" y="8121"/>
                    <a:pt x="1295" y="8167"/>
                    <a:pt x="1311" y="8236"/>
                  </a:cubicBezTo>
                  <a:lnTo>
                    <a:pt x="1357" y="8259"/>
                  </a:lnTo>
                  <a:cubicBezTo>
                    <a:pt x="1357" y="8313"/>
                    <a:pt x="1464" y="8359"/>
                    <a:pt x="1494" y="8435"/>
                  </a:cubicBezTo>
                  <a:cubicBezTo>
                    <a:pt x="1655" y="8543"/>
                    <a:pt x="1809" y="8757"/>
                    <a:pt x="1992" y="8849"/>
                  </a:cubicBezTo>
                  <a:lnTo>
                    <a:pt x="2008" y="8887"/>
                  </a:lnTo>
                  <a:cubicBezTo>
                    <a:pt x="2238" y="9010"/>
                    <a:pt x="2414" y="9186"/>
                    <a:pt x="2636" y="9263"/>
                  </a:cubicBezTo>
                  <a:cubicBezTo>
                    <a:pt x="2697" y="9347"/>
                    <a:pt x="2812" y="9347"/>
                    <a:pt x="2873" y="9424"/>
                  </a:cubicBezTo>
                  <a:cubicBezTo>
                    <a:pt x="2942" y="9424"/>
                    <a:pt x="2965" y="9485"/>
                    <a:pt x="3027" y="9493"/>
                  </a:cubicBezTo>
                  <a:cubicBezTo>
                    <a:pt x="3149" y="9585"/>
                    <a:pt x="3295" y="9646"/>
                    <a:pt x="3440" y="9699"/>
                  </a:cubicBezTo>
                  <a:cubicBezTo>
                    <a:pt x="3731" y="9868"/>
                    <a:pt x="4069" y="9968"/>
                    <a:pt x="4375" y="10106"/>
                  </a:cubicBezTo>
                  <a:lnTo>
                    <a:pt x="4413" y="10098"/>
                  </a:lnTo>
                  <a:lnTo>
                    <a:pt x="4413" y="10312"/>
                  </a:lnTo>
                  <a:cubicBezTo>
                    <a:pt x="4413" y="10312"/>
                    <a:pt x="4666" y="10420"/>
                    <a:pt x="4842" y="10458"/>
                  </a:cubicBezTo>
                  <a:lnTo>
                    <a:pt x="4865" y="10496"/>
                  </a:lnTo>
                  <a:cubicBezTo>
                    <a:pt x="4904" y="10504"/>
                    <a:pt x="4896" y="10458"/>
                    <a:pt x="4942" y="10496"/>
                  </a:cubicBezTo>
                  <a:lnTo>
                    <a:pt x="4911" y="10504"/>
                  </a:lnTo>
                  <a:lnTo>
                    <a:pt x="4973" y="10504"/>
                  </a:lnTo>
                  <a:cubicBezTo>
                    <a:pt x="5601" y="10718"/>
                    <a:pt x="6298" y="10910"/>
                    <a:pt x="7125" y="10948"/>
                  </a:cubicBezTo>
                  <a:cubicBezTo>
                    <a:pt x="7524" y="10964"/>
                    <a:pt x="7976" y="10925"/>
                    <a:pt x="8389" y="10841"/>
                  </a:cubicBezTo>
                  <a:cubicBezTo>
                    <a:pt x="8803" y="10749"/>
                    <a:pt x="9186" y="10611"/>
                    <a:pt x="9546" y="10450"/>
                  </a:cubicBezTo>
                  <a:lnTo>
                    <a:pt x="9561" y="10420"/>
                  </a:lnTo>
                  <a:cubicBezTo>
                    <a:pt x="9768" y="10351"/>
                    <a:pt x="9937" y="10197"/>
                    <a:pt x="10128" y="10121"/>
                  </a:cubicBezTo>
                  <a:cubicBezTo>
                    <a:pt x="10159" y="10098"/>
                    <a:pt x="10167" y="10044"/>
                    <a:pt x="10190" y="10075"/>
                  </a:cubicBezTo>
                  <a:cubicBezTo>
                    <a:pt x="10205" y="10044"/>
                    <a:pt x="10274" y="9991"/>
                    <a:pt x="10328" y="9983"/>
                  </a:cubicBezTo>
                  <a:lnTo>
                    <a:pt x="10351" y="9945"/>
                  </a:lnTo>
                  <a:cubicBezTo>
                    <a:pt x="10404" y="9906"/>
                    <a:pt x="10473" y="9876"/>
                    <a:pt x="10519" y="9807"/>
                  </a:cubicBezTo>
                  <a:cubicBezTo>
                    <a:pt x="10825" y="9638"/>
                    <a:pt x="11055" y="9355"/>
                    <a:pt x="11346" y="9163"/>
                  </a:cubicBezTo>
                  <a:lnTo>
                    <a:pt x="11354" y="9117"/>
                  </a:lnTo>
                  <a:cubicBezTo>
                    <a:pt x="11415" y="9102"/>
                    <a:pt x="11492" y="9025"/>
                    <a:pt x="11492" y="8987"/>
                  </a:cubicBezTo>
                  <a:lnTo>
                    <a:pt x="11530" y="8987"/>
                  </a:lnTo>
                  <a:cubicBezTo>
                    <a:pt x="11515" y="8933"/>
                    <a:pt x="11561" y="8926"/>
                    <a:pt x="11584" y="8918"/>
                  </a:cubicBezTo>
                  <a:cubicBezTo>
                    <a:pt x="11622" y="8834"/>
                    <a:pt x="11699" y="8757"/>
                    <a:pt x="11783" y="8658"/>
                  </a:cubicBezTo>
                  <a:lnTo>
                    <a:pt x="11814" y="8681"/>
                  </a:lnTo>
                  <a:cubicBezTo>
                    <a:pt x="11837" y="8658"/>
                    <a:pt x="11806" y="8619"/>
                    <a:pt x="11860" y="8604"/>
                  </a:cubicBezTo>
                  <a:lnTo>
                    <a:pt x="11844" y="8589"/>
                  </a:lnTo>
                  <a:cubicBezTo>
                    <a:pt x="11852" y="8566"/>
                    <a:pt x="11890" y="8550"/>
                    <a:pt x="11890" y="8512"/>
                  </a:cubicBezTo>
                  <a:lnTo>
                    <a:pt x="11913" y="8535"/>
                  </a:lnTo>
                  <a:cubicBezTo>
                    <a:pt x="11921" y="8497"/>
                    <a:pt x="11952" y="8435"/>
                    <a:pt x="11975" y="8397"/>
                  </a:cubicBezTo>
                  <a:cubicBezTo>
                    <a:pt x="12013" y="8397"/>
                    <a:pt x="11967" y="8435"/>
                    <a:pt x="11967" y="8466"/>
                  </a:cubicBezTo>
                  <a:cubicBezTo>
                    <a:pt x="12013" y="8359"/>
                    <a:pt x="12074" y="8267"/>
                    <a:pt x="12128" y="8160"/>
                  </a:cubicBezTo>
                  <a:lnTo>
                    <a:pt x="12181" y="8144"/>
                  </a:lnTo>
                  <a:cubicBezTo>
                    <a:pt x="12197" y="8167"/>
                    <a:pt x="12181" y="8114"/>
                    <a:pt x="12151" y="8144"/>
                  </a:cubicBezTo>
                  <a:cubicBezTo>
                    <a:pt x="12158" y="8083"/>
                    <a:pt x="12189" y="8045"/>
                    <a:pt x="12204" y="7976"/>
                  </a:cubicBezTo>
                  <a:cubicBezTo>
                    <a:pt x="12235" y="7991"/>
                    <a:pt x="12266" y="7922"/>
                    <a:pt x="12258" y="7968"/>
                  </a:cubicBezTo>
                  <a:cubicBezTo>
                    <a:pt x="12281" y="7953"/>
                    <a:pt x="12243" y="7922"/>
                    <a:pt x="12312" y="7892"/>
                  </a:cubicBezTo>
                  <a:cubicBezTo>
                    <a:pt x="12312" y="7846"/>
                    <a:pt x="12281" y="7899"/>
                    <a:pt x="12273" y="7914"/>
                  </a:cubicBezTo>
                  <a:cubicBezTo>
                    <a:pt x="12281" y="7846"/>
                    <a:pt x="12342" y="7807"/>
                    <a:pt x="12350" y="7731"/>
                  </a:cubicBezTo>
                  <a:lnTo>
                    <a:pt x="12358" y="7761"/>
                  </a:lnTo>
                  <a:cubicBezTo>
                    <a:pt x="12381" y="7746"/>
                    <a:pt x="12373" y="7723"/>
                    <a:pt x="12396" y="7723"/>
                  </a:cubicBezTo>
                  <a:cubicBezTo>
                    <a:pt x="12358" y="7723"/>
                    <a:pt x="12411" y="7685"/>
                    <a:pt x="12396" y="7646"/>
                  </a:cubicBezTo>
                  <a:cubicBezTo>
                    <a:pt x="12526" y="7531"/>
                    <a:pt x="12496" y="7309"/>
                    <a:pt x="12626" y="7225"/>
                  </a:cubicBezTo>
                  <a:cubicBezTo>
                    <a:pt x="12588" y="7164"/>
                    <a:pt x="12649" y="7087"/>
                    <a:pt x="12656" y="7033"/>
                  </a:cubicBezTo>
                  <a:cubicBezTo>
                    <a:pt x="12687" y="7049"/>
                    <a:pt x="12626" y="7110"/>
                    <a:pt x="12641" y="7148"/>
                  </a:cubicBezTo>
                  <a:lnTo>
                    <a:pt x="12679" y="7118"/>
                  </a:lnTo>
                  <a:cubicBezTo>
                    <a:pt x="12664" y="7171"/>
                    <a:pt x="12679" y="7240"/>
                    <a:pt x="12656" y="7286"/>
                  </a:cubicBezTo>
                  <a:cubicBezTo>
                    <a:pt x="12610" y="7248"/>
                    <a:pt x="12595" y="7417"/>
                    <a:pt x="12580" y="7440"/>
                  </a:cubicBezTo>
                  <a:cubicBezTo>
                    <a:pt x="12656" y="7363"/>
                    <a:pt x="12725" y="7194"/>
                    <a:pt x="12718" y="7079"/>
                  </a:cubicBezTo>
                  <a:lnTo>
                    <a:pt x="12725" y="7118"/>
                  </a:lnTo>
                  <a:cubicBezTo>
                    <a:pt x="12741" y="7056"/>
                    <a:pt x="12794" y="6957"/>
                    <a:pt x="12741" y="6926"/>
                  </a:cubicBezTo>
                  <a:cubicBezTo>
                    <a:pt x="12741" y="6888"/>
                    <a:pt x="12771" y="6919"/>
                    <a:pt x="12794" y="6896"/>
                  </a:cubicBezTo>
                  <a:cubicBezTo>
                    <a:pt x="12802" y="6781"/>
                    <a:pt x="12817" y="6727"/>
                    <a:pt x="12833" y="6597"/>
                  </a:cubicBezTo>
                  <a:cubicBezTo>
                    <a:pt x="12879" y="6467"/>
                    <a:pt x="12925" y="6329"/>
                    <a:pt x="12917" y="6175"/>
                  </a:cubicBezTo>
                  <a:cubicBezTo>
                    <a:pt x="12948" y="6099"/>
                    <a:pt x="12955" y="5969"/>
                    <a:pt x="12932" y="5907"/>
                  </a:cubicBezTo>
                  <a:cubicBezTo>
                    <a:pt x="13001" y="5739"/>
                    <a:pt x="12925" y="5425"/>
                    <a:pt x="13040" y="5195"/>
                  </a:cubicBezTo>
                  <a:cubicBezTo>
                    <a:pt x="12955" y="5241"/>
                    <a:pt x="13009" y="5042"/>
                    <a:pt x="12948" y="5049"/>
                  </a:cubicBezTo>
                  <a:cubicBezTo>
                    <a:pt x="12955" y="5003"/>
                    <a:pt x="12886" y="4934"/>
                    <a:pt x="12932" y="4888"/>
                  </a:cubicBezTo>
                  <a:cubicBezTo>
                    <a:pt x="12879" y="4666"/>
                    <a:pt x="12856" y="4452"/>
                    <a:pt x="12871" y="4214"/>
                  </a:cubicBezTo>
                  <a:cubicBezTo>
                    <a:pt x="12840" y="4184"/>
                    <a:pt x="12817" y="4161"/>
                    <a:pt x="12802" y="4176"/>
                  </a:cubicBezTo>
                  <a:cubicBezTo>
                    <a:pt x="12787" y="4138"/>
                    <a:pt x="12787" y="4107"/>
                    <a:pt x="12802" y="4061"/>
                  </a:cubicBezTo>
                  <a:cubicBezTo>
                    <a:pt x="12764" y="4030"/>
                    <a:pt x="12764" y="4007"/>
                    <a:pt x="12756" y="3969"/>
                  </a:cubicBezTo>
                  <a:cubicBezTo>
                    <a:pt x="12718" y="3969"/>
                    <a:pt x="12718" y="3931"/>
                    <a:pt x="12679" y="3915"/>
                  </a:cubicBezTo>
                  <a:lnTo>
                    <a:pt x="12695" y="3977"/>
                  </a:lnTo>
                  <a:cubicBezTo>
                    <a:pt x="12610" y="3854"/>
                    <a:pt x="12526" y="3670"/>
                    <a:pt x="12503" y="3517"/>
                  </a:cubicBezTo>
                  <a:cubicBezTo>
                    <a:pt x="12457" y="3525"/>
                    <a:pt x="12427" y="3479"/>
                    <a:pt x="12411" y="3433"/>
                  </a:cubicBezTo>
                  <a:cubicBezTo>
                    <a:pt x="12273" y="3379"/>
                    <a:pt x="12181" y="3303"/>
                    <a:pt x="12090" y="3211"/>
                  </a:cubicBezTo>
                  <a:lnTo>
                    <a:pt x="12105" y="3149"/>
                  </a:lnTo>
                  <a:cubicBezTo>
                    <a:pt x="12074" y="3180"/>
                    <a:pt x="12044" y="3103"/>
                    <a:pt x="12005" y="3088"/>
                  </a:cubicBezTo>
                  <a:lnTo>
                    <a:pt x="12028" y="3073"/>
                  </a:lnTo>
                  <a:cubicBezTo>
                    <a:pt x="11959" y="2988"/>
                    <a:pt x="11898" y="2904"/>
                    <a:pt x="11814" y="2858"/>
                  </a:cubicBezTo>
                  <a:cubicBezTo>
                    <a:pt x="11745" y="2759"/>
                    <a:pt x="11661" y="2636"/>
                    <a:pt x="11553" y="2575"/>
                  </a:cubicBezTo>
                  <a:cubicBezTo>
                    <a:pt x="11530" y="2498"/>
                    <a:pt x="11400" y="2406"/>
                    <a:pt x="11346" y="2360"/>
                  </a:cubicBezTo>
                  <a:cubicBezTo>
                    <a:pt x="11262" y="2284"/>
                    <a:pt x="11186" y="2215"/>
                    <a:pt x="11086" y="2169"/>
                  </a:cubicBezTo>
                  <a:cubicBezTo>
                    <a:pt x="11094" y="2192"/>
                    <a:pt x="11078" y="2207"/>
                    <a:pt x="11071" y="2222"/>
                  </a:cubicBezTo>
                  <a:lnTo>
                    <a:pt x="11025" y="2176"/>
                  </a:lnTo>
                  <a:cubicBezTo>
                    <a:pt x="11032" y="2215"/>
                    <a:pt x="11048" y="2222"/>
                    <a:pt x="11040" y="2253"/>
                  </a:cubicBezTo>
                  <a:cubicBezTo>
                    <a:pt x="11094" y="2268"/>
                    <a:pt x="11071" y="2345"/>
                    <a:pt x="11117" y="2345"/>
                  </a:cubicBezTo>
                  <a:lnTo>
                    <a:pt x="11109" y="2406"/>
                  </a:lnTo>
                  <a:cubicBezTo>
                    <a:pt x="11140" y="2445"/>
                    <a:pt x="11163" y="2491"/>
                    <a:pt x="11186" y="2529"/>
                  </a:cubicBezTo>
                  <a:cubicBezTo>
                    <a:pt x="11140" y="2498"/>
                    <a:pt x="11124" y="2483"/>
                    <a:pt x="11063" y="2452"/>
                  </a:cubicBezTo>
                  <a:cubicBezTo>
                    <a:pt x="11155" y="2613"/>
                    <a:pt x="11277" y="2835"/>
                    <a:pt x="11446" y="2981"/>
                  </a:cubicBezTo>
                  <a:lnTo>
                    <a:pt x="11461" y="3034"/>
                  </a:lnTo>
                  <a:lnTo>
                    <a:pt x="11492" y="3019"/>
                  </a:lnTo>
                  <a:lnTo>
                    <a:pt x="11538" y="3073"/>
                  </a:lnTo>
                  <a:cubicBezTo>
                    <a:pt x="11507" y="3134"/>
                    <a:pt x="11622" y="3172"/>
                    <a:pt x="11684" y="3188"/>
                  </a:cubicBezTo>
                  <a:cubicBezTo>
                    <a:pt x="11676" y="3218"/>
                    <a:pt x="11645" y="3203"/>
                    <a:pt x="11615" y="3188"/>
                  </a:cubicBezTo>
                  <a:lnTo>
                    <a:pt x="11615" y="3249"/>
                  </a:lnTo>
                  <a:cubicBezTo>
                    <a:pt x="11576" y="3226"/>
                    <a:pt x="11584" y="3211"/>
                    <a:pt x="11546" y="3203"/>
                  </a:cubicBezTo>
                  <a:cubicBezTo>
                    <a:pt x="11538" y="3218"/>
                    <a:pt x="11599" y="3218"/>
                    <a:pt x="11576" y="3249"/>
                  </a:cubicBezTo>
                  <a:lnTo>
                    <a:pt x="11622" y="3257"/>
                  </a:lnTo>
                  <a:lnTo>
                    <a:pt x="11638" y="3287"/>
                  </a:lnTo>
                  <a:lnTo>
                    <a:pt x="11569" y="3287"/>
                  </a:lnTo>
                  <a:lnTo>
                    <a:pt x="11546" y="3264"/>
                  </a:lnTo>
                  <a:cubicBezTo>
                    <a:pt x="11584" y="3264"/>
                    <a:pt x="11530" y="3218"/>
                    <a:pt x="11507" y="3203"/>
                  </a:cubicBezTo>
                  <a:lnTo>
                    <a:pt x="11530" y="3165"/>
                  </a:lnTo>
                  <a:cubicBezTo>
                    <a:pt x="11484" y="3111"/>
                    <a:pt x="11423" y="3126"/>
                    <a:pt x="11377" y="3073"/>
                  </a:cubicBezTo>
                  <a:cubicBezTo>
                    <a:pt x="11392" y="3057"/>
                    <a:pt x="11446" y="3103"/>
                    <a:pt x="11469" y="3111"/>
                  </a:cubicBezTo>
                  <a:lnTo>
                    <a:pt x="11408" y="3065"/>
                  </a:lnTo>
                  <a:cubicBezTo>
                    <a:pt x="11385" y="2988"/>
                    <a:pt x="11308" y="2943"/>
                    <a:pt x="11255" y="2897"/>
                  </a:cubicBezTo>
                  <a:cubicBezTo>
                    <a:pt x="11255" y="2943"/>
                    <a:pt x="11316" y="2958"/>
                    <a:pt x="11354" y="2996"/>
                  </a:cubicBezTo>
                  <a:cubicBezTo>
                    <a:pt x="11293" y="2996"/>
                    <a:pt x="11232" y="2920"/>
                    <a:pt x="11239" y="2866"/>
                  </a:cubicBezTo>
                  <a:cubicBezTo>
                    <a:pt x="11186" y="2828"/>
                    <a:pt x="11140" y="2782"/>
                    <a:pt x="11124" y="2720"/>
                  </a:cubicBezTo>
                  <a:cubicBezTo>
                    <a:pt x="10971" y="2590"/>
                    <a:pt x="10917" y="2414"/>
                    <a:pt x="10772" y="2268"/>
                  </a:cubicBezTo>
                  <a:cubicBezTo>
                    <a:pt x="10764" y="2322"/>
                    <a:pt x="10803" y="2345"/>
                    <a:pt x="10780" y="2406"/>
                  </a:cubicBezTo>
                  <a:cubicBezTo>
                    <a:pt x="10810" y="2445"/>
                    <a:pt x="10833" y="2483"/>
                    <a:pt x="10818" y="2529"/>
                  </a:cubicBezTo>
                  <a:lnTo>
                    <a:pt x="10848" y="2537"/>
                  </a:lnTo>
                  <a:cubicBezTo>
                    <a:pt x="10833" y="2590"/>
                    <a:pt x="10879" y="2605"/>
                    <a:pt x="10879" y="2636"/>
                  </a:cubicBezTo>
                  <a:lnTo>
                    <a:pt x="10833" y="2628"/>
                  </a:lnTo>
                  <a:cubicBezTo>
                    <a:pt x="10833" y="2674"/>
                    <a:pt x="10871" y="2705"/>
                    <a:pt x="10879" y="2743"/>
                  </a:cubicBezTo>
                  <a:cubicBezTo>
                    <a:pt x="10879" y="2782"/>
                    <a:pt x="10848" y="2743"/>
                    <a:pt x="10841" y="2759"/>
                  </a:cubicBezTo>
                  <a:cubicBezTo>
                    <a:pt x="10848" y="2828"/>
                    <a:pt x="10910" y="2835"/>
                    <a:pt x="10948" y="2897"/>
                  </a:cubicBezTo>
                  <a:cubicBezTo>
                    <a:pt x="10925" y="2920"/>
                    <a:pt x="10871" y="2866"/>
                    <a:pt x="10917" y="2843"/>
                  </a:cubicBezTo>
                  <a:lnTo>
                    <a:pt x="10917" y="2881"/>
                  </a:lnTo>
                  <a:lnTo>
                    <a:pt x="10848" y="2866"/>
                  </a:lnTo>
                  <a:cubicBezTo>
                    <a:pt x="10879" y="2881"/>
                    <a:pt x="10856" y="2912"/>
                    <a:pt x="10894" y="2912"/>
                  </a:cubicBezTo>
                  <a:lnTo>
                    <a:pt x="10879" y="2943"/>
                  </a:lnTo>
                  <a:cubicBezTo>
                    <a:pt x="10917" y="2981"/>
                    <a:pt x="10933" y="3027"/>
                    <a:pt x="10956" y="3073"/>
                  </a:cubicBezTo>
                  <a:lnTo>
                    <a:pt x="11002" y="3057"/>
                  </a:lnTo>
                  <a:lnTo>
                    <a:pt x="11040" y="3088"/>
                  </a:lnTo>
                  <a:lnTo>
                    <a:pt x="10994" y="3142"/>
                  </a:lnTo>
                  <a:cubicBezTo>
                    <a:pt x="10956" y="3088"/>
                    <a:pt x="10871" y="3027"/>
                    <a:pt x="10818" y="3027"/>
                  </a:cubicBezTo>
                  <a:cubicBezTo>
                    <a:pt x="10764" y="2943"/>
                    <a:pt x="10703" y="2866"/>
                    <a:pt x="10680" y="2766"/>
                  </a:cubicBezTo>
                  <a:cubicBezTo>
                    <a:pt x="10649" y="2805"/>
                    <a:pt x="10626" y="2743"/>
                    <a:pt x="10611" y="2705"/>
                  </a:cubicBezTo>
                  <a:lnTo>
                    <a:pt x="10649" y="2751"/>
                  </a:lnTo>
                  <a:cubicBezTo>
                    <a:pt x="10657" y="2705"/>
                    <a:pt x="10588" y="2682"/>
                    <a:pt x="10565" y="2644"/>
                  </a:cubicBezTo>
                  <a:cubicBezTo>
                    <a:pt x="10565" y="2605"/>
                    <a:pt x="10603" y="2644"/>
                    <a:pt x="10580" y="2613"/>
                  </a:cubicBezTo>
                  <a:cubicBezTo>
                    <a:pt x="10542" y="2628"/>
                    <a:pt x="10496" y="2529"/>
                    <a:pt x="10473" y="2475"/>
                  </a:cubicBezTo>
                  <a:cubicBezTo>
                    <a:pt x="10419" y="2445"/>
                    <a:pt x="10419" y="2383"/>
                    <a:pt x="10373" y="2337"/>
                  </a:cubicBezTo>
                  <a:cubicBezTo>
                    <a:pt x="10335" y="2345"/>
                    <a:pt x="10389" y="2399"/>
                    <a:pt x="10389" y="2414"/>
                  </a:cubicBezTo>
                  <a:cubicBezTo>
                    <a:pt x="10343" y="2376"/>
                    <a:pt x="10243" y="2268"/>
                    <a:pt x="10243" y="2169"/>
                  </a:cubicBezTo>
                  <a:cubicBezTo>
                    <a:pt x="10167" y="2130"/>
                    <a:pt x="10128" y="1901"/>
                    <a:pt x="10029" y="1916"/>
                  </a:cubicBezTo>
                  <a:cubicBezTo>
                    <a:pt x="10013" y="1862"/>
                    <a:pt x="9960" y="1862"/>
                    <a:pt x="9960" y="1801"/>
                  </a:cubicBezTo>
                  <a:lnTo>
                    <a:pt x="10006" y="1809"/>
                  </a:lnTo>
                  <a:cubicBezTo>
                    <a:pt x="9922" y="1709"/>
                    <a:pt x="9814" y="1610"/>
                    <a:pt x="9730" y="1640"/>
                  </a:cubicBezTo>
                  <a:cubicBezTo>
                    <a:pt x="9722" y="1678"/>
                    <a:pt x="9730" y="1732"/>
                    <a:pt x="9692" y="1724"/>
                  </a:cubicBezTo>
                  <a:cubicBezTo>
                    <a:pt x="9692" y="1801"/>
                    <a:pt x="9738" y="1901"/>
                    <a:pt x="9684" y="1947"/>
                  </a:cubicBezTo>
                  <a:cubicBezTo>
                    <a:pt x="9730" y="1962"/>
                    <a:pt x="9738" y="2023"/>
                    <a:pt x="9776" y="2016"/>
                  </a:cubicBezTo>
                  <a:lnTo>
                    <a:pt x="9761" y="1985"/>
                  </a:lnTo>
                  <a:lnTo>
                    <a:pt x="9799" y="1993"/>
                  </a:lnTo>
                  <a:cubicBezTo>
                    <a:pt x="9784" y="2023"/>
                    <a:pt x="9784" y="2039"/>
                    <a:pt x="9799" y="2062"/>
                  </a:cubicBezTo>
                  <a:cubicBezTo>
                    <a:pt x="9799" y="2092"/>
                    <a:pt x="9776" y="2092"/>
                    <a:pt x="9761" y="2069"/>
                  </a:cubicBezTo>
                  <a:lnTo>
                    <a:pt x="9784" y="2100"/>
                  </a:lnTo>
                  <a:cubicBezTo>
                    <a:pt x="9768" y="2169"/>
                    <a:pt x="9845" y="2253"/>
                    <a:pt x="9899" y="2322"/>
                  </a:cubicBezTo>
                  <a:cubicBezTo>
                    <a:pt x="9891" y="2422"/>
                    <a:pt x="9998" y="2483"/>
                    <a:pt x="10075" y="2552"/>
                  </a:cubicBezTo>
                  <a:lnTo>
                    <a:pt x="10067" y="2567"/>
                  </a:lnTo>
                  <a:cubicBezTo>
                    <a:pt x="9990" y="2559"/>
                    <a:pt x="9952" y="2483"/>
                    <a:pt x="9891" y="2452"/>
                  </a:cubicBezTo>
                  <a:lnTo>
                    <a:pt x="9891" y="2514"/>
                  </a:lnTo>
                  <a:cubicBezTo>
                    <a:pt x="10006" y="2605"/>
                    <a:pt x="10029" y="2705"/>
                    <a:pt x="10121" y="2805"/>
                  </a:cubicBezTo>
                  <a:lnTo>
                    <a:pt x="10113" y="2828"/>
                  </a:lnTo>
                  <a:cubicBezTo>
                    <a:pt x="10082" y="2789"/>
                    <a:pt x="10029" y="2728"/>
                    <a:pt x="9990" y="2720"/>
                  </a:cubicBezTo>
                  <a:cubicBezTo>
                    <a:pt x="9975" y="2751"/>
                    <a:pt x="10006" y="2759"/>
                    <a:pt x="10006" y="2789"/>
                  </a:cubicBezTo>
                  <a:cubicBezTo>
                    <a:pt x="10029" y="2766"/>
                    <a:pt x="10044" y="2789"/>
                    <a:pt x="10036" y="2820"/>
                  </a:cubicBezTo>
                  <a:lnTo>
                    <a:pt x="10082" y="2797"/>
                  </a:lnTo>
                  <a:cubicBezTo>
                    <a:pt x="10090" y="2843"/>
                    <a:pt x="10159" y="2935"/>
                    <a:pt x="10190" y="2897"/>
                  </a:cubicBezTo>
                  <a:cubicBezTo>
                    <a:pt x="10220" y="2904"/>
                    <a:pt x="10159" y="2912"/>
                    <a:pt x="10190" y="2943"/>
                  </a:cubicBezTo>
                  <a:lnTo>
                    <a:pt x="10151" y="2943"/>
                  </a:lnTo>
                  <a:cubicBezTo>
                    <a:pt x="10159" y="2973"/>
                    <a:pt x="10220" y="2981"/>
                    <a:pt x="10228" y="2958"/>
                  </a:cubicBezTo>
                  <a:lnTo>
                    <a:pt x="10205" y="3019"/>
                  </a:lnTo>
                  <a:cubicBezTo>
                    <a:pt x="10243" y="3050"/>
                    <a:pt x="10243" y="3019"/>
                    <a:pt x="10274" y="3034"/>
                  </a:cubicBezTo>
                  <a:lnTo>
                    <a:pt x="10259" y="3065"/>
                  </a:lnTo>
                  <a:cubicBezTo>
                    <a:pt x="10259" y="3103"/>
                    <a:pt x="10297" y="3073"/>
                    <a:pt x="10305" y="3088"/>
                  </a:cubicBezTo>
                  <a:lnTo>
                    <a:pt x="10297" y="3142"/>
                  </a:lnTo>
                  <a:cubicBezTo>
                    <a:pt x="10266" y="3134"/>
                    <a:pt x="10266" y="3111"/>
                    <a:pt x="10243" y="3103"/>
                  </a:cubicBezTo>
                  <a:cubicBezTo>
                    <a:pt x="10243" y="3149"/>
                    <a:pt x="10297" y="3165"/>
                    <a:pt x="10312" y="3142"/>
                  </a:cubicBezTo>
                  <a:cubicBezTo>
                    <a:pt x="10343" y="3188"/>
                    <a:pt x="10373" y="3241"/>
                    <a:pt x="10427" y="3249"/>
                  </a:cubicBezTo>
                  <a:cubicBezTo>
                    <a:pt x="10427" y="3295"/>
                    <a:pt x="10396" y="3257"/>
                    <a:pt x="10389" y="3287"/>
                  </a:cubicBezTo>
                  <a:lnTo>
                    <a:pt x="10320" y="3211"/>
                  </a:lnTo>
                  <a:cubicBezTo>
                    <a:pt x="10312" y="3249"/>
                    <a:pt x="10297" y="3257"/>
                    <a:pt x="10259" y="3241"/>
                  </a:cubicBezTo>
                  <a:lnTo>
                    <a:pt x="10297" y="3264"/>
                  </a:lnTo>
                  <a:cubicBezTo>
                    <a:pt x="10266" y="3287"/>
                    <a:pt x="10312" y="3303"/>
                    <a:pt x="10282" y="3326"/>
                  </a:cubicBezTo>
                  <a:cubicBezTo>
                    <a:pt x="10335" y="3356"/>
                    <a:pt x="10351" y="3395"/>
                    <a:pt x="10381" y="3440"/>
                  </a:cubicBezTo>
                  <a:lnTo>
                    <a:pt x="10351" y="3395"/>
                  </a:lnTo>
                  <a:lnTo>
                    <a:pt x="10343" y="3395"/>
                  </a:lnTo>
                  <a:lnTo>
                    <a:pt x="10320" y="3379"/>
                  </a:lnTo>
                  <a:cubicBezTo>
                    <a:pt x="10312" y="3418"/>
                    <a:pt x="10351" y="3440"/>
                    <a:pt x="10381" y="3471"/>
                  </a:cubicBezTo>
                  <a:lnTo>
                    <a:pt x="10320" y="3517"/>
                  </a:lnTo>
                  <a:cubicBezTo>
                    <a:pt x="10351" y="3517"/>
                    <a:pt x="10343" y="3525"/>
                    <a:pt x="10381" y="3548"/>
                  </a:cubicBezTo>
                  <a:cubicBezTo>
                    <a:pt x="10381" y="3571"/>
                    <a:pt x="10358" y="3571"/>
                    <a:pt x="10358" y="3601"/>
                  </a:cubicBezTo>
                  <a:lnTo>
                    <a:pt x="10396" y="3609"/>
                  </a:lnTo>
                  <a:cubicBezTo>
                    <a:pt x="10396" y="3640"/>
                    <a:pt x="10381" y="3624"/>
                    <a:pt x="10381" y="3663"/>
                  </a:cubicBezTo>
                  <a:cubicBezTo>
                    <a:pt x="10419" y="3701"/>
                    <a:pt x="10435" y="3747"/>
                    <a:pt x="10458" y="3785"/>
                  </a:cubicBezTo>
                  <a:cubicBezTo>
                    <a:pt x="10450" y="3816"/>
                    <a:pt x="10435" y="3778"/>
                    <a:pt x="10396" y="3762"/>
                  </a:cubicBezTo>
                  <a:cubicBezTo>
                    <a:pt x="10396" y="3793"/>
                    <a:pt x="10435" y="3801"/>
                    <a:pt x="10427" y="3831"/>
                  </a:cubicBezTo>
                  <a:lnTo>
                    <a:pt x="10458" y="3824"/>
                  </a:lnTo>
                  <a:cubicBezTo>
                    <a:pt x="10496" y="3938"/>
                    <a:pt x="10603" y="4023"/>
                    <a:pt x="10642" y="4130"/>
                  </a:cubicBezTo>
                  <a:lnTo>
                    <a:pt x="10649" y="4099"/>
                  </a:lnTo>
                  <a:lnTo>
                    <a:pt x="10703" y="4138"/>
                  </a:lnTo>
                  <a:cubicBezTo>
                    <a:pt x="10642" y="4214"/>
                    <a:pt x="10810" y="4276"/>
                    <a:pt x="10818" y="4322"/>
                  </a:cubicBezTo>
                  <a:cubicBezTo>
                    <a:pt x="10734" y="4352"/>
                    <a:pt x="10726" y="4276"/>
                    <a:pt x="10657" y="4222"/>
                  </a:cubicBezTo>
                  <a:cubicBezTo>
                    <a:pt x="10657" y="4260"/>
                    <a:pt x="10718" y="4283"/>
                    <a:pt x="10688" y="4314"/>
                  </a:cubicBezTo>
                  <a:lnTo>
                    <a:pt x="10741" y="4329"/>
                  </a:lnTo>
                  <a:lnTo>
                    <a:pt x="10726" y="4360"/>
                  </a:lnTo>
                  <a:lnTo>
                    <a:pt x="10688" y="4314"/>
                  </a:lnTo>
                  <a:lnTo>
                    <a:pt x="10642" y="4314"/>
                  </a:lnTo>
                  <a:cubicBezTo>
                    <a:pt x="10611" y="4360"/>
                    <a:pt x="10726" y="4352"/>
                    <a:pt x="10695" y="4398"/>
                  </a:cubicBezTo>
                  <a:cubicBezTo>
                    <a:pt x="10741" y="4406"/>
                    <a:pt x="10780" y="4413"/>
                    <a:pt x="10818" y="4429"/>
                  </a:cubicBezTo>
                  <a:cubicBezTo>
                    <a:pt x="10818" y="4452"/>
                    <a:pt x="10795" y="4452"/>
                    <a:pt x="10780" y="4444"/>
                  </a:cubicBezTo>
                  <a:cubicBezTo>
                    <a:pt x="10764" y="4475"/>
                    <a:pt x="10795" y="4482"/>
                    <a:pt x="10795" y="4490"/>
                  </a:cubicBezTo>
                  <a:lnTo>
                    <a:pt x="10841" y="4490"/>
                  </a:lnTo>
                  <a:lnTo>
                    <a:pt x="10841" y="4467"/>
                  </a:lnTo>
                  <a:lnTo>
                    <a:pt x="10856" y="4505"/>
                  </a:lnTo>
                  <a:lnTo>
                    <a:pt x="10917" y="4513"/>
                  </a:lnTo>
                  <a:cubicBezTo>
                    <a:pt x="10887" y="4528"/>
                    <a:pt x="10887" y="4521"/>
                    <a:pt x="10894" y="4544"/>
                  </a:cubicBezTo>
                  <a:lnTo>
                    <a:pt x="10856" y="4559"/>
                  </a:lnTo>
                  <a:cubicBezTo>
                    <a:pt x="10917" y="4544"/>
                    <a:pt x="10910" y="4559"/>
                    <a:pt x="10956" y="4559"/>
                  </a:cubicBezTo>
                  <a:lnTo>
                    <a:pt x="10933" y="4590"/>
                  </a:lnTo>
                  <a:cubicBezTo>
                    <a:pt x="10994" y="4582"/>
                    <a:pt x="11002" y="4590"/>
                    <a:pt x="11040" y="4590"/>
                  </a:cubicBezTo>
                  <a:lnTo>
                    <a:pt x="10994" y="4590"/>
                  </a:lnTo>
                  <a:cubicBezTo>
                    <a:pt x="11002" y="4597"/>
                    <a:pt x="11078" y="4620"/>
                    <a:pt x="11124" y="4628"/>
                  </a:cubicBezTo>
                  <a:cubicBezTo>
                    <a:pt x="11140" y="4597"/>
                    <a:pt x="11063" y="4597"/>
                    <a:pt x="11040" y="4590"/>
                  </a:cubicBezTo>
                  <a:lnTo>
                    <a:pt x="11071" y="4582"/>
                  </a:lnTo>
                  <a:lnTo>
                    <a:pt x="11032" y="4582"/>
                  </a:lnTo>
                  <a:cubicBezTo>
                    <a:pt x="11071" y="4551"/>
                    <a:pt x="10933" y="4567"/>
                    <a:pt x="10994" y="4521"/>
                  </a:cubicBezTo>
                  <a:cubicBezTo>
                    <a:pt x="11071" y="4513"/>
                    <a:pt x="11078" y="4544"/>
                    <a:pt x="11071" y="4559"/>
                  </a:cubicBezTo>
                  <a:cubicBezTo>
                    <a:pt x="11155" y="4559"/>
                    <a:pt x="11155" y="4597"/>
                    <a:pt x="11163" y="4636"/>
                  </a:cubicBezTo>
                  <a:cubicBezTo>
                    <a:pt x="11124" y="4628"/>
                    <a:pt x="11101" y="4628"/>
                    <a:pt x="11063" y="4628"/>
                  </a:cubicBezTo>
                  <a:lnTo>
                    <a:pt x="11101" y="4643"/>
                  </a:lnTo>
                  <a:cubicBezTo>
                    <a:pt x="11032" y="4674"/>
                    <a:pt x="11140" y="4682"/>
                    <a:pt x="11078" y="4720"/>
                  </a:cubicBezTo>
                  <a:cubicBezTo>
                    <a:pt x="11109" y="4758"/>
                    <a:pt x="11101" y="4751"/>
                    <a:pt x="11117" y="4789"/>
                  </a:cubicBezTo>
                  <a:lnTo>
                    <a:pt x="11147" y="4789"/>
                  </a:lnTo>
                  <a:lnTo>
                    <a:pt x="11163" y="4827"/>
                  </a:lnTo>
                  <a:lnTo>
                    <a:pt x="11140" y="4812"/>
                  </a:lnTo>
                  <a:cubicBezTo>
                    <a:pt x="11109" y="4812"/>
                    <a:pt x="11140" y="4865"/>
                    <a:pt x="11163" y="4865"/>
                  </a:cubicBezTo>
                  <a:cubicBezTo>
                    <a:pt x="11155" y="4888"/>
                    <a:pt x="11186" y="4911"/>
                    <a:pt x="11147" y="4927"/>
                  </a:cubicBezTo>
                  <a:cubicBezTo>
                    <a:pt x="11140" y="4950"/>
                    <a:pt x="11193" y="4988"/>
                    <a:pt x="11163" y="5019"/>
                  </a:cubicBezTo>
                  <a:cubicBezTo>
                    <a:pt x="11124" y="5026"/>
                    <a:pt x="11101" y="4988"/>
                    <a:pt x="11071" y="4973"/>
                  </a:cubicBezTo>
                  <a:cubicBezTo>
                    <a:pt x="11071" y="5011"/>
                    <a:pt x="11109" y="5042"/>
                    <a:pt x="11086" y="5095"/>
                  </a:cubicBezTo>
                  <a:cubicBezTo>
                    <a:pt x="11063" y="5118"/>
                    <a:pt x="11063" y="5095"/>
                    <a:pt x="11063" y="5126"/>
                  </a:cubicBezTo>
                  <a:lnTo>
                    <a:pt x="11101" y="5118"/>
                  </a:lnTo>
                  <a:lnTo>
                    <a:pt x="11109" y="5057"/>
                  </a:lnTo>
                  <a:cubicBezTo>
                    <a:pt x="11140" y="5057"/>
                    <a:pt x="11140" y="5057"/>
                    <a:pt x="11140" y="5026"/>
                  </a:cubicBezTo>
                  <a:lnTo>
                    <a:pt x="11155" y="5049"/>
                  </a:lnTo>
                  <a:lnTo>
                    <a:pt x="11117" y="5088"/>
                  </a:lnTo>
                  <a:lnTo>
                    <a:pt x="11147" y="5095"/>
                  </a:lnTo>
                  <a:lnTo>
                    <a:pt x="11124" y="5157"/>
                  </a:lnTo>
                  <a:lnTo>
                    <a:pt x="11109" y="5134"/>
                  </a:lnTo>
                  <a:lnTo>
                    <a:pt x="11124" y="5126"/>
                  </a:lnTo>
                  <a:lnTo>
                    <a:pt x="11071" y="5118"/>
                  </a:lnTo>
                  <a:cubicBezTo>
                    <a:pt x="11140" y="5218"/>
                    <a:pt x="11124" y="5294"/>
                    <a:pt x="11140" y="5394"/>
                  </a:cubicBezTo>
                  <a:lnTo>
                    <a:pt x="11109" y="5394"/>
                  </a:lnTo>
                  <a:cubicBezTo>
                    <a:pt x="11124" y="5402"/>
                    <a:pt x="11140" y="5478"/>
                    <a:pt x="11124" y="5517"/>
                  </a:cubicBezTo>
                  <a:cubicBezTo>
                    <a:pt x="11101" y="5517"/>
                    <a:pt x="11101" y="5440"/>
                    <a:pt x="11078" y="5440"/>
                  </a:cubicBezTo>
                  <a:cubicBezTo>
                    <a:pt x="11109" y="5432"/>
                    <a:pt x="11101" y="5409"/>
                    <a:pt x="11078" y="5432"/>
                  </a:cubicBezTo>
                  <a:cubicBezTo>
                    <a:pt x="11086" y="5509"/>
                    <a:pt x="11078" y="5578"/>
                    <a:pt x="11063" y="5624"/>
                  </a:cubicBezTo>
                  <a:cubicBezTo>
                    <a:pt x="11009" y="5632"/>
                    <a:pt x="11063" y="5555"/>
                    <a:pt x="11009" y="5540"/>
                  </a:cubicBezTo>
                  <a:lnTo>
                    <a:pt x="11009" y="5586"/>
                  </a:lnTo>
                  <a:cubicBezTo>
                    <a:pt x="10956" y="5655"/>
                    <a:pt x="10994" y="5823"/>
                    <a:pt x="10963" y="5900"/>
                  </a:cubicBezTo>
                  <a:cubicBezTo>
                    <a:pt x="10948" y="5907"/>
                    <a:pt x="10956" y="5846"/>
                    <a:pt x="10925" y="5869"/>
                  </a:cubicBezTo>
                  <a:cubicBezTo>
                    <a:pt x="10956" y="5900"/>
                    <a:pt x="10948" y="5930"/>
                    <a:pt x="10948" y="5961"/>
                  </a:cubicBezTo>
                  <a:lnTo>
                    <a:pt x="10971" y="5907"/>
                  </a:lnTo>
                  <a:lnTo>
                    <a:pt x="10994" y="5907"/>
                  </a:lnTo>
                  <a:cubicBezTo>
                    <a:pt x="10994" y="5961"/>
                    <a:pt x="10948" y="5969"/>
                    <a:pt x="10963" y="6022"/>
                  </a:cubicBezTo>
                  <a:lnTo>
                    <a:pt x="10925" y="6022"/>
                  </a:lnTo>
                  <a:cubicBezTo>
                    <a:pt x="10933" y="6061"/>
                    <a:pt x="10910" y="6084"/>
                    <a:pt x="10910" y="6114"/>
                  </a:cubicBezTo>
                  <a:lnTo>
                    <a:pt x="10879" y="6099"/>
                  </a:lnTo>
                  <a:cubicBezTo>
                    <a:pt x="10856" y="6114"/>
                    <a:pt x="10879" y="6137"/>
                    <a:pt x="10848" y="6137"/>
                  </a:cubicBezTo>
                  <a:lnTo>
                    <a:pt x="10871" y="6152"/>
                  </a:lnTo>
                  <a:cubicBezTo>
                    <a:pt x="10810" y="6252"/>
                    <a:pt x="10780" y="6321"/>
                    <a:pt x="10734" y="6436"/>
                  </a:cubicBezTo>
                  <a:lnTo>
                    <a:pt x="10718" y="6405"/>
                  </a:lnTo>
                  <a:lnTo>
                    <a:pt x="10688" y="6459"/>
                  </a:lnTo>
                  <a:cubicBezTo>
                    <a:pt x="10688" y="6497"/>
                    <a:pt x="10726" y="6467"/>
                    <a:pt x="10718" y="6497"/>
                  </a:cubicBezTo>
                  <a:cubicBezTo>
                    <a:pt x="10680" y="6505"/>
                    <a:pt x="10665" y="6536"/>
                    <a:pt x="10680" y="6398"/>
                  </a:cubicBezTo>
                  <a:lnTo>
                    <a:pt x="10626" y="6398"/>
                  </a:lnTo>
                  <a:lnTo>
                    <a:pt x="10657" y="6612"/>
                  </a:lnTo>
                  <a:cubicBezTo>
                    <a:pt x="10611" y="6620"/>
                    <a:pt x="10626" y="6696"/>
                    <a:pt x="10626" y="6696"/>
                  </a:cubicBezTo>
                  <a:lnTo>
                    <a:pt x="10412" y="6696"/>
                  </a:lnTo>
                  <a:lnTo>
                    <a:pt x="10435" y="6704"/>
                  </a:lnTo>
                  <a:cubicBezTo>
                    <a:pt x="10427" y="6742"/>
                    <a:pt x="10343" y="6788"/>
                    <a:pt x="10312" y="6773"/>
                  </a:cubicBezTo>
                  <a:cubicBezTo>
                    <a:pt x="10297" y="6827"/>
                    <a:pt x="10373" y="6750"/>
                    <a:pt x="10381" y="6804"/>
                  </a:cubicBezTo>
                  <a:cubicBezTo>
                    <a:pt x="10373" y="6819"/>
                    <a:pt x="10358" y="6804"/>
                    <a:pt x="10335" y="6819"/>
                  </a:cubicBezTo>
                  <a:cubicBezTo>
                    <a:pt x="10335" y="6857"/>
                    <a:pt x="10297" y="6865"/>
                    <a:pt x="10320" y="6903"/>
                  </a:cubicBezTo>
                  <a:cubicBezTo>
                    <a:pt x="10305" y="6926"/>
                    <a:pt x="10282" y="6957"/>
                    <a:pt x="10259" y="6942"/>
                  </a:cubicBezTo>
                  <a:lnTo>
                    <a:pt x="10259" y="6980"/>
                  </a:lnTo>
                  <a:cubicBezTo>
                    <a:pt x="10297" y="6980"/>
                    <a:pt x="10236" y="6965"/>
                    <a:pt x="10282" y="6965"/>
                  </a:cubicBezTo>
                  <a:cubicBezTo>
                    <a:pt x="10305" y="7003"/>
                    <a:pt x="10228" y="7056"/>
                    <a:pt x="10220" y="7118"/>
                  </a:cubicBezTo>
                  <a:cubicBezTo>
                    <a:pt x="10205" y="7095"/>
                    <a:pt x="10190" y="7087"/>
                    <a:pt x="10197" y="7056"/>
                  </a:cubicBezTo>
                  <a:cubicBezTo>
                    <a:pt x="10151" y="7072"/>
                    <a:pt x="10197" y="7125"/>
                    <a:pt x="10182" y="7164"/>
                  </a:cubicBezTo>
                  <a:cubicBezTo>
                    <a:pt x="10128" y="7164"/>
                    <a:pt x="10144" y="7202"/>
                    <a:pt x="10128" y="7240"/>
                  </a:cubicBezTo>
                  <a:cubicBezTo>
                    <a:pt x="10082" y="7240"/>
                    <a:pt x="10075" y="7279"/>
                    <a:pt x="10052" y="7317"/>
                  </a:cubicBezTo>
                  <a:lnTo>
                    <a:pt x="10067" y="7263"/>
                  </a:lnTo>
                  <a:lnTo>
                    <a:pt x="10036" y="7225"/>
                  </a:lnTo>
                  <a:cubicBezTo>
                    <a:pt x="10036" y="7271"/>
                    <a:pt x="10006" y="7309"/>
                    <a:pt x="10013" y="7355"/>
                  </a:cubicBezTo>
                  <a:lnTo>
                    <a:pt x="9967" y="7386"/>
                  </a:lnTo>
                  <a:cubicBezTo>
                    <a:pt x="9929" y="7363"/>
                    <a:pt x="10013" y="7325"/>
                    <a:pt x="9960" y="7340"/>
                  </a:cubicBezTo>
                  <a:cubicBezTo>
                    <a:pt x="9960" y="7309"/>
                    <a:pt x="9990" y="7317"/>
                    <a:pt x="9990" y="7286"/>
                  </a:cubicBezTo>
                  <a:cubicBezTo>
                    <a:pt x="9960" y="7279"/>
                    <a:pt x="9952" y="7355"/>
                    <a:pt x="9929" y="7325"/>
                  </a:cubicBezTo>
                  <a:cubicBezTo>
                    <a:pt x="9929" y="7355"/>
                    <a:pt x="9914" y="7363"/>
                    <a:pt x="9899" y="7401"/>
                  </a:cubicBezTo>
                  <a:cubicBezTo>
                    <a:pt x="9876" y="7363"/>
                    <a:pt x="9876" y="7432"/>
                    <a:pt x="9837" y="7432"/>
                  </a:cubicBezTo>
                  <a:cubicBezTo>
                    <a:pt x="9837" y="7478"/>
                    <a:pt x="9799" y="7501"/>
                    <a:pt x="9776" y="7539"/>
                  </a:cubicBezTo>
                  <a:lnTo>
                    <a:pt x="9837" y="7516"/>
                  </a:lnTo>
                  <a:cubicBezTo>
                    <a:pt x="9860" y="7547"/>
                    <a:pt x="9807" y="7570"/>
                    <a:pt x="9784" y="7585"/>
                  </a:cubicBezTo>
                  <a:lnTo>
                    <a:pt x="9776" y="7539"/>
                  </a:lnTo>
                  <a:lnTo>
                    <a:pt x="9730" y="7516"/>
                  </a:lnTo>
                  <a:cubicBezTo>
                    <a:pt x="9761" y="7554"/>
                    <a:pt x="9707" y="7554"/>
                    <a:pt x="9707" y="7608"/>
                  </a:cubicBezTo>
                  <a:cubicBezTo>
                    <a:pt x="9738" y="7616"/>
                    <a:pt x="9730" y="7585"/>
                    <a:pt x="9761" y="7585"/>
                  </a:cubicBezTo>
                  <a:cubicBezTo>
                    <a:pt x="9745" y="7608"/>
                    <a:pt x="9738" y="7631"/>
                    <a:pt x="9707" y="7623"/>
                  </a:cubicBezTo>
                  <a:lnTo>
                    <a:pt x="9707" y="7593"/>
                  </a:lnTo>
                  <a:lnTo>
                    <a:pt x="9684" y="7593"/>
                  </a:lnTo>
                  <a:cubicBezTo>
                    <a:pt x="9653" y="7593"/>
                    <a:pt x="9699" y="7631"/>
                    <a:pt x="9661" y="7616"/>
                  </a:cubicBezTo>
                  <a:cubicBezTo>
                    <a:pt x="9684" y="7623"/>
                    <a:pt x="9699" y="7631"/>
                    <a:pt x="9699" y="7662"/>
                  </a:cubicBezTo>
                  <a:cubicBezTo>
                    <a:pt x="9684" y="7685"/>
                    <a:pt x="9692" y="7654"/>
                    <a:pt x="9661" y="7654"/>
                  </a:cubicBezTo>
                  <a:lnTo>
                    <a:pt x="9684" y="7692"/>
                  </a:lnTo>
                  <a:lnTo>
                    <a:pt x="9661" y="7708"/>
                  </a:lnTo>
                  <a:cubicBezTo>
                    <a:pt x="9623" y="7708"/>
                    <a:pt x="9646" y="7662"/>
                    <a:pt x="9615" y="7654"/>
                  </a:cubicBezTo>
                  <a:lnTo>
                    <a:pt x="9630" y="7700"/>
                  </a:lnTo>
                  <a:cubicBezTo>
                    <a:pt x="9630" y="7738"/>
                    <a:pt x="9584" y="7708"/>
                    <a:pt x="9592" y="7746"/>
                  </a:cubicBezTo>
                  <a:cubicBezTo>
                    <a:pt x="9569" y="7746"/>
                    <a:pt x="9569" y="7738"/>
                    <a:pt x="9546" y="7738"/>
                  </a:cubicBezTo>
                  <a:cubicBezTo>
                    <a:pt x="9538" y="7777"/>
                    <a:pt x="9508" y="7777"/>
                    <a:pt x="9492" y="7784"/>
                  </a:cubicBezTo>
                  <a:cubicBezTo>
                    <a:pt x="9500" y="7823"/>
                    <a:pt x="9462" y="7846"/>
                    <a:pt x="9431" y="7861"/>
                  </a:cubicBezTo>
                  <a:cubicBezTo>
                    <a:pt x="9416" y="7861"/>
                    <a:pt x="9439" y="7823"/>
                    <a:pt x="9416" y="7838"/>
                  </a:cubicBezTo>
                  <a:cubicBezTo>
                    <a:pt x="9416" y="7884"/>
                    <a:pt x="9378" y="7884"/>
                    <a:pt x="9347" y="7914"/>
                  </a:cubicBezTo>
                  <a:lnTo>
                    <a:pt x="9362" y="7953"/>
                  </a:lnTo>
                  <a:cubicBezTo>
                    <a:pt x="9339" y="7976"/>
                    <a:pt x="9339" y="7922"/>
                    <a:pt x="9309" y="7930"/>
                  </a:cubicBezTo>
                  <a:lnTo>
                    <a:pt x="9301" y="7960"/>
                  </a:lnTo>
                  <a:cubicBezTo>
                    <a:pt x="9209" y="7937"/>
                    <a:pt x="9209" y="8052"/>
                    <a:pt x="9132" y="8052"/>
                  </a:cubicBezTo>
                  <a:cubicBezTo>
                    <a:pt x="9132" y="8106"/>
                    <a:pt x="9125" y="8106"/>
                    <a:pt x="9094" y="8144"/>
                  </a:cubicBezTo>
                  <a:lnTo>
                    <a:pt x="9048" y="8152"/>
                  </a:lnTo>
                  <a:lnTo>
                    <a:pt x="9079" y="8091"/>
                  </a:lnTo>
                  <a:cubicBezTo>
                    <a:pt x="9040" y="8091"/>
                    <a:pt x="9018" y="8129"/>
                    <a:pt x="9010" y="8160"/>
                  </a:cubicBezTo>
                  <a:cubicBezTo>
                    <a:pt x="8979" y="8167"/>
                    <a:pt x="8979" y="8152"/>
                    <a:pt x="8956" y="8129"/>
                  </a:cubicBezTo>
                  <a:cubicBezTo>
                    <a:pt x="8933" y="8152"/>
                    <a:pt x="8918" y="8144"/>
                    <a:pt x="8918" y="8183"/>
                  </a:cubicBezTo>
                  <a:lnTo>
                    <a:pt x="8887" y="8167"/>
                  </a:lnTo>
                  <a:cubicBezTo>
                    <a:pt x="8903" y="8190"/>
                    <a:pt x="8857" y="8236"/>
                    <a:pt x="8818" y="8206"/>
                  </a:cubicBezTo>
                  <a:cubicBezTo>
                    <a:pt x="8818" y="8259"/>
                    <a:pt x="8803" y="8244"/>
                    <a:pt x="8765" y="8259"/>
                  </a:cubicBezTo>
                  <a:cubicBezTo>
                    <a:pt x="8749" y="8282"/>
                    <a:pt x="8772" y="8267"/>
                    <a:pt x="8780" y="8275"/>
                  </a:cubicBezTo>
                  <a:lnTo>
                    <a:pt x="8742" y="8298"/>
                  </a:lnTo>
                  <a:cubicBezTo>
                    <a:pt x="8711" y="8275"/>
                    <a:pt x="8726" y="8275"/>
                    <a:pt x="8726" y="8244"/>
                  </a:cubicBezTo>
                  <a:cubicBezTo>
                    <a:pt x="8703" y="8259"/>
                    <a:pt x="8673" y="8267"/>
                    <a:pt x="8634" y="8236"/>
                  </a:cubicBezTo>
                  <a:lnTo>
                    <a:pt x="8657" y="8229"/>
                  </a:lnTo>
                  <a:lnTo>
                    <a:pt x="8573" y="8244"/>
                  </a:lnTo>
                  <a:cubicBezTo>
                    <a:pt x="8634" y="8236"/>
                    <a:pt x="8634" y="8275"/>
                    <a:pt x="8696" y="8267"/>
                  </a:cubicBezTo>
                  <a:cubicBezTo>
                    <a:pt x="8665" y="8336"/>
                    <a:pt x="8619" y="8259"/>
                    <a:pt x="8588" y="8282"/>
                  </a:cubicBezTo>
                  <a:lnTo>
                    <a:pt x="8657" y="8344"/>
                  </a:lnTo>
                  <a:lnTo>
                    <a:pt x="8573" y="8321"/>
                  </a:lnTo>
                  <a:cubicBezTo>
                    <a:pt x="8558" y="8351"/>
                    <a:pt x="8573" y="8382"/>
                    <a:pt x="8573" y="8412"/>
                  </a:cubicBezTo>
                  <a:cubicBezTo>
                    <a:pt x="8558" y="8374"/>
                    <a:pt x="8535" y="8382"/>
                    <a:pt x="8504" y="8374"/>
                  </a:cubicBezTo>
                  <a:cubicBezTo>
                    <a:pt x="8481" y="8359"/>
                    <a:pt x="8512" y="8336"/>
                    <a:pt x="8481" y="8321"/>
                  </a:cubicBezTo>
                  <a:lnTo>
                    <a:pt x="8481" y="8374"/>
                  </a:lnTo>
                  <a:lnTo>
                    <a:pt x="8466" y="8389"/>
                  </a:lnTo>
                  <a:lnTo>
                    <a:pt x="8405" y="8382"/>
                  </a:lnTo>
                  <a:cubicBezTo>
                    <a:pt x="8397" y="8359"/>
                    <a:pt x="8458" y="8359"/>
                    <a:pt x="8435" y="8336"/>
                  </a:cubicBezTo>
                  <a:cubicBezTo>
                    <a:pt x="8420" y="8359"/>
                    <a:pt x="8290" y="8458"/>
                    <a:pt x="8305" y="8382"/>
                  </a:cubicBezTo>
                  <a:lnTo>
                    <a:pt x="8251" y="8397"/>
                  </a:lnTo>
                  <a:cubicBezTo>
                    <a:pt x="8244" y="8458"/>
                    <a:pt x="8175" y="8428"/>
                    <a:pt x="8152" y="8497"/>
                  </a:cubicBezTo>
                  <a:cubicBezTo>
                    <a:pt x="8129" y="8458"/>
                    <a:pt x="8098" y="8497"/>
                    <a:pt x="8114" y="8458"/>
                  </a:cubicBezTo>
                  <a:lnTo>
                    <a:pt x="8083" y="8504"/>
                  </a:lnTo>
                  <a:cubicBezTo>
                    <a:pt x="8037" y="8512"/>
                    <a:pt x="7999" y="8504"/>
                    <a:pt x="7960" y="8543"/>
                  </a:cubicBezTo>
                  <a:cubicBezTo>
                    <a:pt x="7945" y="8512"/>
                    <a:pt x="7907" y="8527"/>
                    <a:pt x="7907" y="8550"/>
                  </a:cubicBezTo>
                  <a:cubicBezTo>
                    <a:pt x="7891" y="8527"/>
                    <a:pt x="7868" y="8543"/>
                    <a:pt x="7861" y="8535"/>
                  </a:cubicBezTo>
                  <a:cubicBezTo>
                    <a:pt x="7868" y="8550"/>
                    <a:pt x="7884" y="8550"/>
                    <a:pt x="7891" y="8581"/>
                  </a:cubicBezTo>
                  <a:lnTo>
                    <a:pt x="7830" y="8550"/>
                  </a:lnTo>
                  <a:cubicBezTo>
                    <a:pt x="7807" y="8550"/>
                    <a:pt x="7822" y="8589"/>
                    <a:pt x="7776" y="8550"/>
                  </a:cubicBezTo>
                  <a:lnTo>
                    <a:pt x="7776" y="8581"/>
                  </a:lnTo>
                  <a:lnTo>
                    <a:pt x="7853" y="8589"/>
                  </a:lnTo>
                  <a:cubicBezTo>
                    <a:pt x="7815" y="8589"/>
                    <a:pt x="7776" y="8589"/>
                    <a:pt x="7730" y="8604"/>
                  </a:cubicBezTo>
                  <a:lnTo>
                    <a:pt x="7715" y="8581"/>
                  </a:lnTo>
                  <a:cubicBezTo>
                    <a:pt x="7738" y="8573"/>
                    <a:pt x="7776" y="8589"/>
                    <a:pt x="7776" y="8550"/>
                  </a:cubicBezTo>
                  <a:cubicBezTo>
                    <a:pt x="7746" y="8535"/>
                    <a:pt x="7730" y="8581"/>
                    <a:pt x="7677" y="8550"/>
                  </a:cubicBezTo>
                  <a:lnTo>
                    <a:pt x="7662" y="8566"/>
                  </a:lnTo>
                  <a:lnTo>
                    <a:pt x="7669" y="8589"/>
                  </a:lnTo>
                  <a:lnTo>
                    <a:pt x="7593" y="8612"/>
                  </a:lnTo>
                  <a:lnTo>
                    <a:pt x="7577" y="8573"/>
                  </a:lnTo>
                  <a:cubicBezTo>
                    <a:pt x="7554" y="8589"/>
                    <a:pt x="7585" y="8604"/>
                    <a:pt x="7554" y="8604"/>
                  </a:cubicBezTo>
                  <a:cubicBezTo>
                    <a:pt x="7539" y="8581"/>
                    <a:pt x="7562" y="8573"/>
                    <a:pt x="7539" y="8573"/>
                  </a:cubicBezTo>
                  <a:lnTo>
                    <a:pt x="7524" y="8604"/>
                  </a:lnTo>
                  <a:cubicBezTo>
                    <a:pt x="7439" y="8527"/>
                    <a:pt x="7332" y="8589"/>
                    <a:pt x="7255" y="8550"/>
                  </a:cubicBezTo>
                  <a:lnTo>
                    <a:pt x="7278" y="8527"/>
                  </a:lnTo>
                  <a:cubicBezTo>
                    <a:pt x="7248" y="8504"/>
                    <a:pt x="7210" y="8550"/>
                    <a:pt x="7179" y="8504"/>
                  </a:cubicBezTo>
                  <a:lnTo>
                    <a:pt x="7179" y="8535"/>
                  </a:lnTo>
                  <a:lnTo>
                    <a:pt x="7141" y="8550"/>
                  </a:lnTo>
                  <a:lnTo>
                    <a:pt x="7156" y="8527"/>
                  </a:lnTo>
                  <a:lnTo>
                    <a:pt x="7102" y="8504"/>
                  </a:lnTo>
                  <a:lnTo>
                    <a:pt x="7118" y="8535"/>
                  </a:lnTo>
                  <a:lnTo>
                    <a:pt x="7079" y="8543"/>
                  </a:lnTo>
                  <a:lnTo>
                    <a:pt x="7079" y="8512"/>
                  </a:lnTo>
                  <a:lnTo>
                    <a:pt x="7049" y="8535"/>
                  </a:lnTo>
                  <a:lnTo>
                    <a:pt x="7026" y="8497"/>
                  </a:lnTo>
                  <a:cubicBezTo>
                    <a:pt x="6972" y="8497"/>
                    <a:pt x="6903" y="8497"/>
                    <a:pt x="6849" y="8474"/>
                  </a:cubicBezTo>
                  <a:lnTo>
                    <a:pt x="6857" y="8497"/>
                  </a:lnTo>
                  <a:lnTo>
                    <a:pt x="6811" y="8497"/>
                  </a:lnTo>
                  <a:lnTo>
                    <a:pt x="6819" y="8466"/>
                  </a:lnTo>
                  <a:cubicBezTo>
                    <a:pt x="6788" y="8451"/>
                    <a:pt x="6712" y="8458"/>
                    <a:pt x="6696" y="8466"/>
                  </a:cubicBezTo>
                  <a:cubicBezTo>
                    <a:pt x="6696" y="8435"/>
                    <a:pt x="6673" y="8428"/>
                    <a:pt x="6643" y="8435"/>
                  </a:cubicBezTo>
                  <a:cubicBezTo>
                    <a:pt x="6673" y="8466"/>
                    <a:pt x="6643" y="8458"/>
                    <a:pt x="6627" y="8466"/>
                  </a:cubicBezTo>
                  <a:cubicBezTo>
                    <a:pt x="6681" y="8466"/>
                    <a:pt x="6704" y="8512"/>
                    <a:pt x="6773" y="8512"/>
                  </a:cubicBezTo>
                  <a:lnTo>
                    <a:pt x="6758" y="8497"/>
                  </a:lnTo>
                  <a:lnTo>
                    <a:pt x="6796" y="8497"/>
                  </a:lnTo>
                  <a:cubicBezTo>
                    <a:pt x="6811" y="8527"/>
                    <a:pt x="6819" y="8527"/>
                    <a:pt x="6834" y="8550"/>
                  </a:cubicBezTo>
                  <a:cubicBezTo>
                    <a:pt x="6773" y="8512"/>
                    <a:pt x="6658" y="8535"/>
                    <a:pt x="6620" y="8489"/>
                  </a:cubicBezTo>
                  <a:lnTo>
                    <a:pt x="6604" y="8504"/>
                  </a:lnTo>
                  <a:cubicBezTo>
                    <a:pt x="6581" y="8504"/>
                    <a:pt x="6620" y="8489"/>
                    <a:pt x="6597" y="8474"/>
                  </a:cubicBezTo>
                  <a:cubicBezTo>
                    <a:pt x="6551" y="8512"/>
                    <a:pt x="6512" y="8474"/>
                    <a:pt x="6482" y="8458"/>
                  </a:cubicBezTo>
                  <a:cubicBezTo>
                    <a:pt x="6466" y="8489"/>
                    <a:pt x="6436" y="8474"/>
                    <a:pt x="6413" y="8458"/>
                  </a:cubicBezTo>
                  <a:cubicBezTo>
                    <a:pt x="6436" y="8435"/>
                    <a:pt x="6466" y="8420"/>
                    <a:pt x="6451" y="8389"/>
                  </a:cubicBezTo>
                  <a:lnTo>
                    <a:pt x="6512" y="8382"/>
                  </a:lnTo>
                  <a:lnTo>
                    <a:pt x="6482" y="8344"/>
                  </a:lnTo>
                  <a:lnTo>
                    <a:pt x="6436" y="8374"/>
                  </a:lnTo>
                  <a:cubicBezTo>
                    <a:pt x="6413" y="8374"/>
                    <a:pt x="6397" y="8344"/>
                    <a:pt x="6367" y="8359"/>
                  </a:cubicBezTo>
                  <a:cubicBezTo>
                    <a:pt x="6359" y="8313"/>
                    <a:pt x="6290" y="8313"/>
                    <a:pt x="6244" y="8321"/>
                  </a:cubicBezTo>
                  <a:cubicBezTo>
                    <a:pt x="6252" y="8282"/>
                    <a:pt x="6237" y="8282"/>
                    <a:pt x="6183" y="8298"/>
                  </a:cubicBezTo>
                  <a:lnTo>
                    <a:pt x="6206" y="8267"/>
                  </a:lnTo>
                  <a:cubicBezTo>
                    <a:pt x="6168" y="8236"/>
                    <a:pt x="6106" y="8259"/>
                    <a:pt x="6068" y="8229"/>
                  </a:cubicBezTo>
                  <a:lnTo>
                    <a:pt x="6060" y="8259"/>
                  </a:lnTo>
                  <a:lnTo>
                    <a:pt x="6022" y="8244"/>
                  </a:lnTo>
                  <a:lnTo>
                    <a:pt x="6022" y="8221"/>
                  </a:lnTo>
                  <a:cubicBezTo>
                    <a:pt x="6007" y="8206"/>
                    <a:pt x="6014" y="8244"/>
                    <a:pt x="5984" y="8221"/>
                  </a:cubicBezTo>
                  <a:lnTo>
                    <a:pt x="5984" y="8206"/>
                  </a:lnTo>
                  <a:cubicBezTo>
                    <a:pt x="5984" y="8206"/>
                    <a:pt x="5945" y="8160"/>
                    <a:pt x="5915" y="8190"/>
                  </a:cubicBezTo>
                  <a:lnTo>
                    <a:pt x="5907" y="8144"/>
                  </a:lnTo>
                  <a:cubicBezTo>
                    <a:pt x="5900" y="8183"/>
                    <a:pt x="5869" y="8129"/>
                    <a:pt x="5869" y="8129"/>
                  </a:cubicBezTo>
                  <a:cubicBezTo>
                    <a:pt x="5823" y="8121"/>
                    <a:pt x="5792" y="8160"/>
                    <a:pt x="5746" y="8106"/>
                  </a:cubicBezTo>
                  <a:cubicBezTo>
                    <a:pt x="5723" y="8129"/>
                    <a:pt x="5677" y="8091"/>
                    <a:pt x="5639" y="8083"/>
                  </a:cubicBezTo>
                  <a:lnTo>
                    <a:pt x="5647" y="8052"/>
                  </a:lnTo>
                  <a:cubicBezTo>
                    <a:pt x="5608" y="8083"/>
                    <a:pt x="5593" y="8037"/>
                    <a:pt x="5547" y="8052"/>
                  </a:cubicBezTo>
                  <a:lnTo>
                    <a:pt x="5585" y="8091"/>
                  </a:lnTo>
                  <a:lnTo>
                    <a:pt x="5532" y="8106"/>
                  </a:lnTo>
                  <a:lnTo>
                    <a:pt x="5570" y="8129"/>
                  </a:lnTo>
                  <a:lnTo>
                    <a:pt x="5547" y="8152"/>
                  </a:lnTo>
                  <a:cubicBezTo>
                    <a:pt x="5532" y="8152"/>
                    <a:pt x="5516" y="8106"/>
                    <a:pt x="5478" y="8121"/>
                  </a:cubicBezTo>
                  <a:lnTo>
                    <a:pt x="5478" y="8075"/>
                  </a:lnTo>
                  <a:cubicBezTo>
                    <a:pt x="5455" y="8045"/>
                    <a:pt x="5432" y="8068"/>
                    <a:pt x="5409" y="8029"/>
                  </a:cubicBezTo>
                  <a:cubicBezTo>
                    <a:pt x="5402" y="8037"/>
                    <a:pt x="5402" y="8068"/>
                    <a:pt x="5371" y="8045"/>
                  </a:cubicBezTo>
                  <a:cubicBezTo>
                    <a:pt x="5402" y="8006"/>
                    <a:pt x="5470" y="7999"/>
                    <a:pt x="5524" y="7999"/>
                  </a:cubicBezTo>
                  <a:lnTo>
                    <a:pt x="5470" y="7953"/>
                  </a:lnTo>
                  <a:lnTo>
                    <a:pt x="5432" y="7953"/>
                  </a:lnTo>
                  <a:lnTo>
                    <a:pt x="5409" y="7976"/>
                  </a:lnTo>
                  <a:cubicBezTo>
                    <a:pt x="5371" y="7976"/>
                    <a:pt x="5402" y="7960"/>
                    <a:pt x="5379" y="7930"/>
                  </a:cubicBezTo>
                  <a:cubicBezTo>
                    <a:pt x="5363" y="7976"/>
                    <a:pt x="5248" y="7937"/>
                    <a:pt x="5256" y="7884"/>
                  </a:cubicBezTo>
                  <a:cubicBezTo>
                    <a:pt x="5248" y="7914"/>
                    <a:pt x="5225" y="7876"/>
                    <a:pt x="5202" y="7892"/>
                  </a:cubicBezTo>
                  <a:cubicBezTo>
                    <a:pt x="5210" y="7922"/>
                    <a:pt x="5248" y="7899"/>
                    <a:pt x="5256" y="7930"/>
                  </a:cubicBezTo>
                  <a:lnTo>
                    <a:pt x="5179" y="7892"/>
                  </a:lnTo>
                  <a:lnTo>
                    <a:pt x="5141" y="7914"/>
                  </a:lnTo>
                  <a:lnTo>
                    <a:pt x="5149" y="7892"/>
                  </a:lnTo>
                  <a:lnTo>
                    <a:pt x="5126" y="7930"/>
                  </a:lnTo>
                  <a:lnTo>
                    <a:pt x="5179" y="7930"/>
                  </a:lnTo>
                  <a:lnTo>
                    <a:pt x="5179" y="7968"/>
                  </a:lnTo>
                  <a:cubicBezTo>
                    <a:pt x="5141" y="7968"/>
                    <a:pt x="5133" y="7922"/>
                    <a:pt x="5087" y="7930"/>
                  </a:cubicBezTo>
                  <a:cubicBezTo>
                    <a:pt x="5087" y="7899"/>
                    <a:pt x="5164" y="7892"/>
                    <a:pt x="5110" y="7861"/>
                  </a:cubicBezTo>
                  <a:cubicBezTo>
                    <a:pt x="5103" y="7892"/>
                    <a:pt x="5095" y="7876"/>
                    <a:pt x="5064" y="7876"/>
                  </a:cubicBezTo>
                  <a:cubicBezTo>
                    <a:pt x="5072" y="7838"/>
                    <a:pt x="5095" y="7876"/>
                    <a:pt x="5057" y="7823"/>
                  </a:cubicBezTo>
                  <a:cubicBezTo>
                    <a:pt x="5049" y="7846"/>
                    <a:pt x="5034" y="7853"/>
                    <a:pt x="5011" y="7846"/>
                  </a:cubicBezTo>
                  <a:cubicBezTo>
                    <a:pt x="5018" y="7800"/>
                    <a:pt x="4950" y="7838"/>
                    <a:pt x="4942" y="7784"/>
                  </a:cubicBezTo>
                  <a:cubicBezTo>
                    <a:pt x="5018" y="7815"/>
                    <a:pt x="5095" y="7807"/>
                    <a:pt x="5172" y="7876"/>
                  </a:cubicBezTo>
                  <a:cubicBezTo>
                    <a:pt x="5149" y="7823"/>
                    <a:pt x="5241" y="7884"/>
                    <a:pt x="5248" y="7838"/>
                  </a:cubicBezTo>
                  <a:lnTo>
                    <a:pt x="5218" y="7807"/>
                  </a:lnTo>
                  <a:cubicBezTo>
                    <a:pt x="5187" y="7838"/>
                    <a:pt x="5149" y="7784"/>
                    <a:pt x="5141" y="7761"/>
                  </a:cubicBezTo>
                  <a:cubicBezTo>
                    <a:pt x="5141" y="7800"/>
                    <a:pt x="5103" y="7777"/>
                    <a:pt x="5103" y="7815"/>
                  </a:cubicBezTo>
                  <a:lnTo>
                    <a:pt x="5057" y="7800"/>
                  </a:lnTo>
                  <a:cubicBezTo>
                    <a:pt x="5057" y="7777"/>
                    <a:pt x="5103" y="7823"/>
                    <a:pt x="5072" y="7769"/>
                  </a:cubicBezTo>
                  <a:lnTo>
                    <a:pt x="5126" y="7777"/>
                  </a:lnTo>
                  <a:lnTo>
                    <a:pt x="5110" y="7738"/>
                  </a:lnTo>
                  <a:cubicBezTo>
                    <a:pt x="5057" y="7761"/>
                    <a:pt x="5064" y="7731"/>
                    <a:pt x="5064" y="7700"/>
                  </a:cubicBezTo>
                  <a:cubicBezTo>
                    <a:pt x="5049" y="7746"/>
                    <a:pt x="4980" y="7685"/>
                    <a:pt x="4934" y="7669"/>
                  </a:cubicBezTo>
                  <a:lnTo>
                    <a:pt x="4942" y="7708"/>
                  </a:lnTo>
                  <a:cubicBezTo>
                    <a:pt x="4881" y="7731"/>
                    <a:pt x="4827" y="7662"/>
                    <a:pt x="4789" y="7685"/>
                  </a:cubicBezTo>
                  <a:lnTo>
                    <a:pt x="4796" y="7646"/>
                  </a:lnTo>
                  <a:cubicBezTo>
                    <a:pt x="4835" y="7662"/>
                    <a:pt x="4873" y="7662"/>
                    <a:pt x="4904" y="7692"/>
                  </a:cubicBezTo>
                  <a:lnTo>
                    <a:pt x="4919" y="7654"/>
                  </a:lnTo>
                  <a:lnTo>
                    <a:pt x="4896" y="7646"/>
                  </a:lnTo>
                  <a:lnTo>
                    <a:pt x="4881" y="7662"/>
                  </a:lnTo>
                  <a:cubicBezTo>
                    <a:pt x="4865" y="7616"/>
                    <a:pt x="4750" y="7608"/>
                    <a:pt x="4720" y="7623"/>
                  </a:cubicBezTo>
                  <a:cubicBezTo>
                    <a:pt x="4758" y="7577"/>
                    <a:pt x="4689" y="7577"/>
                    <a:pt x="4689" y="7531"/>
                  </a:cubicBezTo>
                  <a:lnTo>
                    <a:pt x="4651" y="7516"/>
                  </a:lnTo>
                  <a:lnTo>
                    <a:pt x="4681" y="7554"/>
                  </a:lnTo>
                  <a:cubicBezTo>
                    <a:pt x="4681" y="7585"/>
                    <a:pt x="4635" y="7585"/>
                    <a:pt x="4589" y="7593"/>
                  </a:cubicBezTo>
                  <a:cubicBezTo>
                    <a:pt x="4574" y="7547"/>
                    <a:pt x="4628" y="7577"/>
                    <a:pt x="4643" y="7554"/>
                  </a:cubicBezTo>
                  <a:cubicBezTo>
                    <a:pt x="4628" y="7516"/>
                    <a:pt x="4612" y="7547"/>
                    <a:pt x="4574" y="7547"/>
                  </a:cubicBezTo>
                  <a:lnTo>
                    <a:pt x="4566" y="7585"/>
                  </a:lnTo>
                  <a:lnTo>
                    <a:pt x="4521" y="7570"/>
                  </a:lnTo>
                  <a:cubicBezTo>
                    <a:pt x="4536" y="7608"/>
                    <a:pt x="4589" y="7570"/>
                    <a:pt x="4597" y="7623"/>
                  </a:cubicBezTo>
                  <a:cubicBezTo>
                    <a:pt x="4635" y="7616"/>
                    <a:pt x="4681" y="7616"/>
                    <a:pt x="4712" y="7631"/>
                  </a:cubicBezTo>
                  <a:lnTo>
                    <a:pt x="4674" y="7623"/>
                  </a:lnTo>
                  <a:lnTo>
                    <a:pt x="4704" y="7631"/>
                  </a:lnTo>
                  <a:cubicBezTo>
                    <a:pt x="4651" y="7738"/>
                    <a:pt x="4513" y="7554"/>
                    <a:pt x="4398" y="7547"/>
                  </a:cubicBezTo>
                  <a:lnTo>
                    <a:pt x="4398" y="7577"/>
                  </a:lnTo>
                  <a:cubicBezTo>
                    <a:pt x="4406" y="7593"/>
                    <a:pt x="4436" y="7577"/>
                    <a:pt x="4436" y="7608"/>
                  </a:cubicBezTo>
                  <a:cubicBezTo>
                    <a:pt x="4436" y="7623"/>
                    <a:pt x="4367" y="7616"/>
                    <a:pt x="4367" y="7585"/>
                  </a:cubicBezTo>
                  <a:cubicBezTo>
                    <a:pt x="4367" y="7616"/>
                    <a:pt x="4291" y="7623"/>
                    <a:pt x="4291" y="7585"/>
                  </a:cubicBezTo>
                  <a:lnTo>
                    <a:pt x="4344" y="7608"/>
                  </a:lnTo>
                  <a:cubicBezTo>
                    <a:pt x="4360" y="7570"/>
                    <a:pt x="4375" y="7585"/>
                    <a:pt x="4398" y="7554"/>
                  </a:cubicBezTo>
                  <a:cubicBezTo>
                    <a:pt x="4375" y="7531"/>
                    <a:pt x="4383" y="7531"/>
                    <a:pt x="4367" y="7501"/>
                  </a:cubicBezTo>
                  <a:cubicBezTo>
                    <a:pt x="4413" y="7508"/>
                    <a:pt x="4436" y="7547"/>
                    <a:pt x="4513" y="7539"/>
                  </a:cubicBezTo>
                  <a:cubicBezTo>
                    <a:pt x="4498" y="7501"/>
                    <a:pt x="4528" y="7508"/>
                    <a:pt x="4498" y="7478"/>
                  </a:cubicBezTo>
                  <a:cubicBezTo>
                    <a:pt x="4490" y="7501"/>
                    <a:pt x="4513" y="7531"/>
                    <a:pt x="4459" y="7531"/>
                  </a:cubicBezTo>
                  <a:cubicBezTo>
                    <a:pt x="4421" y="7508"/>
                    <a:pt x="4383" y="7470"/>
                    <a:pt x="4337" y="7462"/>
                  </a:cubicBezTo>
                  <a:lnTo>
                    <a:pt x="4329" y="7501"/>
                  </a:lnTo>
                  <a:lnTo>
                    <a:pt x="4375" y="7539"/>
                  </a:lnTo>
                  <a:lnTo>
                    <a:pt x="4321" y="7547"/>
                  </a:lnTo>
                  <a:lnTo>
                    <a:pt x="4329" y="7531"/>
                  </a:lnTo>
                  <a:cubicBezTo>
                    <a:pt x="4298" y="7501"/>
                    <a:pt x="4298" y="7554"/>
                    <a:pt x="4268" y="7516"/>
                  </a:cubicBezTo>
                  <a:lnTo>
                    <a:pt x="4298" y="7470"/>
                  </a:lnTo>
                  <a:cubicBezTo>
                    <a:pt x="4229" y="7493"/>
                    <a:pt x="4176" y="7401"/>
                    <a:pt x="4107" y="7417"/>
                  </a:cubicBezTo>
                  <a:lnTo>
                    <a:pt x="4107" y="7363"/>
                  </a:lnTo>
                  <a:cubicBezTo>
                    <a:pt x="4076" y="7363"/>
                    <a:pt x="4069" y="7340"/>
                    <a:pt x="4023" y="7355"/>
                  </a:cubicBezTo>
                  <a:lnTo>
                    <a:pt x="4030" y="7401"/>
                  </a:lnTo>
                  <a:cubicBezTo>
                    <a:pt x="3992" y="7401"/>
                    <a:pt x="3977" y="7378"/>
                    <a:pt x="3938" y="7378"/>
                  </a:cubicBezTo>
                  <a:cubicBezTo>
                    <a:pt x="3938" y="7348"/>
                    <a:pt x="3992" y="7325"/>
                    <a:pt x="4000" y="7378"/>
                  </a:cubicBezTo>
                  <a:lnTo>
                    <a:pt x="4023" y="7325"/>
                  </a:lnTo>
                  <a:cubicBezTo>
                    <a:pt x="3977" y="7348"/>
                    <a:pt x="3954" y="7317"/>
                    <a:pt x="3900" y="7309"/>
                  </a:cubicBezTo>
                  <a:cubicBezTo>
                    <a:pt x="3900" y="7340"/>
                    <a:pt x="3938" y="7317"/>
                    <a:pt x="3938" y="7340"/>
                  </a:cubicBezTo>
                  <a:cubicBezTo>
                    <a:pt x="3915" y="7363"/>
                    <a:pt x="3900" y="7317"/>
                    <a:pt x="3869" y="7325"/>
                  </a:cubicBezTo>
                  <a:lnTo>
                    <a:pt x="3869" y="7286"/>
                  </a:lnTo>
                  <a:cubicBezTo>
                    <a:pt x="3823" y="7340"/>
                    <a:pt x="3800" y="7240"/>
                    <a:pt x="3754" y="7248"/>
                  </a:cubicBezTo>
                  <a:cubicBezTo>
                    <a:pt x="3762" y="7202"/>
                    <a:pt x="3808" y="7248"/>
                    <a:pt x="3831" y="7233"/>
                  </a:cubicBezTo>
                  <a:lnTo>
                    <a:pt x="3808" y="7225"/>
                  </a:lnTo>
                  <a:lnTo>
                    <a:pt x="3823" y="7187"/>
                  </a:lnTo>
                  <a:cubicBezTo>
                    <a:pt x="3793" y="7187"/>
                    <a:pt x="3770" y="7156"/>
                    <a:pt x="3762" y="7187"/>
                  </a:cubicBezTo>
                  <a:cubicBezTo>
                    <a:pt x="3731" y="7194"/>
                    <a:pt x="3731" y="7148"/>
                    <a:pt x="3708" y="7148"/>
                  </a:cubicBezTo>
                  <a:lnTo>
                    <a:pt x="3747" y="7133"/>
                  </a:lnTo>
                  <a:cubicBezTo>
                    <a:pt x="3762" y="7095"/>
                    <a:pt x="3655" y="7118"/>
                    <a:pt x="3685" y="7072"/>
                  </a:cubicBezTo>
                  <a:lnTo>
                    <a:pt x="3640" y="7079"/>
                  </a:lnTo>
                  <a:lnTo>
                    <a:pt x="3640" y="7118"/>
                  </a:lnTo>
                  <a:cubicBezTo>
                    <a:pt x="3609" y="7118"/>
                    <a:pt x="3617" y="7095"/>
                    <a:pt x="3617" y="7079"/>
                  </a:cubicBezTo>
                  <a:cubicBezTo>
                    <a:pt x="3563" y="7095"/>
                    <a:pt x="3555" y="7041"/>
                    <a:pt x="3525" y="6980"/>
                  </a:cubicBezTo>
                  <a:cubicBezTo>
                    <a:pt x="3479" y="6995"/>
                    <a:pt x="3448" y="6903"/>
                    <a:pt x="3387" y="6896"/>
                  </a:cubicBezTo>
                  <a:lnTo>
                    <a:pt x="3410" y="6934"/>
                  </a:lnTo>
                  <a:cubicBezTo>
                    <a:pt x="3379" y="6957"/>
                    <a:pt x="3341" y="6919"/>
                    <a:pt x="3325" y="6896"/>
                  </a:cubicBezTo>
                  <a:cubicBezTo>
                    <a:pt x="3333" y="6865"/>
                    <a:pt x="3348" y="6919"/>
                    <a:pt x="3341" y="6896"/>
                  </a:cubicBezTo>
                  <a:lnTo>
                    <a:pt x="3341" y="6850"/>
                  </a:lnTo>
                  <a:cubicBezTo>
                    <a:pt x="3341" y="6850"/>
                    <a:pt x="3302" y="6857"/>
                    <a:pt x="3272" y="6873"/>
                  </a:cubicBezTo>
                  <a:lnTo>
                    <a:pt x="3272" y="6811"/>
                  </a:lnTo>
                  <a:cubicBezTo>
                    <a:pt x="3264" y="6804"/>
                    <a:pt x="3218" y="6804"/>
                    <a:pt x="3249" y="6773"/>
                  </a:cubicBezTo>
                  <a:cubicBezTo>
                    <a:pt x="3195" y="6773"/>
                    <a:pt x="3180" y="6735"/>
                    <a:pt x="3157" y="6704"/>
                  </a:cubicBezTo>
                  <a:cubicBezTo>
                    <a:pt x="3157" y="6681"/>
                    <a:pt x="3195" y="6696"/>
                    <a:pt x="3195" y="6666"/>
                  </a:cubicBezTo>
                  <a:cubicBezTo>
                    <a:pt x="3172" y="6658"/>
                    <a:pt x="3180" y="6696"/>
                    <a:pt x="3149" y="6696"/>
                  </a:cubicBezTo>
                  <a:lnTo>
                    <a:pt x="3157" y="6643"/>
                  </a:lnTo>
                  <a:lnTo>
                    <a:pt x="3142" y="6612"/>
                  </a:lnTo>
                  <a:lnTo>
                    <a:pt x="3172" y="6574"/>
                  </a:lnTo>
                  <a:lnTo>
                    <a:pt x="3149" y="6574"/>
                  </a:lnTo>
                  <a:lnTo>
                    <a:pt x="3142" y="6604"/>
                  </a:lnTo>
                  <a:lnTo>
                    <a:pt x="3119" y="6574"/>
                  </a:lnTo>
                  <a:lnTo>
                    <a:pt x="3119" y="6604"/>
                  </a:lnTo>
                  <a:lnTo>
                    <a:pt x="3080" y="6620"/>
                  </a:lnTo>
                  <a:cubicBezTo>
                    <a:pt x="3073" y="6612"/>
                    <a:pt x="3096" y="6589"/>
                    <a:pt x="3057" y="6604"/>
                  </a:cubicBezTo>
                  <a:cubicBezTo>
                    <a:pt x="3065" y="6574"/>
                    <a:pt x="3073" y="6589"/>
                    <a:pt x="3096" y="6719"/>
                  </a:cubicBezTo>
                  <a:lnTo>
                    <a:pt x="3057" y="6719"/>
                  </a:lnTo>
                  <a:lnTo>
                    <a:pt x="3019" y="6528"/>
                  </a:lnTo>
                  <a:lnTo>
                    <a:pt x="3065" y="6505"/>
                  </a:lnTo>
                  <a:cubicBezTo>
                    <a:pt x="3065" y="6490"/>
                    <a:pt x="3096" y="6436"/>
                    <a:pt x="3065" y="6428"/>
                  </a:cubicBezTo>
                  <a:cubicBezTo>
                    <a:pt x="3080" y="6390"/>
                    <a:pt x="3103" y="6382"/>
                    <a:pt x="3080" y="6344"/>
                  </a:cubicBezTo>
                  <a:lnTo>
                    <a:pt x="3065" y="6382"/>
                  </a:lnTo>
                  <a:lnTo>
                    <a:pt x="3042" y="6352"/>
                  </a:lnTo>
                  <a:lnTo>
                    <a:pt x="3004" y="6359"/>
                  </a:lnTo>
                  <a:cubicBezTo>
                    <a:pt x="3019" y="6367"/>
                    <a:pt x="3004" y="6421"/>
                    <a:pt x="3034" y="6405"/>
                  </a:cubicBezTo>
                  <a:lnTo>
                    <a:pt x="2996" y="6428"/>
                  </a:lnTo>
                  <a:cubicBezTo>
                    <a:pt x="2988" y="6421"/>
                    <a:pt x="3027" y="6398"/>
                    <a:pt x="2981" y="6398"/>
                  </a:cubicBezTo>
                  <a:lnTo>
                    <a:pt x="3004" y="6367"/>
                  </a:lnTo>
                  <a:cubicBezTo>
                    <a:pt x="2981" y="6390"/>
                    <a:pt x="2965" y="6367"/>
                    <a:pt x="2965" y="6344"/>
                  </a:cubicBezTo>
                  <a:lnTo>
                    <a:pt x="2958" y="6367"/>
                  </a:lnTo>
                  <a:lnTo>
                    <a:pt x="2927" y="6359"/>
                  </a:lnTo>
                  <a:lnTo>
                    <a:pt x="2958" y="6321"/>
                  </a:lnTo>
                  <a:cubicBezTo>
                    <a:pt x="2958" y="6313"/>
                    <a:pt x="2912" y="6290"/>
                    <a:pt x="2950" y="6283"/>
                  </a:cubicBezTo>
                  <a:cubicBezTo>
                    <a:pt x="2950" y="6267"/>
                    <a:pt x="2889" y="6283"/>
                    <a:pt x="2889" y="6252"/>
                  </a:cubicBezTo>
                  <a:lnTo>
                    <a:pt x="2927" y="6252"/>
                  </a:lnTo>
                  <a:cubicBezTo>
                    <a:pt x="2919" y="6229"/>
                    <a:pt x="2942" y="6168"/>
                    <a:pt x="2904" y="6175"/>
                  </a:cubicBezTo>
                  <a:lnTo>
                    <a:pt x="2919" y="6152"/>
                  </a:lnTo>
                  <a:cubicBezTo>
                    <a:pt x="2904" y="6114"/>
                    <a:pt x="2843" y="6061"/>
                    <a:pt x="2766" y="6076"/>
                  </a:cubicBezTo>
                  <a:lnTo>
                    <a:pt x="2751" y="6038"/>
                  </a:lnTo>
                  <a:cubicBezTo>
                    <a:pt x="2759" y="6007"/>
                    <a:pt x="2797" y="6045"/>
                    <a:pt x="2804" y="6007"/>
                  </a:cubicBezTo>
                  <a:cubicBezTo>
                    <a:pt x="2835" y="6022"/>
                    <a:pt x="2827" y="6022"/>
                    <a:pt x="2812" y="6053"/>
                  </a:cubicBezTo>
                  <a:cubicBezTo>
                    <a:pt x="2843" y="6076"/>
                    <a:pt x="2866" y="6076"/>
                    <a:pt x="2873" y="6045"/>
                  </a:cubicBezTo>
                  <a:lnTo>
                    <a:pt x="2850" y="6053"/>
                  </a:lnTo>
                  <a:lnTo>
                    <a:pt x="2835" y="6007"/>
                  </a:lnTo>
                  <a:lnTo>
                    <a:pt x="2866" y="6015"/>
                  </a:lnTo>
                  <a:lnTo>
                    <a:pt x="2866" y="5969"/>
                  </a:lnTo>
                  <a:cubicBezTo>
                    <a:pt x="2804" y="5976"/>
                    <a:pt x="2827" y="5900"/>
                    <a:pt x="2843" y="5854"/>
                  </a:cubicBezTo>
                  <a:cubicBezTo>
                    <a:pt x="2812" y="5846"/>
                    <a:pt x="2774" y="5831"/>
                    <a:pt x="2789" y="5869"/>
                  </a:cubicBezTo>
                  <a:cubicBezTo>
                    <a:pt x="2812" y="5854"/>
                    <a:pt x="2812" y="5884"/>
                    <a:pt x="2804" y="5900"/>
                  </a:cubicBezTo>
                  <a:lnTo>
                    <a:pt x="2797" y="5884"/>
                  </a:lnTo>
                  <a:cubicBezTo>
                    <a:pt x="2774" y="5900"/>
                    <a:pt x="2804" y="5946"/>
                    <a:pt x="2804" y="5976"/>
                  </a:cubicBezTo>
                  <a:cubicBezTo>
                    <a:pt x="2736" y="5900"/>
                    <a:pt x="2728" y="5746"/>
                    <a:pt x="2682" y="5632"/>
                  </a:cubicBezTo>
                  <a:lnTo>
                    <a:pt x="2713" y="5639"/>
                  </a:lnTo>
                  <a:cubicBezTo>
                    <a:pt x="2713" y="5624"/>
                    <a:pt x="2720" y="5601"/>
                    <a:pt x="2690" y="5593"/>
                  </a:cubicBezTo>
                  <a:cubicBezTo>
                    <a:pt x="2728" y="5578"/>
                    <a:pt x="2690" y="5563"/>
                    <a:pt x="2697" y="5540"/>
                  </a:cubicBezTo>
                  <a:cubicBezTo>
                    <a:pt x="2713" y="5517"/>
                    <a:pt x="2736" y="5578"/>
                    <a:pt x="2736" y="5540"/>
                  </a:cubicBezTo>
                  <a:cubicBezTo>
                    <a:pt x="2690" y="5524"/>
                    <a:pt x="2720" y="5509"/>
                    <a:pt x="2720" y="5463"/>
                  </a:cubicBezTo>
                  <a:cubicBezTo>
                    <a:pt x="2682" y="5448"/>
                    <a:pt x="2659" y="5425"/>
                    <a:pt x="2690" y="5386"/>
                  </a:cubicBezTo>
                  <a:cubicBezTo>
                    <a:pt x="2659" y="5363"/>
                    <a:pt x="2674" y="5348"/>
                    <a:pt x="2644" y="5325"/>
                  </a:cubicBezTo>
                  <a:cubicBezTo>
                    <a:pt x="2713" y="5241"/>
                    <a:pt x="2621" y="5126"/>
                    <a:pt x="2651" y="5003"/>
                  </a:cubicBezTo>
                  <a:cubicBezTo>
                    <a:pt x="2621" y="5011"/>
                    <a:pt x="2605" y="4980"/>
                    <a:pt x="2636" y="4965"/>
                  </a:cubicBezTo>
                  <a:lnTo>
                    <a:pt x="2582" y="4942"/>
                  </a:lnTo>
                  <a:lnTo>
                    <a:pt x="2582" y="4911"/>
                  </a:lnTo>
                  <a:lnTo>
                    <a:pt x="2644" y="4927"/>
                  </a:lnTo>
                  <a:cubicBezTo>
                    <a:pt x="2659" y="4888"/>
                    <a:pt x="2598" y="4927"/>
                    <a:pt x="2621" y="4865"/>
                  </a:cubicBezTo>
                  <a:cubicBezTo>
                    <a:pt x="2575" y="4858"/>
                    <a:pt x="2598" y="4850"/>
                    <a:pt x="2582" y="4812"/>
                  </a:cubicBezTo>
                  <a:lnTo>
                    <a:pt x="2636" y="4827"/>
                  </a:lnTo>
                  <a:cubicBezTo>
                    <a:pt x="2598" y="4773"/>
                    <a:pt x="2613" y="4666"/>
                    <a:pt x="2529" y="4628"/>
                  </a:cubicBezTo>
                  <a:cubicBezTo>
                    <a:pt x="2506" y="4597"/>
                    <a:pt x="2529" y="4597"/>
                    <a:pt x="2536" y="4567"/>
                  </a:cubicBezTo>
                  <a:lnTo>
                    <a:pt x="2598" y="4559"/>
                  </a:lnTo>
                  <a:lnTo>
                    <a:pt x="2544" y="4551"/>
                  </a:lnTo>
                  <a:cubicBezTo>
                    <a:pt x="2544" y="4513"/>
                    <a:pt x="2529" y="4528"/>
                    <a:pt x="2521" y="4490"/>
                  </a:cubicBezTo>
                  <a:cubicBezTo>
                    <a:pt x="2544" y="4475"/>
                    <a:pt x="2598" y="4513"/>
                    <a:pt x="2598" y="4544"/>
                  </a:cubicBezTo>
                  <a:lnTo>
                    <a:pt x="2605" y="4544"/>
                  </a:lnTo>
                  <a:cubicBezTo>
                    <a:pt x="2636" y="4490"/>
                    <a:pt x="2659" y="4429"/>
                    <a:pt x="2598" y="4352"/>
                  </a:cubicBezTo>
                  <a:cubicBezTo>
                    <a:pt x="2605" y="4322"/>
                    <a:pt x="2636" y="4375"/>
                    <a:pt x="2644" y="4352"/>
                  </a:cubicBezTo>
                  <a:cubicBezTo>
                    <a:pt x="2605" y="4329"/>
                    <a:pt x="2644" y="4253"/>
                    <a:pt x="2636" y="4207"/>
                  </a:cubicBezTo>
                  <a:lnTo>
                    <a:pt x="2605" y="4184"/>
                  </a:lnTo>
                  <a:lnTo>
                    <a:pt x="2636" y="4176"/>
                  </a:lnTo>
                  <a:lnTo>
                    <a:pt x="2605" y="4145"/>
                  </a:lnTo>
                  <a:lnTo>
                    <a:pt x="2636" y="4145"/>
                  </a:lnTo>
                  <a:cubicBezTo>
                    <a:pt x="2651" y="4122"/>
                    <a:pt x="2636" y="4092"/>
                    <a:pt x="2605" y="4092"/>
                  </a:cubicBezTo>
                  <a:lnTo>
                    <a:pt x="2605" y="4069"/>
                  </a:lnTo>
                  <a:lnTo>
                    <a:pt x="2636" y="4084"/>
                  </a:lnTo>
                  <a:cubicBezTo>
                    <a:pt x="2636" y="4015"/>
                    <a:pt x="2674" y="3908"/>
                    <a:pt x="2621" y="3870"/>
                  </a:cubicBezTo>
                  <a:cubicBezTo>
                    <a:pt x="2651" y="3801"/>
                    <a:pt x="2613" y="3824"/>
                    <a:pt x="2636" y="3785"/>
                  </a:cubicBezTo>
                  <a:cubicBezTo>
                    <a:pt x="2582" y="3747"/>
                    <a:pt x="2598" y="3724"/>
                    <a:pt x="2567" y="3678"/>
                  </a:cubicBezTo>
                  <a:lnTo>
                    <a:pt x="2544" y="3724"/>
                  </a:lnTo>
                  <a:lnTo>
                    <a:pt x="2536" y="3663"/>
                  </a:lnTo>
                  <a:lnTo>
                    <a:pt x="2567" y="3670"/>
                  </a:lnTo>
                  <a:cubicBezTo>
                    <a:pt x="2567" y="3624"/>
                    <a:pt x="2582" y="3571"/>
                    <a:pt x="2598" y="3532"/>
                  </a:cubicBezTo>
                  <a:lnTo>
                    <a:pt x="2621" y="3548"/>
                  </a:lnTo>
                  <a:lnTo>
                    <a:pt x="2613" y="3479"/>
                  </a:lnTo>
                  <a:cubicBezTo>
                    <a:pt x="2544" y="3456"/>
                    <a:pt x="2636" y="3303"/>
                    <a:pt x="2598" y="3241"/>
                  </a:cubicBezTo>
                  <a:cubicBezTo>
                    <a:pt x="2582" y="3326"/>
                    <a:pt x="2582" y="3410"/>
                    <a:pt x="2567" y="3494"/>
                  </a:cubicBezTo>
                  <a:cubicBezTo>
                    <a:pt x="2544" y="3471"/>
                    <a:pt x="2567" y="3440"/>
                    <a:pt x="2567" y="3410"/>
                  </a:cubicBezTo>
                  <a:cubicBezTo>
                    <a:pt x="2536" y="3402"/>
                    <a:pt x="2559" y="3448"/>
                    <a:pt x="2544" y="3456"/>
                  </a:cubicBezTo>
                  <a:lnTo>
                    <a:pt x="2506" y="3410"/>
                  </a:lnTo>
                  <a:lnTo>
                    <a:pt x="2536" y="3395"/>
                  </a:lnTo>
                  <a:cubicBezTo>
                    <a:pt x="2521" y="3333"/>
                    <a:pt x="2460" y="3333"/>
                    <a:pt x="2490" y="3257"/>
                  </a:cubicBezTo>
                  <a:lnTo>
                    <a:pt x="2536" y="3326"/>
                  </a:lnTo>
                  <a:lnTo>
                    <a:pt x="2575" y="3318"/>
                  </a:lnTo>
                  <a:cubicBezTo>
                    <a:pt x="2567" y="3295"/>
                    <a:pt x="2490" y="3264"/>
                    <a:pt x="2521" y="3211"/>
                  </a:cubicBezTo>
                  <a:lnTo>
                    <a:pt x="2559" y="3226"/>
                  </a:lnTo>
                  <a:cubicBezTo>
                    <a:pt x="2575" y="3203"/>
                    <a:pt x="2506" y="3172"/>
                    <a:pt x="2521" y="3126"/>
                  </a:cubicBezTo>
                  <a:cubicBezTo>
                    <a:pt x="2536" y="3096"/>
                    <a:pt x="2567" y="2828"/>
                    <a:pt x="2567" y="2828"/>
                  </a:cubicBezTo>
                  <a:lnTo>
                    <a:pt x="2559" y="2828"/>
                  </a:lnTo>
                  <a:cubicBezTo>
                    <a:pt x="2559" y="2828"/>
                    <a:pt x="2559" y="3073"/>
                    <a:pt x="2521" y="3088"/>
                  </a:cubicBezTo>
                  <a:cubicBezTo>
                    <a:pt x="2521" y="3073"/>
                    <a:pt x="2529" y="3019"/>
                    <a:pt x="2498" y="3034"/>
                  </a:cubicBezTo>
                  <a:lnTo>
                    <a:pt x="2506" y="2988"/>
                  </a:lnTo>
                  <a:lnTo>
                    <a:pt x="2575" y="3027"/>
                  </a:lnTo>
                  <a:lnTo>
                    <a:pt x="2544" y="2958"/>
                  </a:lnTo>
                  <a:cubicBezTo>
                    <a:pt x="2559" y="2943"/>
                    <a:pt x="2575" y="2958"/>
                    <a:pt x="2582" y="2935"/>
                  </a:cubicBezTo>
                  <a:cubicBezTo>
                    <a:pt x="2575" y="2881"/>
                    <a:pt x="2582" y="2843"/>
                    <a:pt x="2582" y="2797"/>
                  </a:cubicBezTo>
                  <a:lnTo>
                    <a:pt x="2613" y="2835"/>
                  </a:lnTo>
                  <a:cubicBezTo>
                    <a:pt x="2636" y="2782"/>
                    <a:pt x="2544" y="2766"/>
                    <a:pt x="2598" y="2713"/>
                  </a:cubicBezTo>
                  <a:lnTo>
                    <a:pt x="2567" y="2667"/>
                  </a:lnTo>
                  <a:lnTo>
                    <a:pt x="2544" y="2690"/>
                  </a:lnTo>
                  <a:lnTo>
                    <a:pt x="2529" y="2674"/>
                  </a:lnTo>
                  <a:cubicBezTo>
                    <a:pt x="2544" y="2628"/>
                    <a:pt x="2529" y="2590"/>
                    <a:pt x="2544" y="2537"/>
                  </a:cubicBezTo>
                  <a:cubicBezTo>
                    <a:pt x="2575" y="2537"/>
                    <a:pt x="2582" y="2598"/>
                    <a:pt x="2559" y="2628"/>
                  </a:cubicBezTo>
                  <a:lnTo>
                    <a:pt x="2582" y="2682"/>
                  </a:lnTo>
                  <a:cubicBezTo>
                    <a:pt x="2582" y="2651"/>
                    <a:pt x="2621" y="2598"/>
                    <a:pt x="2582" y="2559"/>
                  </a:cubicBezTo>
                  <a:cubicBezTo>
                    <a:pt x="2605" y="2529"/>
                    <a:pt x="2621" y="2567"/>
                    <a:pt x="2644" y="2537"/>
                  </a:cubicBezTo>
                  <a:cubicBezTo>
                    <a:pt x="2598" y="2514"/>
                    <a:pt x="2605" y="2422"/>
                    <a:pt x="2605" y="2360"/>
                  </a:cubicBezTo>
                  <a:lnTo>
                    <a:pt x="2636" y="2383"/>
                  </a:lnTo>
                  <a:cubicBezTo>
                    <a:pt x="2636" y="2360"/>
                    <a:pt x="2651" y="2368"/>
                    <a:pt x="2674" y="2345"/>
                  </a:cubicBezTo>
                  <a:cubicBezTo>
                    <a:pt x="2651" y="2307"/>
                    <a:pt x="2674" y="2268"/>
                    <a:pt x="2651" y="2230"/>
                  </a:cubicBezTo>
                  <a:cubicBezTo>
                    <a:pt x="2690" y="2184"/>
                    <a:pt x="2644" y="2184"/>
                    <a:pt x="2605" y="2100"/>
                  </a:cubicBezTo>
                  <a:cubicBezTo>
                    <a:pt x="2605" y="2130"/>
                    <a:pt x="2621" y="2169"/>
                    <a:pt x="2605" y="2192"/>
                  </a:cubicBezTo>
                  <a:lnTo>
                    <a:pt x="2797" y="2192"/>
                  </a:lnTo>
                  <a:lnTo>
                    <a:pt x="2797" y="2253"/>
                  </a:lnTo>
                  <a:lnTo>
                    <a:pt x="2613" y="2222"/>
                  </a:lnTo>
                  <a:cubicBezTo>
                    <a:pt x="2598" y="2230"/>
                    <a:pt x="2536" y="2299"/>
                    <a:pt x="2575" y="2337"/>
                  </a:cubicBezTo>
                  <a:cubicBezTo>
                    <a:pt x="2536" y="2360"/>
                    <a:pt x="2544" y="2445"/>
                    <a:pt x="2559" y="2491"/>
                  </a:cubicBezTo>
                  <a:cubicBezTo>
                    <a:pt x="2536" y="2514"/>
                    <a:pt x="2529" y="2498"/>
                    <a:pt x="2544" y="2529"/>
                  </a:cubicBezTo>
                  <a:cubicBezTo>
                    <a:pt x="2506" y="2605"/>
                    <a:pt x="2498" y="2682"/>
                    <a:pt x="2521" y="2759"/>
                  </a:cubicBezTo>
                  <a:cubicBezTo>
                    <a:pt x="2483" y="2759"/>
                    <a:pt x="2506" y="2843"/>
                    <a:pt x="2467" y="2820"/>
                  </a:cubicBezTo>
                  <a:cubicBezTo>
                    <a:pt x="2483" y="2828"/>
                    <a:pt x="2483" y="2858"/>
                    <a:pt x="2490" y="2881"/>
                  </a:cubicBezTo>
                  <a:lnTo>
                    <a:pt x="2506" y="2843"/>
                  </a:lnTo>
                  <a:lnTo>
                    <a:pt x="2521" y="2897"/>
                  </a:lnTo>
                  <a:lnTo>
                    <a:pt x="2490" y="2881"/>
                  </a:lnTo>
                  <a:lnTo>
                    <a:pt x="2467" y="2943"/>
                  </a:lnTo>
                  <a:lnTo>
                    <a:pt x="2498" y="2958"/>
                  </a:lnTo>
                  <a:lnTo>
                    <a:pt x="2490" y="3011"/>
                  </a:lnTo>
                  <a:lnTo>
                    <a:pt x="2467" y="3050"/>
                  </a:lnTo>
                  <a:cubicBezTo>
                    <a:pt x="2460" y="3065"/>
                    <a:pt x="2444" y="3011"/>
                    <a:pt x="2429" y="3050"/>
                  </a:cubicBezTo>
                  <a:cubicBezTo>
                    <a:pt x="2483" y="3073"/>
                    <a:pt x="2460" y="3203"/>
                    <a:pt x="2429" y="3226"/>
                  </a:cubicBezTo>
                  <a:cubicBezTo>
                    <a:pt x="2421" y="3257"/>
                    <a:pt x="2452" y="3241"/>
                    <a:pt x="2460" y="3257"/>
                  </a:cubicBezTo>
                  <a:lnTo>
                    <a:pt x="2467" y="3280"/>
                  </a:lnTo>
                  <a:cubicBezTo>
                    <a:pt x="2460" y="3303"/>
                    <a:pt x="2444" y="3287"/>
                    <a:pt x="2429" y="3318"/>
                  </a:cubicBezTo>
                  <a:cubicBezTo>
                    <a:pt x="2467" y="3364"/>
                    <a:pt x="2444" y="3456"/>
                    <a:pt x="2429" y="3525"/>
                  </a:cubicBezTo>
                  <a:lnTo>
                    <a:pt x="2460" y="3571"/>
                  </a:lnTo>
                  <a:cubicBezTo>
                    <a:pt x="2490" y="3532"/>
                    <a:pt x="2444" y="3548"/>
                    <a:pt x="2452" y="3509"/>
                  </a:cubicBezTo>
                  <a:cubicBezTo>
                    <a:pt x="2467" y="3525"/>
                    <a:pt x="2460" y="3517"/>
                    <a:pt x="2490" y="3494"/>
                  </a:cubicBezTo>
                  <a:cubicBezTo>
                    <a:pt x="2529" y="3548"/>
                    <a:pt x="2506" y="3586"/>
                    <a:pt x="2483" y="3601"/>
                  </a:cubicBezTo>
                  <a:cubicBezTo>
                    <a:pt x="2460" y="3586"/>
                    <a:pt x="2506" y="3563"/>
                    <a:pt x="2483" y="3548"/>
                  </a:cubicBezTo>
                  <a:cubicBezTo>
                    <a:pt x="2483" y="3571"/>
                    <a:pt x="2444" y="3594"/>
                    <a:pt x="2421" y="3563"/>
                  </a:cubicBezTo>
                  <a:cubicBezTo>
                    <a:pt x="2421" y="3609"/>
                    <a:pt x="2414" y="3663"/>
                    <a:pt x="2414" y="3701"/>
                  </a:cubicBezTo>
                  <a:cubicBezTo>
                    <a:pt x="2383" y="3686"/>
                    <a:pt x="2391" y="3686"/>
                    <a:pt x="2375" y="3724"/>
                  </a:cubicBezTo>
                  <a:lnTo>
                    <a:pt x="2391" y="3647"/>
                  </a:lnTo>
                  <a:lnTo>
                    <a:pt x="2352" y="3647"/>
                  </a:lnTo>
                  <a:cubicBezTo>
                    <a:pt x="2368" y="3678"/>
                    <a:pt x="2345" y="3709"/>
                    <a:pt x="2352" y="3724"/>
                  </a:cubicBezTo>
                  <a:lnTo>
                    <a:pt x="2406" y="3701"/>
                  </a:lnTo>
                  <a:cubicBezTo>
                    <a:pt x="2414" y="3739"/>
                    <a:pt x="2391" y="3785"/>
                    <a:pt x="2421" y="3824"/>
                  </a:cubicBezTo>
                  <a:lnTo>
                    <a:pt x="2467" y="3824"/>
                  </a:lnTo>
                  <a:cubicBezTo>
                    <a:pt x="2483" y="3862"/>
                    <a:pt x="2444" y="3824"/>
                    <a:pt x="2429" y="3862"/>
                  </a:cubicBezTo>
                  <a:lnTo>
                    <a:pt x="2414" y="3839"/>
                  </a:lnTo>
                  <a:cubicBezTo>
                    <a:pt x="2375" y="3892"/>
                    <a:pt x="2406" y="3977"/>
                    <a:pt x="2368" y="4030"/>
                  </a:cubicBezTo>
                  <a:cubicBezTo>
                    <a:pt x="2406" y="4092"/>
                    <a:pt x="2383" y="4145"/>
                    <a:pt x="2383" y="4207"/>
                  </a:cubicBezTo>
                  <a:cubicBezTo>
                    <a:pt x="2352" y="4222"/>
                    <a:pt x="2352" y="4168"/>
                    <a:pt x="2314" y="4168"/>
                  </a:cubicBezTo>
                  <a:cubicBezTo>
                    <a:pt x="2299" y="4214"/>
                    <a:pt x="2368" y="4214"/>
                    <a:pt x="2307" y="4237"/>
                  </a:cubicBezTo>
                  <a:lnTo>
                    <a:pt x="2368" y="4237"/>
                  </a:lnTo>
                  <a:cubicBezTo>
                    <a:pt x="2383" y="4283"/>
                    <a:pt x="2383" y="4329"/>
                    <a:pt x="2375" y="4390"/>
                  </a:cubicBezTo>
                  <a:cubicBezTo>
                    <a:pt x="2421" y="4398"/>
                    <a:pt x="2406" y="4444"/>
                    <a:pt x="2406" y="4482"/>
                  </a:cubicBezTo>
                  <a:lnTo>
                    <a:pt x="2375" y="4475"/>
                  </a:lnTo>
                  <a:lnTo>
                    <a:pt x="2391" y="4436"/>
                  </a:lnTo>
                  <a:lnTo>
                    <a:pt x="2375" y="4429"/>
                  </a:lnTo>
                  <a:lnTo>
                    <a:pt x="2368" y="4413"/>
                  </a:lnTo>
                  <a:cubicBezTo>
                    <a:pt x="2352" y="4444"/>
                    <a:pt x="2391" y="4467"/>
                    <a:pt x="2352" y="4490"/>
                  </a:cubicBezTo>
                  <a:lnTo>
                    <a:pt x="2345" y="4444"/>
                  </a:lnTo>
                  <a:cubicBezTo>
                    <a:pt x="2314" y="4436"/>
                    <a:pt x="2337" y="4490"/>
                    <a:pt x="2329" y="4505"/>
                  </a:cubicBezTo>
                  <a:cubicBezTo>
                    <a:pt x="2268" y="4467"/>
                    <a:pt x="2329" y="4559"/>
                    <a:pt x="2307" y="4597"/>
                  </a:cubicBezTo>
                  <a:cubicBezTo>
                    <a:pt x="2329" y="4597"/>
                    <a:pt x="2368" y="4597"/>
                    <a:pt x="2368" y="4628"/>
                  </a:cubicBezTo>
                  <a:cubicBezTo>
                    <a:pt x="2337" y="4605"/>
                    <a:pt x="2337" y="4643"/>
                    <a:pt x="2299" y="4659"/>
                  </a:cubicBezTo>
                  <a:lnTo>
                    <a:pt x="2307" y="4674"/>
                  </a:lnTo>
                  <a:cubicBezTo>
                    <a:pt x="2337" y="4659"/>
                    <a:pt x="2337" y="4705"/>
                    <a:pt x="2375" y="4712"/>
                  </a:cubicBezTo>
                  <a:cubicBezTo>
                    <a:pt x="2375" y="4735"/>
                    <a:pt x="2345" y="4796"/>
                    <a:pt x="2383" y="4835"/>
                  </a:cubicBezTo>
                  <a:cubicBezTo>
                    <a:pt x="2375" y="4865"/>
                    <a:pt x="2352" y="4850"/>
                    <a:pt x="2337" y="4850"/>
                  </a:cubicBezTo>
                  <a:cubicBezTo>
                    <a:pt x="2329" y="4888"/>
                    <a:pt x="2329" y="4927"/>
                    <a:pt x="2314" y="4950"/>
                  </a:cubicBezTo>
                  <a:lnTo>
                    <a:pt x="2345" y="4980"/>
                  </a:lnTo>
                  <a:lnTo>
                    <a:pt x="2368" y="4950"/>
                  </a:lnTo>
                  <a:cubicBezTo>
                    <a:pt x="2329" y="4934"/>
                    <a:pt x="2368" y="4904"/>
                    <a:pt x="2368" y="4873"/>
                  </a:cubicBezTo>
                  <a:cubicBezTo>
                    <a:pt x="2391" y="4904"/>
                    <a:pt x="2368" y="4942"/>
                    <a:pt x="2391" y="4973"/>
                  </a:cubicBezTo>
                  <a:cubicBezTo>
                    <a:pt x="2314" y="4980"/>
                    <a:pt x="2375" y="5049"/>
                    <a:pt x="2345" y="5118"/>
                  </a:cubicBezTo>
                  <a:lnTo>
                    <a:pt x="2345" y="5049"/>
                  </a:lnTo>
                  <a:cubicBezTo>
                    <a:pt x="2314" y="5049"/>
                    <a:pt x="2337" y="5103"/>
                    <a:pt x="2337" y="5126"/>
                  </a:cubicBezTo>
                  <a:lnTo>
                    <a:pt x="2383" y="5134"/>
                  </a:lnTo>
                  <a:cubicBezTo>
                    <a:pt x="2406" y="5172"/>
                    <a:pt x="2352" y="5157"/>
                    <a:pt x="2345" y="5172"/>
                  </a:cubicBezTo>
                  <a:lnTo>
                    <a:pt x="2345" y="5203"/>
                  </a:lnTo>
                  <a:cubicBezTo>
                    <a:pt x="2383" y="5203"/>
                    <a:pt x="2383" y="5233"/>
                    <a:pt x="2352" y="5271"/>
                  </a:cubicBezTo>
                  <a:cubicBezTo>
                    <a:pt x="2391" y="5241"/>
                    <a:pt x="2375" y="5279"/>
                    <a:pt x="2414" y="5310"/>
                  </a:cubicBezTo>
                  <a:cubicBezTo>
                    <a:pt x="2383" y="5356"/>
                    <a:pt x="2375" y="5256"/>
                    <a:pt x="2352" y="5317"/>
                  </a:cubicBezTo>
                  <a:cubicBezTo>
                    <a:pt x="2406" y="5317"/>
                    <a:pt x="2391" y="5348"/>
                    <a:pt x="2421" y="5363"/>
                  </a:cubicBezTo>
                  <a:cubicBezTo>
                    <a:pt x="2406" y="5402"/>
                    <a:pt x="2383" y="5325"/>
                    <a:pt x="2375" y="5348"/>
                  </a:cubicBezTo>
                  <a:cubicBezTo>
                    <a:pt x="2383" y="5386"/>
                    <a:pt x="2383" y="5386"/>
                    <a:pt x="2414" y="5402"/>
                  </a:cubicBezTo>
                  <a:cubicBezTo>
                    <a:pt x="2391" y="5440"/>
                    <a:pt x="2391" y="5386"/>
                    <a:pt x="2375" y="5394"/>
                  </a:cubicBezTo>
                  <a:cubicBezTo>
                    <a:pt x="2345" y="5463"/>
                    <a:pt x="2391" y="5471"/>
                    <a:pt x="2421" y="5524"/>
                  </a:cubicBezTo>
                  <a:cubicBezTo>
                    <a:pt x="2414" y="5547"/>
                    <a:pt x="2391" y="5540"/>
                    <a:pt x="2383" y="5563"/>
                  </a:cubicBezTo>
                  <a:cubicBezTo>
                    <a:pt x="2421" y="5593"/>
                    <a:pt x="2391" y="5624"/>
                    <a:pt x="2421" y="5655"/>
                  </a:cubicBezTo>
                  <a:lnTo>
                    <a:pt x="2375" y="5662"/>
                  </a:lnTo>
                  <a:lnTo>
                    <a:pt x="2352" y="5632"/>
                  </a:lnTo>
                  <a:lnTo>
                    <a:pt x="2391" y="5624"/>
                  </a:lnTo>
                  <a:cubicBezTo>
                    <a:pt x="2375" y="5586"/>
                    <a:pt x="2352" y="5578"/>
                    <a:pt x="2352" y="5524"/>
                  </a:cubicBezTo>
                  <a:cubicBezTo>
                    <a:pt x="2352" y="5555"/>
                    <a:pt x="2337" y="5593"/>
                    <a:pt x="2352" y="5624"/>
                  </a:cubicBezTo>
                  <a:cubicBezTo>
                    <a:pt x="2345" y="5655"/>
                    <a:pt x="2345" y="5586"/>
                    <a:pt x="2329" y="5616"/>
                  </a:cubicBezTo>
                  <a:cubicBezTo>
                    <a:pt x="2337" y="5578"/>
                    <a:pt x="2314" y="5547"/>
                    <a:pt x="2314" y="5517"/>
                  </a:cubicBezTo>
                  <a:lnTo>
                    <a:pt x="2299" y="5517"/>
                  </a:lnTo>
                  <a:cubicBezTo>
                    <a:pt x="2276" y="5486"/>
                    <a:pt x="2314" y="5509"/>
                    <a:pt x="2314" y="5478"/>
                  </a:cubicBezTo>
                  <a:lnTo>
                    <a:pt x="2307" y="5440"/>
                  </a:lnTo>
                  <a:cubicBezTo>
                    <a:pt x="2230" y="5448"/>
                    <a:pt x="2307" y="5371"/>
                    <a:pt x="2261" y="5348"/>
                  </a:cubicBezTo>
                  <a:cubicBezTo>
                    <a:pt x="2268" y="5317"/>
                    <a:pt x="2299" y="5348"/>
                    <a:pt x="2291" y="5310"/>
                  </a:cubicBezTo>
                  <a:cubicBezTo>
                    <a:pt x="2261" y="5287"/>
                    <a:pt x="2238" y="5317"/>
                    <a:pt x="2215" y="5310"/>
                  </a:cubicBezTo>
                  <a:lnTo>
                    <a:pt x="2215" y="5363"/>
                  </a:lnTo>
                  <a:lnTo>
                    <a:pt x="2230" y="5348"/>
                  </a:lnTo>
                  <a:lnTo>
                    <a:pt x="2238" y="5409"/>
                  </a:lnTo>
                  <a:lnTo>
                    <a:pt x="2199" y="5394"/>
                  </a:lnTo>
                  <a:cubicBezTo>
                    <a:pt x="2192" y="5363"/>
                    <a:pt x="2199" y="5333"/>
                    <a:pt x="2176" y="5310"/>
                  </a:cubicBezTo>
                  <a:cubicBezTo>
                    <a:pt x="2184" y="5279"/>
                    <a:pt x="2215" y="5310"/>
                    <a:pt x="2199" y="5271"/>
                  </a:cubicBezTo>
                  <a:cubicBezTo>
                    <a:pt x="2107" y="5241"/>
                    <a:pt x="2146" y="5065"/>
                    <a:pt x="2123" y="4980"/>
                  </a:cubicBezTo>
                  <a:lnTo>
                    <a:pt x="2176" y="4988"/>
                  </a:lnTo>
                  <a:cubicBezTo>
                    <a:pt x="2176" y="5080"/>
                    <a:pt x="2161" y="5164"/>
                    <a:pt x="2184" y="5248"/>
                  </a:cubicBezTo>
                  <a:lnTo>
                    <a:pt x="2176" y="5210"/>
                  </a:lnTo>
                  <a:cubicBezTo>
                    <a:pt x="2192" y="5180"/>
                    <a:pt x="2184" y="5157"/>
                    <a:pt x="2215" y="5180"/>
                  </a:cubicBezTo>
                  <a:lnTo>
                    <a:pt x="2192" y="5118"/>
                  </a:lnTo>
                  <a:cubicBezTo>
                    <a:pt x="2215" y="5103"/>
                    <a:pt x="2230" y="5134"/>
                    <a:pt x="2238" y="5095"/>
                  </a:cubicBezTo>
                  <a:cubicBezTo>
                    <a:pt x="2199" y="5080"/>
                    <a:pt x="2215" y="5065"/>
                    <a:pt x="2215" y="5042"/>
                  </a:cubicBezTo>
                  <a:cubicBezTo>
                    <a:pt x="2222" y="5011"/>
                    <a:pt x="2238" y="5042"/>
                    <a:pt x="2253" y="5011"/>
                  </a:cubicBezTo>
                  <a:cubicBezTo>
                    <a:pt x="2253" y="4965"/>
                    <a:pt x="2222" y="4896"/>
                    <a:pt x="2192" y="4873"/>
                  </a:cubicBezTo>
                  <a:lnTo>
                    <a:pt x="2222" y="4865"/>
                  </a:lnTo>
                  <a:cubicBezTo>
                    <a:pt x="2238" y="4888"/>
                    <a:pt x="2192" y="4873"/>
                    <a:pt x="2222" y="4896"/>
                  </a:cubicBezTo>
                  <a:cubicBezTo>
                    <a:pt x="2238" y="4850"/>
                    <a:pt x="2215" y="4812"/>
                    <a:pt x="2230" y="4758"/>
                  </a:cubicBezTo>
                  <a:lnTo>
                    <a:pt x="2184" y="4712"/>
                  </a:lnTo>
                  <a:cubicBezTo>
                    <a:pt x="2199" y="4697"/>
                    <a:pt x="2215" y="4697"/>
                    <a:pt x="2222" y="4666"/>
                  </a:cubicBezTo>
                  <a:cubicBezTo>
                    <a:pt x="2176" y="4636"/>
                    <a:pt x="2184" y="4682"/>
                    <a:pt x="2161" y="4705"/>
                  </a:cubicBezTo>
                  <a:cubicBezTo>
                    <a:pt x="2138" y="4674"/>
                    <a:pt x="2199" y="4643"/>
                    <a:pt x="2161" y="4628"/>
                  </a:cubicBezTo>
                  <a:cubicBezTo>
                    <a:pt x="2184" y="4590"/>
                    <a:pt x="2215" y="4659"/>
                    <a:pt x="2230" y="4605"/>
                  </a:cubicBezTo>
                  <a:lnTo>
                    <a:pt x="2215" y="4620"/>
                  </a:lnTo>
                  <a:cubicBezTo>
                    <a:pt x="2184" y="4559"/>
                    <a:pt x="2199" y="4513"/>
                    <a:pt x="2199" y="4452"/>
                  </a:cubicBezTo>
                  <a:cubicBezTo>
                    <a:pt x="2176" y="4429"/>
                    <a:pt x="2153" y="4475"/>
                    <a:pt x="2153" y="4505"/>
                  </a:cubicBezTo>
                  <a:cubicBezTo>
                    <a:pt x="2146" y="4475"/>
                    <a:pt x="2077" y="4452"/>
                    <a:pt x="2107" y="4429"/>
                  </a:cubicBezTo>
                  <a:lnTo>
                    <a:pt x="2138" y="4444"/>
                  </a:lnTo>
                  <a:lnTo>
                    <a:pt x="2146" y="4398"/>
                  </a:lnTo>
                  <a:cubicBezTo>
                    <a:pt x="2115" y="4375"/>
                    <a:pt x="2115" y="4406"/>
                    <a:pt x="2100" y="4360"/>
                  </a:cubicBezTo>
                  <a:lnTo>
                    <a:pt x="2138" y="4360"/>
                  </a:lnTo>
                  <a:cubicBezTo>
                    <a:pt x="2153" y="4322"/>
                    <a:pt x="2084" y="4329"/>
                    <a:pt x="2107" y="4291"/>
                  </a:cubicBezTo>
                  <a:cubicBezTo>
                    <a:pt x="2123" y="4283"/>
                    <a:pt x="2146" y="4329"/>
                    <a:pt x="2161" y="4291"/>
                  </a:cubicBezTo>
                  <a:lnTo>
                    <a:pt x="2115" y="4253"/>
                  </a:lnTo>
                  <a:lnTo>
                    <a:pt x="2115" y="4222"/>
                  </a:lnTo>
                  <a:cubicBezTo>
                    <a:pt x="2138" y="4222"/>
                    <a:pt x="2138" y="4260"/>
                    <a:pt x="2161" y="4253"/>
                  </a:cubicBezTo>
                  <a:cubicBezTo>
                    <a:pt x="2153" y="4214"/>
                    <a:pt x="2184" y="4222"/>
                    <a:pt x="2199" y="4184"/>
                  </a:cubicBezTo>
                  <a:cubicBezTo>
                    <a:pt x="2222" y="4122"/>
                    <a:pt x="2184" y="4046"/>
                    <a:pt x="2184" y="3992"/>
                  </a:cubicBezTo>
                  <a:cubicBezTo>
                    <a:pt x="2230" y="4030"/>
                    <a:pt x="2199" y="3877"/>
                    <a:pt x="2222" y="3824"/>
                  </a:cubicBezTo>
                  <a:cubicBezTo>
                    <a:pt x="2253" y="3824"/>
                    <a:pt x="2222" y="3892"/>
                    <a:pt x="2261" y="3915"/>
                  </a:cubicBezTo>
                  <a:cubicBezTo>
                    <a:pt x="2291" y="3862"/>
                    <a:pt x="2222" y="3816"/>
                    <a:pt x="2261" y="3762"/>
                  </a:cubicBezTo>
                  <a:lnTo>
                    <a:pt x="2238" y="3785"/>
                  </a:lnTo>
                  <a:cubicBezTo>
                    <a:pt x="2215" y="3762"/>
                    <a:pt x="2238" y="3747"/>
                    <a:pt x="2215" y="3724"/>
                  </a:cubicBezTo>
                  <a:cubicBezTo>
                    <a:pt x="2268" y="3670"/>
                    <a:pt x="2215" y="3601"/>
                    <a:pt x="2253" y="3563"/>
                  </a:cubicBezTo>
                  <a:cubicBezTo>
                    <a:pt x="2222" y="3494"/>
                    <a:pt x="2253" y="3456"/>
                    <a:pt x="2215" y="3402"/>
                  </a:cubicBezTo>
                  <a:cubicBezTo>
                    <a:pt x="2215" y="3433"/>
                    <a:pt x="2199" y="3410"/>
                    <a:pt x="2192" y="3433"/>
                  </a:cubicBezTo>
                  <a:cubicBezTo>
                    <a:pt x="2153" y="3356"/>
                    <a:pt x="2222" y="3326"/>
                    <a:pt x="2268" y="3318"/>
                  </a:cubicBezTo>
                  <a:lnTo>
                    <a:pt x="2192" y="3295"/>
                  </a:lnTo>
                  <a:cubicBezTo>
                    <a:pt x="2199" y="3264"/>
                    <a:pt x="2192" y="3234"/>
                    <a:pt x="2215" y="3203"/>
                  </a:cubicBezTo>
                  <a:lnTo>
                    <a:pt x="2238" y="3249"/>
                  </a:lnTo>
                  <a:lnTo>
                    <a:pt x="2253" y="3134"/>
                  </a:lnTo>
                  <a:lnTo>
                    <a:pt x="2276" y="3134"/>
                  </a:lnTo>
                  <a:cubicBezTo>
                    <a:pt x="2307" y="3119"/>
                    <a:pt x="2276" y="3088"/>
                    <a:pt x="2276" y="3065"/>
                  </a:cubicBezTo>
                  <a:lnTo>
                    <a:pt x="2261" y="3088"/>
                  </a:lnTo>
                  <a:cubicBezTo>
                    <a:pt x="2261" y="3027"/>
                    <a:pt x="2329" y="2935"/>
                    <a:pt x="2291" y="2851"/>
                  </a:cubicBezTo>
                  <a:lnTo>
                    <a:pt x="2314" y="2812"/>
                  </a:lnTo>
                  <a:lnTo>
                    <a:pt x="2307" y="2759"/>
                  </a:lnTo>
                  <a:cubicBezTo>
                    <a:pt x="2375" y="2697"/>
                    <a:pt x="2307" y="2628"/>
                    <a:pt x="2368" y="2567"/>
                  </a:cubicBezTo>
                  <a:cubicBezTo>
                    <a:pt x="2337" y="2506"/>
                    <a:pt x="2352" y="2437"/>
                    <a:pt x="2391" y="2368"/>
                  </a:cubicBezTo>
                  <a:cubicBezTo>
                    <a:pt x="2414" y="2406"/>
                    <a:pt x="2421" y="2414"/>
                    <a:pt x="2444" y="2445"/>
                  </a:cubicBezTo>
                  <a:cubicBezTo>
                    <a:pt x="2444" y="2368"/>
                    <a:pt x="2406" y="2299"/>
                    <a:pt x="2444" y="2261"/>
                  </a:cubicBezTo>
                  <a:cubicBezTo>
                    <a:pt x="2391" y="2261"/>
                    <a:pt x="2368" y="2215"/>
                    <a:pt x="2307" y="2238"/>
                  </a:cubicBezTo>
                  <a:cubicBezTo>
                    <a:pt x="2314" y="2192"/>
                    <a:pt x="2329" y="2169"/>
                    <a:pt x="2337" y="2130"/>
                  </a:cubicBezTo>
                  <a:cubicBezTo>
                    <a:pt x="2276" y="2130"/>
                    <a:pt x="2314" y="2261"/>
                    <a:pt x="2253" y="2253"/>
                  </a:cubicBezTo>
                  <a:lnTo>
                    <a:pt x="2276" y="2215"/>
                  </a:lnTo>
                  <a:cubicBezTo>
                    <a:pt x="2238" y="2207"/>
                    <a:pt x="2276" y="2161"/>
                    <a:pt x="2238" y="2130"/>
                  </a:cubicBezTo>
                  <a:cubicBezTo>
                    <a:pt x="2261" y="2138"/>
                    <a:pt x="2276" y="2138"/>
                    <a:pt x="2299" y="2100"/>
                  </a:cubicBezTo>
                  <a:cubicBezTo>
                    <a:pt x="2268" y="2100"/>
                    <a:pt x="2261" y="2085"/>
                    <a:pt x="2238" y="2054"/>
                  </a:cubicBezTo>
                  <a:cubicBezTo>
                    <a:pt x="2261" y="2031"/>
                    <a:pt x="2299" y="1993"/>
                    <a:pt x="2261" y="1985"/>
                  </a:cubicBezTo>
                  <a:cubicBezTo>
                    <a:pt x="2276" y="1954"/>
                    <a:pt x="2299" y="1977"/>
                    <a:pt x="2299" y="1947"/>
                  </a:cubicBezTo>
                  <a:lnTo>
                    <a:pt x="2329" y="1962"/>
                  </a:lnTo>
                  <a:cubicBezTo>
                    <a:pt x="2337" y="1939"/>
                    <a:pt x="2337" y="1908"/>
                    <a:pt x="2329" y="1870"/>
                  </a:cubicBezTo>
                  <a:lnTo>
                    <a:pt x="2383" y="1870"/>
                  </a:lnTo>
                  <a:cubicBezTo>
                    <a:pt x="2375" y="1862"/>
                    <a:pt x="2329" y="1839"/>
                    <a:pt x="2352" y="1824"/>
                  </a:cubicBezTo>
                  <a:cubicBezTo>
                    <a:pt x="2345" y="1824"/>
                    <a:pt x="2329" y="1801"/>
                    <a:pt x="2314" y="1824"/>
                  </a:cubicBezTo>
                  <a:cubicBezTo>
                    <a:pt x="2307" y="1786"/>
                    <a:pt x="2307" y="1786"/>
                    <a:pt x="2276" y="1770"/>
                  </a:cubicBezTo>
                  <a:lnTo>
                    <a:pt x="2291" y="1732"/>
                  </a:lnTo>
                  <a:cubicBezTo>
                    <a:pt x="2268" y="1709"/>
                    <a:pt x="2261" y="1755"/>
                    <a:pt x="2253" y="1763"/>
                  </a:cubicBezTo>
                  <a:lnTo>
                    <a:pt x="2253" y="1709"/>
                  </a:lnTo>
                  <a:cubicBezTo>
                    <a:pt x="2268" y="1701"/>
                    <a:pt x="2276" y="1740"/>
                    <a:pt x="2299" y="1709"/>
                  </a:cubicBezTo>
                  <a:lnTo>
                    <a:pt x="2307" y="1671"/>
                  </a:lnTo>
                  <a:cubicBezTo>
                    <a:pt x="2261" y="1617"/>
                    <a:pt x="2291" y="1556"/>
                    <a:pt x="2337" y="1495"/>
                  </a:cubicBezTo>
                  <a:lnTo>
                    <a:pt x="2299" y="1464"/>
                  </a:lnTo>
                  <a:cubicBezTo>
                    <a:pt x="2291" y="1495"/>
                    <a:pt x="2291" y="1487"/>
                    <a:pt x="2261" y="1502"/>
                  </a:cubicBezTo>
                  <a:lnTo>
                    <a:pt x="2291" y="1502"/>
                  </a:lnTo>
                  <a:cubicBezTo>
                    <a:pt x="2299" y="1564"/>
                    <a:pt x="2253" y="1617"/>
                    <a:pt x="2230" y="1678"/>
                  </a:cubicBezTo>
                  <a:cubicBezTo>
                    <a:pt x="2215" y="1633"/>
                    <a:pt x="2261" y="1579"/>
                    <a:pt x="2253" y="1533"/>
                  </a:cubicBezTo>
                  <a:lnTo>
                    <a:pt x="2215" y="1610"/>
                  </a:lnTo>
                  <a:cubicBezTo>
                    <a:pt x="2199" y="1579"/>
                    <a:pt x="2230" y="1556"/>
                    <a:pt x="2192" y="1525"/>
                  </a:cubicBezTo>
                  <a:lnTo>
                    <a:pt x="2238" y="1518"/>
                  </a:lnTo>
                  <a:lnTo>
                    <a:pt x="2222" y="1479"/>
                  </a:lnTo>
                  <a:lnTo>
                    <a:pt x="2253" y="1487"/>
                  </a:lnTo>
                  <a:lnTo>
                    <a:pt x="2268" y="1449"/>
                  </a:lnTo>
                  <a:cubicBezTo>
                    <a:pt x="2238" y="1441"/>
                    <a:pt x="2261" y="1403"/>
                    <a:pt x="2230" y="1387"/>
                  </a:cubicBezTo>
                  <a:cubicBezTo>
                    <a:pt x="2253" y="1349"/>
                    <a:pt x="2268" y="1387"/>
                    <a:pt x="2291" y="1372"/>
                  </a:cubicBezTo>
                  <a:cubicBezTo>
                    <a:pt x="2268" y="1341"/>
                    <a:pt x="2299" y="1288"/>
                    <a:pt x="2314" y="1288"/>
                  </a:cubicBezTo>
                  <a:cubicBezTo>
                    <a:pt x="2299" y="1234"/>
                    <a:pt x="2337" y="1249"/>
                    <a:pt x="2329" y="1211"/>
                  </a:cubicBezTo>
                  <a:lnTo>
                    <a:pt x="2345" y="1234"/>
                  </a:lnTo>
                  <a:cubicBezTo>
                    <a:pt x="2375" y="1211"/>
                    <a:pt x="2352" y="1158"/>
                    <a:pt x="2375" y="1135"/>
                  </a:cubicBezTo>
                  <a:cubicBezTo>
                    <a:pt x="2352" y="1112"/>
                    <a:pt x="2352" y="1112"/>
                    <a:pt x="2329" y="1104"/>
                  </a:cubicBezTo>
                  <a:cubicBezTo>
                    <a:pt x="2337" y="1081"/>
                    <a:pt x="2329" y="1035"/>
                    <a:pt x="2299" y="1035"/>
                  </a:cubicBezTo>
                  <a:lnTo>
                    <a:pt x="2337" y="1027"/>
                  </a:lnTo>
                  <a:lnTo>
                    <a:pt x="2352" y="974"/>
                  </a:lnTo>
                  <a:lnTo>
                    <a:pt x="2329" y="928"/>
                  </a:lnTo>
                  <a:lnTo>
                    <a:pt x="2383" y="974"/>
                  </a:lnTo>
                  <a:cubicBezTo>
                    <a:pt x="2406" y="989"/>
                    <a:pt x="2337" y="989"/>
                    <a:pt x="2375" y="1012"/>
                  </a:cubicBezTo>
                  <a:cubicBezTo>
                    <a:pt x="2406" y="1012"/>
                    <a:pt x="2406" y="958"/>
                    <a:pt x="2391" y="928"/>
                  </a:cubicBezTo>
                  <a:lnTo>
                    <a:pt x="2429" y="912"/>
                  </a:lnTo>
                  <a:cubicBezTo>
                    <a:pt x="2414" y="874"/>
                    <a:pt x="2406" y="805"/>
                    <a:pt x="2429" y="805"/>
                  </a:cubicBezTo>
                  <a:lnTo>
                    <a:pt x="2414" y="797"/>
                  </a:lnTo>
                  <a:cubicBezTo>
                    <a:pt x="2414" y="782"/>
                    <a:pt x="2414" y="751"/>
                    <a:pt x="2444" y="744"/>
                  </a:cubicBezTo>
                  <a:lnTo>
                    <a:pt x="2421" y="690"/>
                  </a:lnTo>
                  <a:cubicBezTo>
                    <a:pt x="2429" y="721"/>
                    <a:pt x="2375" y="729"/>
                    <a:pt x="2406" y="767"/>
                  </a:cubicBezTo>
                  <a:cubicBezTo>
                    <a:pt x="2375" y="782"/>
                    <a:pt x="2368" y="751"/>
                    <a:pt x="2337" y="790"/>
                  </a:cubicBezTo>
                  <a:cubicBezTo>
                    <a:pt x="2307" y="744"/>
                    <a:pt x="2345" y="744"/>
                    <a:pt x="2352" y="729"/>
                  </a:cubicBezTo>
                  <a:cubicBezTo>
                    <a:pt x="2337" y="706"/>
                    <a:pt x="2329" y="751"/>
                    <a:pt x="2307" y="744"/>
                  </a:cubicBezTo>
                  <a:lnTo>
                    <a:pt x="2299" y="782"/>
                  </a:lnTo>
                  <a:lnTo>
                    <a:pt x="2314" y="820"/>
                  </a:lnTo>
                  <a:cubicBezTo>
                    <a:pt x="2337" y="797"/>
                    <a:pt x="2314" y="782"/>
                    <a:pt x="2352" y="790"/>
                  </a:cubicBezTo>
                  <a:lnTo>
                    <a:pt x="2345" y="828"/>
                  </a:lnTo>
                  <a:cubicBezTo>
                    <a:pt x="2314" y="836"/>
                    <a:pt x="2314" y="805"/>
                    <a:pt x="2299" y="836"/>
                  </a:cubicBezTo>
                  <a:cubicBezTo>
                    <a:pt x="2337" y="828"/>
                    <a:pt x="2291" y="866"/>
                    <a:pt x="2291" y="882"/>
                  </a:cubicBezTo>
                  <a:lnTo>
                    <a:pt x="2261" y="859"/>
                  </a:lnTo>
                  <a:cubicBezTo>
                    <a:pt x="2261" y="874"/>
                    <a:pt x="2215" y="905"/>
                    <a:pt x="2222" y="943"/>
                  </a:cubicBezTo>
                  <a:cubicBezTo>
                    <a:pt x="2161" y="958"/>
                    <a:pt x="2192" y="997"/>
                    <a:pt x="2146" y="1020"/>
                  </a:cubicBezTo>
                  <a:cubicBezTo>
                    <a:pt x="2153" y="1058"/>
                    <a:pt x="2176" y="1058"/>
                    <a:pt x="2176" y="1089"/>
                  </a:cubicBezTo>
                  <a:lnTo>
                    <a:pt x="2146" y="1058"/>
                  </a:lnTo>
                  <a:cubicBezTo>
                    <a:pt x="2107" y="1073"/>
                    <a:pt x="2123" y="1112"/>
                    <a:pt x="2107" y="1142"/>
                  </a:cubicBezTo>
                  <a:lnTo>
                    <a:pt x="2138" y="1135"/>
                  </a:lnTo>
                  <a:cubicBezTo>
                    <a:pt x="2161" y="1150"/>
                    <a:pt x="2123" y="1181"/>
                    <a:pt x="2161" y="1181"/>
                  </a:cubicBezTo>
                  <a:lnTo>
                    <a:pt x="2138" y="1203"/>
                  </a:lnTo>
                  <a:lnTo>
                    <a:pt x="2107" y="1173"/>
                  </a:lnTo>
                  <a:cubicBezTo>
                    <a:pt x="2077" y="1203"/>
                    <a:pt x="2107" y="1249"/>
                    <a:pt x="2061" y="1272"/>
                  </a:cubicBezTo>
                  <a:cubicBezTo>
                    <a:pt x="2115" y="1295"/>
                    <a:pt x="2023" y="1326"/>
                    <a:pt x="2077" y="1364"/>
                  </a:cubicBezTo>
                  <a:cubicBezTo>
                    <a:pt x="2038" y="1357"/>
                    <a:pt x="2061" y="1395"/>
                    <a:pt x="2031" y="1395"/>
                  </a:cubicBezTo>
                  <a:cubicBezTo>
                    <a:pt x="2031" y="1364"/>
                    <a:pt x="2023" y="1341"/>
                    <a:pt x="2061" y="1311"/>
                  </a:cubicBezTo>
                  <a:cubicBezTo>
                    <a:pt x="2008" y="1288"/>
                    <a:pt x="2061" y="1226"/>
                    <a:pt x="2084" y="1188"/>
                  </a:cubicBezTo>
                  <a:cubicBezTo>
                    <a:pt x="2069" y="1188"/>
                    <a:pt x="2046" y="1181"/>
                    <a:pt x="2038" y="1150"/>
                  </a:cubicBezTo>
                  <a:cubicBezTo>
                    <a:pt x="2084" y="1219"/>
                    <a:pt x="1931" y="1341"/>
                    <a:pt x="2038" y="1418"/>
                  </a:cubicBezTo>
                  <a:cubicBezTo>
                    <a:pt x="2031" y="1464"/>
                    <a:pt x="2038" y="1510"/>
                    <a:pt x="2008" y="1556"/>
                  </a:cubicBezTo>
                  <a:lnTo>
                    <a:pt x="2038" y="1548"/>
                  </a:lnTo>
                  <a:lnTo>
                    <a:pt x="2069" y="1594"/>
                  </a:lnTo>
                  <a:lnTo>
                    <a:pt x="2046" y="1633"/>
                  </a:lnTo>
                  <a:cubicBezTo>
                    <a:pt x="2031" y="1610"/>
                    <a:pt x="2046" y="1594"/>
                    <a:pt x="2023" y="1564"/>
                  </a:cubicBezTo>
                  <a:lnTo>
                    <a:pt x="1985" y="1625"/>
                  </a:lnTo>
                  <a:lnTo>
                    <a:pt x="2000" y="1648"/>
                  </a:lnTo>
                  <a:lnTo>
                    <a:pt x="1992" y="1686"/>
                  </a:lnTo>
                  <a:lnTo>
                    <a:pt x="1954" y="1663"/>
                  </a:lnTo>
                  <a:cubicBezTo>
                    <a:pt x="1946" y="1709"/>
                    <a:pt x="2008" y="1686"/>
                    <a:pt x="1985" y="1747"/>
                  </a:cubicBezTo>
                  <a:lnTo>
                    <a:pt x="2008" y="1740"/>
                  </a:lnTo>
                  <a:lnTo>
                    <a:pt x="2023" y="1786"/>
                  </a:lnTo>
                  <a:cubicBezTo>
                    <a:pt x="1969" y="1755"/>
                    <a:pt x="1954" y="1862"/>
                    <a:pt x="1923" y="1901"/>
                  </a:cubicBezTo>
                  <a:cubicBezTo>
                    <a:pt x="1916" y="1855"/>
                    <a:pt x="1954" y="1755"/>
                    <a:pt x="1908" y="1755"/>
                  </a:cubicBezTo>
                  <a:cubicBezTo>
                    <a:pt x="1908" y="1709"/>
                    <a:pt x="1931" y="1671"/>
                    <a:pt x="1923" y="1633"/>
                  </a:cubicBezTo>
                  <a:cubicBezTo>
                    <a:pt x="1885" y="1625"/>
                    <a:pt x="1916" y="1678"/>
                    <a:pt x="1893" y="1701"/>
                  </a:cubicBezTo>
                  <a:cubicBezTo>
                    <a:pt x="1885" y="1663"/>
                    <a:pt x="1893" y="1663"/>
                    <a:pt x="1870" y="1640"/>
                  </a:cubicBezTo>
                  <a:cubicBezTo>
                    <a:pt x="1923" y="1633"/>
                    <a:pt x="1878" y="1602"/>
                    <a:pt x="1931" y="1587"/>
                  </a:cubicBezTo>
                  <a:cubicBezTo>
                    <a:pt x="1916" y="1548"/>
                    <a:pt x="1893" y="1564"/>
                    <a:pt x="1870" y="1571"/>
                  </a:cubicBezTo>
                  <a:cubicBezTo>
                    <a:pt x="1855" y="1548"/>
                    <a:pt x="1893" y="1548"/>
                    <a:pt x="1908" y="1533"/>
                  </a:cubicBezTo>
                  <a:lnTo>
                    <a:pt x="1878" y="1487"/>
                  </a:lnTo>
                  <a:lnTo>
                    <a:pt x="1916" y="1456"/>
                  </a:lnTo>
                  <a:cubicBezTo>
                    <a:pt x="1885" y="1418"/>
                    <a:pt x="1916" y="1441"/>
                    <a:pt x="1923" y="1410"/>
                  </a:cubicBezTo>
                  <a:cubicBezTo>
                    <a:pt x="1908" y="1372"/>
                    <a:pt x="1923" y="1341"/>
                    <a:pt x="1908" y="1303"/>
                  </a:cubicBezTo>
                  <a:cubicBezTo>
                    <a:pt x="1923" y="1272"/>
                    <a:pt x="1931" y="1311"/>
                    <a:pt x="1946" y="1303"/>
                  </a:cubicBezTo>
                  <a:cubicBezTo>
                    <a:pt x="1954" y="1341"/>
                    <a:pt x="1916" y="1403"/>
                    <a:pt x="1962" y="1403"/>
                  </a:cubicBezTo>
                  <a:lnTo>
                    <a:pt x="1946" y="1341"/>
                  </a:lnTo>
                  <a:lnTo>
                    <a:pt x="1969" y="1334"/>
                  </a:lnTo>
                  <a:cubicBezTo>
                    <a:pt x="1954" y="1303"/>
                    <a:pt x="1946" y="1295"/>
                    <a:pt x="1969" y="1265"/>
                  </a:cubicBezTo>
                  <a:cubicBezTo>
                    <a:pt x="1954" y="1226"/>
                    <a:pt x="1923" y="1265"/>
                    <a:pt x="1916" y="1226"/>
                  </a:cubicBezTo>
                  <a:lnTo>
                    <a:pt x="1916" y="1211"/>
                  </a:lnTo>
                  <a:lnTo>
                    <a:pt x="1962" y="1219"/>
                  </a:lnTo>
                  <a:cubicBezTo>
                    <a:pt x="1992" y="1203"/>
                    <a:pt x="1969" y="1181"/>
                    <a:pt x="1992" y="1173"/>
                  </a:cubicBezTo>
                  <a:lnTo>
                    <a:pt x="1962" y="1173"/>
                  </a:lnTo>
                  <a:cubicBezTo>
                    <a:pt x="1954" y="1127"/>
                    <a:pt x="2008" y="1096"/>
                    <a:pt x="1962" y="1050"/>
                  </a:cubicBezTo>
                  <a:cubicBezTo>
                    <a:pt x="1992" y="981"/>
                    <a:pt x="1969" y="912"/>
                    <a:pt x="2031" y="866"/>
                  </a:cubicBezTo>
                  <a:cubicBezTo>
                    <a:pt x="2000" y="836"/>
                    <a:pt x="2031" y="820"/>
                    <a:pt x="2031" y="797"/>
                  </a:cubicBezTo>
                  <a:cubicBezTo>
                    <a:pt x="2000" y="790"/>
                    <a:pt x="1992" y="790"/>
                    <a:pt x="1985" y="767"/>
                  </a:cubicBezTo>
                  <a:cubicBezTo>
                    <a:pt x="1954" y="797"/>
                    <a:pt x="1954" y="797"/>
                    <a:pt x="1923" y="820"/>
                  </a:cubicBezTo>
                  <a:cubicBezTo>
                    <a:pt x="1954" y="836"/>
                    <a:pt x="1946" y="828"/>
                    <a:pt x="1962" y="859"/>
                  </a:cubicBezTo>
                  <a:cubicBezTo>
                    <a:pt x="1962" y="882"/>
                    <a:pt x="1946" y="912"/>
                    <a:pt x="1962" y="943"/>
                  </a:cubicBezTo>
                  <a:lnTo>
                    <a:pt x="1908" y="897"/>
                  </a:lnTo>
                  <a:cubicBezTo>
                    <a:pt x="1885" y="905"/>
                    <a:pt x="1893" y="958"/>
                    <a:pt x="1870" y="951"/>
                  </a:cubicBezTo>
                  <a:cubicBezTo>
                    <a:pt x="1847" y="997"/>
                    <a:pt x="1885" y="1050"/>
                    <a:pt x="1839" y="1089"/>
                  </a:cubicBezTo>
                  <a:cubicBezTo>
                    <a:pt x="1816" y="1058"/>
                    <a:pt x="1839" y="1027"/>
                    <a:pt x="1832" y="997"/>
                  </a:cubicBezTo>
                  <a:cubicBezTo>
                    <a:pt x="1816" y="1020"/>
                    <a:pt x="1832" y="1035"/>
                    <a:pt x="1801" y="1050"/>
                  </a:cubicBezTo>
                  <a:cubicBezTo>
                    <a:pt x="1832" y="1058"/>
                    <a:pt x="1816" y="1066"/>
                    <a:pt x="1801" y="1073"/>
                  </a:cubicBezTo>
                  <a:cubicBezTo>
                    <a:pt x="1839" y="1135"/>
                    <a:pt x="1763" y="1181"/>
                    <a:pt x="1770" y="1242"/>
                  </a:cubicBezTo>
                  <a:cubicBezTo>
                    <a:pt x="1755" y="1265"/>
                    <a:pt x="1755" y="1226"/>
                    <a:pt x="1732" y="1219"/>
                  </a:cubicBezTo>
                  <a:lnTo>
                    <a:pt x="1717" y="1280"/>
                  </a:lnTo>
                  <a:cubicBezTo>
                    <a:pt x="1732" y="1265"/>
                    <a:pt x="1763" y="1265"/>
                    <a:pt x="1778" y="1242"/>
                  </a:cubicBezTo>
                  <a:lnTo>
                    <a:pt x="1809" y="1249"/>
                  </a:lnTo>
                  <a:lnTo>
                    <a:pt x="1801" y="1295"/>
                  </a:lnTo>
                  <a:cubicBezTo>
                    <a:pt x="1793" y="1303"/>
                    <a:pt x="1778" y="1280"/>
                    <a:pt x="1763" y="1303"/>
                  </a:cubicBezTo>
                  <a:lnTo>
                    <a:pt x="1793" y="1334"/>
                  </a:lnTo>
                  <a:lnTo>
                    <a:pt x="1793" y="1364"/>
                  </a:lnTo>
                  <a:cubicBezTo>
                    <a:pt x="1763" y="1380"/>
                    <a:pt x="1870" y="1341"/>
                    <a:pt x="1870" y="1341"/>
                  </a:cubicBezTo>
                  <a:lnTo>
                    <a:pt x="1870" y="1280"/>
                  </a:lnTo>
                  <a:cubicBezTo>
                    <a:pt x="1870" y="1280"/>
                    <a:pt x="1701" y="1717"/>
                    <a:pt x="1655" y="1947"/>
                  </a:cubicBezTo>
                  <a:cubicBezTo>
                    <a:pt x="1701" y="1970"/>
                    <a:pt x="1678" y="2031"/>
                    <a:pt x="1640" y="2054"/>
                  </a:cubicBezTo>
                  <a:lnTo>
                    <a:pt x="1717" y="2062"/>
                  </a:lnTo>
                  <a:cubicBezTo>
                    <a:pt x="1724" y="2107"/>
                    <a:pt x="1678" y="2100"/>
                    <a:pt x="1694" y="2138"/>
                  </a:cubicBezTo>
                  <a:lnTo>
                    <a:pt x="1663" y="2123"/>
                  </a:lnTo>
                  <a:cubicBezTo>
                    <a:pt x="1655" y="2161"/>
                    <a:pt x="1686" y="2199"/>
                    <a:pt x="1663" y="2238"/>
                  </a:cubicBezTo>
                  <a:cubicBezTo>
                    <a:pt x="1602" y="2184"/>
                    <a:pt x="1625" y="2322"/>
                    <a:pt x="1579" y="2376"/>
                  </a:cubicBezTo>
                  <a:cubicBezTo>
                    <a:pt x="1586" y="2406"/>
                    <a:pt x="1609" y="2376"/>
                    <a:pt x="1617" y="2368"/>
                  </a:cubicBezTo>
                  <a:cubicBezTo>
                    <a:pt x="1617" y="2429"/>
                    <a:pt x="1609" y="2406"/>
                    <a:pt x="1586" y="2452"/>
                  </a:cubicBezTo>
                  <a:lnTo>
                    <a:pt x="1617" y="2445"/>
                  </a:lnTo>
                  <a:lnTo>
                    <a:pt x="1609" y="2491"/>
                  </a:lnTo>
                  <a:lnTo>
                    <a:pt x="1648" y="2521"/>
                  </a:lnTo>
                  <a:cubicBezTo>
                    <a:pt x="1663" y="2559"/>
                    <a:pt x="1617" y="2544"/>
                    <a:pt x="1648" y="2582"/>
                  </a:cubicBezTo>
                  <a:lnTo>
                    <a:pt x="1609" y="2559"/>
                  </a:lnTo>
                  <a:cubicBezTo>
                    <a:pt x="1586" y="2659"/>
                    <a:pt x="1571" y="2636"/>
                    <a:pt x="1586" y="2751"/>
                  </a:cubicBezTo>
                  <a:lnTo>
                    <a:pt x="1563" y="2743"/>
                  </a:lnTo>
                  <a:cubicBezTo>
                    <a:pt x="1602" y="2812"/>
                    <a:pt x="1563" y="2889"/>
                    <a:pt x="1586" y="3119"/>
                  </a:cubicBezTo>
                  <a:lnTo>
                    <a:pt x="1563" y="3119"/>
                  </a:lnTo>
                  <a:cubicBezTo>
                    <a:pt x="1563" y="2981"/>
                    <a:pt x="1609" y="3119"/>
                    <a:pt x="1609" y="3119"/>
                  </a:cubicBezTo>
                  <a:lnTo>
                    <a:pt x="1755" y="3119"/>
                  </a:lnTo>
                  <a:cubicBezTo>
                    <a:pt x="1770" y="3203"/>
                    <a:pt x="1701" y="3287"/>
                    <a:pt x="1770" y="3372"/>
                  </a:cubicBezTo>
                  <a:cubicBezTo>
                    <a:pt x="1763" y="3402"/>
                    <a:pt x="1740" y="3364"/>
                    <a:pt x="1732" y="3395"/>
                  </a:cubicBezTo>
                  <a:lnTo>
                    <a:pt x="1724" y="3349"/>
                  </a:lnTo>
                  <a:cubicBezTo>
                    <a:pt x="1732" y="3410"/>
                    <a:pt x="1770" y="3502"/>
                    <a:pt x="1740" y="3586"/>
                  </a:cubicBezTo>
                  <a:cubicBezTo>
                    <a:pt x="1770" y="3594"/>
                    <a:pt x="1763" y="3525"/>
                    <a:pt x="1793" y="3563"/>
                  </a:cubicBezTo>
                  <a:cubicBezTo>
                    <a:pt x="1770" y="3601"/>
                    <a:pt x="1755" y="3632"/>
                    <a:pt x="1763" y="3670"/>
                  </a:cubicBezTo>
                  <a:cubicBezTo>
                    <a:pt x="1801" y="3693"/>
                    <a:pt x="1763" y="3640"/>
                    <a:pt x="1778" y="3624"/>
                  </a:cubicBezTo>
                  <a:cubicBezTo>
                    <a:pt x="1809" y="3655"/>
                    <a:pt x="1793" y="3678"/>
                    <a:pt x="1801" y="3701"/>
                  </a:cubicBezTo>
                  <a:lnTo>
                    <a:pt x="1740" y="3693"/>
                  </a:lnTo>
                  <a:cubicBezTo>
                    <a:pt x="1755" y="3770"/>
                    <a:pt x="1801" y="3816"/>
                    <a:pt x="1778" y="3900"/>
                  </a:cubicBezTo>
                  <a:lnTo>
                    <a:pt x="1763" y="3900"/>
                  </a:lnTo>
                  <a:lnTo>
                    <a:pt x="1740" y="3938"/>
                  </a:lnTo>
                  <a:cubicBezTo>
                    <a:pt x="1763" y="3969"/>
                    <a:pt x="1763" y="3946"/>
                    <a:pt x="1778" y="3977"/>
                  </a:cubicBezTo>
                  <a:lnTo>
                    <a:pt x="1755" y="4007"/>
                  </a:lnTo>
                  <a:cubicBezTo>
                    <a:pt x="1763" y="4046"/>
                    <a:pt x="1763" y="4084"/>
                    <a:pt x="1763" y="4115"/>
                  </a:cubicBezTo>
                  <a:lnTo>
                    <a:pt x="1755" y="4084"/>
                  </a:lnTo>
                  <a:cubicBezTo>
                    <a:pt x="1717" y="4115"/>
                    <a:pt x="1763" y="4168"/>
                    <a:pt x="1801" y="4191"/>
                  </a:cubicBezTo>
                  <a:cubicBezTo>
                    <a:pt x="1793" y="4230"/>
                    <a:pt x="1770" y="4199"/>
                    <a:pt x="1755" y="4176"/>
                  </a:cubicBezTo>
                  <a:cubicBezTo>
                    <a:pt x="1755" y="4230"/>
                    <a:pt x="1809" y="4276"/>
                    <a:pt x="1793" y="4329"/>
                  </a:cubicBezTo>
                  <a:lnTo>
                    <a:pt x="1778" y="4306"/>
                  </a:lnTo>
                  <a:cubicBezTo>
                    <a:pt x="1755" y="4314"/>
                    <a:pt x="1755" y="4344"/>
                    <a:pt x="1755" y="4383"/>
                  </a:cubicBezTo>
                  <a:cubicBezTo>
                    <a:pt x="1755" y="4367"/>
                    <a:pt x="1740" y="4344"/>
                    <a:pt x="1724" y="4367"/>
                  </a:cubicBezTo>
                  <a:lnTo>
                    <a:pt x="1701" y="4329"/>
                  </a:lnTo>
                  <a:lnTo>
                    <a:pt x="1694" y="4406"/>
                  </a:lnTo>
                  <a:cubicBezTo>
                    <a:pt x="1701" y="4398"/>
                    <a:pt x="1740" y="4421"/>
                    <a:pt x="1724" y="4444"/>
                  </a:cubicBezTo>
                  <a:lnTo>
                    <a:pt x="1740" y="4429"/>
                  </a:lnTo>
                  <a:cubicBezTo>
                    <a:pt x="1755" y="4459"/>
                    <a:pt x="1763" y="4482"/>
                    <a:pt x="1801" y="4513"/>
                  </a:cubicBezTo>
                  <a:cubicBezTo>
                    <a:pt x="1793" y="4551"/>
                    <a:pt x="1770" y="4505"/>
                    <a:pt x="1755" y="4536"/>
                  </a:cubicBezTo>
                  <a:cubicBezTo>
                    <a:pt x="1770" y="4551"/>
                    <a:pt x="1770" y="4590"/>
                    <a:pt x="1801" y="4590"/>
                  </a:cubicBezTo>
                  <a:cubicBezTo>
                    <a:pt x="1801" y="4651"/>
                    <a:pt x="1793" y="4728"/>
                    <a:pt x="1809" y="4766"/>
                  </a:cubicBezTo>
                  <a:cubicBezTo>
                    <a:pt x="1816" y="4766"/>
                    <a:pt x="1839" y="4751"/>
                    <a:pt x="1847" y="4781"/>
                  </a:cubicBezTo>
                  <a:cubicBezTo>
                    <a:pt x="1816" y="4812"/>
                    <a:pt x="1801" y="4773"/>
                    <a:pt x="1801" y="4827"/>
                  </a:cubicBezTo>
                  <a:lnTo>
                    <a:pt x="1778" y="4773"/>
                  </a:lnTo>
                  <a:cubicBezTo>
                    <a:pt x="1755" y="4781"/>
                    <a:pt x="1793" y="4842"/>
                    <a:pt x="1793" y="4865"/>
                  </a:cubicBezTo>
                  <a:lnTo>
                    <a:pt x="1816" y="4865"/>
                  </a:lnTo>
                  <a:cubicBezTo>
                    <a:pt x="1809" y="4896"/>
                    <a:pt x="1816" y="4904"/>
                    <a:pt x="1793" y="4927"/>
                  </a:cubicBezTo>
                  <a:cubicBezTo>
                    <a:pt x="1809" y="4957"/>
                    <a:pt x="1816" y="4934"/>
                    <a:pt x="1839" y="4957"/>
                  </a:cubicBezTo>
                  <a:cubicBezTo>
                    <a:pt x="1847" y="4973"/>
                    <a:pt x="1793" y="5003"/>
                    <a:pt x="1839" y="5034"/>
                  </a:cubicBezTo>
                  <a:cubicBezTo>
                    <a:pt x="1832" y="5049"/>
                    <a:pt x="1816" y="5042"/>
                    <a:pt x="1809" y="5057"/>
                  </a:cubicBezTo>
                  <a:lnTo>
                    <a:pt x="1801" y="5011"/>
                  </a:lnTo>
                  <a:cubicBezTo>
                    <a:pt x="1755" y="5126"/>
                    <a:pt x="1839" y="5287"/>
                    <a:pt x="1847" y="5425"/>
                  </a:cubicBezTo>
                  <a:lnTo>
                    <a:pt x="1801" y="5402"/>
                  </a:lnTo>
                  <a:cubicBezTo>
                    <a:pt x="1801" y="5432"/>
                    <a:pt x="1816" y="5455"/>
                    <a:pt x="1809" y="5478"/>
                  </a:cubicBezTo>
                  <a:lnTo>
                    <a:pt x="1847" y="5478"/>
                  </a:lnTo>
                  <a:cubicBezTo>
                    <a:pt x="1855" y="5547"/>
                    <a:pt x="1832" y="5670"/>
                    <a:pt x="1916" y="5723"/>
                  </a:cubicBezTo>
                  <a:cubicBezTo>
                    <a:pt x="1893" y="5746"/>
                    <a:pt x="1885" y="5700"/>
                    <a:pt x="1870" y="5708"/>
                  </a:cubicBezTo>
                  <a:cubicBezTo>
                    <a:pt x="1878" y="5762"/>
                    <a:pt x="1878" y="5769"/>
                    <a:pt x="1885" y="5808"/>
                  </a:cubicBezTo>
                  <a:lnTo>
                    <a:pt x="1916" y="5808"/>
                  </a:lnTo>
                  <a:cubicBezTo>
                    <a:pt x="1931" y="5854"/>
                    <a:pt x="1893" y="5938"/>
                    <a:pt x="1946" y="5961"/>
                  </a:cubicBezTo>
                  <a:cubicBezTo>
                    <a:pt x="1931" y="5976"/>
                    <a:pt x="1916" y="5976"/>
                    <a:pt x="1916" y="6007"/>
                  </a:cubicBezTo>
                  <a:cubicBezTo>
                    <a:pt x="1923" y="6030"/>
                    <a:pt x="1962" y="6045"/>
                    <a:pt x="1931" y="6068"/>
                  </a:cubicBezTo>
                  <a:cubicBezTo>
                    <a:pt x="2000" y="6084"/>
                    <a:pt x="1954" y="6191"/>
                    <a:pt x="2008" y="6229"/>
                  </a:cubicBezTo>
                  <a:lnTo>
                    <a:pt x="1985" y="6244"/>
                  </a:lnTo>
                  <a:cubicBezTo>
                    <a:pt x="2008" y="6275"/>
                    <a:pt x="2038" y="6306"/>
                    <a:pt x="2008" y="6352"/>
                  </a:cubicBezTo>
                  <a:lnTo>
                    <a:pt x="2046" y="6390"/>
                  </a:lnTo>
                  <a:lnTo>
                    <a:pt x="2031" y="6413"/>
                  </a:lnTo>
                  <a:lnTo>
                    <a:pt x="2038" y="6436"/>
                  </a:lnTo>
                  <a:cubicBezTo>
                    <a:pt x="2069" y="6459"/>
                    <a:pt x="2077" y="6490"/>
                    <a:pt x="2077" y="6536"/>
                  </a:cubicBezTo>
                  <a:lnTo>
                    <a:pt x="2115" y="6551"/>
                  </a:lnTo>
                  <a:lnTo>
                    <a:pt x="2084" y="6543"/>
                  </a:lnTo>
                  <a:cubicBezTo>
                    <a:pt x="2100" y="6581"/>
                    <a:pt x="2115" y="6612"/>
                    <a:pt x="2123" y="6650"/>
                  </a:cubicBezTo>
                  <a:cubicBezTo>
                    <a:pt x="2084" y="6627"/>
                    <a:pt x="2115" y="6612"/>
                    <a:pt x="2077" y="6612"/>
                  </a:cubicBezTo>
                  <a:lnTo>
                    <a:pt x="2100" y="6681"/>
                  </a:lnTo>
                  <a:lnTo>
                    <a:pt x="2061" y="6666"/>
                  </a:lnTo>
                  <a:cubicBezTo>
                    <a:pt x="2046" y="6643"/>
                    <a:pt x="2069" y="6604"/>
                    <a:pt x="2031" y="6589"/>
                  </a:cubicBezTo>
                  <a:cubicBezTo>
                    <a:pt x="2046" y="6620"/>
                    <a:pt x="2000" y="6620"/>
                    <a:pt x="2023" y="6650"/>
                  </a:cubicBezTo>
                  <a:lnTo>
                    <a:pt x="1969" y="6620"/>
                  </a:lnTo>
                  <a:lnTo>
                    <a:pt x="2008" y="6612"/>
                  </a:lnTo>
                  <a:cubicBezTo>
                    <a:pt x="2008" y="6581"/>
                    <a:pt x="1985" y="6581"/>
                    <a:pt x="1962" y="6574"/>
                  </a:cubicBezTo>
                  <a:cubicBezTo>
                    <a:pt x="1954" y="6551"/>
                    <a:pt x="1931" y="6528"/>
                    <a:pt x="1946" y="6497"/>
                  </a:cubicBezTo>
                  <a:cubicBezTo>
                    <a:pt x="1962" y="6551"/>
                    <a:pt x="1992" y="6528"/>
                    <a:pt x="2000" y="6566"/>
                  </a:cubicBezTo>
                  <a:cubicBezTo>
                    <a:pt x="2031" y="6574"/>
                    <a:pt x="1992" y="6513"/>
                    <a:pt x="2031" y="6551"/>
                  </a:cubicBezTo>
                  <a:cubicBezTo>
                    <a:pt x="2061" y="6574"/>
                    <a:pt x="1992" y="6566"/>
                    <a:pt x="2023" y="6581"/>
                  </a:cubicBezTo>
                  <a:cubicBezTo>
                    <a:pt x="2061" y="6612"/>
                    <a:pt x="2038" y="6581"/>
                    <a:pt x="2046" y="6551"/>
                  </a:cubicBezTo>
                  <a:lnTo>
                    <a:pt x="2061" y="6581"/>
                  </a:lnTo>
                  <a:cubicBezTo>
                    <a:pt x="2069" y="6543"/>
                    <a:pt x="2000" y="6467"/>
                    <a:pt x="1992" y="6413"/>
                  </a:cubicBezTo>
                  <a:cubicBezTo>
                    <a:pt x="1962" y="6436"/>
                    <a:pt x="1969" y="6390"/>
                    <a:pt x="1954" y="6390"/>
                  </a:cubicBezTo>
                  <a:cubicBezTo>
                    <a:pt x="1962" y="6421"/>
                    <a:pt x="1985" y="6459"/>
                    <a:pt x="2008" y="6474"/>
                  </a:cubicBezTo>
                  <a:cubicBezTo>
                    <a:pt x="1946" y="6528"/>
                    <a:pt x="1923" y="6398"/>
                    <a:pt x="1885" y="6375"/>
                  </a:cubicBezTo>
                  <a:cubicBezTo>
                    <a:pt x="1893" y="6313"/>
                    <a:pt x="1946" y="6352"/>
                    <a:pt x="1954" y="6313"/>
                  </a:cubicBezTo>
                  <a:cubicBezTo>
                    <a:pt x="1916" y="6321"/>
                    <a:pt x="1946" y="6267"/>
                    <a:pt x="1908" y="6244"/>
                  </a:cubicBezTo>
                  <a:cubicBezTo>
                    <a:pt x="1916" y="6267"/>
                    <a:pt x="1923" y="6336"/>
                    <a:pt x="1885" y="6321"/>
                  </a:cubicBezTo>
                  <a:cubicBezTo>
                    <a:pt x="1908" y="6275"/>
                    <a:pt x="1855" y="6298"/>
                    <a:pt x="1855" y="6229"/>
                  </a:cubicBezTo>
                  <a:cubicBezTo>
                    <a:pt x="1870" y="6191"/>
                    <a:pt x="1893" y="6229"/>
                    <a:pt x="1908" y="6191"/>
                  </a:cubicBezTo>
                  <a:lnTo>
                    <a:pt x="1870" y="6160"/>
                  </a:lnTo>
                  <a:lnTo>
                    <a:pt x="1847" y="6183"/>
                  </a:lnTo>
                  <a:cubicBezTo>
                    <a:pt x="1801" y="6122"/>
                    <a:pt x="1793" y="6053"/>
                    <a:pt x="1763" y="5992"/>
                  </a:cubicBezTo>
                  <a:cubicBezTo>
                    <a:pt x="1740" y="6015"/>
                    <a:pt x="1770" y="6038"/>
                    <a:pt x="1763" y="6053"/>
                  </a:cubicBezTo>
                  <a:cubicBezTo>
                    <a:pt x="1732" y="6015"/>
                    <a:pt x="1694" y="5953"/>
                    <a:pt x="1740" y="5923"/>
                  </a:cubicBezTo>
                  <a:cubicBezTo>
                    <a:pt x="1740" y="5938"/>
                    <a:pt x="1755" y="5961"/>
                    <a:pt x="1778" y="5969"/>
                  </a:cubicBezTo>
                  <a:lnTo>
                    <a:pt x="1801" y="5938"/>
                  </a:lnTo>
                  <a:cubicBezTo>
                    <a:pt x="1778" y="5892"/>
                    <a:pt x="1732" y="5861"/>
                    <a:pt x="1770" y="5823"/>
                  </a:cubicBezTo>
                  <a:cubicBezTo>
                    <a:pt x="1740" y="5815"/>
                    <a:pt x="1755" y="5800"/>
                    <a:pt x="1755" y="5777"/>
                  </a:cubicBezTo>
                  <a:lnTo>
                    <a:pt x="1724" y="5777"/>
                  </a:lnTo>
                  <a:cubicBezTo>
                    <a:pt x="1732" y="5723"/>
                    <a:pt x="1678" y="5632"/>
                    <a:pt x="1717" y="5593"/>
                  </a:cubicBezTo>
                  <a:cubicBezTo>
                    <a:pt x="1701" y="5570"/>
                    <a:pt x="1686" y="5540"/>
                    <a:pt x="1678" y="5501"/>
                  </a:cubicBezTo>
                  <a:lnTo>
                    <a:pt x="1701" y="5501"/>
                  </a:lnTo>
                  <a:cubicBezTo>
                    <a:pt x="1717" y="5471"/>
                    <a:pt x="1678" y="5478"/>
                    <a:pt x="1663" y="5471"/>
                  </a:cubicBezTo>
                  <a:cubicBezTo>
                    <a:pt x="1678" y="5440"/>
                    <a:pt x="1701" y="5455"/>
                    <a:pt x="1724" y="5463"/>
                  </a:cubicBezTo>
                  <a:cubicBezTo>
                    <a:pt x="1724" y="5425"/>
                    <a:pt x="1701" y="5386"/>
                    <a:pt x="1740" y="5363"/>
                  </a:cubicBezTo>
                  <a:cubicBezTo>
                    <a:pt x="1717" y="5356"/>
                    <a:pt x="1701" y="5394"/>
                    <a:pt x="1678" y="5363"/>
                  </a:cubicBezTo>
                  <a:cubicBezTo>
                    <a:pt x="1663" y="5417"/>
                    <a:pt x="1732" y="5379"/>
                    <a:pt x="1717" y="5432"/>
                  </a:cubicBezTo>
                  <a:cubicBezTo>
                    <a:pt x="1694" y="5440"/>
                    <a:pt x="1678" y="5432"/>
                    <a:pt x="1663" y="5417"/>
                  </a:cubicBezTo>
                  <a:cubicBezTo>
                    <a:pt x="1648" y="5356"/>
                    <a:pt x="1694" y="5302"/>
                    <a:pt x="1663" y="5241"/>
                  </a:cubicBezTo>
                  <a:cubicBezTo>
                    <a:pt x="1694" y="5210"/>
                    <a:pt x="1686" y="5264"/>
                    <a:pt x="1701" y="5279"/>
                  </a:cubicBezTo>
                  <a:cubicBezTo>
                    <a:pt x="1717" y="5248"/>
                    <a:pt x="1694" y="5233"/>
                    <a:pt x="1686" y="5210"/>
                  </a:cubicBezTo>
                  <a:lnTo>
                    <a:pt x="1663" y="5233"/>
                  </a:lnTo>
                  <a:lnTo>
                    <a:pt x="1648" y="5203"/>
                  </a:lnTo>
                  <a:cubicBezTo>
                    <a:pt x="1663" y="5157"/>
                    <a:pt x="1602" y="5126"/>
                    <a:pt x="1648" y="5080"/>
                  </a:cubicBezTo>
                  <a:cubicBezTo>
                    <a:pt x="1617" y="5080"/>
                    <a:pt x="1609" y="5011"/>
                    <a:pt x="1640" y="5003"/>
                  </a:cubicBezTo>
                  <a:cubicBezTo>
                    <a:pt x="1586" y="4980"/>
                    <a:pt x="1579" y="4919"/>
                    <a:pt x="1586" y="4865"/>
                  </a:cubicBezTo>
                  <a:lnTo>
                    <a:pt x="1563" y="4858"/>
                  </a:lnTo>
                  <a:cubicBezTo>
                    <a:pt x="1579" y="4819"/>
                    <a:pt x="1548" y="4781"/>
                    <a:pt x="1586" y="4773"/>
                  </a:cubicBezTo>
                  <a:lnTo>
                    <a:pt x="1540" y="4728"/>
                  </a:lnTo>
                  <a:cubicBezTo>
                    <a:pt x="1563" y="4674"/>
                    <a:pt x="1579" y="4735"/>
                    <a:pt x="1602" y="4705"/>
                  </a:cubicBezTo>
                  <a:cubicBezTo>
                    <a:pt x="1571" y="4674"/>
                    <a:pt x="1571" y="4651"/>
                    <a:pt x="1579" y="4613"/>
                  </a:cubicBezTo>
                  <a:lnTo>
                    <a:pt x="1525" y="4574"/>
                  </a:lnTo>
                  <a:cubicBezTo>
                    <a:pt x="1540" y="4551"/>
                    <a:pt x="1571" y="4597"/>
                    <a:pt x="1586" y="4574"/>
                  </a:cubicBezTo>
                  <a:cubicBezTo>
                    <a:pt x="1533" y="4574"/>
                    <a:pt x="1533" y="4482"/>
                    <a:pt x="1548" y="4436"/>
                  </a:cubicBezTo>
                  <a:cubicBezTo>
                    <a:pt x="1533" y="4398"/>
                    <a:pt x="1502" y="4406"/>
                    <a:pt x="1510" y="4367"/>
                  </a:cubicBezTo>
                  <a:cubicBezTo>
                    <a:pt x="1533" y="4367"/>
                    <a:pt x="1563" y="4398"/>
                    <a:pt x="1540" y="4352"/>
                  </a:cubicBezTo>
                  <a:lnTo>
                    <a:pt x="1602" y="4390"/>
                  </a:lnTo>
                  <a:lnTo>
                    <a:pt x="1602" y="4367"/>
                  </a:lnTo>
                  <a:lnTo>
                    <a:pt x="1609" y="4352"/>
                  </a:lnTo>
                  <a:lnTo>
                    <a:pt x="1563" y="4322"/>
                  </a:lnTo>
                  <a:cubicBezTo>
                    <a:pt x="1540" y="4283"/>
                    <a:pt x="1586" y="4283"/>
                    <a:pt x="1602" y="4245"/>
                  </a:cubicBezTo>
                  <a:cubicBezTo>
                    <a:pt x="1571" y="4214"/>
                    <a:pt x="1609" y="4191"/>
                    <a:pt x="1586" y="4168"/>
                  </a:cubicBezTo>
                  <a:cubicBezTo>
                    <a:pt x="1563" y="4199"/>
                    <a:pt x="1571" y="4230"/>
                    <a:pt x="1579" y="4253"/>
                  </a:cubicBezTo>
                  <a:lnTo>
                    <a:pt x="1540" y="4291"/>
                  </a:lnTo>
                  <a:cubicBezTo>
                    <a:pt x="1540" y="4268"/>
                    <a:pt x="1525" y="4268"/>
                    <a:pt x="1540" y="4230"/>
                  </a:cubicBezTo>
                  <a:cubicBezTo>
                    <a:pt x="1533" y="4199"/>
                    <a:pt x="1525" y="4245"/>
                    <a:pt x="1502" y="4214"/>
                  </a:cubicBezTo>
                  <a:cubicBezTo>
                    <a:pt x="1533" y="4191"/>
                    <a:pt x="1525" y="4115"/>
                    <a:pt x="1525" y="4061"/>
                  </a:cubicBezTo>
                  <a:lnTo>
                    <a:pt x="1510" y="4122"/>
                  </a:lnTo>
                  <a:cubicBezTo>
                    <a:pt x="1464" y="4130"/>
                    <a:pt x="1471" y="4061"/>
                    <a:pt x="1471" y="4023"/>
                  </a:cubicBezTo>
                  <a:cubicBezTo>
                    <a:pt x="1502" y="4007"/>
                    <a:pt x="1487" y="4076"/>
                    <a:pt x="1502" y="4053"/>
                  </a:cubicBezTo>
                  <a:cubicBezTo>
                    <a:pt x="1533" y="4015"/>
                    <a:pt x="1487" y="4023"/>
                    <a:pt x="1494" y="3984"/>
                  </a:cubicBezTo>
                  <a:cubicBezTo>
                    <a:pt x="1548" y="4023"/>
                    <a:pt x="1487" y="3870"/>
                    <a:pt x="1533" y="3824"/>
                  </a:cubicBezTo>
                  <a:cubicBezTo>
                    <a:pt x="1502" y="3808"/>
                    <a:pt x="1494" y="3755"/>
                    <a:pt x="1464" y="3716"/>
                  </a:cubicBezTo>
                  <a:cubicBezTo>
                    <a:pt x="1510" y="3716"/>
                    <a:pt x="1464" y="3601"/>
                    <a:pt x="1448" y="3586"/>
                  </a:cubicBezTo>
                  <a:lnTo>
                    <a:pt x="1464" y="3563"/>
                  </a:lnTo>
                  <a:cubicBezTo>
                    <a:pt x="1448" y="3555"/>
                    <a:pt x="1464" y="3525"/>
                    <a:pt x="1433" y="3486"/>
                  </a:cubicBezTo>
                  <a:cubicBezTo>
                    <a:pt x="1471" y="3471"/>
                    <a:pt x="1433" y="3440"/>
                    <a:pt x="1426" y="3387"/>
                  </a:cubicBezTo>
                  <a:cubicBezTo>
                    <a:pt x="1433" y="3372"/>
                    <a:pt x="1456" y="3395"/>
                    <a:pt x="1464" y="3364"/>
                  </a:cubicBezTo>
                  <a:cubicBezTo>
                    <a:pt x="1433" y="3272"/>
                    <a:pt x="1456" y="3218"/>
                    <a:pt x="1433" y="3126"/>
                  </a:cubicBezTo>
                  <a:cubicBezTo>
                    <a:pt x="1456" y="3119"/>
                    <a:pt x="1464" y="3134"/>
                    <a:pt x="1464" y="3103"/>
                  </a:cubicBezTo>
                  <a:cubicBezTo>
                    <a:pt x="1418" y="3103"/>
                    <a:pt x="1448" y="3057"/>
                    <a:pt x="1471" y="3027"/>
                  </a:cubicBezTo>
                  <a:cubicBezTo>
                    <a:pt x="1433" y="3050"/>
                    <a:pt x="1418" y="3004"/>
                    <a:pt x="1426" y="2950"/>
                  </a:cubicBezTo>
                  <a:cubicBezTo>
                    <a:pt x="1456" y="2943"/>
                    <a:pt x="1426" y="3004"/>
                    <a:pt x="1456" y="2988"/>
                  </a:cubicBezTo>
                  <a:lnTo>
                    <a:pt x="1471" y="2950"/>
                  </a:lnTo>
                  <a:cubicBezTo>
                    <a:pt x="1456" y="2943"/>
                    <a:pt x="1448" y="2966"/>
                    <a:pt x="1448" y="2935"/>
                  </a:cubicBezTo>
                  <a:lnTo>
                    <a:pt x="1471" y="2943"/>
                  </a:lnTo>
                  <a:cubicBezTo>
                    <a:pt x="1494" y="2897"/>
                    <a:pt x="1471" y="2889"/>
                    <a:pt x="1456" y="2889"/>
                  </a:cubicBezTo>
                  <a:cubicBezTo>
                    <a:pt x="1448" y="2851"/>
                    <a:pt x="1494" y="2889"/>
                    <a:pt x="1487" y="2851"/>
                  </a:cubicBezTo>
                  <a:cubicBezTo>
                    <a:pt x="1456" y="2851"/>
                    <a:pt x="1448" y="2820"/>
                    <a:pt x="1433" y="2789"/>
                  </a:cubicBezTo>
                  <a:cubicBezTo>
                    <a:pt x="1471" y="2782"/>
                    <a:pt x="1433" y="2774"/>
                    <a:pt x="1464" y="2743"/>
                  </a:cubicBezTo>
                  <a:lnTo>
                    <a:pt x="1456" y="2682"/>
                  </a:lnTo>
                  <a:lnTo>
                    <a:pt x="1487" y="2697"/>
                  </a:lnTo>
                  <a:cubicBezTo>
                    <a:pt x="1448" y="2682"/>
                    <a:pt x="1487" y="2567"/>
                    <a:pt x="1433" y="2582"/>
                  </a:cubicBezTo>
                  <a:cubicBezTo>
                    <a:pt x="1456" y="2552"/>
                    <a:pt x="1395" y="2521"/>
                    <a:pt x="1418" y="2506"/>
                  </a:cubicBezTo>
                  <a:cubicBezTo>
                    <a:pt x="1448" y="2483"/>
                    <a:pt x="1433" y="2529"/>
                    <a:pt x="1464" y="2552"/>
                  </a:cubicBezTo>
                  <a:cubicBezTo>
                    <a:pt x="1471" y="2521"/>
                    <a:pt x="1464" y="2491"/>
                    <a:pt x="1471" y="2475"/>
                  </a:cubicBezTo>
                  <a:cubicBezTo>
                    <a:pt x="1395" y="2468"/>
                    <a:pt x="1433" y="2360"/>
                    <a:pt x="1426" y="2330"/>
                  </a:cubicBezTo>
                  <a:lnTo>
                    <a:pt x="1464" y="2391"/>
                  </a:lnTo>
                  <a:lnTo>
                    <a:pt x="1448" y="2391"/>
                  </a:lnTo>
                  <a:cubicBezTo>
                    <a:pt x="1433" y="2414"/>
                    <a:pt x="1464" y="2406"/>
                    <a:pt x="1464" y="2445"/>
                  </a:cubicBezTo>
                  <a:cubicBezTo>
                    <a:pt x="1471" y="2399"/>
                    <a:pt x="1464" y="2391"/>
                    <a:pt x="1510" y="2337"/>
                  </a:cubicBezTo>
                  <a:cubicBezTo>
                    <a:pt x="1502" y="2314"/>
                    <a:pt x="1487" y="2337"/>
                    <a:pt x="1471" y="2330"/>
                  </a:cubicBezTo>
                  <a:cubicBezTo>
                    <a:pt x="1510" y="2291"/>
                    <a:pt x="1471" y="2123"/>
                    <a:pt x="1494" y="2054"/>
                  </a:cubicBezTo>
                  <a:lnTo>
                    <a:pt x="1456" y="2016"/>
                  </a:lnTo>
                  <a:cubicBezTo>
                    <a:pt x="1426" y="1977"/>
                    <a:pt x="1487" y="1947"/>
                    <a:pt x="1433" y="1939"/>
                  </a:cubicBezTo>
                  <a:lnTo>
                    <a:pt x="1487" y="1939"/>
                  </a:lnTo>
                  <a:lnTo>
                    <a:pt x="1464" y="1977"/>
                  </a:lnTo>
                  <a:cubicBezTo>
                    <a:pt x="1487" y="2008"/>
                    <a:pt x="1502" y="1954"/>
                    <a:pt x="1510" y="2008"/>
                  </a:cubicBezTo>
                  <a:cubicBezTo>
                    <a:pt x="1510" y="1970"/>
                    <a:pt x="1494" y="1954"/>
                    <a:pt x="1487" y="1916"/>
                  </a:cubicBezTo>
                  <a:lnTo>
                    <a:pt x="1502" y="1908"/>
                  </a:lnTo>
                  <a:cubicBezTo>
                    <a:pt x="1487" y="1878"/>
                    <a:pt x="1487" y="1931"/>
                    <a:pt x="1464" y="1916"/>
                  </a:cubicBezTo>
                  <a:cubicBezTo>
                    <a:pt x="1456" y="1901"/>
                    <a:pt x="1471" y="1870"/>
                    <a:pt x="1448" y="1855"/>
                  </a:cubicBezTo>
                  <a:cubicBezTo>
                    <a:pt x="1418" y="1970"/>
                    <a:pt x="1410" y="2069"/>
                    <a:pt x="1395" y="2184"/>
                  </a:cubicBezTo>
                  <a:cubicBezTo>
                    <a:pt x="1387" y="2215"/>
                    <a:pt x="1380" y="2169"/>
                    <a:pt x="1357" y="2199"/>
                  </a:cubicBezTo>
                  <a:cubicBezTo>
                    <a:pt x="1357" y="2222"/>
                    <a:pt x="1372" y="2215"/>
                    <a:pt x="1387" y="2238"/>
                  </a:cubicBezTo>
                  <a:cubicBezTo>
                    <a:pt x="1372" y="2261"/>
                    <a:pt x="1341" y="2215"/>
                    <a:pt x="1318" y="2184"/>
                  </a:cubicBezTo>
                  <a:cubicBezTo>
                    <a:pt x="1318" y="2123"/>
                    <a:pt x="1380" y="2054"/>
                    <a:pt x="1341" y="1977"/>
                  </a:cubicBezTo>
                  <a:lnTo>
                    <a:pt x="1357" y="1908"/>
                  </a:lnTo>
                  <a:cubicBezTo>
                    <a:pt x="1334" y="1931"/>
                    <a:pt x="1341" y="1916"/>
                    <a:pt x="1349" y="1878"/>
                  </a:cubicBezTo>
                  <a:cubicBezTo>
                    <a:pt x="1341" y="1855"/>
                    <a:pt x="1334" y="1878"/>
                    <a:pt x="1311" y="1862"/>
                  </a:cubicBezTo>
                  <a:cubicBezTo>
                    <a:pt x="1357" y="1801"/>
                    <a:pt x="1318" y="1793"/>
                    <a:pt x="1334" y="1747"/>
                  </a:cubicBezTo>
                  <a:cubicBezTo>
                    <a:pt x="1341" y="1724"/>
                    <a:pt x="1349" y="1747"/>
                    <a:pt x="1372" y="1717"/>
                  </a:cubicBezTo>
                  <a:cubicBezTo>
                    <a:pt x="1341" y="1717"/>
                    <a:pt x="1334" y="1701"/>
                    <a:pt x="1341" y="1663"/>
                  </a:cubicBezTo>
                  <a:cubicBezTo>
                    <a:pt x="1349" y="1640"/>
                    <a:pt x="1357" y="1701"/>
                    <a:pt x="1380" y="1663"/>
                  </a:cubicBezTo>
                  <a:lnTo>
                    <a:pt x="1380" y="1633"/>
                  </a:lnTo>
                  <a:lnTo>
                    <a:pt x="1349" y="1602"/>
                  </a:lnTo>
                  <a:cubicBezTo>
                    <a:pt x="1372" y="1533"/>
                    <a:pt x="1380" y="1510"/>
                    <a:pt x="1410" y="1456"/>
                  </a:cubicBezTo>
                  <a:cubicBezTo>
                    <a:pt x="1357" y="1441"/>
                    <a:pt x="1426" y="1410"/>
                    <a:pt x="1395" y="1372"/>
                  </a:cubicBezTo>
                  <a:lnTo>
                    <a:pt x="1426" y="1410"/>
                  </a:lnTo>
                  <a:cubicBezTo>
                    <a:pt x="1426" y="1380"/>
                    <a:pt x="1426" y="1357"/>
                    <a:pt x="1433" y="1334"/>
                  </a:cubicBezTo>
                  <a:lnTo>
                    <a:pt x="1418" y="1288"/>
                  </a:lnTo>
                  <a:cubicBezTo>
                    <a:pt x="1387" y="1295"/>
                    <a:pt x="1387" y="1288"/>
                    <a:pt x="1372" y="1242"/>
                  </a:cubicBezTo>
                  <a:cubicBezTo>
                    <a:pt x="1372" y="1295"/>
                    <a:pt x="1334" y="1318"/>
                    <a:pt x="1349" y="1364"/>
                  </a:cubicBezTo>
                  <a:cubicBezTo>
                    <a:pt x="1318" y="1395"/>
                    <a:pt x="1334" y="1341"/>
                    <a:pt x="1311" y="1364"/>
                  </a:cubicBezTo>
                  <a:cubicBezTo>
                    <a:pt x="1318" y="1395"/>
                    <a:pt x="1341" y="1403"/>
                    <a:pt x="1357" y="1395"/>
                  </a:cubicBezTo>
                  <a:lnTo>
                    <a:pt x="1372" y="1449"/>
                  </a:lnTo>
                  <a:cubicBezTo>
                    <a:pt x="1334" y="1449"/>
                    <a:pt x="1349" y="1495"/>
                    <a:pt x="1349" y="1525"/>
                  </a:cubicBezTo>
                  <a:cubicBezTo>
                    <a:pt x="1318" y="1548"/>
                    <a:pt x="1334" y="1495"/>
                    <a:pt x="1303" y="1487"/>
                  </a:cubicBezTo>
                  <a:cubicBezTo>
                    <a:pt x="1295" y="1518"/>
                    <a:pt x="1303" y="1518"/>
                    <a:pt x="1318" y="1533"/>
                  </a:cubicBezTo>
                  <a:cubicBezTo>
                    <a:pt x="1311" y="1548"/>
                    <a:pt x="1280" y="1564"/>
                    <a:pt x="1280" y="1602"/>
                  </a:cubicBezTo>
                  <a:lnTo>
                    <a:pt x="1334" y="1648"/>
                  </a:lnTo>
                  <a:cubicBezTo>
                    <a:pt x="1311" y="1663"/>
                    <a:pt x="1295" y="1640"/>
                    <a:pt x="1272" y="1678"/>
                  </a:cubicBezTo>
                  <a:lnTo>
                    <a:pt x="1272" y="1740"/>
                  </a:lnTo>
                  <a:lnTo>
                    <a:pt x="1234" y="1740"/>
                  </a:lnTo>
                  <a:cubicBezTo>
                    <a:pt x="1242" y="1816"/>
                    <a:pt x="1226" y="1901"/>
                    <a:pt x="1219" y="1977"/>
                  </a:cubicBezTo>
                  <a:cubicBezTo>
                    <a:pt x="1257" y="2023"/>
                    <a:pt x="1196" y="2062"/>
                    <a:pt x="1226" y="2107"/>
                  </a:cubicBezTo>
                  <a:cubicBezTo>
                    <a:pt x="1165" y="2184"/>
                    <a:pt x="1257" y="2299"/>
                    <a:pt x="1180" y="2360"/>
                  </a:cubicBezTo>
                  <a:lnTo>
                    <a:pt x="1196" y="2406"/>
                  </a:lnTo>
                  <a:lnTo>
                    <a:pt x="1157" y="2468"/>
                  </a:lnTo>
                  <a:cubicBezTo>
                    <a:pt x="1150" y="2437"/>
                    <a:pt x="1165" y="2406"/>
                    <a:pt x="1127" y="2399"/>
                  </a:cubicBezTo>
                  <a:cubicBezTo>
                    <a:pt x="1157" y="2406"/>
                    <a:pt x="1150" y="2376"/>
                    <a:pt x="1150" y="2353"/>
                  </a:cubicBezTo>
                  <a:lnTo>
                    <a:pt x="1127" y="2376"/>
                  </a:lnTo>
                  <a:cubicBezTo>
                    <a:pt x="1104" y="2337"/>
                    <a:pt x="1119" y="2314"/>
                    <a:pt x="1119" y="2276"/>
                  </a:cubicBezTo>
                  <a:lnTo>
                    <a:pt x="1127" y="2322"/>
                  </a:lnTo>
                  <a:cubicBezTo>
                    <a:pt x="1157" y="2314"/>
                    <a:pt x="1127" y="2238"/>
                    <a:pt x="1142" y="2199"/>
                  </a:cubicBezTo>
                  <a:lnTo>
                    <a:pt x="1119" y="2245"/>
                  </a:lnTo>
                  <a:cubicBezTo>
                    <a:pt x="1127" y="2176"/>
                    <a:pt x="1104" y="2146"/>
                    <a:pt x="1088" y="2085"/>
                  </a:cubicBezTo>
                  <a:cubicBezTo>
                    <a:pt x="1104" y="2062"/>
                    <a:pt x="1119" y="2130"/>
                    <a:pt x="1127" y="2092"/>
                  </a:cubicBezTo>
                  <a:lnTo>
                    <a:pt x="1111" y="2062"/>
                  </a:lnTo>
                  <a:cubicBezTo>
                    <a:pt x="1142" y="1993"/>
                    <a:pt x="1119" y="1916"/>
                    <a:pt x="1104" y="1870"/>
                  </a:cubicBezTo>
                  <a:cubicBezTo>
                    <a:pt x="1127" y="1916"/>
                    <a:pt x="1119" y="1839"/>
                    <a:pt x="1127" y="1801"/>
                  </a:cubicBezTo>
                  <a:cubicBezTo>
                    <a:pt x="1111" y="1793"/>
                    <a:pt x="1104" y="1778"/>
                    <a:pt x="1104" y="1816"/>
                  </a:cubicBezTo>
                  <a:cubicBezTo>
                    <a:pt x="1065" y="1755"/>
                    <a:pt x="1127" y="1755"/>
                    <a:pt x="1088" y="1709"/>
                  </a:cubicBezTo>
                  <a:lnTo>
                    <a:pt x="1142" y="1709"/>
                  </a:lnTo>
                  <a:lnTo>
                    <a:pt x="1104" y="1648"/>
                  </a:lnTo>
                  <a:cubicBezTo>
                    <a:pt x="1088" y="1625"/>
                    <a:pt x="1150" y="1564"/>
                    <a:pt x="1104" y="1556"/>
                  </a:cubicBezTo>
                  <a:lnTo>
                    <a:pt x="1127" y="1510"/>
                  </a:lnTo>
                  <a:cubicBezTo>
                    <a:pt x="1104" y="1479"/>
                    <a:pt x="1104" y="1395"/>
                    <a:pt x="1142" y="1326"/>
                  </a:cubicBezTo>
                  <a:cubicBezTo>
                    <a:pt x="1150" y="1364"/>
                    <a:pt x="1142" y="1364"/>
                    <a:pt x="1165" y="1403"/>
                  </a:cubicBezTo>
                  <a:cubicBezTo>
                    <a:pt x="1188" y="1372"/>
                    <a:pt x="1196" y="1357"/>
                    <a:pt x="1203" y="1334"/>
                  </a:cubicBezTo>
                  <a:cubicBezTo>
                    <a:pt x="1196" y="1318"/>
                    <a:pt x="1157" y="1357"/>
                    <a:pt x="1180" y="1326"/>
                  </a:cubicBezTo>
                  <a:cubicBezTo>
                    <a:pt x="1150" y="1303"/>
                    <a:pt x="1180" y="1364"/>
                    <a:pt x="1180" y="1372"/>
                  </a:cubicBezTo>
                  <a:cubicBezTo>
                    <a:pt x="1142" y="1372"/>
                    <a:pt x="1119" y="1288"/>
                    <a:pt x="1165" y="1249"/>
                  </a:cubicBezTo>
                  <a:cubicBezTo>
                    <a:pt x="1180" y="1203"/>
                    <a:pt x="1111" y="1135"/>
                    <a:pt x="1150" y="1096"/>
                  </a:cubicBezTo>
                  <a:lnTo>
                    <a:pt x="1127" y="1058"/>
                  </a:lnTo>
                  <a:lnTo>
                    <a:pt x="1165" y="1066"/>
                  </a:lnTo>
                  <a:cubicBezTo>
                    <a:pt x="1180" y="1035"/>
                    <a:pt x="1142" y="997"/>
                    <a:pt x="1165" y="974"/>
                  </a:cubicBezTo>
                  <a:lnTo>
                    <a:pt x="1188" y="1012"/>
                  </a:lnTo>
                  <a:cubicBezTo>
                    <a:pt x="1188" y="920"/>
                    <a:pt x="1180" y="836"/>
                    <a:pt x="1226" y="790"/>
                  </a:cubicBezTo>
                  <a:cubicBezTo>
                    <a:pt x="1226" y="759"/>
                    <a:pt x="1234" y="744"/>
                    <a:pt x="1219" y="713"/>
                  </a:cubicBezTo>
                  <a:lnTo>
                    <a:pt x="1188" y="713"/>
                  </a:lnTo>
                  <a:cubicBezTo>
                    <a:pt x="1226" y="683"/>
                    <a:pt x="1196" y="598"/>
                    <a:pt x="1242" y="552"/>
                  </a:cubicBezTo>
                  <a:lnTo>
                    <a:pt x="1257" y="606"/>
                  </a:lnTo>
                  <a:cubicBezTo>
                    <a:pt x="1272" y="598"/>
                    <a:pt x="1295" y="522"/>
                    <a:pt x="1311" y="483"/>
                  </a:cubicBezTo>
                  <a:cubicBezTo>
                    <a:pt x="1295" y="445"/>
                    <a:pt x="1303" y="514"/>
                    <a:pt x="1272" y="514"/>
                  </a:cubicBezTo>
                  <a:cubicBezTo>
                    <a:pt x="1265" y="483"/>
                    <a:pt x="1280" y="460"/>
                    <a:pt x="1272" y="437"/>
                  </a:cubicBezTo>
                  <a:lnTo>
                    <a:pt x="1242" y="414"/>
                  </a:lnTo>
                  <a:lnTo>
                    <a:pt x="1219" y="437"/>
                  </a:lnTo>
                  <a:lnTo>
                    <a:pt x="1219" y="399"/>
                  </a:lnTo>
                  <a:cubicBezTo>
                    <a:pt x="1265" y="368"/>
                    <a:pt x="1265" y="361"/>
                    <a:pt x="1295" y="307"/>
                  </a:cubicBezTo>
                  <a:cubicBezTo>
                    <a:pt x="1311" y="338"/>
                    <a:pt x="1265" y="361"/>
                    <a:pt x="1280" y="384"/>
                  </a:cubicBezTo>
                  <a:cubicBezTo>
                    <a:pt x="1311" y="376"/>
                    <a:pt x="1303" y="361"/>
                    <a:pt x="1318" y="338"/>
                  </a:cubicBezTo>
                  <a:cubicBezTo>
                    <a:pt x="1295" y="345"/>
                    <a:pt x="1295" y="269"/>
                    <a:pt x="1311" y="246"/>
                  </a:cubicBezTo>
                  <a:lnTo>
                    <a:pt x="1334" y="261"/>
                  </a:lnTo>
                  <a:cubicBezTo>
                    <a:pt x="1357" y="254"/>
                    <a:pt x="1341" y="223"/>
                    <a:pt x="1372" y="215"/>
                  </a:cubicBezTo>
                  <a:lnTo>
                    <a:pt x="1334" y="215"/>
                  </a:lnTo>
                  <a:cubicBezTo>
                    <a:pt x="1334" y="154"/>
                    <a:pt x="1380" y="108"/>
                    <a:pt x="1380" y="54"/>
                  </a:cubicBezTo>
                  <a:cubicBezTo>
                    <a:pt x="1349" y="39"/>
                    <a:pt x="1372" y="93"/>
                    <a:pt x="1349" y="108"/>
                  </a:cubicBezTo>
                  <a:lnTo>
                    <a:pt x="1334" y="108"/>
                  </a:lnTo>
                  <a:cubicBezTo>
                    <a:pt x="1357" y="70"/>
                    <a:pt x="1341" y="62"/>
                    <a:pt x="1341" y="16"/>
                  </a:cubicBezTo>
                  <a:cubicBezTo>
                    <a:pt x="1311" y="1"/>
                    <a:pt x="1303" y="39"/>
                    <a:pt x="1318" y="70"/>
                  </a:cubicBezTo>
                  <a:cubicBezTo>
                    <a:pt x="1295" y="100"/>
                    <a:pt x="1303" y="24"/>
                    <a:pt x="1280" y="70"/>
                  </a:cubicBezTo>
                  <a:cubicBezTo>
                    <a:pt x="1242" y="116"/>
                    <a:pt x="1257" y="62"/>
                    <a:pt x="1219" y="9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2"/>
            <p:cNvSpPr/>
            <p:nvPr/>
          </p:nvSpPr>
          <p:spPr>
            <a:xfrm flipH="1" rot="-5400000">
              <a:off x="8224163" y="4299174"/>
              <a:ext cx="1226003" cy="826329"/>
            </a:xfrm>
            <a:custGeom>
              <a:rect b="b" l="l" r="r" t="t"/>
              <a:pathLst>
                <a:path extrusionOk="0" h="7550" w="11202">
                  <a:moveTo>
                    <a:pt x="6988" y="0"/>
                  </a:moveTo>
                  <a:cubicBezTo>
                    <a:pt x="6721" y="0"/>
                    <a:pt x="6435" y="6"/>
                    <a:pt x="6129" y="19"/>
                  </a:cubicBezTo>
                  <a:cubicBezTo>
                    <a:pt x="5455" y="41"/>
                    <a:pt x="4758" y="110"/>
                    <a:pt x="4184" y="463"/>
                  </a:cubicBezTo>
                  <a:cubicBezTo>
                    <a:pt x="3961" y="608"/>
                    <a:pt x="3755" y="823"/>
                    <a:pt x="3678" y="1076"/>
                  </a:cubicBezTo>
                  <a:cubicBezTo>
                    <a:pt x="3601" y="1336"/>
                    <a:pt x="3678" y="1612"/>
                    <a:pt x="3793" y="1865"/>
                  </a:cubicBezTo>
                  <a:cubicBezTo>
                    <a:pt x="4237" y="2861"/>
                    <a:pt x="5195" y="3497"/>
                    <a:pt x="6114" y="4086"/>
                  </a:cubicBezTo>
                  <a:cubicBezTo>
                    <a:pt x="4712" y="4761"/>
                    <a:pt x="3004" y="4401"/>
                    <a:pt x="1541" y="4937"/>
                  </a:cubicBezTo>
                  <a:cubicBezTo>
                    <a:pt x="1234" y="5052"/>
                    <a:pt x="943" y="5205"/>
                    <a:pt x="729" y="5442"/>
                  </a:cubicBezTo>
                  <a:cubicBezTo>
                    <a:pt x="445" y="5749"/>
                    <a:pt x="315" y="6163"/>
                    <a:pt x="200" y="6561"/>
                  </a:cubicBezTo>
                  <a:cubicBezTo>
                    <a:pt x="100" y="6883"/>
                    <a:pt x="8" y="7220"/>
                    <a:pt x="1" y="7549"/>
                  </a:cubicBezTo>
                  <a:lnTo>
                    <a:pt x="11201" y="7549"/>
                  </a:lnTo>
                  <a:lnTo>
                    <a:pt x="11201" y="149"/>
                  </a:lnTo>
                  <a:cubicBezTo>
                    <a:pt x="11029" y="162"/>
                    <a:pt x="10820" y="172"/>
                    <a:pt x="10556" y="172"/>
                  </a:cubicBezTo>
                  <a:cubicBezTo>
                    <a:pt x="10349" y="172"/>
                    <a:pt x="10110" y="166"/>
                    <a:pt x="9830" y="149"/>
                  </a:cubicBezTo>
                  <a:cubicBezTo>
                    <a:pt x="9210" y="136"/>
                    <a:pt x="8334" y="0"/>
                    <a:pt x="698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2"/>
            <p:cNvSpPr/>
            <p:nvPr/>
          </p:nvSpPr>
          <p:spPr>
            <a:xfrm rot="6393643">
              <a:off x="4863953" y="-2047782"/>
              <a:ext cx="1960337" cy="3113655"/>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5" name="Google Shape;465;p22"/>
          <p:cNvGrpSpPr/>
          <p:nvPr/>
        </p:nvGrpSpPr>
        <p:grpSpPr>
          <a:xfrm>
            <a:off x="6442855" y="-421875"/>
            <a:ext cx="2366088" cy="5326723"/>
            <a:chOff x="6442855" y="-421875"/>
            <a:chExt cx="2366088" cy="5326723"/>
          </a:xfrm>
        </p:grpSpPr>
        <p:grpSp>
          <p:nvGrpSpPr>
            <p:cNvPr id="466" name="Google Shape;466;p22"/>
            <p:cNvGrpSpPr/>
            <p:nvPr/>
          </p:nvGrpSpPr>
          <p:grpSpPr>
            <a:xfrm flipH="1">
              <a:off x="8424031" y="4393326"/>
              <a:ext cx="384912" cy="511523"/>
              <a:chOff x="1358275" y="708000"/>
              <a:chExt cx="47725" cy="63425"/>
            </a:xfrm>
          </p:grpSpPr>
          <p:sp>
            <p:nvSpPr>
              <p:cNvPr id="467" name="Google Shape;467;p22"/>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2"/>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2"/>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2"/>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2"/>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2"/>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3" name="Google Shape;473;p22"/>
            <p:cNvSpPr/>
            <p:nvPr/>
          </p:nvSpPr>
          <p:spPr>
            <a:xfrm rot="4811669">
              <a:off x="6489110" y="-341297"/>
              <a:ext cx="833541" cy="795719"/>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474" name="Shape 474"/>
        <p:cNvGrpSpPr/>
        <p:nvPr/>
      </p:nvGrpSpPr>
      <p:grpSpPr>
        <a:xfrm>
          <a:off x="0" y="0"/>
          <a:ext cx="0" cy="0"/>
          <a:chOff x="0" y="0"/>
          <a:chExt cx="0" cy="0"/>
        </a:xfrm>
      </p:grpSpPr>
      <p:grpSp>
        <p:nvGrpSpPr>
          <p:cNvPr id="475" name="Google Shape;475;p23"/>
          <p:cNvGrpSpPr/>
          <p:nvPr/>
        </p:nvGrpSpPr>
        <p:grpSpPr>
          <a:xfrm>
            <a:off x="-386844" y="-711390"/>
            <a:ext cx="10366498" cy="6581018"/>
            <a:chOff x="-386844" y="-711390"/>
            <a:chExt cx="10366498" cy="6581018"/>
          </a:xfrm>
        </p:grpSpPr>
        <p:sp>
          <p:nvSpPr>
            <p:cNvPr id="476" name="Google Shape;476;p23"/>
            <p:cNvSpPr/>
            <p:nvPr/>
          </p:nvSpPr>
          <p:spPr>
            <a:xfrm rot="1196261">
              <a:off x="8472459" y="3791031"/>
              <a:ext cx="1214703" cy="1929291"/>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3"/>
            <p:cNvSpPr/>
            <p:nvPr/>
          </p:nvSpPr>
          <p:spPr>
            <a:xfrm rot="-7271070">
              <a:off x="-125441" y="-559432"/>
              <a:ext cx="1025512" cy="1189131"/>
            </a:xfrm>
            <a:custGeom>
              <a:rect b="b" l="l" r="r" t="t"/>
              <a:pathLst>
                <a:path extrusionOk="0" h="9071" w="7823">
                  <a:moveTo>
                    <a:pt x="774" y="3256"/>
                  </a:moveTo>
                  <a:lnTo>
                    <a:pt x="767" y="3210"/>
                  </a:lnTo>
                  <a:close/>
                  <a:moveTo>
                    <a:pt x="1456" y="2865"/>
                  </a:moveTo>
                  <a:lnTo>
                    <a:pt x="1448" y="2873"/>
                  </a:lnTo>
                  <a:cubicBezTo>
                    <a:pt x="1418" y="2873"/>
                    <a:pt x="1433" y="2827"/>
                    <a:pt x="1456" y="2842"/>
                  </a:cubicBezTo>
                  <a:close/>
                  <a:moveTo>
                    <a:pt x="1380" y="2781"/>
                  </a:moveTo>
                  <a:lnTo>
                    <a:pt x="1410" y="2758"/>
                  </a:lnTo>
                  <a:close/>
                  <a:moveTo>
                    <a:pt x="1456" y="2743"/>
                  </a:moveTo>
                  <a:cubicBezTo>
                    <a:pt x="1464" y="2712"/>
                    <a:pt x="1471" y="2681"/>
                    <a:pt x="1502" y="2689"/>
                  </a:cubicBezTo>
                  <a:cubicBezTo>
                    <a:pt x="1471" y="2704"/>
                    <a:pt x="1487" y="2743"/>
                    <a:pt x="1456" y="2743"/>
                  </a:cubicBezTo>
                  <a:close/>
                  <a:moveTo>
                    <a:pt x="1548" y="2674"/>
                  </a:moveTo>
                  <a:lnTo>
                    <a:pt x="1579" y="2666"/>
                  </a:lnTo>
                  <a:close/>
                  <a:moveTo>
                    <a:pt x="1065" y="2306"/>
                  </a:moveTo>
                  <a:lnTo>
                    <a:pt x="1065" y="2367"/>
                  </a:lnTo>
                  <a:lnTo>
                    <a:pt x="1035" y="2352"/>
                  </a:lnTo>
                  <a:lnTo>
                    <a:pt x="1012" y="2352"/>
                  </a:lnTo>
                  <a:cubicBezTo>
                    <a:pt x="1035" y="2329"/>
                    <a:pt x="1050" y="2321"/>
                    <a:pt x="1012" y="2291"/>
                  </a:cubicBezTo>
                  <a:close/>
                  <a:moveTo>
                    <a:pt x="583" y="2069"/>
                  </a:moveTo>
                  <a:lnTo>
                    <a:pt x="552" y="2030"/>
                  </a:lnTo>
                  <a:lnTo>
                    <a:pt x="606" y="2015"/>
                  </a:lnTo>
                  <a:cubicBezTo>
                    <a:pt x="590" y="2046"/>
                    <a:pt x="575" y="2053"/>
                    <a:pt x="583" y="2069"/>
                  </a:cubicBezTo>
                  <a:close/>
                  <a:moveTo>
                    <a:pt x="2069" y="2590"/>
                  </a:moveTo>
                  <a:lnTo>
                    <a:pt x="2061" y="2605"/>
                  </a:lnTo>
                  <a:cubicBezTo>
                    <a:pt x="2031" y="2590"/>
                    <a:pt x="2046" y="2551"/>
                    <a:pt x="2008" y="2528"/>
                  </a:cubicBezTo>
                  <a:lnTo>
                    <a:pt x="2046" y="2513"/>
                  </a:lnTo>
                  <a:cubicBezTo>
                    <a:pt x="2031" y="2521"/>
                    <a:pt x="2038" y="2567"/>
                    <a:pt x="2069" y="2590"/>
                  </a:cubicBezTo>
                  <a:close/>
                  <a:moveTo>
                    <a:pt x="958" y="1816"/>
                  </a:moveTo>
                  <a:cubicBezTo>
                    <a:pt x="989" y="1754"/>
                    <a:pt x="1012" y="1724"/>
                    <a:pt x="1012" y="1670"/>
                  </a:cubicBezTo>
                  <a:lnTo>
                    <a:pt x="1050" y="1678"/>
                  </a:lnTo>
                  <a:cubicBezTo>
                    <a:pt x="1027" y="1709"/>
                    <a:pt x="1027" y="1793"/>
                    <a:pt x="958" y="1816"/>
                  </a:cubicBezTo>
                  <a:close/>
                  <a:moveTo>
                    <a:pt x="2291" y="2329"/>
                  </a:moveTo>
                  <a:lnTo>
                    <a:pt x="2329" y="2283"/>
                  </a:lnTo>
                  <a:cubicBezTo>
                    <a:pt x="2329" y="2321"/>
                    <a:pt x="2307" y="2321"/>
                    <a:pt x="2291" y="2329"/>
                  </a:cubicBezTo>
                  <a:close/>
                  <a:moveTo>
                    <a:pt x="1081" y="1670"/>
                  </a:moveTo>
                  <a:lnTo>
                    <a:pt x="1050" y="1640"/>
                  </a:lnTo>
                  <a:cubicBezTo>
                    <a:pt x="1081" y="1609"/>
                    <a:pt x="1111" y="1571"/>
                    <a:pt x="1150" y="1563"/>
                  </a:cubicBezTo>
                  <a:cubicBezTo>
                    <a:pt x="1127" y="1601"/>
                    <a:pt x="1104" y="1632"/>
                    <a:pt x="1081" y="1670"/>
                  </a:cubicBezTo>
                  <a:close/>
                  <a:moveTo>
                    <a:pt x="1234" y="1586"/>
                  </a:moveTo>
                  <a:cubicBezTo>
                    <a:pt x="1203" y="1571"/>
                    <a:pt x="1219" y="1555"/>
                    <a:pt x="1219" y="1525"/>
                  </a:cubicBezTo>
                  <a:cubicBezTo>
                    <a:pt x="1234" y="1494"/>
                    <a:pt x="1272" y="1479"/>
                    <a:pt x="1311" y="1440"/>
                  </a:cubicBezTo>
                  <a:lnTo>
                    <a:pt x="1334" y="1456"/>
                  </a:lnTo>
                  <a:cubicBezTo>
                    <a:pt x="1311" y="1494"/>
                    <a:pt x="1265" y="1540"/>
                    <a:pt x="1234" y="1586"/>
                  </a:cubicBezTo>
                  <a:close/>
                  <a:moveTo>
                    <a:pt x="3080" y="2168"/>
                  </a:moveTo>
                  <a:lnTo>
                    <a:pt x="3103" y="2145"/>
                  </a:lnTo>
                  <a:lnTo>
                    <a:pt x="3111" y="2168"/>
                  </a:lnTo>
                  <a:close/>
                  <a:moveTo>
                    <a:pt x="3119" y="2138"/>
                  </a:moveTo>
                  <a:lnTo>
                    <a:pt x="3188" y="2161"/>
                  </a:lnTo>
                  <a:cubicBezTo>
                    <a:pt x="3157" y="2176"/>
                    <a:pt x="3142" y="2176"/>
                    <a:pt x="3119" y="2138"/>
                  </a:cubicBezTo>
                  <a:close/>
                  <a:moveTo>
                    <a:pt x="3188" y="2138"/>
                  </a:moveTo>
                  <a:lnTo>
                    <a:pt x="3233" y="2138"/>
                  </a:lnTo>
                  <a:cubicBezTo>
                    <a:pt x="3226" y="2168"/>
                    <a:pt x="3188" y="2168"/>
                    <a:pt x="3188" y="2138"/>
                  </a:cubicBezTo>
                  <a:close/>
                  <a:moveTo>
                    <a:pt x="3463" y="207"/>
                  </a:moveTo>
                  <a:lnTo>
                    <a:pt x="3417" y="192"/>
                  </a:lnTo>
                  <a:lnTo>
                    <a:pt x="3456" y="176"/>
                  </a:lnTo>
                  <a:close/>
                  <a:moveTo>
                    <a:pt x="4574" y="2475"/>
                  </a:moveTo>
                  <a:cubicBezTo>
                    <a:pt x="4597" y="2490"/>
                    <a:pt x="4605" y="2452"/>
                    <a:pt x="4612" y="2482"/>
                  </a:cubicBezTo>
                  <a:cubicBezTo>
                    <a:pt x="4612" y="2490"/>
                    <a:pt x="4551" y="2498"/>
                    <a:pt x="4574" y="2475"/>
                  </a:cubicBezTo>
                  <a:close/>
                  <a:moveTo>
                    <a:pt x="3494" y="215"/>
                  </a:moveTo>
                  <a:lnTo>
                    <a:pt x="3494" y="153"/>
                  </a:lnTo>
                  <a:cubicBezTo>
                    <a:pt x="3517" y="176"/>
                    <a:pt x="3540" y="138"/>
                    <a:pt x="3555" y="169"/>
                  </a:cubicBezTo>
                  <a:cubicBezTo>
                    <a:pt x="3525" y="192"/>
                    <a:pt x="3517" y="184"/>
                    <a:pt x="3494" y="215"/>
                  </a:cubicBezTo>
                  <a:close/>
                  <a:moveTo>
                    <a:pt x="4651" y="2544"/>
                  </a:moveTo>
                  <a:lnTo>
                    <a:pt x="4612" y="2521"/>
                  </a:lnTo>
                  <a:lnTo>
                    <a:pt x="4666" y="2505"/>
                  </a:lnTo>
                  <a:close/>
                  <a:moveTo>
                    <a:pt x="3693" y="176"/>
                  </a:moveTo>
                  <a:lnTo>
                    <a:pt x="3724" y="192"/>
                  </a:lnTo>
                  <a:cubicBezTo>
                    <a:pt x="3731" y="184"/>
                    <a:pt x="3731" y="138"/>
                    <a:pt x="3762" y="153"/>
                  </a:cubicBezTo>
                  <a:lnTo>
                    <a:pt x="3762" y="192"/>
                  </a:lnTo>
                  <a:cubicBezTo>
                    <a:pt x="3724" y="192"/>
                    <a:pt x="3716" y="245"/>
                    <a:pt x="3678" y="245"/>
                  </a:cubicBezTo>
                  <a:cubicBezTo>
                    <a:pt x="3678" y="215"/>
                    <a:pt x="3655" y="184"/>
                    <a:pt x="3693" y="176"/>
                  </a:cubicBezTo>
                  <a:close/>
                  <a:moveTo>
                    <a:pt x="3609" y="222"/>
                  </a:moveTo>
                  <a:cubicBezTo>
                    <a:pt x="3685" y="192"/>
                    <a:pt x="3532" y="207"/>
                    <a:pt x="3617" y="153"/>
                  </a:cubicBezTo>
                  <a:cubicBezTo>
                    <a:pt x="3640" y="184"/>
                    <a:pt x="3624" y="184"/>
                    <a:pt x="3663" y="192"/>
                  </a:cubicBezTo>
                  <a:cubicBezTo>
                    <a:pt x="3655" y="215"/>
                    <a:pt x="3640" y="253"/>
                    <a:pt x="3609" y="222"/>
                  </a:cubicBezTo>
                  <a:close/>
                  <a:moveTo>
                    <a:pt x="5064" y="2789"/>
                  </a:moveTo>
                  <a:cubicBezTo>
                    <a:pt x="5057" y="2827"/>
                    <a:pt x="5110" y="2804"/>
                    <a:pt x="5072" y="2835"/>
                  </a:cubicBezTo>
                  <a:close/>
                  <a:moveTo>
                    <a:pt x="5141" y="2911"/>
                  </a:moveTo>
                  <a:lnTo>
                    <a:pt x="5133" y="2873"/>
                  </a:lnTo>
                  <a:cubicBezTo>
                    <a:pt x="5164" y="2865"/>
                    <a:pt x="5179" y="2873"/>
                    <a:pt x="5187" y="2881"/>
                  </a:cubicBezTo>
                  <a:lnTo>
                    <a:pt x="5179" y="2904"/>
                  </a:lnTo>
                  <a:cubicBezTo>
                    <a:pt x="5164" y="2904"/>
                    <a:pt x="5172" y="2904"/>
                    <a:pt x="5141" y="2911"/>
                  </a:cubicBezTo>
                  <a:close/>
                  <a:moveTo>
                    <a:pt x="5486" y="4482"/>
                  </a:moveTo>
                  <a:lnTo>
                    <a:pt x="5516" y="4474"/>
                  </a:lnTo>
                  <a:lnTo>
                    <a:pt x="5486" y="4505"/>
                  </a:lnTo>
                  <a:close/>
                  <a:moveTo>
                    <a:pt x="5493" y="4781"/>
                  </a:moveTo>
                  <a:lnTo>
                    <a:pt x="5524" y="4773"/>
                  </a:lnTo>
                  <a:cubicBezTo>
                    <a:pt x="5547" y="4804"/>
                    <a:pt x="5547" y="4819"/>
                    <a:pt x="5509" y="4842"/>
                  </a:cubicBezTo>
                  <a:close/>
                  <a:moveTo>
                    <a:pt x="5379" y="4865"/>
                  </a:moveTo>
                  <a:cubicBezTo>
                    <a:pt x="5417" y="4888"/>
                    <a:pt x="5402" y="4918"/>
                    <a:pt x="5379" y="4934"/>
                  </a:cubicBezTo>
                  <a:cubicBezTo>
                    <a:pt x="5371" y="4903"/>
                    <a:pt x="5363" y="4888"/>
                    <a:pt x="5379" y="4865"/>
                  </a:cubicBezTo>
                  <a:close/>
                  <a:moveTo>
                    <a:pt x="5440" y="4903"/>
                  </a:moveTo>
                  <a:cubicBezTo>
                    <a:pt x="5455" y="4941"/>
                    <a:pt x="5440" y="4964"/>
                    <a:pt x="5417" y="4980"/>
                  </a:cubicBezTo>
                  <a:cubicBezTo>
                    <a:pt x="5402" y="4957"/>
                    <a:pt x="5440" y="4934"/>
                    <a:pt x="5440" y="4903"/>
                  </a:cubicBezTo>
                  <a:close/>
                  <a:moveTo>
                    <a:pt x="5386" y="5010"/>
                  </a:moveTo>
                  <a:lnTo>
                    <a:pt x="5386" y="4995"/>
                  </a:lnTo>
                  <a:lnTo>
                    <a:pt x="5432" y="4995"/>
                  </a:lnTo>
                  <a:lnTo>
                    <a:pt x="5409" y="5010"/>
                  </a:lnTo>
                  <a:close/>
                  <a:moveTo>
                    <a:pt x="5379" y="4995"/>
                  </a:moveTo>
                  <a:cubicBezTo>
                    <a:pt x="5363" y="5003"/>
                    <a:pt x="5379" y="5033"/>
                    <a:pt x="5348" y="5033"/>
                  </a:cubicBezTo>
                  <a:close/>
                  <a:moveTo>
                    <a:pt x="5294" y="5079"/>
                  </a:moveTo>
                  <a:lnTo>
                    <a:pt x="5302" y="5041"/>
                  </a:lnTo>
                  <a:lnTo>
                    <a:pt x="5294" y="5079"/>
                  </a:lnTo>
                  <a:lnTo>
                    <a:pt x="5325" y="5079"/>
                  </a:lnTo>
                  <a:close/>
                  <a:moveTo>
                    <a:pt x="5294" y="5194"/>
                  </a:moveTo>
                  <a:lnTo>
                    <a:pt x="5310" y="5148"/>
                  </a:lnTo>
                  <a:cubicBezTo>
                    <a:pt x="5340" y="5187"/>
                    <a:pt x="5333" y="5210"/>
                    <a:pt x="5294" y="5194"/>
                  </a:cubicBezTo>
                  <a:close/>
                  <a:moveTo>
                    <a:pt x="5187" y="5225"/>
                  </a:moveTo>
                  <a:lnTo>
                    <a:pt x="5225" y="5225"/>
                  </a:lnTo>
                  <a:lnTo>
                    <a:pt x="5218" y="5210"/>
                  </a:lnTo>
                  <a:lnTo>
                    <a:pt x="5256" y="5233"/>
                  </a:lnTo>
                  <a:lnTo>
                    <a:pt x="5241" y="5240"/>
                  </a:lnTo>
                  <a:lnTo>
                    <a:pt x="5256" y="5256"/>
                  </a:lnTo>
                  <a:lnTo>
                    <a:pt x="5241" y="5256"/>
                  </a:lnTo>
                  <a:cubicBezTo>
                    <a:pt x="5210" y="5233"/>
                    <a:pt x="5210" y="5240"/>
                    <a:pt x="5187" y="5225"/>
                  </a:cubicBezTo>
                  <a:close/>
                  <a:moveTo>
                    <a:pt x="7485" y="3754"/>
                  </a:moveTo>
                  <a:cubicBezTo>
                    <a:pt x="7508" y="3785"/>
                    <a:pt x="7524" y="3808"/>
                    <a:pt x="7547" y="3792"/>
                  </a:cubicBezTo>
                  <a:lnTo>
                    <a:pt x="7547" y="3869"/>
                  </a:lnTo>
                  <a:cubicBezTo>
                    <a:pt x="7508" y="3823"/>
                    <a:pt x="7524" y="3892"/>
                    <a:pt x="7493" y="3869"/>
                  </a:cubicBezTo>
                  <a:cubicBezTo>
                    <a:pt x="7516" y="3831"/>
                    <a:pt x="7478" y="3792"/>
                    <a:pt x="7485" y="3754"/>
                  </a:cubicBezTo>
                  <a:close/>
                  <a:moveTo>
                    <a:pt x="5241" y="5279"/>
                  </a:moveTo>
                  <a:lnTo>
                    <a:pt x="5264" y="5286"/>
                  </a:lnTo>
                  <a:cubicBezTo>
                    <a:pt x="5279" y="5324"/>
                    <a:pt x="5256" y="5347"/>
                    <a:pt x="5225" y="5363"/>
                  </a:cubicBezTo>
                  <a:lnTo>
                    <a:pt x="5195" y="5324"/>
                  </a:lnTo>
                  <a:close/>
                  <a:moveTo>
                    <a:pt x="5187" y="5302"/>
                  </a:moveTo>
                  <a:cubicBezTo>
                    <a:pt x="5179" y="5324"/>
                    <a:pt x="5179" y="5347"/>
                    <a:pt x="5149" y="5363"/>
                  </a:cubicBezTo>
                  <a:cubicBezTo>
                    <a:pt x="5156" y="5340"/>
                    <a:pt x="5149" y="5324"/>
                    <a:pt x="5156" y="5309"/>
                  </a:cubicBezTo>
                  <a:lnTo>
                    <a:pt x="5179" y="5309"/>
                  </a:lnTo>
                  <a:close/>
                  <a:moveTo>
                    <a:pt x="7539" y="3961"/>
                  </a:moveTo>
                  <a:lnTo>
                    <a:pt x="7539" y="4014"/>
                  </a:lnTo>
                  <a:close/>
                  <a:moveTo>
                    <a:pt x="5179" y="5363"/>
                  </a:moveTo>
                  <a:cubicBezTo>
                    <a:pt x="5218" y="5355"/>
                    <a:pt x="5241" y="5378"/>
                    <a:pt x="5256" y="5393"/>
                  </a:cubicBezTo>
                  <a:lnTo>
                    <a:pt x="5241" y="5401"/>
                  </a:lnTo>
                  <a:cubicBezTo>
                    <a:pt x="5218" y="5386"/>
                    <a:pt x="5187" y="5393"/>
                    <a:pt x="5179" y="5363"/>
                  </a:cubicBezTo>
                  <a:close/>
                  <a:moveTo>
                    <a:pt x="7493" y="4037"/>
                  </a:moveTo>
                  <a:lnTo>
                    <a:pt x="7539" y="4060"/>
                  </a:lnTo>
                  <a:cubicBezTo>
                    <a:pt x="7524" y="4083"/>
                    <a:pt x="7478" y="4076"/>
                    <a:pt x="7493" y="4037"/>
                  </a:cubicBezTo>
                  <a:close/>
                  <a:moveTo>
                    <a:pt x="5103" y="5432"/>
                  </a:moveTo>
                  <a:cubicBezTo>
                    <a:pt x="5118" y="5424"/>
                    <a:pt x="5133" y="5378"/>
                    <a:pt x="5156" y="5386"/>
                  </a:cubicBezTo>
                  <a:lnTo>
                    <a:pt x="5141" y="5424"/>
                  </a:lnTo>
                  <a:lnTo>
                    <a:pt x="5172" y="5416"/>
                  </a:lnTo>
                  <a:lnTo>
                    <a:pt x="5187" y="5462"/>
                  </a:lnTo>
                  <a:cubicBezTo>
                    <a:pt x="5149" y="5462"/>
                    <a:pt x="5126" y="5455"/>
                    <a:pt x="5103" y="5432"/>
                  </a:cubicBezTo>
                  <a:close/>
                  <a:moveTo>
                    <a:pt x="7493" y="4198"/>
                  </a:moveTo>
                  <a:lnTo>
                    <a:pt x="7516" y="4137"/>
                  </a:lnTo>
                  <a:cubicBezTo>
                    <a:pt x="7524" y="4152"/>
                    <a:pt x="7554" y="4129"/>
                    <a:pt x="7547" y="4168"/>
                  </a:cubicBezTo>
                  <a:lnTo>
                    <a:pt x="7524" y="4191"/>
                  </a:lnTo>
                  <a:lnTo>
                    <a:pt x="7562" y="4191"/>
                  </a:lnTo>
                  <a:lnTo>
                    <a:pt x="7547" y="4237"/>
                  </a:lnTo>
                  <a:cubicBezTo>
                    <a:pt x="7524" y="4198"/>
                    <a:pt x="7508" y="4237"/>
                    <a:pt x="7493" y="4198"/>
                  </a:cubicBezTo>
                  <a:close/>
                  <a:moveTo>
                    <a:pt x="5072" y="5585"/>
                  </a:moveTo>
                  <a:lnTo>
                    <a:pt x="5103" y="5554"/>
                  </a:lnTo>
                  <a:lnTo>
                    <a:pt x="5087" y="5593"/>
                  </a:lnTo>
                  <a:close/>
                  <a:moveTo>
                    <a:pt x="7547" y="4558"/>
                  </a:moveTo>
                  <a:lnTo>
                    <a:pt x="7516" y="4589"/>
                  </a:lnTo>
                  <a:cubicBezTo>
                    <a:pt x="7493" y="4558"/>
                    <a:pt x="7539" y="4520"/>
                    <a:pt x="7547" y="4558"/>
                  </a:cubicBezTo>
                  <a:close/>
                  <a:moveTo>
                    <a:pt x="4980" y="5669"/>
                  </a:moveTo>
                  <a:lnTo>
                    <a:pt x="5011" y="5662"/>
                  </a:lnTo>
                  <a:lnTo>
                    <a:pt x="4988" y="5646"/>
                  </a:lnTo>
                  <a:cubicBezTo>
                    <a:pt x="4996" y="5623"/>
                    <a:pt x="5026" y="5631"/>
                    <a:pt x="5034" y="5662"/>
                  </a:cubicBezTo>
                  <a:lnTo>
                    <a:pt x="4980" y="5723"/>
                  </a:lnTo>
                  <a:close/>
                  <a:moveTo>
                    <a:pt x="7478" y="4696"/>
                  </a:moveTo>
                  <a:lnTo>
                    <a:pt x="7508" y="4727"/>
                  </a:lnTo>
                  <a:cubicBezTo>
                    <a:pt x="7478" y="4735"/>
                    <a:pt x="7485" y="4765"/>
                    <a:pt x="7478" y="4773"/>
                  </a:cubicBezTo>
                  <a:cubicBezTo>
                    <a:pt x="7462" y="4750"/>
                    <a:pt x="7447" y="4727"/>
                    <a:pt x="7478" y="4696"/>
                  </a:cubicBezTo>
                  <a:close/>
                  <a:moveTo>
                    <a:pt x="4758" y="5769"/>
                  </a:moveTo>
                  <a:lnTo>
                    <a:pt x="4796" y="5784"/>
                  </a:lnTo>
                  <a:lnTo>
                    <a:pt x="4781" y="5799"/>
                  </a:lnTo>
                  <a:lnTo>
                    <a:pt x="4781" y="5815"/>
                  </a:lnTo>
                  <a:close/>
                  <a:moveTo>
                    <a:pt x="4881" y="5815"/>
                  </a:moveTo>
                  <a:cubicBezTo>
                    <a:pt x="4911" y="5822"/>
                    <a:pt x="4881" y="5784"/>
                    <a:pt x="4919" y="5799"/>
                  </a:cubicBezTo>
                  <a:close/>
                  <a:moveTo>
                    <a:pt x="4781" y="5845"/>
                  </a:moveTo>
                  <a:lnTo>
                    <a:pt x="4804" y="5853"/>
                  </a:lnTo>
                  <a:cubicBezTo>
                    <a:pt x="4781" y="5861"/>
                    <a:pt x="4781" y="5868"/>
                    <a:pt x="4796" y="5899"/>
                  </a:cubicBezTo>
                  <a:cubicBezTo>
                    <a:pt x="4758" y="5884"/>
                    <a:pt x="4766" y="5861"/>
                    <a:pt x="4781" y="5845"/>
                  </a:cubicBezTo>
                  <a:close/>
                  <a:moveTo>
                    <a:pt x="7401" y="5087"/>
                  </a:moveTo>
                  <a:cubicBezTo>
                    <a:pt x="7432" y="5056"/>
                    <a:pt x="7393" y="4972"/>
                    <a:pt x="7439" y="4972"/>
                  </a:cubicBezTo>
                  <a:cubicBezTo>
                    <a:pt x="7432" y="5010"/>
                    <a:pt x="7447" y="5087"/>
                    <a:pt x="7401" y="5087"/>
                  </a:cubicBezTo>
                  <a:close/>
                  <a:moveTo>
                    <a:pt x="4743" y="5922"/>
                  </a:moveTo>
                  <a:cubicBezTo>
                    <a:pt x="4743" y="5953"/>
                    <a:pt x="4720" y="5968"/>
                    <a:pt x="4704" y="5991"/>
                  </a:cubicBezTo>
                  <a:cubicBezTo>
                    <a:pt x="4704" y="5960"/>
                    <a:pt x="4704" y="5930"/>
                    <a:pt x="4743" y="5922"/>
                  </a:cubicBezTo>
                  <a:close/>
                  <a:moveTo>
                    <a:pt x="4758" y="5991"/>
                  </a:moveTo>
                  <a:cubicBezTo>
                    <a:pt x="4727" y="5953"/>
                    <a:pt x="4781" y="5968"/>
                    <a:pt x="4789" y="5960"/>
                  </a:cubicBezTo>
                  <a:cubicBezTo>
                    <a:pt x="4758" y="5953"/>
                    <a:pt x="4758" y="5914"/>
                    <a:pt x="4750" y="5899"/>
                  </a:cubicBezTo>
                  <a:cubicBezTo>
                    <a:pt x="4789" y="5899"/>
                    <a:pt x="4766" y="5960"/>
                    <a:pt x="4804" y="5960"/>
                  </a:cubicBezTo>
                  <a:lnTo>
                    <a:pt x="4796" y="5930"/>
                  </a:lnTo>
                  <a:lnTo>
                    <a:pt x="4842" y="5930"/>
                  </a:lnTo>
                  <a:cubicBezTo>
                    <a:pt x="4804" y="5937"/>
                    <a:pt x="4827" y="6083"/>
                    <a:pt x="4781" y="6006"/>
                  </a:cubicBezTo>
                  <a:cubicBezTo>
                    <a:pt x="4766" y="6022"/>
                    <a:pt x="4750" y="6075"/>
                    <a:pt x="4720" y="6045"/>
                  </a:cubicBezTo>
                  <a:cubicBezTo>
                    <a:pt x="4704" y="6014"/>
                    <a:pt x="4727" y="5968"/>
                    <a:pt x="4758" y="5991"/>
                  </a:cubicBezTo>
                  <a:close/>
                  <a:moveTo>
                    <a:pt x="4727" y="6075"/>
                  </a:moveTo>
                  <a:lnTo>
                    <a:pt x="4689" y="6114"/>
                  </a:lnTo>
                  <a:cubicBezTo>
                    <a:pt x="4681" y="6075"/>
                    <a:pt x="4712" y="6075"/>
                    <a:pt x="4727" y="6075"/>
                  </a:cubicBezTo>
                  <a:close/>
                  <a:moveTo>
                    <a:pt x="7332" y="5616"/>
                  </a:moveTo>
                  <a:lnTo>
                    <a:pt x="7317" y="5669"/>
                  </a:lnTo>
                  <a:cubicBezTo>
                    <a:pt x="7278" y="5662"/>
                    <a:pt x="7317" y="5577"/>
                    <a:pt x="7332" y="5616"/>
                  </a:cubicBezTo>
                  <a:close/>
                  <a:moveTo>
                    <a:pt x="7248" y="5845"/>
                  </a:moveTo>
                  <a:cubicBezTo>
                    <a:pt x="7255" y="5799"/>
                    <a:pt x="7263" y="5708"/>
                    <a:pt x="7317" y="5723"/>
                  </a:cubicBezTo>
                  <a:cubicBezTo>
                    <a:pt x="7278" y="5769"/>
                    <a:pt x="7332" y="5761"/>
                    <a:pt x="7347" y="5784"/>
                  </a:cubicBezTo>
                  <a:cubicBezTo>
                    <a:pt x="7317" y="5807"/>
                    <a:pt x="7294" y="5784"/>
                    <a:pt x="7278" y="5776"/>
                  </a:cubicBezTo>
                  <a:cubicBezTo>
                    <a:pt x="7286" y="5807"/>
                    <a:pt x="7278" y="5853"/>
                    <a:pt x="7248" y="5845"/>
                  </a:cubicBezTo>
                  <a:close/>
                  <a:moveTo>
                    <a:pt x="5087" y="6397"/>
                  </a:moveTo>
                  <a:cubicBezTo>
                    <a:pt x="5133" y="6397"/>
                    <a:pt x="5103" y="6497"/>
                    <a:pt x="5072" y="6458"/>
                  </a:cubicBezTo>
                  <a:cubicBezTo>
                    <a:pt x="5103" y="6451"/>
                    <a:pt x="5072" y="6420"/>
                    <a:pt x="5087" y="6397"/>
                  </a:cubicBezTo>
                  <a:close/>
                  <a:moveTo>
                    <a:pt x="7210" y="5960"/>
                  </a:moveTo>
                  <a:lnTo>
                    <a:pt x="7248" y="5891"/>
                  </a:lnTo>
                  <a:lnTo>
                    <a:pt x="7248" y="5953"/>
                  </a:lnTo>
                  <a:close/>
                  <a:moveTo>
                    <a:pt x="4934" y="6680"/>
                  </a:moveTo>
                  <a:lnTo>
                    <a:pt x="4896" y="6719"/>
                  </a:lnTo>
                  <a:cubicBezTo>
                    <a:pt x="4904" y="6688"/>
                    <a:pt x="4911" y="6680"/>
                    <a:pt x="4934" y="6680"/>
                  </a:cubicBezTo>
                  <a:close/>
                  <a:moveTo>
                    <a:pt x="4743" y="6658"/>
                  </a:moveTo>
                  <a:cubicBezTo>
                    <a:pt x="4781" y="6658"/>
                    <a:pt x="4766" y="6696"/>
                    <a:pt x="4766" y="6719"/>
                  </a:cubicBezTo>
                  <a:lnTo>
                    <a:pt x="4743" y="6726"/>
                  </a:lnTo>
                  <a:cubicBezTo>
                    <a:pt x="4727" y="6688"/>
                    <a:pt x="4758" y="6696"/>
                    <a:pt x="4743" y="6658"/>
                  </a:cubicBezTo>
                  <a:close/>
                  <a:moveTo>
                    <a:pt x="4720" y="6726"/>
                  </a:moveTo>
                  <a:cubicBezTo>
                    <a:pt x="4766" y="6734"/>
                    <a:pt x="4727" y="6795"/>
                    <a:pt x="4704" y="6780"/>
                  </a:cubicBezTo>
                  <a:lnTo>
                    <a:pt x="4689" y="6757"/>
                  </a:lnTo>
                  <a:cubicBezTo>
                    <a:pt x="4712" y="6734"/>
                    <a:pt x="4727" y="6780"/>
                    <a:pt x="4720" y="6726"/>
                  </a:cubicBezTo>
                  <a:close/>
                  <a:moveTo>
                    <a:pt x="4536" y="6811"/>
                  </a:moveTo>
                  <a:lnTo>
                    <a:pt x="4612" y="6780"/>
                  </a:lnTo>
                  <a:cubicBezTo>
                    <a:pt x="4612" y="6749"/>
                    <a:pt x="4674" y="6749"/>
                    <a:pt x="4643" y="6726"/>
                  </a:cubicBezTo>
                  <a:lnTo>
                    <a:pt x="4674" y="6734"/>
                  </a:lnTo>
                  <a:lnTo>
                    <a:pt x="4674" y="6772"/>
                  </a:lnTo>
                  <a:cubicBezTo>
                    <a:pt x="4635" y="6780"/>
                    <a:pt x="4620" y="6788"/>
                    <a:pt x="4643" y="6818"/>
                  </a:cubicBezTo>
                  <a:lnTo>
                    <a:pt x="4612" y="6803"/>
                  </a:lnTo>
                  <a:lnTo>
                    <a:pt x="4612" y="6841"/>
                  </a:lnTo>
                  <a:cubicBezTo>
                    <a:pt x="4566" y="6818"/>
                    <a:pt x="4574" y="6795"/>
                    <a:pt x="4536" y="6811"/>
                  </a:cubicBezTo>
                  <a:close/>
                  <a:moveTo>
                    <a:pt x="4061" y="6619"/>
                  </a:moveTo>
                  <a:lnTo>
                    <a:pt x="4038" y="6635"/>
                  </a:lnTo>
                  <a:close/>
                  <a:moveTo>
                    <a:pt x="4674" y="6887"/>
                  </a:moveTo>
                  <a:cubicBezTo>
                    <a:pt x="4681" y="6918"/>
                    <a:pt x="4643" y="6926"/>
                    <a:pt x="4635" y="6910"/>
                  </a:cubicBezTo>
                  <a:close/>
                  <a:moveTo>
                    <a:pt x="3961" y="6566"/>
                  </a:moveTo>
                  <a:lnTo>
                    <a:pt x="3977" y="6619"/>
                  </a:lnTo>
                  <a:lnTo>
                    <a:pt x="4000" y="6627"/>
                  </a:lnTo>
                  <a:lnTo>
                    <a:pt x="3961" y="6680"/>
                  </a:lnTo>
                  <a:cubicBezTo>
                    <a:pt x="3984" y="6627"/>
                    <a:pt x="3923" y="6543"/>
                    <a:pt x="3961" y="6566"/>
                  </a:cubicBezTo>
                  <a:close/>
                  <a:moveTo>
                    <a:pt x="3961" y="6665"/>
                  </a:moveTo>
                  <a:lnTo>
                    <a:pt x="3984" y="6696"/>
                  </a:lnTo>
                  <a:lnTo>
                    <a:pt x="3961" y="6719"/>
                  </a:lnTo>
                  <a:close/>
                  <a:moveTo>
                    <a:pt x="3946" y="6627"/>
                  </a:moveTo>
                  <a:lnTo>
                    <a:pt x="3915" y="6627"/>
                  </a:lnTo>
                  <a:close/>
                  <a:moveTo>
                    <a:pt x="3961" y="6650"/>
                  </a:moveTo>
                  <a:cubicBezTo>
                    <a:pt x="3961" y="6688"/>
                    <a:pt x="3946" y="6665"/>
                    <a:pt x="3938" y="6665"/>
                  </a:cubicBezTo>
                  <a:close/>
                  <a:moveTo>
                    <a:pt x="4444" y="6910"/>
                  </a:moveTo>
                  <a:cubicBezTo>
                    <a:pt x="4444" y="6933"/>
                    <a:pt x="4436" y="6949"/>
                    <a:pt x="4413" y="6949"/>
                  </a:cubicBezTo>
                  <a:cubicBezTo>
                    <a:pt x="4406" y="6926"/>
                    <a:pt x="4413" y="6887"/>
                    <a:pt x="4444" y="6910"/>
                  </a:cubicBezTo>
                  <a:close/>
                  <a:moveTo>
                    <a:pt x="4291" y="6987"/>
                  </a:moveTo>
                  <a:cubicBezTo>
                    <a:pt x="4329" y="7002"/>
                    <a:pt x="4298" y="6926"/>
                    <a:pt x="4337" y="6933"/>
                  </a:cubicBezTo>
                  <a:cubicBezTo>
                    <a:pt x="4329" y="6964"/>
                    <a:pt x="4329" y="6956"/>
                    <a:pt x="4337" y="6987"/>
                  </a:cubicBezTo>
                  <a:cubicBezTo>
                    <a:pt x="4321" y="6995"/>
                    <a:pt x="4291" y="7025"/>
                    <a:pt x="4291" y="6987"/>
                  </a:cubicBezTo>
                  <a:close/>
                  <a:moveTo>
                    <a:pt x="4291" y="7010"/>
                  </a:moveTo>
                  <a:cubicBezTo>
                    <a:pt x="4337" y="7041"/>
                    <a:pt x="4344" y="6995"/>
                    <a:pt x="4383" y="6995"/>
                  </a:cubicBezTo>
                  <a:cubicBezTo>
                    <a:pt x="4383" y="7033"/>
                    <a:pt x="4321" y="7033"/>
                    <a:pt x="4291" y="7048"/>
                  </a:cubicBezTo>
                  <a:close/>
                  <a:moveTo>
                    <a:pt x="4367" y="7071"/>
                  </a:moveTo>
                  <a:lnTo>
                    <a:pt x="4337" y="7102"/>
                  </a:lnTo>
                  <a:close/>
                  <a:moveTo>
                    <a:pt x="4137" y="7010"/>
                  </a:moveTo>
                  <a:cubicBezTo>
                    <a:pt x="4107" y="7010"/>
                    <a:pt x="4061" y="7079"/>
                    <a:pt x="4030" y="7025"/>
                  </a:cubicBezTo>
                  <a:cubicBezTo>
                    <a:pt x="4076" y="7041"/>
                    <a:pt x="4107" y="6987"/>
                    <a:pt x="4137" y="7010"/>
                  </a:cubicBezTo>
                  <a:close/>
                  <a:moveTo>
                    <a:pt x="4168" y="7079"/>
                  </a:moveTo>
                  <a:lnTo>
                    <a:pt x="4137" y="7109"/>
                  </a:lnTo>
                  <a:close/>
                  <a:moveTo>
                    <a:pt x="3992" y="7033"/>
                  </a:moveTo>
                  <a:cubicBezTo>
                    <a:pt x="3977" y="7041"/>
                    <a:pt x="3938" y="7109"/>
                    <a:pt x="3923" y="7048"/>
                  </a:cubicBezTo>
                  <a:cubicBezTo>
                    <a:pt x="3961" y="7071"/>
                    <a:pt x="3961" y="7010"/>
                    <a:pt x="3992" y="7033"/>
                  </a:cubicBezTo>
                  <a:close/>
                  <a:moveTo>
                    <a:pt x="3647" y="6658"/>
                  </a:moveTo>
                  <a:lnTo>
                    <a:pt x="3640" y="6696"/>
                  </a:lnTo>
                  <a:cubicBezTo>
                    <a:pt x="3632" y="6665"/>
                    <a:pt x="3632" y="6696"/>
                    <a:pt x="3617" y="6665"/>
                  </a:cubicBezTo>
                  <a:close/>
                  <a:moveTo>
                    <a:pt x="3594" y="6573"/>
                  </a:moveTo>
                  <a:cubicBezTo>
                    <a:pt x="3601" y="6581"/>
                    <a:pt x="3609" y="6550"/>
                    <a:pt x="3632" y="6589"/>
                  </a:cubicBezTo>
                  <a:lnTo>
                    <a:pt x="3609" y="6635"/>
                  </a:lnTo>
                  <a:lnTo>
                    <a:pt x="3601" y="6589"/>
                  </a:lnTo>
                  <a:lnTo>
                    <a:pt x="3594" y="6627"/>
                  </a:lnTo>
                  <a:close/>
                  <a:moveTo>
                    <a:pt x="3862" y="7064"/>
                  </a:moveTo>
                  <a:cubicBezTo>
                    <a:pt x="3877" y="7033"/>
                    <a:pt x="3885" y="7064"/>
                    <a:pt x="3908" y="7079"/>
                  </a:cubicBezTo>
                  <a:lnTo>
                    <a:pt x="3900" y="7109"/>
                  </a:lnTo>
                  <a:lnTo>
                    <a:pt x="3885" y="7102"/>
                  </a:lnTo>
                  <a:cubicBezTo>
                    <a:pt x="3885" y="7071"/>
                    <a:pt x="3877" y="7064"/>
                    <a:pt x="3862" y="7064"/>
                  </a:cubicBezTo>
                  <a:close/>
                  <a:moveTo>
                    <a:pt x="3617" y="6658"/>
                  </a:moveTo>
                  <a:lnTo>
                    <a:pt x="3594" y="6665"/>
                  </a:lnTo>
                  <a:close/>
                  <a:moveTo>
                    <a:pt x="3571" y="6642"/>
                  </a:moveTo>
                  <a:lnTo>
                    <a:pt x="3571" y="6665"/>
                  </a:lnTo>
                  <a:lnTo>
                    <a:pt x="3555" y="6650"/>
                  </a:lnTo>
                  <a:close/>
                  <a:moveTo>
                    <a:pt x="3869" y="7140"/>
                  </a:moveTo>
                  <a:cubicBezTo>
                    <a:pt x="3900" y="7155"/>
                    <a:pt x="3915" y="7125"/>
                    <a:pt x="3946" y="7148"/>
                  </a:cubicBezTo>
                  <a:cubicBezTo>
                    <a:pt x="3923" y="7178"/>
                    <a:pt x="3877" y="7178"/>
                    <a:pt x="3854" y="7155"/>
                  </a:cubicBezTo>
                  <a:close/>
                  <a:moveTo>
                    <a:pt x="3938" y="7240"/>
                  </a:moveTo>
                  <a:cubicBezTo>
                    <a:pt x="3915" y="7240"/>
                    <a:pt x="3877" y="7263"/>
                    <a:pt x="3869" y="7232"/>
                  </a:cubicBezTo>
                  <a:cubicBezTo>
                    <a:pt x="3885" y="7240"/>
                    <a:pt x="3923" y="7201"/>
                    <a:pt x="3938" y="7240"/>
                  </a:cubicBezTo>
                  <a:close/>
                  <a:moveTo>
                    <a:pt x="3555" y="6642"/>
                  </a:moveTo>
                  <a:lnTo>
                    <a:pt x="3502" y="6627"/>
                  </a:lnTo>
                  <a:lnTo>
                    <a:pt x="3517" y="6612"/>
                  </a:lnTo>
                  <a:close/>
                  <a:moveTo>
                    <a:pt x="4459" y="7500"/>
                  </a:moveTo>
                  <a:lnTo>
                    <a:pt x="4498" y="7485"/>
                  </a:lnTo>
                  <a:cubicBezTo>
                    <a:pt x="4536" y="7500"/>
                    <a:pt x="4498" y="7569"/>
                    <a:pt x="4452" y="7569"/>
                  </a:cubicBezTo>
                  <a:cubicBezTo>
                    <a:pt x="4475" y="7539"/>
                    <a:pt x="4475" y="7531"/>
                    <a:pt x="4459" y="7500"/>
                  </a:cubicBezTo>
                  <a:close/>
                  <a:moveTo>
                    <a:pt x="6106" y="7684"/>
                  </a:moveTo>
                  <a:cubicBezTo>
                    <a:pt x="6076" y="7692"/>
                    <a:pt x="6091" y="7738"/>
                    <a:pt x="6053" y="7738"/>
                  </a:cubicBezTo>
                  <a:close/>
                  <a:moveTo>
                    <a:pt x="3823" y="7064"/>
                  </a:moveTo>
                  <a:cubicBezTo>
                    <a:pt x="3800" y="7079"/>
                    <a:pt x="3762" y="7087"/>
                    <a:pt x="3731" y="7102"/>
                  </a:cubicBezTo>
                  <a:lnTo>
                    <a:pt x="3739" y="7140"/>
                  </a:lnTo>
                  <a:cubicBezTo>
                    <a:pt x="3731" y="7087"/>
                    <a:pt x="3724" y="7125"/>
                    <a:pt x="3693" y="7102"/>
                  </a:cubicBezTo>
                  <a:cubicBezTo>
                    <a:pt x="3701" y="7071"/>
                    <a:pt x="3724" y="7071"/>
                    <a:pt x="3701" y="7033"/>
                  </a:cubicBezTo>
                  <a:cubicBezTo>
                    <a:pt x="3747" y="7102"/>
                    <a:pt x="3785" y="7041"/>
                    <a:pt x="3823" y="7064"/>
                  </a:cubicBezTo>
                  <a:close/>
                  <a:moveTo>
                    <a:pt x="3494" y="6619"/>
                  </a:moveTo>
                  <a:lnTo>
                    <a:pt x="3486" y="6635"/>
                  </a:lnTo>
                  <a:lnTo>
                    <a:pt x="3463" y="6596"/>
                  </a:lnTo>
                  <a:cubicBezTo>
                    <a:pt x="3479" y="6627"/>
                    <a:pt x="3494" y="6589"/>
                    <a:pt x="3494" y="6619"/>
                  </a:cubicBezTo>
                  <a:close/>
                  <a:moveTo>
                    <a:pt x="3594" y="6857"/>
                  </a:moveTo>
                  <a:lnTo>
                    <a:pt x="3555" y="6872"/>
                  </a:lnTo>
                  <a:cubicBezTo>
                    <a:pt x="3555" y="6849"/>
                    <a:pt x="3594" y="6834"/>
                    <a:pt x="3594" y="6857"/>
                  </a:cubicBezTo>
                  <a:close/>
                  <a:moveTo>
                    <a:pt x="3655" y="7087"/>
                  </a:moveTo>
                  <a:cubicBezTo>
                    <a:pt x="3663" y="7117"/>
                    <a:pt x="3685" y="7071"/>
                    <a:pt x="3685" y="7109"/>
                  </a:cubicBezTo>
                  <a:cubicBezTo>
                    <a:pt x="3678" y="7109"/>
                    <a:pt x="3647" y="7117"/>
                    <a:pt x="3655" y="7087"/>
                  </a:cubicBezTo>
                  <a:close/>
                  <a:moveTo>
                    <a:pt x="3486" y="6566"/>
                  </a:moveTo>
                  <a:lnTo>
                    <a:pt x="3463" y="6589"/>
                  </a:lnTo>
                  <a:lnTo>
                    <a:pt x="3463" y="6619"/>
                  </a:lnTo>
                  <a:cubicBezTo>
                    <a:pt x="3456" y="6612"/>
                    <a:pt x="3440" y="6619"/>
                    <a:pt x="3448" y="6581"/>
                  </a:cubicBezTo>
                  <a:close/>
                  <a:moveTo>
                    <a:pt x="3479" y="6688"/>
                  </a:moveTo>
                  <a:lnTo>
                    <a:pt x="3448" y="6719"/>
                  </a:lnTo>
                  <a:close/>
                  <a:moveTo>
                    <a:pt x="3571" y="7025"/>
                  </a:moveTo>
                  <a:lnTo>
                    <a:pt x="3617" y="7041"/>
                  </a:lnTo>
                  <a:lnTo>
                    <a:pt x="3578" y="7064"/>
                  </a:lnTo>
                  <a:cubicBezTo>
                    <a:pt x="3594" y="7048"/>
                    <a:pt x="3555" y="7048"/>
                    <a:pt x="3571" y="7025"/>
                  </a:cubicBezTo>
                  <a:close/>
                  <a:moveTo>
                    <a:pt x="3402" y="6566"/>
                  </a:moveTo>
                  <a:cubicBezTo>
                    <a:pt x="3410" y="6589"/>
                    <a:pt x="3425" y="6543"/>
                    <a:pt x="3440" y="6535"/>
                  </a:cubicBezTo>
                  <a:cubicBezTo>
                    <a:pt x="3440" y="6566"/>
                    <a:pt x="3425" y="6566"/>
                    <a:pt x="3410" y="6589"/>
                  </a:cubicBezTo>
                  <a:lnTo>
                    <a:pt x="3387" y="6596"/>
                  </a:lnTo>
                  <a:close/>
                  <a:moveTo>
                    <a:pt x="3571" y="7125"/>
                  </a:moveTo>
                  <a:lnTo>
                    <a:pt x="3555" y="7087"/>
                  </a:lnTo>
                  <a:cubicBezTo>
                    <a:pt x="3525" y="7117"/>
                    <a:pt x="3463" y="7102"/>
                    <a:pt x="3463" y="7048"/>
                  </a:cubicBezTo>
                  <a:cubicBezTo>
                    <a:pt x="3494" y="7079"/>
                    <a:pt x="3540" y="7071"/>
                    <a:pt x="3563" y="7048"/>
                  </a:cubicBezTo>
                  <a:lnTo>
                    <a:pt x="3571" y="7102"/>
                  </a:lnTo>
                  <a:lnTo>
                    <a:pt x="3594" y="7071"/>
                  </a:lnTo>
                  <a:lnTo>
                    <a:pt x="3594" y="7102"/>
                  </a:lnTo>
                  <a:cubicBezTo>
                    <a:pt x="3601" y="7071"/>
                    <a:pt x="3601" y="7087"/>
                    <a:pt x="3617" y="7087"/>
                  </a:cubicBezTo>
                  <a:lnTo>
                    <a:pt x="3647" y="7079"/>
                  </a:lnTo>
                  <a:cubicBezTo>
                    <a:pt x="3647" y="7102"/>
                    <a:pt x="3624" y="7087"/>
                    <a:pt x="3617" y="7117"/>
                  </a:cubicBezTo>
                  <a:cubicBezTo>
                    <a:pt x="3594" y="7109"/>
                    <a:pt x="3578" y="7087"/>
                    <a:pt x="3571" y="7125"/>
                  </a:cubicBezTo>
                  <a:close/>
                  <a:moveTo>
                    <a:pt x="4038" y="7653"/>
                  </a:moveTo>
                  <a:lnTo>
                    <a:pt x="4107" y="7653"/>
                  </a:lnTo>
                  <a:cubicBezTo>
                    <a:pt x="4099" y="7684"/>
                    <a:pt x="4107" y="7722"/>
                    <a:pt x="4061" y="7715"/>
                  </a:cubicBezTo>
                  <a:cubicBezTo>
                    <a:pt x="4069" y="7684"/>
                    <a:pt x="4076" y="7653"/>
                    <a:pt x="4038" y="7653"/>
                  </a:cubicBezTo>
                  <a:close/>
                  <a:moveTo>
                    <a:pt x="5716" y="8029"/>
                  </a:moveTo>
                  <a:cubicBezTo>
                    <a:pt x="5746" y="8029"/>
                    <a:pt x="5746" y="8044"/>
                    <a:pt x="5731" y="8075"/>
                  </a:cubicBezTo>
                  <a:lnTo>
                    <a:pt x="5708" y="8082"/>
                  </a:lnTo>
                  <a:close/>
                  <a:moveTo>
                    <a:pt x="3448" y="6987"/>
                  </a:moveTo>
                  <a:lnTo>
                    <a:pt x="3456" y="7010"/>
                  </a:lnTo>
                  <a:cubicBezTo>
                    <a:pt x="3440" y="6995"/>
                    <a:pt x="3417" y="7033"/>
                    <a:pt x="3410" y="6987"/>
                  </a:cubicBezTo>
                  <a:close/>
                  <a:moveTo>
                    <a:pt x="3479" y="7102"/>
                  </a:moveTo>
                  <a:lnTo>
                    <a:pt x="3494" y="7117"/>
                  </a:lnTo>
                  <a:cubicBezTo>
                    <a:pt x="3463" y="7109"/>
                    <a:pt x="3479" y="7163"/>
                    <a:pt x="3463" y="7171"/>
                  </a:cubicBezTo>
                  <a:lnTo>
                    <a:pt x="3440" y="7155"/>
                  </a:lnTo>
                  <a:close/>
                  <a:moveTo>
                    <a:pt x="3402" y="7033"/>
                  </a:moveTo>
                  <a:lnTo>
                    <a:pt x="3425" y="7041"/>
                  </a:lnTo>
                  <a:lnTo>
                    <a:pt x="3387" y="7071"/>
                  </a:lnTo>
                  <a:close/>
                  <a:moveTo>
                    <a:pt x="3256" y="6719"/>
                  </a:moveTo>
                  <a:lnTo>
                    <a:pt x="3226" y="6719"/>
                  </a:lnTo>
                  <a:close/>
                  <a:moveTo>
                    <a:pt x="3264" y="6918"/>
                  </a:moveTo>
                  <a:cubicBezTo>
                    <a:pt x="3256" y="6918"/>
                    <a:pt x="3218" y="6926"/>
                    <a:pt x="3233" y="6895"/>
                  </a:cubicBezTo>
                  <a:close/>
                  <a:moveTo>
                    <a:pt x="3762" y="7715"/>
                  </a:moveTo>
                  <a:cubicBezTo>
                    <a:pt x="3762" y="7738"/>
                    <a:pt x="3731" y="7730"/>
                    <a:pt x="3716" y="7761"/>
                  </a:cubicBezTo>
                  <a:lnTo>
                    <a:pt x="3693" y="7738"/>
                  </a:lnTo>
                  <a:close/>
                  <a:moveTo>
                    <a:pt x="3693" y="7722"/>
                  </a:moveTo>
                  <a:cubicBezTo>
                    <a:pt x="3693" y="7753"/>
                    <a:pt x="3655" y="7722"/>
                    <a:pt x="3670" y="7761"/>
                  </a:cubicBezTo>
                  <a:cubicBezTo>
                    <a:pt x="3640" y="7753"/>
                    <a:pt x="3678" y="7699"/>
                    <a:pt x="3693" y="7722"/>
                  </a:cubicBezTo>
                  <a:close/>
                  <a:moveTo>
                    <a:pt x="3142" y="6604"/>
                  </a:moveTo>
                  <a:lnTo>
                    <a:pt x="3111" y="6589"/>
                  </a:lnTo>
                  <a:close/>
                  <a:moveTo>
                    <a:pt x="3157" y="6872"/>
                  </a:moveTo>
                  <a:lnTo>
                    <a:pt x="3134" y="6849"/>
                  </a:lnTo>
                  <a:close/>
                  <a:moveTo>
                    <a:pt x="3103" y="6818"/>
                  </a:moveTo>
                  <a:cubicBezTo>
                    <a:pt x="3103" y="6811"/>
                    <a:pt x="3080" y="6834"/>
                    <a:pt x="3080" y="6803"/>
                  </a:cubicBezTo>
                  <a:close/>
                  <a:moveTo>
                    <a:pt x="3073" y="6550"/>
                  </a:moveTo>
                  <a:lnTo>
                    <a:pt x="3111" y="6581"/>
                  </a:lnTo>
                  <a:cubicBezTo>
                    <a:pt x="3096" y="6589"/>
                    <a:pt x="3065" y="6581"/>
                    <a:pt x="3073" y="6550"/>
                  </a:cubicBezTo>
                  <a:close/>
                  <a:moveTo>
                    <a:pt x="3333" y="6987"/>
                  </a:moveTo>
                  <a:lnTo>
                    <a:pt x="3371" y="6964"/>
                  </a:lnTo>
                  <a:lnTo>
                    <a:pt x="3387" y="6995"/>
                  </a:lnTo>
                  <a:close/>
                  <a:moveTo>
                    <a:pt x="3302" y="7033"/>
                  </a:moveTo>
                  <a:lnTo>
                    <a:pt x="3325" y="7041"/>
                  </a:lnTo>
                  <a:cubicBezTo>
                    <a:pt x="3287" y="7064"/>
                    <a:pt x="3295" y="6987"/>
                    <a:pt x="3272" y="6972"/>
                  </a:cubicBezTo>
                  <a:lnTo>
                    <a:pt x="3249" y="6995"/>
                  </a:lnTo>
                  <a:cubicBezTo>
                    <a:pt x="3226" y="6949"/>
                    <a:pt x="3195" y="6949"/>
                    <a:pt x="3157" y="6933"/>
                  </a:cubicBezTo>
                  <a:lnTo>
                    <a:pt x="3111" y="6987"/>
                  </a:lnTo>
                  <a:cubicBezTo>
                    <a:pt x="3134" y="6933"/>
                    <a:pt x="3096" y="6995"/>
                    <a:pt x="3080" y="6956"/>
                  </a:cubicBezTo>
                  <a:cubicBezTo>
                    <a:pt x="3119" y="6933"/>
                    <a:pt x="3149" y="6926"/>
                    <a:pt x="3180" y="6895"/>
                  </a:cubicBezTo>
                  <a:cubicBezTo>
                    <a:pt x="3188" y="6956"/>
                    <a:pt x="3249" y="6918"/>
                    <a:pt x="3287" y="6926"/>
                  </a:cubicBezTo>
                  <a:lnTo>
                    <a:pt x="3256" y="6956"/>
                  </a:lnTo>
                  <a:lnTo>
                    <a:pt x="3302" y="6949"/>
                  </a:lnTo>
                  <a:lnTo>
                    <a:pt x="3295" y="6926"/>
                  </a:lnTo>
                  <a:cubicBezTo>
                    <a:pt x="3302" y="6956"/>
                    <a:pt x="3341" y="6926"/>
                    <a:pt x="3341" y="6956"/>
                  </a:cubicBezTo>
                  <a:cubicBezTo>
                    <a:pt x="3325" y="6933"/>
                    <a:pt x="3287" y="6964"/>
                    <a:pt x="3295" y="7002"/>
                  </a:cubicBezTo>
                  <a:cubicBezTo>
                    <a:pt x="3302" y="6964"/>
                    <a:pt x="3348" y="7002"/>
                    <a:pt x="3348" y="7025"/>
                  </a:cubicBezTo>
                  <a:cubicBezTo>
                    <a:pt x="3341" y="7025"/>
                    <a:pt x="3302" y="6987"/>
                    <a:pt x="3302" y="7033"/>
                  </a:cubicBezTo>
                  <a:close/>
                  <a:moveTo>
                    <a:pt x="3134" y="7125"/>
                  </a:moveTo>
                  <a:lnTo>
                    <a:pt x="3103" y="7148"/>
                  </a:lnTo>
                  <a:lnTo>
                    <a:pt x="3096" y="7125"/>
                  </a:lnTo>
                  <a:close/>
                  <a:moveTo>
                    <a:pt x="3080" y="6389"/>
                  </a:moveTo>
                  <a:lnTo>
                    <a:pt x="3042" y="6688"/>
                  </a:lnTo>
                  <a:close/>
                  <a:moveTo>
                    <a:pt x="3073" y="6834"/>
                  </a:moveTo>
                  <a:cubicBezTo>
                    <a:pt x="3073" y="6872"/>
                    <a:pt x="3103" y="6849"/>
                    <a:pt x="3111" y="6880"/>
                  </a:cubicBezTo>
                  <a:lnTo>
                    <a:pt x="3073" y="6918"/>
                  </a:lnTo>
                  <a:lnTo>
                    <a:pt x="3080" y="6872"/>
                  </a:lnTo>
                  <a:lnTo>
                    <a:pt x="3042" y="6872"/>
                  </a:lnTo>
                  <a:close/>
                  <a:moveTo>
                    <a:pt x="3410" y="7692"/>
                  </a:moveTo>
                  <a:lnTo>
                    <a:pt x="3371" y="7661"/>
                  </a:lnTo>
                  <a:cubicBezTo>
                    <a:pt x="3456" y="7676"/>
                    <a:pt x="3540" y="7676"/>
                    <a:pt x="3632" y="7699"/>
                  </a:cubicBezTo>
                  <a:cubicBezTo>
                    <a:pt x="3601" y="7753"/>
                    <a:pt x="3578" y="7684"/>
                    <a:pt x="3555" y="7715"/>
                  </a:cubicBezTo>
                  <a:lnTo>
                    <a:pt x="3571" y="7738"/>
                  </a:lnTo>
                  <a:cubicBezTo>
                    <a:pt x="3540" y="7738"/>
                    <a:pt x="3555" y="7715"/>
                    <a:pt x="3532" y="7692"/>
                  </a:cubicBezTo>
                  <a:cubicBezTo>
                    <a:pt x="3502" y="7722"/>
                    <a:pt x="3486" y="7676"/>
                    <a:pt x="3448" y="7699"/>
                  </a:cubicBezTo>
                  <a:cubicBezTo>
                    <a:pt x="3463" y="7715"/>
                    <a:pt x="3471" y="7699"/>
                    <a:pt x="3494" y="7730"/>
                  </a:cubicBezTo>
                  <a:lnTo>
                    <a:pt x="3456" y="7753"/>
                  </a:lnTo>
                  <a:cubicBezTo>
                    <a:pt x="3433" y="7738"/>
                    <a:pt x="3463" y="7699"/>
                    <a:pt x="3433" y="7715"/>
                  </a:cubicBezTo>
                  <a:cubicBezTo>
                    <a:pt x="3417" y="7722"/>
                    <a:pt x="3456" y="7738"/>
                    <a:pt x="3425" y="7753"/>
                  </a:cubicBezTo>
                  <a:lnTo>
                    <a:pt x="3387" y="7730"/>
                  </a:lnTo>
                  <a:close/>
                  <a:moveTo>
                    <a:pt x="3073" y="6964"/>
                  </a:moveTo>
                  <a:lnTo>
                    <a:pt x="3080" y="6995"/>
                  </a:lnTo>
                  <a:lnTo>
                    <a:pt x="3057" y="6972"/>
                  </a:lnTo>
                  <a:close/>
                  <a:moveTo>
                    <a:pt x="3034" y="6910"/>
                  </a:moveTo>
                  <a:cubicBezTo>
                    <a:pt x="3065" y="6887"/>
                    <a:pt x="3042" y="6933"/>
                    <a:pt x="3065" y="6949"/>
                  </a:cubicBezTo>
                  <a:close/>
                  <a:moveTo>
                    <a:pt x="3027" y="6765"/>
                  </a:moveTo>
                  <a:lnTo>
                    <a:pt x="2996" y="6772"/>
                  </a:lnTo>
                  <a:lnTo>
                    <a:pt x="2996" y="6757"/>
                  </a:lnTo>
                  <a:close/>
                  <a:moveTo>
                    <a:pt x="3027" y="6474"/>
                  </a:moveTo>
                  <a:cubicBezTo>
                    <a:pt x="3019" y="6512"/>
                    <a:pt x="3042" y="6474"/>
                    <a:pt x="3034" y="6512"/>
                  </a:cubicBezTo>
                  <a:lnTo>
                    <a:pt x="2988" y="6497"/>
                  </a:lnTo>
                  <a:close/>
                  <a:moveTo>
                    <a:pt x="3004" y="6811"/>
                  </a:moveTo>
                  <a:lnTo>
                    <a:pt x="2981" y="6841"/>
                  </a:lnTo>
                  <a:close/>
                  <a:moveTo>
                    <a:pt x="2965" y="6849"/>
                  </a:moveTo>
                  <a:lnTo>
                    <a:pt x="2950" y="6834"/>
                  </a:lnTo>
                  <a:lnTo>
                    <a:pt x="2988" y="6803"/>
                  </a:lnTo>
                  <a:close/>
                  <a:moveTo>
                    <a:pt x="3218" y="7661"/>
                  </a:moveTo>
                  <a:lnTo>
                    <a:pt x="3188" y="7692"/>
                  </a:lnTo>
                  <a:close/>
                  <a:moveTo>
                    <a:pt x="2958" y="6880"/>
                  </a:moveTo>
                  <a:cubicBezTo>
                    <a:pt x="2950" y="6872"/>
                    <a:pt x="2889" y="6872"/>
                    <a:pt x="2927" y="6841"/>
                  </a:cubicBezTo>
                  <a:cubicBezTo>
                    <a:pt x="2927" y="6872"/>
                    <a:pt x="2981" y="6857"/>
                    <a:pt x="2958" y="6880"/>
                  </a:cubicBezTo>
                  <a:close/>
                  <a:moveTo>
                    <a:pt x="2919" y="6343"/>
                  </a:moveTo>
                  <a:lnTo>
                    <a:pt x="2927" y="6374"/>
                  </a:lnTo>
                  <a:lnTo>
                    <a:pt x="2904" y="6359"/>
                  </a:lnTo>
                  <a:close/>
                  <a:moveTo>
                    <a:pt x="2827" y="6259"/>
                  </a:moveTo>
                  <a:lnTo>
                    <a:pt x="2797" y="6274"/>
                  </a:lnTo>
                  <a:lnTo>
                    <a:pt x="2797" y="6244"/>
                  </a:lnTo>
                  <a:close/>
                  <a:moveTo>
                    <a:pt x="2835" y="6274"/>
                  </a:moveTo>
                  <a:cubicBezTo>
                    <a:pt x="2850" y="6228"/>
                    <a:pt x="2774" y="6236"/>
                    <a:pt x="2804" y="6198"/>
                  </a:cubicBezTo>
                  <a:cubicBezTo>
                    <a:pt x="2827" y="6221"/>
                    <a:pt x="2881" y="6236"/>
                    <a:pt x="2835" y="6274"/>
                  </a:cubicBezTo>
                  <a:close/>
                  <a:moveTo>
                    <a:pt x="2812" y="6160"/>
                  </a:moveTo>
                  <a:lnTo>
                    <a:pt x="2812" y="6190"/>
                  </a:lnTo>
                  <a:cubicBezTo>
                    <a:pt x="2797" y="6183"/>
                    <a:pt x="2804" y="6160"/>
                    <a:pt x="2774" y="6183"/>
                  </a:cubicBezTo>
                  <a:cubicBezTo>
                    <a:pt x="2804" y="6152"/>
                    <a:pt x="2766" y="6160"/>
                    <a:pt x="2774" y="6129"/>
                  </a:cubicBezTo>
                  <a:cubicBezTo>
                    <a:pt x="2804" y="6129"/>
                    <a:pt x="2789" y="6160"/>
                    <a:pt x="2812" y="6160"/>
                  </a:cubicBezTo>
                  <a:close/>
                  <a:moveTo>
                    <a:pt x="2636" y="6504"/>
                  </a:moveTo>
                  <a:cubicBezTo>
                    <a:pt x="2659" y="6497"/>
                    <a:pt x="2651" y="6535"/>
                    <a:pt x="2644" y="6550"/>
                  </a:cubicBezTo>
                  <a:cubicBezTo>
                    <a:pt x="2605" y="6550"/>
                    <a:pt x="2636" y="6535"/>
                    <a:pt x="2636" y="6504"/>
                  </a:cubicBezTo>
                  <a:close/>
                  <a:moveTo>
                    <a:pt x="2774" y="6114"/>
                  </a:moveTo>
                  <a:lnTo>
                    <a:pt x="2720" y="6152"/>
                  </a:lnTo>
                  <a:cubicBezTo>
                    <a:pt x="2728" y="6121"/>
                    <a:pt x="2766" y="6106"/>
                    <a:pt x="2774" y="6114"/>
                  </a:cubicBezTo>
                  <a:close/>
                  <a:moveTo>
                    <a:pt x="2812" y="6244"/>
                  </a:moveTo>
                  <a:lnTo>
                    <a:pt x="2774" y="6267"/>
                  </a:lnTo>
                  <a:lnTo>
                    <a:pt x="2774" y="6244"/>
                  </a:lnTo>
                  <a:close/>
                  <a:moveTo>
                    <a:pt x="2605" y="6573"/>
                  </a:moveTo>
                  <a:lnTo>
                    <a:pt x="2567" y="6573"/>
                  </a:lnTo>
                  <a:lnTo>
                    <a:pt x="2575" y="6550"/>
                  </a:lnTo>
                  <a:cubicBezTo>
                    <a:pt x="2567" y="6573"/>
                    <a:pt x="2613" y="6543"/>
                    <a:pt x="2605" y="6573"/>
                  </a:cubicBezTo>
                  <a:close/>
                  <a:moveTo>
                    <a:pt x="2536" y="6619"/>
                  </a:moveTo>
                  <a:cubicBezTo>
                    <a:pt x="2582" y="6619"/>
                    <a:pt x="2567" y="6680"/>
                    <a:pt x="2536" y="6696"/>
                  </a:cubicBezTo>
                  <a:cubicBezTo>
                    <a:pt x="2544" y="6665"/>
                    <a:pt x="2559" y="6665"/>
                    <a:pt x="2536" y="6619"/>
                  </a:cubicBezTo>
                  <a:close/>
                  <a:moveTo>
                    <a:pt x="2766" y="5991"/>
                  </a:moveTo>
                  <a:lnTo>
                    <a:pt x="2728" y="6006"/>
                  </a:lnTo>
                  <a:lnTo>
                    <a:pt x="2751" y="6037"/>
                  </a:lnTo>
                  <a:cubicBezTo>
                    <a:pt x="2705" y="6037"/>
                    <a:pt x="2705" y="6006"/>
                    <a:pt x="2697" y="5991"/>
                  </a:cubicBezTo>
                  <a:cubicBezTo>
                    <a:pt x="2728" y="5991"/>
                    <a:pt x="2728" y="6006"/>
                    <a:pt x="2766" y="5991"/>
                  </a:cubicBezTo>
                  <a:close/>
                  <a:moveTo>
                    <a:pt x="2674" y="6091"/>
                  </a:moveTo>
                  <a:lnTo>
                    <a:pt x="2636" y="6091"/>
                  </a:lnTo>
                  <a:close/>
                  <a:moveTo>
                    <a:pt x="2759" y="5891"/>
                  </a:moveTo>
                  <a:lnTo>
                    <a:pt x="2736" y="5845"/>
                  </a:lnTo>
                  <a:cubicBezTo>
                    <a:pt x="2759" y="5853"/>
                    <a:pt x="2774" y="5861"/>
                    <a:pt x="2759" y="5891"/>
                  </a:cubicBezTo>
                  <a:close/>
                  <a:moveTo>
                    <a:pt x="2567" y="6543"/>
                  </a:moveTo>
                  <a:cubicBezTo>
                    <a:pt x="2529" y="6535"/>
                    <a:pt x="2506" y="6512"/>
                    <a:pt x="2498" y="6489"/>
                  </a:cubicBezTo>
                  <a:cubicBezTo>
                    <a:pt x="2544" y="6451"/>
                    <a:pt x="2567" y="6504"/>
                    <a:pt x="2567" y="6543"/>
                  </a:cubicBezTo>
                  <a:close/>
                  <a:moveTo>
                    <a:pt x="2575" y="6451"/>
                  </a:moveTo>
                  <a:cubicBezTo>
                    <a:pt x="2536" y="6451"/>
                    <a:pt x="2536" y="6435"/>
                    <a:pt x="2506" y="6458"/>
                  </a:cubicBezTo>
                  <a:lnTo>
                    <a:pt x="2529" y="6420"/>
                  </a:lnTo>
                  <a:lnTo>
                    <a:pt x="2567" y="6428"/>
                  </a:lnTo>
                  <a:lnTo>
                    <a:pt x="2575" y="6412"/>
                  </a:lnTo>
                  <a:cubicBezTo>
                    <a:pt x="2605" y="6420"/>
                    <a:pt x="2598" y="6451"/>
                    <a:pt x="2598" y="6474"/>
                  </a:cubicBezTo>
                  <a:lnTo>
                    <a:pt x="2567" y="6489"/>
                  </a:lnTo>
                  <a:close/>
                  <a:moveTo>
                    <a:pt x="2498" y="6435"/>
                  </a:moveTo>
                  <a:lnTo>
                    <a:pt x="2467" y="6420"/>
                  </a:lnTo>
                  <a:close/>
                  <a:moveTo>
                    <a:pt x="2613" y="6006"/>
                  </a:moveTo>
                  <a:cubicBezTo>
                    <a:pt x="2582" y="6014"/>
                    <a:pt x="2605" y="5991"/>
                    <a:pt x="2605" y="5968"/>
                  </a:cubicBezTo>
                  <a:close/>
                  <a:moveTo>
                    <a:pt x="2429" y="6458"/>
                  </a:moveTo>
                  <a:cubicBezTo>
                    <a:pt x="2421" y="6489"/>
                    <a:pt x="2467" y="6474"/>
                    <a:pt x="2460" y="6512"/>
                  </a:cubicBezTo>
                  <a:cubicBezTo>
                    <a:pt x="2421" y="6512"/>
                    <a:pt x="2414" y="6466"/>
                    <a:pt x="2429" y="6458"/>
                  </a:cubicBezTo>
                  <a:close/>
                  <a:moveTo>
                    <a:pt x="2490" y="6543"/>
                  </a:moveTo>
                  <a:cubicBezTo>
                    <a:pt x="2452" y="6550"/>
                    <a:pt x="2483" y="6527"/>
                    <a:pt x="2444" y="6535"/>
                  </a:cubicBezTo>
                  <a:lnTo>
                    <a:pt x="2452" y="6504"/>
                  </a:lnTo>
                  <a:cubicBezTo>
                    <a:pt x="2483" y="6504"/>
                    <a:pt x="2498" y="6512"/>
                    <a:pt x="2490" y="6543"/>
                  </a:cubicBezTo>
                  <a:close/>
                  <a:moveTo>
                    <a:pt x="2483" y="6374"/>
                  </a:moveTo>
                  <a:lnTo>
                    <a:pt x="2444" y="6351"/>
                  </a:lnTo>
                  <a:close/>
                  <a:moveTo>
                    <a:pt x="2644" y="5922"/>
                  </a:moveTo>
                  <a:lnTo>
                    <a:pt x="2613" y="5930"/>
                  </a:lnTo>
                  <a:lnTo>
                    <a:pt x="2621" y="5891"/>
                  </a:lnTo>
                  <a:close/>
                  <a:moveTo>
                    <a:pt x="2444" y="6282"/>
                  </a:moveTo>
                  <a:lnTo>
                    <a:pt x="2444" y="6320"/>
                  </a:lnTo>
                  <a:cubicBezTo>
                    <a:pt x="2406" y="6336"/>
                    <a:pt x="2414" y="6282"/>
                    <a:pt x="2444" y="6282"/>
                  </a:cubicBezTo>
                  <a:close/>
                  <a:moveTo>
                    <a:pt x="2276" y="6949"/>
                  </a:moveTo>
                  <a:cubicBezTo>
                    <a:pt x="2291" y="6964"/>
                    <a:pt x="2337" y="6964"/>
                    <a:pt x="2329" y="7002"/>
                  </a:cubicBezTo>
                  <a:cubicBezTo>
                    <a:pt x="2299" y="7002"/>
                    <a:pt x="2291" y="6987"/>
                    <a:pt x="2261" y="6987"/>
                  </a:cubicBezTo>
                  <a:close/>
                  <a:moveTo>
                    <a:pt x="2621" y="5861"/>
                  </a:moveTo>
                  <a:lnTo>
                    <a:pt x="2605" y="5861"/>
                  </a:lnTo>
                  <a:cubicBezTo>
                    <a:pt x="2605" y="5845"/>
                    <a:pt x="2636" y="5822"/>
                    <a:pt x="2598" y="5822"/>
                  </a:cubicBezTo>
                  <a:cubicBezTo>
                    <a:pt x="2575" y="5838"/>
                    <a:pt x="2598" y="5853"/>
                    <a:pt x="2567" y="5853"/>
                  </a:cubicBezTo>
                  <a:lnTo>
                    <a:pt x="2582" y="5807"/>
                  </a:lnTo>
                  <a:cubicBezTo>
                    <a:pt x="2613" y="5807"/>
                    <a:pt x="2651" y="5838"/>
                    <a:pt x="2621" y="5861"/>
                  </a:cubicBezTo>
                  <a:close/>
                  <a:moveTo>
                    <a:pt x="2261" y="7224"/>
                  </a:moveTo>
                  <a:cubicBezTo>
                    <a:pt x="2230" y="7224"/>
                    <a:pt x="2215" y="7201"/>
                    <a:pt x="2199" y="7178"/>
                  </a:cubicBezTo>
                  <a:cubicBezTo>
                    <a:pt x="2238" y="7178"/>
                    <a:pt x="2253" y="7194"/>
                    <a:pt x="2261" y="7224"/>
                  </a:cubicBezTo>
                  <a:close/>
                  <a:moveTo>
                    <a:pt x="2598" y="5692"/>
                  </a:moveTo>
                  <a:lnTo>
                    <a:pt x="2598" y="5654"/>
                  </a:lnTo>
                  <a:cubicBezTo>
                    <a:pt x="2621" y="5654"/>
                    <a:pt x="2605" y="5692"/>
                    <a:pt x="2598" y="5692"/>
                  </a:cubicBezTo>
                  <a:close/>
                  <a:moveTo>
                    <a:pt x="2736" y="8695"/>
                  </a:moveTo>
                  <a:lnTo>
                    <a:pt x="2774" y="8726"/>
                  </a:lnTo>
                  <a:cubicBezTo>
                    <a:pt x="2751" y="8749"/>
                    <a:pt x="2713" y="8711"/>
                    <a:pt x="2736" y="8695"/>
                  </a:cubicBezTo>
                  <a:close/>
                  <a:moveTo>
                    <a:pt x="2238" y="7470"/>
                  </a:moveTo>
                  <a:cubicBezTo>
                    <a:pt x="2215" y="7485"/>
                    <a:pt x="2192" y="7454"/>
                    <a:pt x="2176" y="7470"/>
                  </a:cubicBezTo>
                  <a:lnTo>
                    <a:pt x="2176" y="7454"/>
                  </a:lnTo>
                  <a:lnTo>
                    <a:pt x="2161" y="7447"/>
                  </a:lnTo>
                  <a:cubicBezTo>
                    <a:pt x="2192" y="7431"/>
                    <a:pt x="2230" y="7447"/>
                    <a:pt x="2238" y="7470"/>
                  </a:cubicBezTo>
                  <a:close/>
                  <a:moveTo>
                    <a:pt x="2452" y="6221"/>
                  </a:moveTo>
                  <a:lnTo>
                    <a:pt x="2490" y="6236"/>
                  </a:lnTo>
                  <a:lnTo>
                    <a:pt x="2490" y="6282"/>
                  </a:lnTo>
                  <a:cubicBezTo>
                    <a:pt x="2467" y="6274"/>
                    <a:pt x="2467" y="6282"/>
                    <a:pt x="2444" y="6282"/>
                  </a:cubicBezTo>
                  <a:cubicBezTo>
                    <a:pt x="2460" y="6267"/>
                    <a:pt x="2460" y="6251"/>
                    <a:pt x="2429" y="6251"/>
                  </a:cubicBezTo>
                  <a:close/>
                  <a:moveTo>
                    <a:pt x="2345" y="6068"/>
                  </a:moveTo>
                  <a:lnTo>
                    <a:pt x="2383" y="6045"/>
                  </a:lnTo>
                  <a:close/>
                  <a:moveTo>
                    <a:pt x="2375" y="6114"/>
                  </a:moveTo>
                  <a:lnTo>
                    <a:pt x="2368" y="6075"/>
                  </a:lnTo>
                  <a:close/>
                  <a:moveTo>
                    <a:pt x="2483" y="5669"/>
                  </a:moveTo>
                  <a:cubicBezTo>
                    <a:pt x="2498" y="5654"/>
                    <a:pt x="2460" y="5646"/>
                    <a:pt x="2490" y="5631"/>
                  </a:cubicBezTo>
                  <a:lnTo>
                    <a:pt x="2490" y="5685"/>
                  </a:lnTo>
                  <a:lnTo>
                    <a:pt x="2460" y="5700"/>
                  </a:lnTo>
                  <a:lnTo>
                    <a:pt x="2429" y="5662"/>
                  </a:lnTo>
                  <a:close/>
                  <a:moveTo>
                    <a:pt x="2559" y="5593"/>
                  </a:moveTo>
                  <a:lnTo>
                    <a:pt x="2575" y="5547"/>
                  </a:lnTo>
                  <a:cubicBezTo>
                    <a:pt x="2598" y="5577"/>
                    <a:pt x="2659" y="5570"/>
                    <a:pt x="2621" y="5593"/>
                  </a:cubicBezTo>
                  <a:cubicBezTo>
                    <a:pt x="2605" y="5585"/>
                    <a:pt x="2582" y="5593"/>
                    <a:pt x="2559" y="5593"/>
                  </a:cubicBezTo>
                  <a:close/>
                  <a:moveTo>
                    <a:pt x="2598" y="5654"/>
                  </a:moveTo>
                  <a:lnTo>
                    <a:pt x="2575" y="5623"/>
                  </a:lnTo>
                  <a:lnTo>
                    <a:pt x="2636" y="5608"/>
                  </a:lnTo>
                  <a:close/>
                  <a:moveTo>
                    <a:pt x="2153" y="6719"/>
                  </a:moveTo>
                  <a:cubicBezTo>
                    <a:pt x="2115" y="6703"/>
                    <a:pt x="2107" y="6688"/>
                    <a:pt x="2084" y="6658"/>
                  </a:cubicBezTo>
                  <a:cubicBezTo>
                    <a:pt x="2138" y="6665"/>
                    <a:pt x="2146" y="6688"/>
                    <a:pt x="2153" y="6719"/>
                  </a:cubicBezTo>
                  <a:close/>
                  <a:moveTo>
                    <a:pt x="2268" y="6106"/>
                  </a:moveTo>
                  <a:cubicBezTo>
                    <a:pt x="2261" y="6144"/>
                    <a:pt x="2299" y="6144"/>
                    <a:pt x="2307" y="6167"/>
                  </a:cubicBezTo>
                  <a:cubicBezTo>
                    <a:pt x="2261" y="6183"/>
                    <a:pt x="2261" y="6144"/>
                    <a:pt x="2238" y="6114"/>
                  </a:cubicBezTo>
                  <a:lnTo>
                    <a:pt x="2230" y="6106"/>
                  </a:lnTo>
                  <a:close/>
                  <a:moveTo>
                    <a:pt x="2314" y="5937"/>
                  </a:moveTo>
                  <a:lnTo>
                    <a:pt x="2291" y="5891"/>
                  </a:lnTo>
                  <a:close/>
                  <a:moveTo>
                    <a:pt x="2176" y="6183"/>
                  </a:moveTo>
                  <a:lnTo>
                    <a:pt x="2161" y="6144"/>
                  </a:lnTo>
                  <a:close/>
                  <a:moveTo>
                    <a:pt x="2521" y="5577"/>
                  </a:moveTo>
                  <a:lnTo>
                    <a:pt x="2467" y="5547"/>
                  </a:lnTo>
                  <a:close/>
                  <a:moveTo>
                    <a:pt x="1916" y="6818"/>
                  </a:moveTo>
                  <a:cubicBezTo>
                    <a:pt x="1916" y="6849"/>
                    <a:pt x="1908" y="6872"/>
                    <a:pt x="1878" y="6857"/>
                  </a:cubicBezTo>
                  <a:lnTo>
                    <a:pt x="1870" y="6795"/>
                  </a:lnTo>
                  <a:cubicBezTo>
                    <a:pt x="1893" y="6795"/>
                    <a:pt x="1885" y="6818"/>
                    <a:pt x="1916" y="6818"/>
                  </a:cubicBezTo>
                  <a:close/>
                  <a:moveTo>
                    <a:pt x="2268" y="5738"/>
                  </a:moveTo>
                  <a:lnTo>
                    <a:pt x="2253" y="5799"/>
                  </a:lnTo>
                  <a:cubicBezTo>
                    <a:pt x="2222" y="5784"/>
                    <a:pt x="2253" y="5761"/>
                    <a:pt x="2199" y="5761"/>
                  </a:cubicBezTo>
                  <a:lnTo>
                    <a:pt x="2207" y="5723"/>
                  </a:lnTo>
                  <a:cubicBezTo>
                    <a:pt x="2238" y="5731"/>
                    <a:pt x="2230" y="5731"/>
                    <a:pt x="2268" y="5738"/>
                  </a:cubicBezTo>
                  <a:close/>
                  <a:moveTo>
                    <a:pt x="2483" y="5271"/>
                  </a:moveTo>
                  <a:lnTo>
                    <a:pt x="2506" y="5233"/>
                  </a:lnTo>
                  <a:close/>
                  <a:moveTo>
                    <a:pt x="2023" y="8404"/>
                  </a:moveTo>
                  <a:cubicBezTo>
                    <a:pt x="1985" y="8389"/>
                    <a:pt x="1946" y="8374"/>
                    <a:pt x="1923" y="8335"/>
                  </a:cubicBezTo>
                  <a:cubicBezTo>
                    <a:pt x="1962" y="8343"/>
                    <a:pt x="2031" y="8374"/>
                    <a:pt x="2023" y="8404"/>
                  </a:cubicBezTo>
                  <a:close/>
                  <a:moveTo>
                    <a:pt x="1847" y="6160"/>
                  </a:moveTo>
                  <a:cubicBezTo>
                    <a:pt x="1878" y="6167"/>
                    <a:pt x="1893" y="6228"/>
                    <a:pt x="1870" y="6244"/>
                  </a:cubicBezTo>
                  <a:cubicBezTo>
                    <a:pt x="1885" y="6206"/>
                    <a:pt x="1839" y="6206"/>
                    <a:pt x="1832" y="6183"/>
                  </a:cubicBezTo>
                  <a:close/>
                  <a:moveTo>
                    <a:pt x="1625" y="6780"/>
                  </a:moveTo>
                  <a:cubicBezTo>
                    <a:pt x="1625" y="6818"/>
                    <a:pt x="1579" y="6803"/>
                    <a:pt x="1586" y="6772"/>
                  </a:cubicBezTo>
                  <a:close/>
                  <a:moveTo>
                    <a:pt x="1839" y="6052"/>
                  </a:moveTo>
                  <a:lnTo>
                    <a:pt x="1832" y="6014"/>
                  </a:lnTo>
                  <a:close/>
                  <a:moveTo>
                    <a:pt x="1663" y="8113"/>
                  </a:moveTo>
                  <a:cubicBezTo>
                    <a:pt x="1640" y="8113"/>
                    <a:pt x="1625" y="8082"/>
                    <a:pt x="1609" y="8067"/>
                  </a:cubicBezTo>
                  <a:cubicBezTo>
                    <a:pt x="1640" y="8067"/>
                    <a:pt x="1655" y="8075"/>
                    <a:pt x="1663" y="8113"/>
                  </a:cubicBezTo>
                  <a:close/>
                  <a:moveTo>
                    <a:pt x="2521" y="4888"/>
                  </a:moveTo>
                  <a:lnTo>
                    <a:pt x="2529" y="4895"/>
                  </a:lnTo>
                  <a:lnTo>
                    <a:pt x="2490" y="4903"/>
                  </a:lnTo>
                  <a:cubicBezTo>
                    <a:pt x="2490" y="4888"/>
                    <a:pt x="2483" y="4895"/>
                    <a:pt x="2490" y="4865"/>
                  </a:cubicBezTo>
                  <a:close/>
                  <a:moveTo>
                    <a:pt x="1563" y="6244"/>
                  </a:moveTo>
                  <a:cubicBezTo>
                    <a:pt x="1571" y="6221"/>
                    <a:pt x="1525" y="6221"/>
                    <a:pt x="1533" y="6190"/>
                  </a:cubicBezTo>
                  <a:cubicBezTo>
                    <a:pt x="1563" y="6198"/>
                    <a:pt x="1586" y="6236"/>
                    <a:pt x="1563" y="6244"/>
                  </a:cubicBezTo>
                  <a:close/>
                  <a:moveTo>
                    <a:pt x="1464" y="6313"/>
                  </a:moveTo>
                  <a:lnTo>
                    <a:pt x="1456" y="6320"/>
                  </a:lnTo>
                  <a:lnTo>
                    <a:pt x="1471" y="6351"/>
                  </a:lnTo>
                  <a:lnTo>
                    <a:pt x="1433" y="6297"/>
                  </a:lnTo>
                  <a:close/>
                  <a:moveTo>
                    <a:pt x="2176" y="5087"/>
                  </a:moveTo>
                  <a:lnTo>
                    <a:pt x="2130" y="5102"/>
                  </a:lnTo>
                  <a:close/>
                  <a:moveTo>
                    <a:pt x="1724" y="5731"/>
                  </a:moveTo>
                  <a:cubicBezTo>
                    <a:pt x="1701" y="5769"/>
                    <a:pt x="1678" y="5723"/>
                    <a:pt x="1686" y="5700"/>
                  </a:cubicBezTo>
                  <a:close/>
                  <a:moveTo>
                    <a:pt x="1418" y="6282"/>
                  </a:moveTo>
                  <a:lnTo>
                    <a:pt x="1395" y="6313"/>
                  </a:lnTo>
                  <a:lnTo>
                    <a:pt x="1395" y="6274"/>
                  </a:lnTo>
                  <a:close/>
                  <a:moveTo>
                    <a:pt x="1985" y="5324"/>
                  </a:moveTo>
                  <a:lnTo>
                    <a:pt x="1923" y="5294"/>
                  </a:lnTo>
                  <a:lnTo>
                    <a:pt x="1931" y="5279"/>
                  </a:lnTo>
                  <a:close/>
                  <a:moveTo>
                    <a:pt x="2268" y="4926"/>
                  </a:moveTo>
                  <a:lnTo>
                    <a:pt x="2230" y="4926"/>
                  </a:lnTo>
                  <a:close/>
                  <a:moveTo>
                    <a:pt x="1410" y="6236"/>
                  </a:moveTo>
                  <a:cubicBezTo>
                    <a:pt x="1380" y="6236"/>
                    <a:pt x="1364" y="6221"/>
                    <a:pt x="1364" y="6190"/>
                  </a:cubicBezTo>
                  <a:close/>
                  <a:moveTo>
                    <a:pt x="1265" y="7676"/>
                  </a:moveTo>
                  <a:cubicBezTo>
                    <a:pt x="1257" y="7684"/>
                    <a:pt x="1219" y="7653"/>
                    <a:pt x="1226" y="7692"/>
                  </a:cubicBezTo>
                  <a:cubicBezTo>
                    <a:pt x="1272" y="7707"/>
                    <a:pt x="1272" y="7684"/>
                    <a:pt x="1295" y="7692"/>
                  </a:cubicBezTo>
                  <a:lnTo>
                    <a:pt x="1311" y="7738"/>
                  </a:lnTo>
                  <a:cubicBezTo>
                    <a:pt x="1265" y="7745"/>
                    <a:pt x="1226" y="7730"/>
                    <a:pt x="1173" y="7738"/>
                  </a:cubicBezTo>
                  <a:cubicBezTo>
                    <a:pt x="1165" y="7661"/>
                    <a:pt x="1165" y="7653"/>
                    <a:pt x="1134" y="7592"/>
                  </a:cubicBezTo>
                  <a:cubicBezTo>
                    <a:pt x="1180" y="7600"/>
                    <a:pt x="1226" y="7623"/>
                    <a:pt x="1265" y="7676"/>
                  </a:cubicBezTo>
                  <a:close/>
                  <a:moveTo>
                    <a:pt x="2038" y="5210"/>
                  </a:moveTo>
                  <a:lnTo>
                    <a:pt x="2069" y="5240"/>
                  </a:lnTo>
                  <a:cubicBezTo>
                    <a:pt x="2031" y="5263"/>
                    <a:pt x="2069" y="5279"/>
                    <a:pt x="2061" y="5302"/>
                  </a:cubicBezTo>
                  <a:cubicBezTo>
                    <a:pt x="2023" y="5286"/>
                    <a:pt x="2061" y="5317"/>
                    <a:pt x="2031" y="5340"/>
                  </a:cubicBezTo>
                  <a:lnTo>
                    <a:pt x="2023" y="5271"/>
                  </a:lnTo>
                  <a:cubicBezTo>
                    <a:pt x="1985" y="5240"/>
                    <a:pt x="1916" y="5263"/>
                    <a:pt x="1923" y="5225"/>
                  </a:cubicBezTo>
                  <a:cubicBezTo>
                    <a:pt x="1954" y="5248"/>
                    <a:pt x="2031" y="5271"/>
                    <a:pt x="2038" y="5210"/>
                  </a:cubicBezTo>
                  <a:close/>
                  <a:moveTo>
                    <a:pt x="2222" y="5041"/>
                  </a:moveTo>
                  <a:lnTo>
                    <a:pt x="2199" y="5049"/>
                  </a:lnTo>
                  <a:lnTo>
                    <a:pt x="2192" y="5018"/>
                  </a:lnTo>
                  <a:cubicBezTo>
                    <a:pt x="2161" y="5041"/>
                    <a:pt x="2176" y="5056"/>
                    <a:pt x="2161" y="5064"/>
                  </a:cubicBezTo>
                  <a:cubicBezTo>
                    <a:pt x="2153" y="5079"/>
                    <a:pt x="2115" y="5095"/>
                    <a:pt x="2123" y="5064"/>
                  </a:cubicBezTo>
                  <a:lnTo>
                    <a:pt x="2153" y="5041"/>
                  </a:lnTo>
                  <a:cubicBezTo>
                    <a:pt x="2115" y="5026"/>
                    <a:pt x="2153" y="5003"/>
                    <a:pt x="2130" y="4980"/>
                  </a:cubicBezTo>
                  <a:cubicBezTo>
                    <a:pt x="2161" y="4964"/>
                    <a:pt x="2161" y="4949"/>
                    <a:pt x="2161" y="4934"/>
                  </a:cubicBezTo>
                  <a:lnTo>
                    <a:pt x="2130" y="4941"/>
                  </a:lnTo>
                  <a:cubicBezTo>
                    <a:pt x="2161" y="4895"/>
                    <a:pt x="2192" y="4911"/>
                    <a:pt x="2238" y="4934"/>
                  </a:cubicBezTo>
                  <a:lnTo>
                    <a:pt x="2207" y="4941"/>
                  </a:lnTo>
                  <a:lnTo>
                    <a:pt x="2207" y="4964"/>
                  </a:lnTo>
                  <a:lnTo>
                    <a:pt x="2238" y="4941"/>
                  </a:lnTo>
                  <a:cubicBezTo>
                    <a:pt x="2261" y="4949"/>
                    <a:pt x="2238" y="4972"/>
                    <a:pt x="2268" y="4964"/>
                  </a:cubicBezTo>
                  <a:lnTo>
                    <a:pt x="2245" y="5003"/>
                  </a:lnTo>
                  <a:lnTo>
                    <a:pt x="2230" y="4987"/>
                  </a:lnTo>
                  <a:close/>
                  <a:moveTo>
                    <a:pt x="1349" y="6091"/>
                  </a:moveTo>
                  <a:cubicBezTo>
                    <a:pt x="1372" y="6121"/>
                    <a:pt x="1372" y="6152"/>
                    <a:pt x="1372" y="6183"/>
                  </a:cubicBezTo>
                  <a:cubicBezTo>
                    <a:pt x="1341" y="6167"/>
                    <a:pt x="1303" y="6106"/>
                    <a:pt x="1349" y="6091"/>
                  </a:cubicBezTo>
                  <a:close/>
                  <a:moveTo>
                    <a:pt x="1778" y="5355"/>
                  </a:moveTo>
                  <a:lnTo>
                    <a:pt x="1793" y="5302"/>
                  </a:lnTo>
                  <a:close/>
                  <a:moveTo>
                    <a:pt x="1050" y="7462"/>
                  </a:moveTo>
                  <a:lnTo>
                    <a:pt x="1012" y="7416"/>
                  </a:lnTo>
                  <a:cubicBezTo>
                    <a:pt x="1035" y="7408"/>
                    <a:pt x="1065" y="7431"/>
                    <a:pt x="1050" y="7462"/>
                  </a:cubicBezTo>
                  <a:close/>
                  <a:moveTo>
                    <a:pt x="1870" y="5187"/>
                  </a:moveTo>
                  <a:lnTo>
                    <a:pt x="1847" y="5125"/>
                  </a:lnTo>
                  <a:cubicBezTo>
                    <a:pt x="1885" y="5148"/>
                    <a:pt x="1870" y="5164"/>
                    <a:pt x="1870" y="5187"/>
                  </a:cubicBezTo>
                  <a:close/>
                  <a:moveTo>
                    <a:pt x="1303" y="5968"/>
                  </a:moveTo>
                  <a:cubicBezTo>
                    <a:pt x="1303" y="5937"/>
                    <a:pt x="1272" y="5953"/>
                    <a:pt x="1272" y="5922"/>
                  </a:cubicBezTo>
                  <a:cubicBezTo>
                    <a:pt x="1311" y="5922"/>
                    <a:pt x="1334" y="5960"/>
                    <a:pt x="1303" y="5968"/>
                  </a:cubicBezTo>
                  <a:close/>
                  <a:moveTo>
                    <a:pt x="2046" y="4880"/>
                  </a:moveTo>
                  <a:lnTo>
                    <a:pt x="2100" y="4865"/>
                  </a:lnTo>
                  <a:lnTo>
                    <a:pt x="2061" y="4895"/>
                  </a:lnTo>
                  <a:lnTo>
                    <a:pt x="2031" y="4880"/>
                  </a:lnTo>
                  <a:lnTo>
                    <a:pt x="2061" y="4850"/>
                  </a:lnTo>
                  <a:close/>
                  <a:moveTo>
                    <a:pt x="1870" y="5041"/>
                  </a:moveTo>
                  <a:lnTo>
                    <a:pt x="1893" y="5056"/>
                  </a:lnTo>
                  <a:lnTo>
                    <a:pt x="1855" y="5079"/>
                  </a:lnTo>
                  <a:close/>
                  <a:moveTo>
                    <a:pt x="1992" y="4903"/>
                  </a:moveTo>
                  <a:cubicBezTo>
                    <a:pt x="1969" y="4934"/>
                    <a:pt x="2000" y="4957"/>
                    <a:pt x="1985" y="4980"/>
                  </a:cubicBezTo>
                  <a:cubicBezTo>
                    <a:pt x="1985" y="4957"/>
                    <a:pt x="1931" y="4934"/>
                    <a:pt x="1962" y="4903"/>
                  </a:cubicBezTo>
                  <a:close/>
                  <a:moveTo>
                    <a:pt x="1648" y="5340"/>
                  </a:moveTo>
                  <a:lnTo>
                    <a:pt x="1617" y="5355"/>
                  </a:lnTo>
                  <a:cubicBezTo>
                    <a:pt x="1609" y="5340"/>
                    <a:pt x="1586" y="5309"/>
                    <a:pt x="1609" y="5279"/>
                  </a:cubicBezTo>
                  <a:cubicBezTo>
                    <a:pt x="1648" y="5302"/>
                    <a:pt x="1609" y="5324"/>
                    <a:pt x="1648" y="5340"/>
                  </a:cubicBezTo>
                  <a:close/>
                  <a:moveTo>
                    <a:pt x="2038" y="4819"/>
                  </a:moveTo>
                  <a:lnTo>
                    <a:pt x="2008" y="4842"/>
                  </a:lnTo>
                  <a:lnTo>
                    <a:pt x="2008" y="4811"/>
                  </a:lnTo>
                  <a:close/>
                  <a:moveTo>
                    <a:pt x="882" y="7155"/>
                  </a:moveTo>
                  <a:cubicBezTo>
                    <a:pt x="851" y="7148"/>
                    <a:pt x="836" y="7140"/>
                    <a:pt x="836" y="7109"/>
                  </a:cubicBezTo>
                  <a:cubicBezTo>
                    <a:pt x="859" y="7109"/>
                    <a:pt x="874" y="7140"/>
                    <a:pt x="882" y="7155"/>
                  </a:cubicBezTo>
                  <a:close/>
                  <a:moveTo>
                    <a:pt x="1992" y="4857"/>
                  </a:moveTo>
                  <a:lnTo>
                    <a:pt x="1954" y="4865"/>
                  </a:lnTo>
                  <a:lnTo>
                    <a:pt x="1954" y="4827"/>
                  </a:lnTo>
                  <a:close/>
                  <a:moveTo>
                    <a:pt x="1234" y="5761"/>
                  </a:moveTo>
                  <a:lnTo>
                    <a:pt x="1226" y="5692"/>
                  </a:lnTo>
                  <a:close/>
                  <a:moveTo>
                    <a:pt x="1265" y="5731"/>
                  </a:moveTo>
                  <a:lnTo>
                    <a:pt x="1280" y="5761"/>
                  </a:lnTo>
                  <a:lnTo>
                    <a:pt x="1265" y="5799"/>
                  </a:lnTo>
                  <a:cubicBezTo>
                    <a:pt x="1303" y="5822"/>
                    <a:pt x="1280" y="5845"/>
                    <a:pt x="1311" y="5884"/>
                  </a:cubicBezTo>
                  <a:lnTo>
                    <a:pt x="1272" y="5884"/>
                  </a:lnTo>
                  <a:cubicBezTo>
                    <a:pt x="1280" y="5853"/>
                    <a:pt x="1265" y="5838"/>
                    <a:pt x="1249" y="5807"/>
                  </a:cubicBezTo>
                  <a:lnTo>
                    <a:pt x="1196" y="5807"/>
                  </a:lnTo>
                  <a:lnTo>
                    <a:pt x="1203" y="5738"/>
                  </a:lnTo>
                  <a:cubicBezTo>
                    <a:pt x="1234" y="5746"/>
                    <a:pt x="1226" y="5776"/>
                    <a:pt x="1249" y="5784"/>
                  </a:cubicBezTo>
                  <a:close/>
                  <a:moveTo>
                    <a:pt x="2031" y="4735"/>
                  </a:moveTo>
                  <a:lnTo>
                    <a:pt x="2008" y="4765"/>
                  </a:lnTo>
                  <a:cubicBezTo>
                    <a:pt x="1992" y="4750"/>
                    <a:pt x="2008" y="4712"/>
                    <a:pt x="2031" y="4735"/>
                  </a:cubicBezTo>
                  <a:close/>
                  <a:moveTo>
                    <a:pt x="1832" y="4934"/>
                  </a:moveTo>
                  <a:cubicBezTo>
                    <a:pt x="1801" y="4926"/>
                    <a:pt x="1778" y="4926"/>
                    <a:pt x="1801" y="4888"/>
                  </a:cubicBezTo>
                  <a:cubicBezTo>
                    <a:pt x="1801" y="4926"/>
                    <a:pt x="1839" y="4895"/>
                    <a:pt x="1832" y="4934"/>
                  </a:cubicBezTo>
                  <a:close/>
                  <a:moveTo>
                    <a:pt x="2192" y="4666"/>
                  </a:moveTo>
                  <a:lnTo>
                    <a:pt x="1893" y="4673"/>
                  </a:lnTo>
                  <a:lnTo>
                    <a:pt x="1893" y="4712"/>
                  </a:lnTo>
                  <a:lnTo>
                    <a:pt x="2100" y="4712"/>
                  </a:lnTo>
                  <a:cubicBezTo>
                    <a:pt x="2146" y="4735"/>
                    <a:pt x="2123" y="4750"/>
                    <a:pt x="2138" y="4773"/>
                  </a:cubicBezTo>
                  <a:cubicBezTo>
                    <a:pt x="2100" y="4788"/>
                    <a:pt x="2100" y="4811"/>
                    <a:pt x="2084" y="4842"/>
                  </a:cubicBezTo>
                  <a:cubicBezTo>
                    <a:pt x="2061" y="4827"/>
                    <a:pt x="2077" y="4773"/>
                    <a:pt x="2084" y="4742"/>
                  </a:cubicBezTo>
                  <a:lnTo>
                    <a:pt x="2061" y="4750"/>
                  </a:lnTo>
                  <a:cubicBezTo>
                    <a:pt x="2061" y="4719"/>
                    <a:pt x="2069" y="4712"/>
                    <a:pt x="2084" y="4719"/>
                  </a:cubicBezTo>
                  <a:cubicBezTo>
                    <a:pt x="2077" y="4704"/>
                    <a:pt x="2199" y="4620"/>
                    <a:pt x="2199" y="4620"/>
                  </a:cubicBezTo>
                  <a:lnTo>
                    <a:pt x="2199" y="4666"/>
                  </a:lnTo>
                  <a:close/>
                  <a:moveTo>
                    <a:pt x="851" y="6780"/>
                  </a:moveTo>
                  <a:cubicBezTo>
                    <a:pt x="813" y="6757"/>
                    <a:pt x="820" y="6703"/>
                    <a:pt x="797" y="6665"/>
                  </a:cubicBezTo>
                  <a:cubicBezTo>
                    <a:pt x="843" y="6665"/>
                    <a:pt x="843" y="6742"/>
                    <a:pt x="851" y="6780"/>
                  </a:cubicBezTo>
                  <a:close/>
                  <a:moveTo>
                    <a:pt x="1946" y="4773"/>
                  </a:moveTo>
                  <a:lnTo>
                    <a:pt x="1962" y="4727"/>
                  </a:lnTo>
                  <a:close/>
                  <a:moveTo>
                    <a:pt x="1234" y="5654"/>
                  </a:moveTo>
                  <a:lnTo>
                    <a:pt x="1203" y="5631"/>
                  </a:lnTo>
                  <a:cubicBezTo>
                    <a:pt x="1226" y="5616"/>
                    <a:pt x="1226" y="5593"/>
                    <a:pt x="1196" y="5585"/>
                  </a:cubicBezTo>
                  <a:lnTo>
                    <a:pt x="1203" y="5570"/>
                  </a:lnTo>
                  <a:cubicBezTo>
                    <a:pt x="1242" y="5585"/>
                    <a:pt x="1234" y="5616"/>
                    <a:pt x="1234" y="5654"/>
                  </a:cubicBezTo>
                  <a:close/>
                  <a:moveTo>
                    <a:pt x="1992" y="4666"/>
                  </a:moveTo>
                  <a:lnTo>
                    <a:pt x="1985" y="4735"/>
                  </a:lnTo>
                  <a:cubicBezTo>
                    <a:pt x="1954" y="4712"/>
                    <a:pt x="1962" y="4704"/>
                    <a:pt x="1962" y="4673"/>
                  </a:cubicBezTo>
                  <a:close/>
                  <a:moveTo>
                    <a:pt x="1893" y="5072"/>
                  </a:moveTo>
                  <a:cubicBezTo>
                    <a:pt x="1579" y="5049"/>
                    <a:pt x="1579" y="5018"/>
                    <a:pt x="1602" y="4995"/>
                  </a:cubicBezTo>
                  <a:close/>
                  <a:moveTo>
                    <a:pt x="1755" y="4903"/>
                  </a:moveTo>
                  <a:lnTo>
                    <a:pt x="1732" y="4926"/>
                  </a:lnTo>
                  <a:lnTo>
                    <a:pt x="1770" y="4926"/>
                  </a:lnTo>
                  <a:lnTo>
                    <a:pt x="1755" y="4941"/>
                  </a:lnTo>
                  <a:lnTo>
                    <a:pt x="1724" y="4941"/>
                  </a:lnTo>
                  <a:lnTo>
                    <a:pt x="1701" y="4903"/>
                  </a:lnTo>
                  <a:lnTo>
                    <a:pt x="1724" y="4903"/>
                  </a:lnTo>
                  <a:lnTo>
                    <a:pt x="1686" y="4888"/>
                  </a:lnTo>
                  <a:close/>
                  <a:moveTo>
                    <a:pt x="1755" y="4865"/>
                  </a:moveTo>
                  <a:cubicBezTo>
                    <a:pt x="1793" y="4857"/>
                    <a:pt x="1755" y="4827"/>
                    <a:pt x="1770" y="4811"/>
                  </a:cubicBezTo>
                  <a:cubicBezTo>
                    <a:pt x="1832" y="4819"/>
                    <a:pt x="1801" y="4880"/>
                    <a:pt x="1755" y="4865"/>
                  </a:cubicBezTo>
                  <a:close/>
                  <a:moveTo>
                    <a:pt x="1985" y="4597"/>
                  </a:moveTo>
                  <a:lnTo>
                    <a:pt x="2038" y="4612"/>
                  </a:lnTo>
                  <a:lnTo>
                    <a:pt x="2031" y="4635"/>
                  </a:lnTo>
                  <a:cubicBezTo>
                    <a:pt x="1992" y="4597"/>
                    <a:pt x="2008" y="4666"/>
                    <a:pt x="1969" y="4658"/>
                  </a:cubicBezTo>
                  <a:cubicBezTo>
                    <a:pt x="1992" y="4635"/>
                    <a:pt x="1954" y="4597"/>
                    <a:pt x="2000" y="4589"/>
                  </a:cubicBezTo>
                  <a:close/>
                  <a:moveTo>
                    <a:pt x="1839" y="4773"/>
                  </a:moveTo>
                  <a:lnTo>
                    <a:pt x="1809" y="4781"/>
                  </a:lnTo>
                  <a:lnTo>
                    <a:pt x="1778" y="4750"/>
                  </a:lnTo>
                  <a:lnTo>
                    <a:pt x="1809" y="4704"/>
                  </a:lnTo>
                  <a:close/>
                  <a:moveTo>
                    <a:pt x="1969" y="4589"/>
                  </a:moveTo>
                  <a:lnTo>
                    <a:pt x="1954" y="4574"/>
                  </a:lnTo>
                  <a:lnTo>
                    <a:pt x="1985" y="4558"/>
                  </a:lnTo>
                  <a:cubicBezTo>
                    <a:pt x="1962" y="4574"/>
                    <a:pt x="2000" y="4574"/>
                    <a:pt x="1969" y="4589"/>
                  </a:cubicBezTo>
                  <a:close/>
                  <a:moveTo>
                    <a:pt x="728" y="6420"/>
                  </a:moveTo>
                  <a:cubicBezTo>
                    <a:pt x="682" y="6420"/>
                    <a:pt x="698" y="6320"/>
                    <a:pt x="705" y="6351"/>
                  </a:cubicBezTo>
                  <a:cubicBezTo>
                    <a:pt x="705" y="6382"/>
                    <a:pt x="736" y="6389"/>
                    <a:pt x="728" y="6420"/>
                  </a:cubicBezTo>
                  <a:close/>
                  <a:moveTo>
                    <a:pt x="514" y="6918"/>
                  </a:moveTo>
                  <a:lnTo>
                    <a:pt x="476" y="6872"/>
                  </a:lnTo>
                  <a:cubicBezTo>
                    <a:pt x="499" y="6887"/>
                    <a:pt x="537" y="6887"/>
                    <a:pt x="514" y="6918"/>
                  </a:cubicBezTo>
                  <a:close/>
                  <a:moveTo>
                    <a:pt x="1755" y="4620"/>
                  </a:moveTo>
                  <a:lnTo>
                    <a:pt x="1793" y="4620"/>
                  </a:lnTo>
                  <a:cubicBezTo>
                    <a:pt x="1763" y="4627"/>
                    <a:pt x="1801" y="4635"/>
                    <a:pt x="1778" y="4650"/>
                  </a:cubicBezTo>
                  <a:lnTo>
                    <a:pt x="1724" y="4620"/>
                  </a:lnTo>
                  <a:lnTo>
                    <a:pt x="1740" y="4597"/>
                  </a:lnTo>
                  <a:close/>
                  <a:moveTo>
                    <a:pt x="1142" y="5508"/>
                  </a:moveTo>
                  <a:cubicBezTo>
                    <a:pt x="1165" y="5501"/>
                    <a:pt x="1150" y="5478"/>
                    <a:pt x="1119" y="5470"/>
                  </a:cubicBezTo>
                  <a:lnTo>
                    <a:pt x="1142" y="5439"/>
                  </a:lnTo>
                  <a:cubicBezTo>
                    <a:pt x="1104" y="5401"/>
                    <a:pt x="1142" y="5355"/>
                    <a:pt x="1104" y="5317"/>
                  </a:cubicBezTo>
                  <a:cubicBezTo>
                    <a:pt x="1111" y="5294"/>
                    <a:pt x="1150" y="5309"/>
                    <a:pt x="1111" y="5279"/>
                  </a:cubicBezTo>
                  <a:cubicBezTo>
                    <a:pt x="1119" y="5248"/>
                    <a:pt x="1165" y="5248"/>
                    <a:pt x="1157" y="5286"/>
                  </a:cubicBezTo>
                  <a:lnTo>
                    <a:pt x="1134" y="5286"/>
                  </a:lnTo>
                  <a:cubicBezTo>
                    <a:pt x="1203" y="5279"/>
                    <a:pt x="1196" y="5355"/>
                    <a:pt x="1226" y="5393"/>
                  </a:cubicBezTo>
                  <a:lnTo>
                    <a:pt x="1196" y="5432"/>
                  </a:lnTo>
                  <a:cubicBezTo>
                    <a:pt x="1203" y="5462"/>
                    <a:pt x="1242" y="5470"/>
                    <a:pt x="1226" y="5501"/>
                  </a:cubicBezTo>
                  <a:cubicBezTo>
                    <a:pt x="1188" y="5501"/>
                    <a:pt x="1165" y="5439"/>
                    <a:pt x="1165" y="5401"/>
                  </a:cubicBezTo>
                  <a:lnTo>
                    <a:pt x="1157" y="5393"/>
                  </a:lnTo>
                  <a:lnTo>
                    <a:pt x="1150" y="5462"/>
                  </a:lnTo>
                  <a:cubicBezTo>
                    <a:pt x="1188" y="5485"/>
                    <a:pt x="1226" y="5508"/>
                    <a:pt x="1196" y="5547"/>
                  </a:cubicBezTo>
                  <a:cubicBezTo>
                    <a:pt x="1188" y="5508"/>
                    <a:pt x="1157" y="5531"/>
                    <a:pt x="1142" y="5508"/>
                  </a:cubicBezTo>
                  <a:close/>
                  <a:moveTo>
                    <a:pt x="1969" y="4428"/>
                  </a:moveTo>
                  <a:cubicBezTo>
                    <a:pt x="2008" y="4421"/>
                    <a:pt x="2046" y="4466"/>
                    <a:pt x="2023" y="4474"/>
                  </a:cubicBezTo>
                  <a:lnTo>
                    <a:pt x="1985" y="4443"/>
                  </a:lnTo>
                  <a:cubicBezTo>
                    <a:pt x="2008" y="4459"/>
                    <a:pt x="2000" y="4436"/>
                    <a:pt x="1969" y="4428"/>
                  </a:cubicBezTo>
                  <a:close/>
                  <a:moveTo>
                    <a:pt x="1732" y="4597"/>
                  </a:moveTo>
                  <a:lnTo>
                    <a:pt x="1717" y="4551"/>
                  </a:lnTo>
                  <a:close/>
                  <a:moveTo>
                    <a:pt x="2100" y="4359"/>
                  </a:moveTo>
                  <a:cubicBezTo>
                    <a:pt x="2069" y="4344"/>
                    <a:pt x="2123" y="4344"/>
                    <a:pt x="2100" y="4321"/>
                  </a:cubicBezTo>
                  <a:lnTo>
                    <a:pt x="2146" y="4313"/>
                  </a:lnTo>
                  <a:cubicBezTo>
                    <a:pt x="2184" y="4344"/>
                    <a:pt x="2107" y="4344"/>
                    <a:pt x="2100" y="4359"/>
                  </a:cubicBezTo>
                  <a:close/>
                  <a:moveTo>
                    <a:pt x="1242" y="4972"/>
                  </a:moveTo>
                  <a:lnTo>
                    <a:pt x="1226" y="5003"/>
                  </a:lnTo>
                  <a:lnTo>
                    <a:pt x="1203" y="4964"/>
                  </a:lnTo>
                  <a:close/>
                  <a:moveTo>
                    <a:pt x="613" y="5968"/>
                  </a:moveTo>
                  <a:cubicBezTo>
                    <a:pt x="583" y="5976"/>
                    <a:pt x="583" y="5930"/>
                    <a:pt x="575" y="5914"/>
                  </a:cubicBezTo>
                  <a:close/>
                  <a:moveTo>
                    <a:pt x="1180" y="5110"/>
                  </a:moveTo>
                  <a:cubicBezTo>
                    <a:pt x="1157" y="5148"/>
                    <a:pt x="1219" y="5194"/>
                    <a:pt x="1165" y="5225"/>
                  </a:cubicBezTo>
                  <a:cubicBezTo>
                    <a:pt x="1203" y="5225"/>
                    <a:pt x="1203" y="5263"/>
                    <a:pt x="1196" y="5286"/>
                  </a:cubicBezTo>
                  <a:cubicBezTo>
                    <a:pt x="1180" y="5233"/>
                    <a:pt x="1142" y="5248"/>
                    <a:pt x="1104" y="5194"/>
                  </a:cubicBezTo>
                  <a:cubicBezTo>
                    <a:pt x="1150" y="5164"/>
                    <a:pt x="1088" y="5171"/>
                    <a:pt x="1127" y="5156"/>
                  </a:cubicBezTo>
                  <a:cubicBezTo>
                    <a:pt x="1119" y="5125"/>
                    <a:pt x="1081" y="5056"/>
                    <a:pt x="1111" y="5049"/>
                  </a:cubicBezTo>
                  <a:lnTo>
                    <a:pt x="1127" y="5064"/>
                  </a:lnTo>
                  <a:lnTo>
                    <a:pt x="1142" y="5003"/>
                  </a:lnTo>
                  <a:lnTo>
                    <a:pt x="1127" y="5049"/>
                  </a:lnTo>
                  <a:cubicBezTo>
                    <a:pt x="1150" y="5079"/>
                    <a:pt x="1142" y="5118"/>
                    <a:pt x="1180" y="5110"/>
                  </a:cubicBezTo>
                  <a:close/>
                  <a:moveTo>
                    <a:pt x="2184" y="4237"/>
                  </a:moveTo>
                  <a:cubicBezTo>
                    <a:pt x="2222" y="4237"/>
                    <a:pt x="2184" y="4214"/>
                    <a:pt x="2199" y="4206"/>
                  </a:cubicBezTo>
                  <a:cubicBezTo>
                    <a:pt x="2238" y="4214"/>
                    <a:pt x="2215" y="4275"/>
                    <a:pt x="2184" y="4237"/>
                  </a:cubicBezTo>
                  <a:close/>
                  <a:moveTo>
                    <a:pt x="1770" y="4436"/>
                  </a:moveTo>
                  <a:lnTo>
                    <a:pt x="1755" y="4421"/>
                  </a:lnTo>
                  <a:lnTo>
                    <a:pt x="1770" y="4405"/>
                  </a:lnTo>
                  <a:close/>
                  <a:moveTo>
                    <a:pt x="1150" y="4972"/>
                  </a:moveTo>
                  <a:lnTo>
                    <a:pt x="1165" y="5010"/>
                  </a:lnTo>
                  <a:cubicBezTo>
                    <a:pt x="1150" y="4980"/>
                    <a:pt x="1088" y="5010"/>
                    <a:pt x="1104" y="4964"/>
                  </a:cubicBezTo>
                  <a:cubicBezTo>
                    <a:pt x="1127" y="4957"/>
                    <a:pt x="1127" y="5003"/>
                    <a:pt x="1150" y="4972"/>
                  </a:cubicBezTo>
                  <a:close/>
                  <a:moveTo>
                    <a:pt x="1778" y="4290"/>
                  </a:moveTo>
                  <a:cubicBezTo>
                    <a:pt x="1778" y="4275"/>
                    <a:pt x="1763" y="4252"/>
                    <a:pt x="1793" y="4244"/>
                  </a:cubicBezTo>
                  <a:close/>
                  <a:moveTo>
                    <a:pt x="1870" y="4214"/>
                  </a:moveTo>
                  <a:cubicBezTo>
                    <a:pt x="1832" y="4214"/>
                    <a:pt x="1855" y="4229"/>
                    <a:pt x="1839" y="4244"/>
                  </a:cubicBezTo>
                  <a:lnTo>
                    <a:pt x="1809" y="4244"/>
                  </a:lnTo>
                  <a:lnTo>
                    <a:pt x="1816" y="4206"/>
                  </a:lnTo>
                  <a:lnTo>
                    <a:pt x="1839" y="4198"/>
                  </a:lnTo>
                  <a:close/>
                  <a:moveTo>
                    <a:pt x="1855" y="4191"/>
                  </a:moveTo>
                  <a:cubicBezTo>
                    <a:pt x="1878" y="4191"/>
                    <a:pt x="1855" y="4152"/>
                    <a:pt x="1885" y="4168"/>
                  </a:cubicBezTo>
                  <a:cubicBezTo>
                    <a:pt x="1885" y="4175"/>
                    <a:pt x="1893" y="4206"/>
                    <a:pt x="1855" y="4191"/>
                  </a:cubicBezTo>
                  <a:close/>
                  <a:moveTo>
                    <a:pt x="859" y="5033"/>
                  </a:moveTo>
                  <a:lnTo>
                    <a:pt x="851" y="4964"/>
                  </a:lnTo>
                  <a:cubicBezTo>
                    <a:pt x="882" y="4980"/>
                    <a:pt x="897" y="5041"/>
                    <a:pt x="859" y="5033"/>
                  </a:cubicBezTo>
                  <a:close/>
                  <a:moveTo>
                    <a:pt x="261" y="6144"/>
                  </a:moveTo>
                  <a:cubicBezTo>
                    <a:pt x="230" y="6144"/>
                    <a:pt x="215" y="6091"/>
                    <a:pt x="230" y="6052"/>
                  </a:cubicBezTo>
                  <a:cubicBezTo>
                    <a:pt x="261" y="6075"/>
                    <a:pt x="261" y="6106"/>
                    <a:pt x="261" y="6144"/>
                  </a:cubicBezTo>
                  <a:close/>
                  <a:moveTo>
                    <a:pt x="1755" y="4160"/>
                  </a:moveTo>
                  <a:cubicBezTo>
                    <a:pt x="1740" y="4191"/>
                    <a:pt x="1755" y="4229"/>
                    <a:pt x="1732" y="4252"/>
                  </a:cubicBezTo>
                  <a:cubicBezTo>
                    <a:pt x="1701" y="4229"/>
                    <a:pt x="1732" y="4168"/>
                    <a:pt x="1755" y="4160"/>
                  </a:cubicBezTo>
                  <a:close/>
                  <a:moveTo>
                    <a:pt x="506" y="5401"/>
                  </a:moveTo>
                  <a:cubicBezTo>
                    <a:pt x="491" y="5386"/>
                    <a:pt x="491" y="5317"/>
                    <a:pt x="514" y="5317"/>
                  </a:cubicBezTo>
                  <a:cubicBezTo>
                    <a:pt x="506" y="5347"/>
                    <a:pt x="537" y="5363"/>
                    <a:pt x="506" y="5401"/>
                  </a:cubicBezTo>
                  <a:close/>
                  <a:moveTo>
                    <a:pt x="476" y="5194"/>
                  </a:moveTo>
                  <a:lnTo>
                    <a:pt x="468" y="5118"/>
                  </a:lnTo>
                  <a:close/>
                  <a:moveTo>
                    <a:pt x="682" y="4198"/>
                  </a:moveTo>
                  <a:lnTo>
                    <a:pt x="690" y="4137"/>
                  </a:lnTo>
                  <a:cubicBezTo>
                    <a:pt x="721" y="4175"/>
                    <a:pt x="690" y="4198"/>
                    <a:pt x="682" y="4198"/>
                  </a:cubicBezTo>
                  <a:close/>
                  <a:moveTo>
                    <a:pt x="1142" y="3310"/>
                  </a:moveTo>
                  <a:lnTo>
                    <a:pt x="1127" y="3279"/>
                  </a:lnTo>
                  <a:cubicBezTo>
                    <a:pt x="1180" y="3279"/>
                    <a:pt x="1127" y="3225"/>
                    <a:pt x="1180" y="3225"/>
                  </a:cubicBezTo>
                  <a:cubicBezTo>
                    <a:pt x="1196" y="3264"/>
                    <a:pt x="1157" y="3317"/>
                    <a:pt x="1142" y="3310"/>
                  </a:cubicBezTo>
                  <a:close/>
                  <a:moveTo>
                    <a:pt x="1265" y="4918"/>
                  </a:moveTo>
                  <a:lnTo>
                    <a:pt x="1234" y="4880"/>
                  </a:lnTo>
                  <a:close/>
                  <a:moveTo>
                    <a:pt x="1303" y="5508"/>
                  </a:moveTo>
                  <a:lnTo>
                    <a:pt x="1303" y="5439"/>
                  </a:lnTo>
                  <a:cubicBezTo>
                    <a:pt x="1311" y="5462"/>
                    <a:pt x="1334" y="5508"/>
                    <a:pt x="1303" y="5508"/>
                  </a:cubicBezTo>
                  <a:close/>
                  <a:moveTo>
                    <a:pt x="1740" y="6612"/>
                  </a:moveTo>
                  <a:cubicBezTo>
                    <a:pt x="1717" y="6566"/>
                    <a:pt x="1701" y="6543"/>
                    <a:pt x="1686" y="6497"/>
                  </a:cubicBezTo>
                  <a:cubicBezTo>
                    <a:pt x="1724" y="6527"/>
                    <a:pt x="1732" y="6566"/>
                    <a:pt x="1740" y="6612"/>
                  </a:cubicBezTo>
                  <a:close/>
                  <a:moveTo>
                    <a:pt x="2222" y="4160"/>
                  </a:moveTo>
                  <a:lnTo>
                    <a:pt x="2253" y="4175"/>
                  </a:lnTo>
                  <a:lnTo>
                    <a:pt x="2230" y="4191"/>
                  </a:lnTo>
                  <a:close/>
                  <a:moveTo>
                    <a:pt x="2222" y="5685"/>
                  </a:moveTo>
                  <a:cubicBezTo>
                    <a:pt x="2192" y="5692"/>
                    <a:pt x="2176" y="5608"/>
                    <a:pt x="2222" y="5608"/>
                  </a:cubicBezTo>
                  <a:cubicBezTo>
                    <a:pt x="2192" y="5646"/>
                    <a:pt x="2238" y="5654"/>
                    <a:pt x="2222" y="5685"/>
                  </a:cubicBezTo>
                  <a:close/>
                  <a:moveTo>
                    <a:pt x="2490" y="5202"/>
                  </a:moveTo>
                  <a:lnTo>
                    <a:pt x="2498" y="5148"/>
                  </a:lnTo>
                  <a:cubicBezTo>
                    <a:pt x="2498" y="5164"/>
                    <a:pt x="2529" y="5194"/>
                    <a:pt x="2490" y="5202"/>
                  </a:cubicBezTo>
                  <a:close/>
                  <a:moveTo>
                    <a:pt x="5547" y="3907"/>
                  </a:moveTo>
                  <a:cubicBezTo>
                    <a:pt x="5555" y="3900"/>
                    <a:pt x="5524" y="3892"/>
                    <a:pt x="5555" y="3869"/>
                  </a:cubicBezTo>
                  <a:close/>
                  <a:moveTo>
                    <a:pt x="5302" y="3026"/>
                  </a:moveTo>
                  <a:lnTo>
                    <a:pt x="5287" y="3072"/>
                  </a:lnTo>
                  <a:cubicBezTo>
                    <a:pt x="5294" y="3049"/>
                    <a:pt x="5264" y="3042"/>
                    <a:pt x="5302" y="3026"/>
                  </a:cubicBezTo>
                  <a:close/>
                  <a:moveTo>
                    <a:pt x="4053" y="2260"/>
                  </a:moveTo>
                  <a:lnTo>
                    <a:pt x="4099" y="2283"/>
                  </a:lnTo>
                  <a:close/>
                  <a:moveTo>
                    <a:pt x="1418" y="2796"/>
                  </a:moveTo>
                  <a:cubicBezTo>
                    <a:pt x="1410" y="2827"/>
                    <a:pt x="1410" y="2835"/>
                    <a:pt x="1418" y="2873"/>
                  </a:cubicBezTo>
                  <a:lnTo>
                    <a:pt x="1395" y="2896"/>
                  </a:lnTo>
                  <a:cubicBezTo>
                    <a:pt x="1372" y="2888"/>
                    <a:pt x="1372" y="2888"/>
                    <a:pt x="1341" y="2865"/>
                  </a:cubicBezTo>
                  <a:cubicBezTo>
                    <a:pt x="1341" y="2896"/>
                    <a:pt x="1372" y="2904"/>
                    <a:pt x="1387" y="2927"/>
                  </a:cubicBezTo>
                  <a:cubicBezTo>
                    <a:pt x="1349" y="2934"/>
                    <a:pt x="1318" y="2896"/>
                    <a:pt x="1311" y="2858"/>
                  </a:cubicBezTo>
                  <a:cubicBezTo>
                    <a:pt x="1357" y="2865"/>
                    <a:pt x="1334" y="2789"/>
                    <a:pt x="1372" y="2789"/>
                  </a:cubicBezTo>
                  <a:cubicBezTo>
                    <a:pt x="1395" y="2796"/>
                    <a:pt x="1372" y="2812"/>
                    <a:pt x="1387" y="2819"/>
                  </a:cubicBezTo>
                  <a:close/>
                  <a:moveTo>
                    <a:pt x="996" y="2306"/>
                  </a:moveTo>
                  <a:cubicBezTo>
                    <a:pt x="996" y="2337"/>
                    <a:pt x="1012" y="2352"/>
                    <a:pt x="974" y="2352"/>
                  </a:cubicBezTo>
                  <a:close/>
                  <a:moveTo>
                    <a:pt x="1456" y="7891"/>
                  </a:moveTo>
                  <a:cubicBezTo>
                    <a:pt x="1418" y="7891"/>
                    <a:pt x="1387" y="7837"/>
                    <a:pt x="1387" y="7891"/>
                  </a:cubicBezTo>
                  <a:cubicBezTo>
                    <a:pt x="1341" y="7876"/>
                    <a:pt x="1311" y="7830"/>
                    <a:pt x="1295" y="7776"/>
                  </a:cubicBezTo>
                  <a:cubicBezTo>
                    <a:pt x="1334" y="7776"/>
                    <a:pt x="1318" y="7799"/>
                    <a:pt x="1357" y="7791"/>
                  </a:cubicBezTo>
                  <a:lnTo>
                    <a:pt x="1380" y="7837"/>
                  </a:lnTo>
                  <a:lnTo>
                    <a:pt x="1395" y="7814"/>
                  </a:lnTo>
                  <a:cubicBezTo>
                    <a:pt x="1418" y="7845"/>
                    <a:pt x="1464" y="7845"/>
                    <a:pt x="1456" y="7891"/>
                  </a:cubicBezTo>
                  <a:close/>
                  <a:moveTo>
                    <a:pt x="514" y="5692"/>
                  </a:moveTo>
                  <a:cubicBezTo>
                    <a:pt x="544" y="5708"/>
                    <a:pt x="529" y="5746"/>
                    <a:pt x="529" y="5769"/>
                  </a:cubicBezTo>
                  <a:cubicBezTo>
                    <a:pt x="506" y="5746"/>
                    <a:pt x="506" y="5723"/>
                    <a:pt x="514" y="5692"/>
                  </a:cubicBezTo>
                  <a:close/>
                  <a:moveTo>
                    <a:pt x="1196" y="3049"/>
                  </a:moveTo>
                  <a:lnTo>
                    <a:pt x="1219" y="3065"/>
                  </a:lnTo>
                  <a:lnTo>
                    <a:pt x="1188" y="3087"/>
                  </a:lnTo>
                  <a:cubicBezTo>
                    <a:pt x="1188" y="3118"/>
                    <a:pt x="1196" y="3118"/>
                    <a:pt x="1196" y="3141"/>
                  </a:cubicBezTo>
                  <a:cubicBezTo>
                    <a:pt x="1165" y="3179"/>
                    <a:pt x="1142" y="3210"/>
                    <a:pt x="1142" y="3256"/>
                  </a:cubicBezTo>
                  <a:cubicBezTo>
                    <a:pt x="1065" y="3264"/>
                    <a:pt x="1081" y="3340"/>
                    <a:pt x="1042" y="3379"/>
                  </a:cubicBezTo>
                  <a:cubicBezTo>
                    <a:pt x="1004" y="3356"/>
                    <a:pt x="1065" y="3302"/>
                    <a:pt x="1035" y="3279"/>
                  </a:cubicBezTo>
                  <a:cubicBezTo>
                    <a:pt x="1012" y="3356"/>
                    <a:pt x="951" y="3379"/>
                    <a:pt x="958" y="3478"/>
                  </a:cubicBezTo>
                  <a:cubicBezTo>
                    <a:pt x="928" y="3486"/>
                    <a:pt x="897" y="3486"/>
                    <a:pt x="920" y="3532"/>
                  </a:cubicBezTo>
                  <a:cubicBezTo>
                    <a:pt x="889" y="3547"/>
                    <a:pt x="859" y="3524"/>
                    <a:pt x="874" y="3486"/>
                  </a:cubicBezTo>
                  <a:lnTo>
                    <a:pt x="851" y="3517"/>
                  </a:lnTo>
                  <a:cubicBezTo>
                    <a:pt x="882" y="3509"/>
                    <a:pt x="882" y="3562"/>
                    <a:pt x="912" y="3547"/>
                  </a:cubicBezTo>
                  <a:cubicBezTo>
                    <a:pt x="859" y="3585"/>
                    <a:pt x="889" y="3639"/>
                    <a:pt x="859" y="3693"/>
                  </a:cubicBezTo>
                  <a:cubicBezTo>
                    <a:pt x="859" y="3624"/>
                    <a:pt x="851" y="3562"/>
                    <a:pt x="851" y="3555"/>
                  </a:cubicBezTo>
                  <a:cubicBezTo>
                    <a:pt x="805" y="3555"/>
                    <a:pt x="836" y="3662"/>
                    <a:pt x="820" y="3708"/>
                  </a:cubicBezTo>
                  <a:cubicBezTo>
                    <a:pt x="797" y="3700"/>
                    <a:pt x="782" y="3754"/>
                    <a:pt x="782" y="3777"/>
                  </a:cubicBezTo>
                  <a:lnTo>
                    <a:pt x="721" y="3785"/>
                  </a:lnTo>
                  <a:lnTo>
                    <a:pt x="721" y="3800"/>
                  </a:lnTo>
                  <a:lnTo>
                    <a:pt x="774" y="3800"/>
                  </a:lnTo>
                  <a:cubicBezTo>
                    <a:pt x="759" y="3861"/>
                    <a:pt x="767" y="3930"/>
                    <a:pt x="759" y="3984"/>
                  </a:cubicBezTo>
                  <a:lnTo>
                    <a:pt x="736" y="3984"/>
                  </a:lnTo>
                  <a:cubicBezTo>
                    <a:pt x="736" y="3915"/>
                    <a:pt x="728" y="3892"/>
                    <a:pt x="728" y="3831"/>
                  </a:cubicBezTo>
                  <a:cubicBezTo>
                    <a:pt x="690" y="3869"/>
                    <a:pt x="698" y="3930"/>
                    <a:pt x="667" y="3976"/>
                  </a:cubicBezTo>
                  <a:lnTo>
                    <a:pt x="698" y="3953"/>
                  </a:lnTo>
                  <a:lnTo>
                    <a:pt x="705" y="3999"/>
                  </a:lnTo>
                  <a:cubicBezTo>
                    <a:pt x="682" y="4022"/>
                    <a:pt x="659" y="3999"/>
                    <a:pt x="652" y="4022"/>
                  </a:cubicBezTo>
                  <a:lnTo>
                    <a:pt x="682" y="4053"/>
                  </a:lnTo>
                  <a:lnTo>
                    <a:pt x="682" y="4037"/>
                  </a:lnTo>
                  <a:cubicBezTo>
                    <a:pt x="698" y="4022"/>
                    <a:pt x="744" y="4037"/>
                    <a:pt x="705" y="4014"/>
                  </a:cubicBezTo>
                  <a:cubicBezTo>
                    <a:pt x="744" y="3976"/>
                    <a:pt x="759" y="4037"/>
                    <a:pt x="744" y="4060"/>
                  </a:cubicBezTo>
                  <a:cubicBezTo>
                    <a:pt x="736" y="4022"/>
                    <a:pt x="721" y="4099"/>
                    <a:pt x="698" y="4060"/>
                  </a:cubicBezTo>
                  <a:lnTo>
                    <a:pt x="705" y="4122"/>
                  </a:lnTo>
                  <a:lnTo>
                    <a:pt x="682" y="4060"/>
                  </a:lnTo>
                  <a:lnTo>
                    <a:pt x="629" y="4053"/>
                  </a:lnTo>
                  <a:lnTo>
                    <a:pt x="613" y="4129"/>
                  </a:lnTo>
                  <a:lnTo>
                    <a:pt x="575" y="4076"/>
                  </a:lnTo>
                  <a:cubicBezTo>
                    <a:pt x="537" y="4091"/>
                    <a:pt x="575" y="4129"/>
                    <a:pt x="544" y="4152"/>
                  </a:cubicBezTo>
                  <a:cubicBezTo>
                    <a:pt x="567" y="4168"/>
                    <a:pt x="567" y="4122"/>
                    <a:pt x="583" y="4114"/>
                  </a:cubicBezTo>
                  <a:lnTo>
                    <a:pt x="567" y="4175"/>
                  </a:lnTo>
                  <a:cubicBezTo>
                    <a:pt x="590" y="4152"/>
                    <a:pt x="606" y="4168"/>
                    <a:pt x="629" y="4175"/>
                  </a:cubicBezTo>
                  <a:lnTo>
                    <a:pt x="629" y="4198"/>
                  </a:lnTo>
                  <a:cubicBezTo>
                    <a:pt x="613" y="4229"/>
                    <a:pt x="613" y="4175"/>
                    <a:pt x="590" y="4206"/>
                  </a:cubicBezTo>
                  <a:cubicBezTo>
                    <a:pt x="621" y="4244"/>
                    <a:pt x="583" y="4405"/>
                    <a:pt x="537" y="4398"/>
                  </a:cubicBezTo>
                  <a:lnTo>
                    <a:pt x="567" y="4443"/>
                  </a:lnTo>
                  <a:cubicBezTo>
                    <a:pt x="544" y="4482"/>
                    <a:pt x="529" y="4459"/>
                    <a:pt x="506" y="4474"/>
                  </a:cubicBezTo>
                  <a:cubicBezTo>
                    <a:pt x="514" y="4436"/>
                    <a:pt x="499" y="4398"/>
                    <a:pt x="506" y="4359"/>
                  </a:cubicBezTo>
                  <a:cubicBezTo>
                    <a:pt x="476" y="4382"/>
                    <a:pt x="468" y="4466"/>
                    <a:pt x="476" y="4512"/>
                  </a:cubicBezTo>
                  <a:lnTo>
                    <a:pt x="437" y="4520"/>
                  </a:lnTo>
                  <a:cubicBezTo>
                    <a:pt x="460" y="4551"/>
                    <a:pt x="476" y="4589"/>
                    <a:pt x="437" y="4635"/>
                  </a:cubicBezTo>
                  <a:cubicBezTo>
                    <a:pt x="468" y="4650"/>
                    <a:pt x="468" y="4673"/>
                    <a:pt x="499" y="4658"/>
                  </a:cubicBezTo>
                  <a:cubicBezTo>
                    <a:pt x="468" y="4673"/>
                    <a:pt x="506" y="4704"/>
                    <a:pt x="491" y="4742"/>
                  </a:cubicBezTo>
                  <a:cubicBezTo>
                    <a:pt x="537" y="4727"/>
                    <a:pt x="506" y="4804"/>
                    <a:pt x="537" y="4804"/>
                  </a:cubicBezTo>
                  <a:cubicBezTo>
                    <a:pt x="514" y="4857"/>
                    <a:pt x="499" y="4773"/>
                    <a:pt x="476" y="4811"/>
                  </a:cubicBezTo>
                  <a:lnTo>
                    <a:pt x="499" y="4880"/>
                  </a:lnTo>
                  <a:lnTo>
                    <a:pt x="460" y="4865"/>
                  </a:lnTo>
                  <a:cubicBezTo>
                    <a:pt x="437" y="4788"/>
                    <a:pt x="460" y="4712"/>
                    <a:pt x="430" y="4658"/>
                  </a:cubicBezTo>
                  <a:cubicBezTo>
                    <a:pt x="414" y="4673"/>
                    <a:pt x="437" y="4696"/>
                    <a:pt x="414" y="4704"/>
                  </a:cubicBezTo>
                  <a:cubicBezTo>
                    <a:pt x="476" y="4804"/>
                    <a:pt x="384" y="4895"/>
                    <a:pt x="437" y="4995"/>
                  </a:cubicBezTo>
                  <a:cubicBezTo>
                    <a:pt x="384" y="5087"/>
                    <a:pt x="468" y="5248"/>
                    <a:pt x="414" y="5302"/>
                  </a:cubicBezTo>
                  <a:lnTo>
                    <a:pt x="414" y="5386"/>
                  </a:lnTo>
                  <a:cubicBezTo>
                    <a:pt x="460" y="5393"/>
                    <a:pt x="437" y="5455"/>
                    <a:pt x="453" y="5478"/>
                  </a:cubicBezTo>
                  <a:lnTo>
                    <a:pt x="422" y="5493"/>
                  </a:lnTo>
                  <a:cubicBezTo>
                    <a:pt x="453" y="5493"/>
                    <a:pt x="460" y="5539"/>
                    <a:pt x="437" y="5539"/>
                  </a:cubicBezTo>
                  <a:cubicBezTo>
                    <a:pt x="491" y="5616"/>
                    <a:pt x="460" y="5700"/>
                    <a:pt x="499" y="5776"/>
                  </a:cubicBezTo>
                  <a:cubicBezTo>
                    <a:pt x="506" y="5746"/>
                    <a:pt x="529" y="5784"/>
                    <a:pt x="537" y="5799"/>
                  </a:cubicBezTo>
                  <a:lnTo>
                    <a:pt x="491" y="5784"/>
                  </a:lnTo>
                  <a:cubicBezTo>
                    <a:pt x="476" y="5861"/>
                    <a:pt x="537" y="5922"/>
                    <a:pt x="552" y="5991"/>
                  </a:cubicBezTo>
                  <a:cubicBezTo>
                    <a:pt x="506" y="5999"/>
                    <a:pt x="537" y="6083"/>
                    <a:pt x="567" y="6083"/>
                  </a:cubicBezTo>
                  <a:lnTo>
                    <a:pt x="552" y="6129"/>
                  </a:lnTo>
                  <a:cubicBezTo>
                    <a:pt x="629" y="6152"/>
                    <a:pt x="590" y="6320"/>
                    <a:pt x="682" y="6382"/>
                  </a:cubicBezTo>
                  <a:cubicBezTo>
                    <a:pt x="644" y="6466"/>
                    <a:pt x="797" y="6543"/>
                    <a:pt x="759" y="6612"/>
                  </a:cubicBezTo>
                  <a:lnTo>
                    <a:pt x="721" y="6550"/>
                  </a:lnTo>
                  <a:cubicBezTo>
                    <a:pt x="698" y="6581"/>
                    <a:pt x="767" y="6627"/>
                    <a:pt x="782" y="6696"/>
                  </a:cubicBezTo>
                  <a:cubicBezTo>
                    <a:pt x="797" y="6726"/>
                    <a:pt x="682" y="6803"/>
                    <a:pt x="682" y="6803"/>
                  </a:cubicBezTo>
                  <a:lnTo>
                    <a:pt x="682" y="6849"/>
                  </a:lnTo>
                  <a:cubicBezTo>
                    <a:pt x="682" y="6849"/>
                    <a:pt x="889" y="6949"/>
                    <a:pt x="951" y="6972"/>
                  </a:cubicBezTo>
                  <a:cubicBezTo>
                    <a:pt x="958" y="7041"/>
                    <a:pt x="1042" y="7155"/>
                    <a:pt x="1104" y="7240"/>
                  </a:cubicBezTo>
                  <a:cubicBezTo>
                    <a:pt x="1456" y="7814"/>
                    <a:pt x="2046" y="8335"/>
                    <a:pt x="2804" y="8565"/>
                  </a:cubicBezTo>
                  <a:cubicBezTo>
                    <a:pt x="3180" y="8680"/>
                    <a:pt x="3601" y="8726"/>
                    <a:pt x="4023" y="8657"/>
                  </a:cubicBezTo>
                  <a:cubicBezTo>
                    <a:pt x="4452" y="8596"/>
                    <a:pt x="4827" y="8427"/>
                    <a:pt x="5133" y="8251"/>
                  </a:cubicBezTo>
                  <a:cubicBezTo>
                    <a:pt x="5448" y="8059"/>
                    <a:pt x="5700" y="7853"/>
                    <a:pt x="5938" y="7615"/>
                  </a:cubicBezTo>
                  <a:cubicBezTo>
                    <a:pt x="6175" y="7385"/>
                    <a:pt x="6390" y="7125"/>
                    <a:pt x="6566" y="6857"/>
                  </a:cubicBezTo>
                  <a:cubicBezTo>
                    <a:pt x="6941" y="6313"/>
                    <a:pt x="7202" y="5700"/>
                    <a:pt x="7347" y="5056"/>
                  </a:cubicBezTo>
                  <a:lnTo>
                    <a:pt x="7386" y="5079"/>
                  </a:lnTo>
                  <a:cubicBezTo>
                    <a:pt x="7294" y="5263"/>
                    <a:pt x="7301" y="5470"/>
                    <a:pt x="7202" y="5654"/>
                  </a:cubicBezTo>
                  <a:cubicBezTo>
                    <a:pt x="7217" y="5669"/>
                    <a:pt x="7210" y="5685"/>
                    <a:pt x="7210" y="5723"/>
                  </a:cubicBezTo>
                  <a:lnTo>
                    <a:pt x="7202" y="5692"/>
                  </a:lnTo>
                  <a:cubicBezTo>
                    <a:pt x="7171" y="5708"/>
                    <a:pt x="7202" y="5754"/>
                    <a:pt x="7164" y="5776"/>
                  </a:cubicBezTo>
                  <a:cubicBezTo>
                    <a:pt x="7171" y="5807"/>
                    <a:pt x="7194" y="5784"/>
                    <a:pt x="7202" y="5815"/>
                  </a:cubicBezTo>
                  <a:cubicBezTo>
                    <a:pt x="7110" y="5868"/>
                    <a:pt x="7072" y="5999"/>
                    <a:pt x="7056" y="6114"/>
                  </a:cubicBezTo>
                  <a:cubicBezTo>
                    <a:pt x="7010" y="6190"/>
                    <a:pt x="6949" y="6251"/>
                    <a:pt x="6941" y="6351"/>
                  </a:cubicBezTo>
                  <a:lnTo>
                    <a:pt x="6926" y="6351"/>
                  </a:lnTo>
                  <a:cubicBezTo>
                    <a:pt x="6888" y="6497"/>
                    <a:pt x="6750" y="6635"/>
                    <a:pt x="6735" y="6734"/>
                  </a:cubicBezTo>
                  <a:lnTo>
                    <a:pt x="6696" y="6742"/>
                  </a:lnTo>
                  <a:lnTo>
                    <a:pt x="6719" y="6742"/>
                  </a:lnTo>
                  <a:cubicBezTo>
                    <a:pt x="6589" y="6872"/>
                    <a:pt x="6566" y="7033"/>
                    <a:pt x="6413" y="7148"/>
                  </a:cubicBezTo>
                  <a:cubicBezTo>
                    <a:pt x="6436" y="7186"/>
                    <a:pt x="6351" y="7232"/>
                    <a:pt x="6321" y="7263"/>
                  </a:cubicBezTo>
                  <a:cubicBezTo>
                    <a:pt x="6275" y="7316"/>
                    <a:pt x="6260" y="7385"/>
                    <a:pt x="6221" y="7385"/>
                  </a:cubicBezTo>
                  <a:cubicBezTo>
                    <a:pt x="6198" y="7454"/>
                    <a:pt x="6160" y="7500"/>
                    <a:pt x="6091" y="7516"/>
                  </a:cubicBezTo>
                  <a:cubicBezTo>
                    <a:pt x="6068" y="7546"/>
                    <a:pt x="6122" y="7516"/>
                    <a:pt x="6099" y="7554"/>
                  </a:cubicBezTo>
                  <a:lnTo>
                    <a:pt x="6060" y="7554"/>
                  </a:lnTo>
                  <a:cubicBezTo>
                    <a:pt x="6053" y="7615"/>
                    <a:pt x="6007" y="7615"/>
                    <a:pt x="5984" y="7661"/>
                  </a:cubicBezTo>
                  <a:lnTo>
                    <a:pt x="5968" y="7646"/>
                  </a:lnTo>
                  <a:cubicBezTo>
                    <a:pt x="5945" y="7707"/>
                    <a:pt x="5892" y="7730"/>
                    <a:pt x="5861" y="7776"/>
                  </a:cubicBezTo>
                  <a:cubicBezTo>
                    <a:pt x="5831" y="7745"/>
                    <a:pt x="5854" y="7776"/>
                    <a:pt x="5815" y="7784"/>
                  </a:cubicBezTo>
                  <a:lnTo>
                    <a:pt x="5800" y="7837"/>
                  </a:lnTo>
                  <a:lnTo>
                    <a:pt x="5762" y="7830"/>
                  </a:lnTo>
                  <a:cubicBezTo>
                    <a:pt x="5762" y="7883"/>
                    <a:pt x="5670" y="7883"/>
                    <a:pt x="5639" y="7968"/>
                  </a:cubicBezTo>
                  <a:lnTo>
                    <a:pt x="5608" y="7952"/>
                  </a:lnTo>
                  <a:cubicBezTo>
                    <a:pt x="5547" y="8021"/>
                    <a:pt x="5356" y="8144"/>
                    <a:pt x="5356" y="8182"/>
                  </a:cubicBezTo>
                  <a:cubicBezTo>
                    <a:pt x="5317" y="8220"/>
                    <a:pt x="5248" y="8213"/>
                    <a:pt x="5225" y="8274"/>
                  </a:cubicBezTo>
                  <a:cubicBezTo>
                    <a:pt x="5172" y="8274"/>
                    <a:pt x="5095" y="8305"/>
                    <a:pt x="5087" y="8343"/>
                  </a:cubicBezTo>
                  <a:cubicBezTo>
                    <a:pt x="4789" y="8488"/>
                    <a:pt x="4490" y="8649"/>
                    <a:pt x="4092" y="8711"/>
                  </a:cubicBezTo>
                  <a:lnTo>
                    <a:pt x="4069" y="8734"/>
                  </a:lnTo>
                  <a:cubicBezTo>
                    <a:pt x="4030" y="8726"/>
                    <a:pt x="4023" y="8734"/>
                    <a:pt x="3977" y="8718"/>
                  </a:cubicBezTo>
                  <a:cubicBezTo>
                    <a:pt x="3754" y="8787"/>
                    <a:pt x="3463" y="8718"/>
                    <a:pt x="3226" y="8749"/>
                  </a:cubicBezTo>
                  <a:lnTo>
                    <a:pt x="3211" y="8718"/>
                  </a:lnTo>
                  <a:cubicBezTo>
                    <a:pt x="3111" y="8711"/>
                    <a:pt x="3027" y="8711"/>
                    <a:pt x="2942" y="8680"/>
                  </a:cubicBezTo>
                  <a:cubicBezTo>
                    <a:pt x="2942" y="8695"/>
                    <a:pt x="2950" y="8757"/>
                    <a:pt x="2866" y="8749"/>
                  </a:cubicBezTo>
                  <a:cubicBezTo>
                    <a:pt x="2843" y="8718"/>
                    <a:pt x="2873" y="8711"/>
                    <a:pt x="2827" y="8688"/>
                  </a:cubicBezTo>
                  <a:cubicBezTo>
                    <a:pt x="2812" y="8672"/>
                    <a:pt x="2881" y="8657"/>
                    <a:pt x="2889" y="8688"/>
                  </a:cubicBezTo>
                  <a:cubicBezTo>
                    <a:pt x="2927" y="8672"/>
                    <a:pt x="2843" y="8634"/>
                    <a:pt x="2843" y="8657"/>
                  </a:cubicBezTo>
                  <a:cubicBezTo>
                    <a:pt x="2736" y="8580"/>
                    <a:pt x="2605" y="8611"/>
                    <a:pt x="2513" y="8519"/>
                  </a:cubicBezTo>
                  <a:cubicBezTo>
                    <a:pt x="2475" y="8542"/>
                    <a:pt x="2414" y="8496"/>
                    <a:pt x="2375" y="8450"/>
                  </a:cubicBezTo>
                  <a:lnTo>
                    <a:pt x="2368" y="8465"/>
                  </a:lnTo>
                  <a:cubicBezTo>
                    <a:pt x="2276" y="8412"/>
                    <a:pt x="2184" y="8374"/>
                    <a:pt x="2107" y="8305"/>
                  </a:cubicBezTo>
                  <a:lnTo>
                    <a:pt x="2077" y="8328"/>
                  </a:lnTo>
                  <a:cubicBezTo>
                    <a:pt x="1962" y="8236"/>
                    <a:pt x="1770" y="8151"/>
                    <a:pt x="1724" y="8036"/>
                  </a:cubicBezTo>
                  <a:lnTo>
                    <a:pt x="1717" y="8059"/>
                  </a:lnTo>
                  <a:cubicBezTo>
                    <a:pt x="1602" y="7952"/>
                    <a:pt x="1464" y="7853"/>
                    <a:pt x="1380" y="7722"/>
                  </a:cubicBezTo>
                  <a:cubicBezTo>
                    <a:pt x="1280" y="7661"/>
                    <a:pt x="1180" y="7508"/>
                    <a:pt x="1104" y="7401"/>
                  </a:cubicBezTo>
                  <a:cubicBezTo>
                    <a:pt x="1073" y="7385"/>
                    <a:pt x="1081" y="7424"/>
                    <a:pt x="1050" y="7401"/>
                  </a:cubicBezTo>
                  <a:lnTo>
                    <a:pt x="1035" y="7378"/>
                  </a:lnTo>
                  <a:cubicBezTo>
                    <a:pt x="1111" y="7362"/>
                    <a:pt x="996" y="7270"/>
                    <a:pt x="981" y="7232"/>
                  </a:cubicBezTo>
                  <a:cubicBezTo>
                    <a:pt x="943" y="7240"/>
                    <a:pt x="1004" y="7270"/>
                    <a:pt x="996" y="7286"/>
                  </a:cubicBezTo>
                  <a:lnTo>
                    <a:pt x="943" y="7263"/>
                  </a:lnTo>
                  <a:cubicBezTo>
                    <a:pt x="974" y="7171"/>
                    <a:pt x="882" y="7109"/>
                    <a:pt x="866" y="7018"/>
                  </a:cubicBezTo>
                  <a:cubicBezTo>
                    <a:pt x="843" y="7002"/>
                    <a:pt x="851" y="7041"/>
                    <a:pt x="820" y="7018"/>
                  </a:cubicBezTo>
                  <a:lnTo>
                    <a:pt x="805" y="6995"/>
                  </a:lnTo>
                  <a:lnTo>
                    <a:pt x="843" y="7002"/>
                  </a:lnTo>
                  <a:cubicBezTo>
                    <a:pt x="843" y="6972"/>
                    <a:pt x="836" y="6956"/>
                    <a:pt x="805" y="6941"/>
                  </a:cubicBezTo>
                  <a:lnTo>
                    <a:pt x="774" y="6964"/>
                  </a:lnTo>
                  <a:lnTo>
                    <a:pt x="782" y="7010"/>
                  </a:lnTo>
                  <a:cubicBezTo>
                    <a:pt x="744" y="7002"/>
                    <a:pt x="767" y="6964"/>
                    <a:pt x="728" y="6956"/>
                  </a:cubicBezTo>
                  <a:cubicBezTo>
                    <a:pt x="744" y="6918"/>
                    <a:pt x="721" y="6895"/>
                    <a:pt x="705" y="6864"/>
                  </a:cubicBezTo>
                  <a:cubicBezTo>
                    <a:pt x="728" y="6849"/>
                    <a:pt x="728" y="6918"/>
                    <a:pt x="751" y="6926"/>
                  </a:cubicBezTo>
                  <a:cubicBezTo>
                    <a:pt x="767" y="6857"/>
                    <a:pt x="782" y="6933"/>
                    <a:pt x="805" y="6941"/>
                  </a:cubicBezTo>
                  <a:cubicBezTo>
                    <a:pt x="805" y="6857"/>
                    <a:pt x="767" y="6887"/>
                    <a:pt x="751" y="6811"/>
                  </a:cubicBezTo>
                  <a:lnTo>
                    <a:pt x="728" y="6841"/>
                  </a:lnTo>
                  <a:lnTo>
                    <a:pt x="721" y="6818"/>
                  </a:lnTo>
                  <a:lnTo>
                    <a:pt x="705" y="6849"/>
                  </a:lnTo>
                  <a:cubicBezTo>
                    <a:pt x="659" y="6826"/>
                    <a:pt x="652" y="6788"/>
                    <a:pt x="606" y="6765"/>
                  </a:cubicBezTo>
                  <a:cubicBezTo>
                    <a:pt x="606" y="6734"/>
                    <a:pt x="606" y="6726"/>
                    <a:pt x="621" y="6711"/>
                  </a:cubicBezTo>
                  <a:cubicBezTo>
                    <a:pt x="606" y="6688"/>
                    <a:pt x="544" y="6673"/>
                    <a:pt x="544" y="6627"/>
                  </a:cubicBezTo>
                  <a:lnTo>
                    <a:pt x="590" y="6650"/>
                  </a:lnTo>
                  <a:cubicBezTo>
                    <a:pt x="590" y="6619"/>
                    <a:pt x="567" y="6612"/>
                    <a:pt x="544" y="6619"/>
                  </a:cubicBezTo>
                  <a:cubicBezTo>
                    <a:pt x="514" y="6596"/>
                    <a:pt x="544" y="6558"/>
                    <a:pt x="529" y="6550"/>
                  </a:cubicBezTo>
                  <a:cubicBezTo>
                    <a:pt x="537" y="6543"/>
                    <a:pt x="552" y="6558"/>
                    <a:pt x="552" y="6520"/>
                  </a:cubicBezTo>
                  <a:cubicBezTo>
                    <a:pt x="499" y="6504"/>
                    <a:pt x="437" y="6397"/>
                    <a:pt x="491" y="6382"/>
                  </a:cubicBezTo>
                  <a:cubicBezTo>
                    <a:pt x="468" y="6351"/>
                    <a:pt x="476" y="6313"/>
                    <a:pt x="437" y="6290"/>
                  </a:cubicBezTo>
                  <a:cubicBezTo>
                    <a:pt x="468" y="6236"/>
                    <a:pt x="391" y="6198"/>
                    <a:pt x="430" y="6160"/>
                  </a:cubicBezTo>
                  <a:cubicBezTo>
                    <a:pt x="345" y="6137"/>
                    <a:pt x="422" y="6014"/>
                    <a:pt x="353" y="5968"/>
                  </a:cubicBezTo>
                  <a:cubicBezTo>
                    <a:pt x="353" y="5899"/>
                    <a:pt x="315" y="5845"/>
                    <a:pt x="322" y="5776"/>
                  </a:cubicBezTo>
                  <a:cubicBezTo>
                    <a:pt x="338" y="5746"/>
                    <a:pt x="338" y="5815"/>
                    <a:pt x="345" y="5769"/>
                  </a:cubicBezTo>
                  <a:cubicBezTo>
                    <a:pt x="269" y="5677"/>
                    <a:pt x="322" y="5562"/>
                    <a:pt x="269" y="5470"/>
                  </a:cubicBezTo>
                  <a:lnTo>
                    <a:pt x="261" y="5508"/>
                  </a:lnTo>
                  <a:lnTo>
                    <a:pt x="230" y="5508"/>
                  </a:lnTo>
                  <a:cubicBezTo>
                    <a:pt x="230" y="5462"/>
                    <a:pt x="246" y="5409"/>
                    <a:pt x="238" y="5363"/>
                  </a:cubicBezTo>
                  <a:lnTo>
                    <a:pt x="223" y="5393"/>
                  </a:lnTo>
                  <a:cubicBezTo>
                    <a:pt x="200" y="5409"/>
                    <a:pt x="223" y="5355"/>
                    <a:pt x="192" y="5355"/>
                  </a:cubicBezTo>
                  <a:lnTo>
                    <a:pt x="207" y="5324"/>
                  </a:lnTo>
                  <a:cubicBezTo>
                    <a:pt x="131" y="5294"/>
                    <a:pt x="223" y="5202"/>
                    <a:pt x="161" y="5141"/>
                  </a:cubicBezTo>
                  <a:cubicBezTo>
                    <a:pt x="169" y="5118"/>
                    <a:pt x="192" y="5118"/>
                    <a:pt x="207" y="5141"/>
                  </a:cubicBezTo>
                  <a:lnTo>
                    <a:pt x="223" y="5087"/>
                  </a:lnTo>
                  <a:lnTo>
                    <a:pt x="192" y="5118"/>
                  </a:lnTo>
                  <a:cubicBezTo>
                    <a:pt x="161" y="5095"/>
                    <a:pt x="169" y="5079"/>
                    <a:pt x="161" y="5056"/>
                  </a:cubicBezTo>
                  <a:lnTo>
                    <a:pt x="200" y="5064"/>
                  </a:lnTo>
                  <a:cubicBezTo>
                    <a:pt x="169" y="5018"/>
                    <a:pt x="192" y="4964"/>
                    <a:pt x="184" y="4903"/>
                  </a:cubicBezTo>
                  <a:cubicBezTo>
                    <a:pt x="192" y="4895"/>
                    <a:pt x="207" y="4926"/>
                    <a:pt x="223" y="4888"/>
                  </a:cubicBezTo>
                  <a:cubicBezTo>
                    <a:pt x="154" y="4857"/>
                    <a:pt x="192" y="4696"/>
                    <a:pt x="161" y="4635"/>
                  </a:cubicBezTo>
                  <a:cubicBezTo>
                    <a:pt x="192" y="4620"/>
                    <a:pt x="184" y="4558"/>
                    <a:pt x="207" y="4604"/>
                  </a:cubicBezTo>
                  <a:cubicBezTo>
                    <a:pt x="223" y="4581"/>
                    <a:pt x="200" y="4566"/>
                    <a:pt x="184" y="4566"/>
                  </a:cubicBezTo>
                  <a:cubicBezTo>
                    <a:pt x="184" y="4528"/>
                    <a:pt x="238" y="4528"/>
                    <a:pt x="207" y="4482"/>
                  </a:cubicBezTo>
                  <a:lnTo>
                    <a:pt x="200" y="4528"/>
                  </a:lnTo>
                  <a:lnTo>
                    <a:pt x="184" y="4520"/>
                  </a:lnTo>
                  <a:cubicBezTo>
                    <a:pt x="192" y="4443"/>
                    <a:pt x="230" y="4367"/>
                    <a:pt x="184" y="4283"/>
                  </a:cubicBezTo>
                  <a:cubicBezTo>
                    <a:pt x="207" y="4290"/>
                    <a:pt x="207" y="4283"/>
                    <a:pt x="246" y="4252"/>
                  </a:cubicBezTo>
                  <a:cubicBezTo>
                    <a:pt x="230" y="4221"/>
                    <a:pt x="207" y="4252"/>
                    <a:pt x="192" y="4275"/>
                  </a:cubicBezTo>
                  <a:cubicBezTo>
                    <a:pt x="146" y="4221"/>
                    <a:pt x="230" y="4183"/>
                    <a:pt x="192" y="4137"/>
                  </a:cubicBezTo>
                  <a:cubicBezTo>
                    <a:pt x="223" y="4091"/>
                    <a:pt x="230" y="4168"/>
                    <a:pt x="261" y="4137"/>
                  </a:cubicBezTo>
                  <a:cubicBezTo>
                    <a:pt x="238" y="4106"/>
                    <a:pt x="223" y="4122"/>
                    <a:pt x="200" y="4099"/>
                  </a:cubicBezTo>
                  <a:cubicBezTo>
                    <a:pt x="184" y="4060"/>
                    <a:pt x="230" y="4068"/>
                    <a:pt x="223" y="4053"/>
                  </a:cubicBezTo>
                  <a:lnTo>
                    <a:pt x="246" y="4083"/>
                  </a:lnTo>
                  <a:cubicBezTo>
                    <a:pt x="261" y="4053"/>
                    <a:pt x="246" y="4007"/>
                    <a:pt x="230" y="4014"/>
                  </a:cubicBezTo>
                  <a:cubicBezTo>
                    <a:pt x="276" y="3969"/>
                    <a:pt x="238" y="3953"/>
                    <a:pt x="299" y="3930"/>
                  </a:cubicBezTo>
                  <a:cubicBezTo>
                    <a:pt x="284" y="3869"/>
                    <a:pt x="299" y="3869"/>
                    <a:pt x="322" y="3815"/>
                  </a:cubicBezTo>
                  <a:cubicBezTo>
                    <a:pt x="315" y="3800"/>
                    <a:pt x="284" y="3831"/>
                    <a:pt x="284" y="3785"/>
                  </a:cubicBezTo>
                  <a:lnTo>
                    <a:pt x="246" y="3815"/>
                  </a:lnTo>
                  <a:cubicBezTo>
                    <a:pt x="238" y="3838"/>
                    <a:pt x="276" y="3831"/>
                    <a:pt x="238" y="3861"/>
                  </a:cubicBezTo>
                  <a:lnTo>
                    <a:pt x="261" y="3869"/>
                  </a:lnTo>
                  <a:cubicBezTo>
                    <a:pt x="246" y="3915"/>
                    <a:pt x="230" y="4083"/>
                    <a:pt x="184" y="4045"/>
                  </a:cubicBezTo>
                  <a:lnTo>
                    <a:pt x="200" y="4099"/>
                  </a:lnTo>
                  <a:cubicBezTo>
                    <a:pt x="169" y="4129"/>
                    <a:pt x="154" y="4099"/>
                    <a:pt x="154" y="4060"/>
                  </a:cubicBezTo>
                  <a:cubicBezTo>
                    <a:pt x="146" y="4083"/>
                    <a:pt x="131" y="4168"/>
                    <a:pt x="169" y="4129"/>
                  </a:cubicBezTo>
                  <a:cubicBezTo>
                    <a:pt x="169" y="4168"/>
                    <a:pt x="146" y="4198"/>
                    <a:pt x="184" y="4237"/>
                  </a:cubicBezTo>
                  <a:lnTo>
                    <a:pt x="146" y="4206"/>
                  </a:lnTo>
                  <a:cubicBezTo>
                    <a:pt x="115" y="4237"/>
                    <a:pt x="154" y="4321"/>
                    <a:pt x="108" y="4290"/>
                  </a:cubicBezTo>
                  <a:lnTo>
                    <a:pt x="123" y="4313"/>
                  </a:lnTo>
                  <a:cubicBezTo>
                    <a:pt x="123" y="4336"/>
                    <a:pt x="123" y="4367"/>
                    <a:pt x="93" y="4398"/>
                  </a:cubicBezTo>
                  <a:lnTo>
                    <a:pt x="123" y="4405"/>
                  </a:lnTo>
                  <a:lnTo>
                    <a:pt x="123" y="4466"/>
                  </a:lnTo>
                  <a:lnTo>
                    <a:pt x="93" y="4451"/>
                  </a:lnTo>
                  <a:cubicBezTo>
                    <a:pt x="115" y="4528"/>
                    <a:pt x="115" y="4597"/>
                    <a:pt x="108" y="4666"/>
                  </a:cubicBezTo>
                  <a:lnTo>
                    <a:pt x="77" y="4635"/>
                  </a:lnTo>
                  <a:cubicBezTo>
                    <a:pt x="54" y="4666"/>
                    <a:pt x="85" y="4681"/>
                    <a:pt x="54" y="4712"/>
                  </a:cubicBezTo>
                  <a:cubicBezTo>
                    <a:pt x="47" y="4681"/>
                    <a:pt x="39" y="4643"/>
                    <a:pt x="70" y="4620"/>
                  </a:cubicBezTo>
                  <a:cubicBezTo>
                    <a:pt x="16" y="4589"/>
                    <a:pt x="77" y="4505"/>
                    <a:pt x="47" y="4451"/>
                  </a:cubicBezTo>
                  <a:cubicBezTo>
                    <a:pt x="31" y="4558"/>
                    <a:pt x="39" y="4666"/>
                    <a:pt x="31" y="4750"/>
                  </a:cubicBezTo>
                  <a:lnTo>
                    <a:pt x="47" y="4719"/>
                  </a:lnTo>
                  <a:cubicBezTo>
                    <a:pt x="85" y="4773"/>
                    <a:pt x="1" y="4781"/>
                    <a:pt x="31" y="4827"/>
                  </a:cubicBezTo>
                  <a:lnTo>
                    <a:pt x="39" y="4781"/>
                  </a:lnTo>
                  <a:cubicBezTo>
                    <a:pt x="70" y="4796"/>
                    <a:pt x="31" y="4819"/>
                    <a:pt x="70" y="4850"/>
                  </a:cubicBezTo>
                  <a:lnTo>
                    <a:pt x="39" y="4834"/>
                  </a:lnTo>
                  <a:lnTo>
                    <a:pt x="39" y="4873"/>
                  </a:lnTo>
                  <a:cubicBezTo>
                    <a:pt x="77" y="4888"/>
                    <a:pt x="70" y="5026"/>
                    <a:pt x="54" y="5087"/>
                  </a:cubicBezTo>
                  <a:cubicBezTo>
                    <a:pt x="31" y="5102"/>
                    <a:pt x="70" y="5049"/>
                    <a:pt x="39" y="5041"/>
                  </a:cubicBezTo>
                  <a:cubicBezTo>
                    <a:pt x="54" y="5141"/>
                    <a:pt x="70" y="5248"/>
                    <a:pt x="70" y="5363"/>
                  </a:cubicBezTo>
                  <a:lnTo>
                    <a:pt x="39" y="5347"/>
                  </a:lnTo>
                  <a:cubicBezTo>
                    <a:pt x="8" y="5386"/>
                    <a:pt x="54" y="5401"/>
                    <a:pt x="77" y="5393"/>
                  </a:cubicBezTo>
                  <a:cubicBezTo>
                    <a:pt x="85" y="5439"/>
                    <a:pt x="39" y="5393"/>
                    <a:pt x="39" y="5439"/>
                  </a:cubicBezTo>
                  <a:cubicBezTo>
                    <a:pt x="54" y="5478"/>
                    <a:pt x="54" y="5401"/>
                    <a:pt x="77" y="5432"/>
                  </a:cubicBezTo>
                  <a:cubicBezTo>
                    <a:pt x="85" y="5501"/>
                    <a:pt x="131" y="5554"/>
                    <a:pt x="108" y="5623"/>
                  </a:cubicBezTo>
                  <a:cubicBezTo>
                    <a:pt x="154" y="5639"/>
                    <a:pt x="131" y="5669"/>
                    <a:pt x="161" y="5708"/>
                  </a:cubicBezTo>
                  <a:cubicBezTo>
                    <a:pt x="154" y="5738"/>
                    <a:pt x="146" y="5715"/>
                    <a:pt x="131" y="5746"/>
                  </a:cubicBezTo>
                  <a:cubicBezTo>
                    <a:pt x="169" y="5792"/>
                    <a:pt x="169" y="5845"/>
                    <a:pt x="192" y="5891"/>
                  </a:cubicBezTo>
                  <a:lnTo>
                    <a:pt x="161" y="5845"/>
                  </a:lnTo>
                  <a:cubicBezTo>
                    <a:pt x="146" y="5884"/>
                    <a:pt x="169" y="5937"/>
                    <a:pt x="207" y="5968"/>
                  </a:cubicBezTo>
                  <a:cubicBezTo>
                    <a:pt x="207" y="5999"/>
                    <a:pt x="184" y="5968"/>
                    <a:pt x="169" y="5999"/>
                  </a:cubicBezTo>
                  <a:lnTo>
                    <a:pt x="123" y="5945"/>
                  </a:lnTo>
                  <a:cubicBezTo>
                    <a:pt x="154" y="6045"/>
                    <a:pt x="184" y="6114"/>
                    <a:pt x="246" y="6190"/>
                  </a:cubicBezTo>
                  <a:cubicBezTo>
                    <a:pt x="246" y="6236"/>
                    <a:pt x="200" y="6167"/>
                    <a:pt x="200" y="6206"/>
                  </a:cubicBezTo>
                  <a:cubicBezTo>
                    <a:pt x="230" y="6290"/>
                    <a:pt x="269" y="6366"/>
                    <a:pt x="269" y="6466"/>
                  </a:cubicBezTo>
                  <a:cubicBezTo>
                    <a:pt x="322" y="6497"/>
                    <a:pt x="307" y="6535"/>
                    <a:pt x="307" y="6558"/>
                  </a:cubicBezTo>
                  <a:lnTo>
                    <a:pt x="345" y="6558"/>
                  </a:lnTo>
                  <a:cubicBezTo>
                    <a:pt x="322" y="6635"/>
                    <a:pt x="460" y="6742"/>
                    <a:pt x="414" y="6780"/>
                  </a:cubicBezTo>
                  <a:cubicBezTo>
                    <a:pt x="460" y="6880"/>
                    <a:pt x="499" y="7018"/>
                    <a:pt x="567" y="7071"/>
                  </a:cubicBezTo>
                  <a:cubicBezTo>
                    <a:pt x="552" y="7132"/>
                    <a:pt x="621" y="7163"/>
                    <a:pt x="613" y="7232"/>
                  </a:cubicBezTo>
                  <a:cubicBezTo>
                    <a:pt x="659" y="7247"/>
                    <a:pt x="652" y="7286"/>
                    <a:pt x="705" y="7309"/>
                  </a:cubicBezTo>
                  <a:cubicBezTo>
                    <a:pt x="721" y="7339"/>
                    <a:pt x="690" y="7324"/>
                    <a:pt x="698" y="7355"/>
                  </a:cubicBezTo>
                  <a:cubicBezTo>
                    <a:pt x="813" y="7531"/>
                    <a:pt x="951" y="7684"/>
                    <a:pt x="1065" y="7860"/>
                  </a:cubicBezTo>
                  <a:cubicBezTo>
                    <a:pt x="1081" y="7853"/>
                    <a:pt x="1104" y="7860"/>
                    <a:pt x="1081" y="7837"/>
                  </a:cubicBezTo>
                  <a:cubicBezTo>
                    <a:pt x="1188" y="7975"/>
                    <a:pt x="1303" y="8121"/>
                    <a:pt x="1464" y="8220"/>
                  </a:cubicBezTo>
                  <a:cubicBezTo>
                    <a:pt x="1510" y="8236"/>
                    <a:pt x="1510" y="8297"/>
                    <a:pt x="1548" y="8320"/>
                  </a:cubicBezTo>
                  <a:lnTo>
                    <a:pt x="1571" y="8305"/>
                  </a:lnTo>
                  <a:cubicBezTo>
                    <a:pt x="1609" y="8351"/>
                    <a:pt x="1655" y="8397"/>
                    <a:pt x="1740" y="8427"/>
                  </a:cubicBezTo>
                  <a:lnTo>
                    <a:pt x="1770" y="8488"/>
                  </a:lnTo>
                  <a:cubicBezTo>
                    <a:pt x="1962" y="8573"/>
                    <a:pt x="2123" y="8688"/>
                    <a:pt x="2307" y="8780"/>
                  </a:cubicBezTo>
                  <a:lnTo>
                    <a:pt x="2329" y="8772"/>
                  </a:lnTo>
                  <a:cubicBezTo>
                    <a:pt x="2644" y="8948"/>
                    <a:pt x="3019" y="9009"/>
                    <a:pt x="3402" y="9063"/>
                  </a:cubicBezTo>
                  <a:cubicBezTo>
                    <a:pt x="3463" y="9032"/>
                    <a:pt x="3724" y="9071"/>
                    <a:pt x="3908" y="9048"/>
                  </a:cubicBezTo>
                  <a:cubicBezTo>
                    <a:pt x="4000" y="9040"/>
                    <a:pt x="4076" y="9009"/>
                    <a:pt x="4145" y="9025"/>
                  </a:cubicBezTo>
                  <a:lnTo>
                    <a:pt x="4191" y="8994"/>
                  </a:lnTo>
                  <a:cubicBezTo>
                    <a:pt x="4245" y="9032"/>
                    <a:pt x="4337" y="8948"/>
                    <a:pt x="4421" y="8963"/>
                  </a:cubicBezTo>
                  <a:cubicBezTo>
                    <a:pt x="4597" y="8879"/>
                    <a:pt x="4858" y="8841"/>
                    <a:pt x="5026" y="8718"/>
                  </a:cubicBezTo>
                  <a:lnTo>
                    <a:pt x="5072" y="8726"/>
                  </a:lnTo>
                  <a:cubicBezTo>
                    <a:pt x="5287" y="8573"/>
                    <a:pt x="5516" y="8496"/>
                    <a:pt x="5677" y="8320"/>
                  </a:cubicBezTo>
                  <a:cubicBezTo>
                    <a:pt x="5785" y="8297"/>
                    <a:pt x="5823" y="8190"/>
                    <a:pt x="5915" y="8159"/>
                  </a:cubicBezTo>
                  <a:cubicBezTo>
                    <a:pt x="5938" y="8090"/>
                    <a:pt x="6014" y="8090"/>
                    <a:pt x="6030" y="8036"/>
                  </a:cubicBezTo>
                  <a:cubicBezTo>
                    <a:pt x="6168" y="7952"/>
                    <a:pt x="6275" y="7837"/>
                    <a:pt x="6374" y="7707"/>
                  </a:cubicBezTo>
                  <a:cubicBezTo>
                    <a:pt x="6627" y="7470"/>
                    <a:pt x="6819" y="7171"/>
                    <a:pt x="7018" y="6895"/>
                  </a:cubicBezTo>
                  <a:lnTo>
                    <a:pt x="7018" y="6857"/>
                  </a:lnTo>
                  <a:lnTo>
                    <a:pt x="7041" y="6857"/>
                  </a:lnTo>
                  <a:cubicBezTo>
                    <a:pt x="7125" y="6696"/>
                    <a:pt x="7194" y="6581"/>
                    <a:pt x="7255" y="6405"/>
                  </a:cubicBezTo>
                  <a:lnTo>
                    <a:pt x="7294" y="6389"/>
                  </a:lnTo>
                  <a:cubicBezTo>
                    <a:pt x="7309" y="6359"/>
                    <a:pt x="7271" y="6359"/>
                    <a:pt x="7309" y="6320"/>
                  </a:cubicBezTo>
                  <a:lnTo>
                    <a:pt x="7309" y="6351"/>
                  </a:lnTo>
                  <a:lnTo>
                    <a:pt x="7317" y="6290"/>
                  </a:lnTo>
                  <a:cubicBezTo>
                    <a:pt x="7616" y="5677"/>
                    <a:pt x="7776" y="5026"/>
                    <a:pt x="7807" y="4336"/>
                  </a:cubicBezTo>
                  <a:cubicBezTo>
                    <a:pt x="7822" y="3647"/>
                    <a:pt x="7707" y="2911"/>
                    <a:pt x="7324" y="2191"/>
                  </a:cubicBezTo>
                  <a:lnTo>
                    <a:pt x="7294" y="2176"/>
                  </a:lnTo>
                  <a:cubicBezTo>
                    <a:pt x="7210" y="1977"/>
                    <a:pt x="7041" y="1808"/>
                    <a:pt x="6918" y="1617"/>
                  </a:cubicBezTo>
                  <a:cubicBezTo>
                    <a:pt x="6895" y="1594"/>
                    <a:pt x="6834" y="1594"/>
                    <a:pt x="6865" y="1563"/>
                  </a:cubicBezTo>
                  <a:cubicBezTo>
                    <a:pt x="6834" y="1555"/>
                    <a:pt x="6773" y="1494"/>
                    <a:pt x="6742" y="1440"/>
                  </a:cubicBezTo>
                  <a:lnTo>
                    <a:pt x="6689" y="1425"/>
                  </a:lnTo>
                  <a:cubicBezTo>
                    <a:pt x="6643" y="1371"/>
                    <a:pt x="6604" y="1325"/>
                    <a:pt x="6528" y="1287"/>
                  </a:cubicBezTo>
                  <a:cubicBezTo>
                    <a:pt x="6306" y="1034"/>
                    <a:pt x="6022" y="927"/>
                    <a:pt x="5815" y="720"/>
                  </a:cubicBezTo>
                  <a:lnTo>
                    <a:pt x="5769" y="720"/>
                  </a:lnTo>
                  <a:cubicBezTo>
                    <a:pt x="5746" y="674"/>
                    <a:pt x="5670" y="636"/>
                    <a:pt x="5631" y="644"/>
                  </a:cubicBezTo>
                  <a:lnTo>
                    <a:pt x="5631" y="605"/>
                  </a:lnTo>
                  <a:cubicBezTo>
                    <a:pt x="5593" y="636"/>
                    <a:pt x="5578" y="598"/>
                    <a:pt x="5562" y="575"/>
                  </a:cubicBezTo>
                  <a:cubicBezTo>
                    <a:pt x="5478" y="575"/>
                    <a:pt x="5402" y="521"/>
                    <a:pt x="5317" y="467"/>
                  </a:cubicBezTo>
                  <a:lnTo>
                    <a:pt x="5325" y="444"/>
                  </a:lnTo>
                  <a:cubicBezTo>
                    <a:pt x="5302" y="421"/>
                    <a:pt x="5279" y="467"/>
                    <a:pt x="5248" y="421"/>
                  </a:cubicBezTo>
                  <a:lnTo>
                    <a:pt x="5248" y="444"/>
                  </a:lnTo>
                  <a:cubicBezTo>
                    <a:pt x="5218" y="444"/>
                    <a:pt x="5210" y="414"/>
                    <a:pt x="5179" y="421"/>
                  </a:cubicBezTo>
                  <a:lnTo>
                    <a:pt x="5187" y="406"/>
                  </a:lnTo>
                  <a:cubicBezTo>
                    <a:pt x="5156" y="406"/>
                    <a:pt x="5103" y="406"/>
                    <a:pt x="5057" y="376"/>
                  </a:cubicBezTo>
                  <a:cubicBezTo>
                    <a:pt x="5049" y="337"/>
                    <a:pt x="5087" y="376"/>
                    <a:pt x="5110" y="368"/>
                  </a:cubicBezTo>
                  <a:cubicBezTo>
                    <a:pt x="5003" y="353"/>
                    <a:pt x="4919" y="330"/>
                    <a:pt x="4827" y="307"/>
                  </a:cubicBezTo>
                  <a:lnTo>
                    <a:pt x="4796" y="268"/>
                  </a:lnTo>
                  <a:cubicBezTo>
                    <a:pt x="4812" y="253"/>
                    <a:pt x="4766" y="276"/>
                    <a:pt x="4796" y="299"/>
                  </a:cubicBezTo>
                  <a:cubicBezTo>
                    <a:pt x="4750" y="307"/>
                    <a:pt x="4712" y="291"/>
                    <a:pt x="4643" y="291"/>
                  </a:cubicBezTo>
                  <a:cubicBezTo>
                    <a:pt x="4643" y="261"/>
                    <a:pt x="4589" y="253"/>
                    <a:pt x="4620" y="238"/>
                  </a:cubicBezTo>
                  <a:cubicBezTo>
                    <a:pt x="4605" y="222"/>
                    <a:pt x="4582" y="268"/>
                    <a:pt x="4551" y="215"/>
                  </a:cubicBezTo>
                  <a:cubicBezTo>
                    <a:pt x="4498" y="222"/>
                    <a:pt x="4559" y="238"/>
                    <a:pt x="4566" y="238"/>
                  </a:cubicBezTo>
                  <a:cubicBezTo>
                    <a:pt x="4498" y="253"/>
                    <a:pt x="4459" y="215"/>
                    <a:pt x="4398" y="222"/>
                  </a:cubicBezTo>
                  <a:lnTo>
                    <a:pt x="4413" y="199"/>
                  </a:lnTo>
                  <a:cubicBezTo>
                    <a:pt x="4406" y="192"/>
                    <a:pt x="4375" y="199"/>
                    <a:pt x="4375" y="176"/>
                  </a:cubicBezTo>
                  <a:cubicBezTo>
                    <a:pt x="4375" y="215"/>
                    <a:pt x="4344" y="176"/>
                    <a:pt x="4306" y="192"/>
                  </a:cubicBezTo>
                  <a:cubicBezTo>
                    <a:pt x="4191" y="107"/>
                    <a:pt x="4015" y="192"/>
                    <a:pt x="3908" y="107"/>
                  </a:cubicBezTo>
                  <a:cubicBezTo>
                    <a:pt x="3869" y="153"/>
                    <a:pt x="3793" y="123"/>
                    <a:pt x="3739" y="123"/>
                  </a:cubicBezTo>
                  <a:cubicBezTo>
                    <a:pt x="3754" y="84"/>
                    <a:pt x="3808" y="123"/>
                    <a:pt x="3846" y="107"/>
                  </a:cubicBezTo>
                  <a:lnTo>
                    <a:pt x="3808" y="77"/>
                  </a:lnTo>
                  <a:cubicBezTo>
                    <a:pt x="3854" y="69"/>
                    <a:pt x="3908" y="46"/>
                    <a:pt x="3954" y="46"/>
                  </a:cubicBezTo>
                  <a:cubicBezTo>
                    <a:pt x="3931" y="107"/>
                    <a:pt x="4069" y="77"/>
                    <a:pt x="4099" y="77"/>
                  </a:cubicBezTo>
                  <a:cubicBezTo>
                    <a:pt x="4007" y="31"/>
                    <a:pt x="3854" y="8"/>
                    <a:pt x="3770" y="46"/>
                  </a:cubicBezTo>
                  <a:lnTo>
                    <a:pt x="3800" y="23"/>
                  </a:lnTo>
                  <a:cubicBezTo>
                    <a:pt x="3754" y="23"/>
                    <a:pt x="3647" y="0"/>
                    <a:pt x="3640" y="61"/>
                  </a:cubicBezTo>
                  <a:cubicBezTo>
                    <a:pt x="3609" y="69"/>
                    <a:pt x="3617" y="31"/>
                    <a:pt x="3609" y="23"/>
                  </a:cubicBezTo>
                  <a:cubicBezTo>
                    <a:pt x="3509" y="46"/>
                    <a:pt x="3456" y="38"/>
                    <a:pt x="3348" y="69"/>
                  </a:cubicBezTo>
                  <a:cubicBezTo>
                    <a:pt x="3233" y="61"/>
                    <a:pt x="3111" y="46"/>
                    <a:pt x="2988" y="107"/>
                  </a:cubicBezTo>
                  <a:cubicBezTo>
                    <a:pt x="2919" y="100"/>
                    <a:pt x="2804" y="123"/>
                    <a:pt x="2759" y="161"/>
                  </a:cubicBezTo>
                  <a:cubicBezTo>
                    <a:pt x="2605" y="146"/>
                    <a:pt x="2352" y="307"/>
                    <a:pt x="2153" y="261"/>
                  </a:cubicBezTo>
                  <a:cubicBezTo>
                    <a:pt x="2207" y="330"/>
                    <a:pt x="2046" y="314"/>
                    <a:pt x="2069" y="383"/>
                  </a:cubicBezTo>
                  <a:cubicBezTo>
                    <a:pt x="2031" y="383"/>
                    <a:pt x="2000" y="460"/>
                    <a:pt x="1954" y="429"/>
                  </a:cubicBezTo>
                  <a:cubicBezTo>
                    <a:pt x="1809" y="529"/>
                    <a:pt x="1663" y="575"/>
                    <a:pt x="1494" y="575"/>
                  </a:cubicBezTo>
                  <a:lnTo>
                    <a:pt x="1479" y="644"/>
                  </a:lnTo>
                  <a:cubicBezTo>
                    <a:pt x="1464" y="659"/>
                    <a:pt x="1433" y="651"/>
                    <a:pt x="1403" y="644"/>
                  </a:cubicBezTo>
                  <a:cubicBezTo>
                    <a:pt x="1395" y="674"/>
                    <a:pt x="1364" y="674"/>
                    <a:pt x="1349" y="682"/>
                  </a:cubicBezTo>
                  <a:cubicBezTo>
                    <a:pt x="1349" y="720"/>
                    <a:pt x="1326" y="720"/>
                    <a:pt x="1326" y="759"/>
                  </a:cubicBezTo>
                  <a:lnTo>
                    <a:pt x="1364" y="736"/>
                  </a:lnTo>
                  <a:cubicBezTo>
                    <a:pt x="1288" y="812"/>
                    <a:pt x="1150" y="873"/>
                    <a:pt x="1019" y="873"/>
                  </a:cubicBezTo>
                  <a:cubicBezTo>
                    <a:pt x="1035" y="919"/>
                    <a:pt x="996" y="942"/>
                    <a:pt x="943" y="958"/>
                  </a:cubicBezTo>
                  <a:cubicBezTo>
                    <a:pt x="905" y="1080"/>
                    <a:pt x="828" y="1180"/>
                    <a:pt x="751" y="1264"/>
                  </a:cubicBezTo>
                  <a:lnTo>
                    <a:pt x="698" y="1257"/>
                  </a:lnTo>
                  <a:cubicBezTo>
                    <a:pt x="728" y="1287"/>
                    <a:pt x="659" y="1310"/>
                    <a:pt x="652" y="1348"/>
                  </a:cubicBezTo>
                  <a:lnTo>
                    <a:pt x="644" y="1333"/>
                  </a:lnTo>
                  <a:cubicBezTo>
                    <a:pt x="567" y="1410"/>
                    <a:pt x="499" y="1463"/>
                    <a:pt x="468" y="1563"/>
                  </a:cubicBezTo>
                  <a:cubicBezTo>
                    <a:pt x="391" y="1640"/>
                    <a:pt x="307" y="1747"/>
                    <a:pt x="284" y="1846"/>
                  </a:cubicBezTo>
                  <a:cubicBezTo>
                    <a:pt x="230" y="1885"/>
                    <a:pt x="192" y="2030"/>
                    <a:pt x="184" y="2092"/>
                  </a:cubicBezTo>
                  <a:cubicBezTo>
                    <a:pt x="154" y="2184"/>
                    <a:pt x="131" y="2268"/>
                    <a:pt x="146" y="2367"/>
                  </a:cubicBezTo>
                  <a:lnTo>
                    <a:pt x="192" y="2367"/>
                  </a:lnTo>
                  <a:lnTo>
                    <a:pt x="184" y="2421"/>
                  </a:lnTo>
                  <a:cubicBezTo>
                    <a:pt x="207" y="2406"/>
                    <a:pt x="200" y="2383"/>
                    <a:pt x="230" y="2383"/>
                  </a:cubicBezTo>
                  <a:cubicBezTo>
                    <a:pt x="223" y="2337"/>
                    <a:pt x="299" y="2337"/>
                    <a:pt x="269" y="2298"/>
                  </a:cubicBezTo>
                  <a:lnTo>
                    <a:pt x="315" y="2291"/>
                  </a:lnTo>
                  <a:cubicBezTo>
                    <a:pt x="338" y="2252"/>
                    <a:pt x="361" y="2222"/>
                    <a:pt x="384" y="2191"/>
                  </a:cubicBezTo>
                  <a:cubicBezTo>
                    <a:pt x="384" y="2245"/>
                    <a:pt x="361" y="2252"/>
                    <a:pt x="376" y="2321"/>
                  </a:cubicBezTo>
                  <a:cubicBezTo>
                    <a:pt x="460" y="2206"/>
                    <a:pt x="583" y="2061"/>
                    <a:pt x="667" y="1885"/>
                  </a:cubicBezTo>
                  <a:lnTo>
                    <a:pt x="721" y="1869"/>
                  </a:lnTo>
                  <a:lnTo>
                    <a:pt x="698" y="1846"/>
                  </a:lnTo>
                  <a:lnTo>
                    <a:pt x="736" y="1800"/>
                  </a:lnTo>
                  <a:cubicBezTo>
                    <a:pt x="797" y="1831"/>
                    <a:pt x="797" y="1716"/>
                    <a:pt x="805" y="1670"/>
                  </a:cubicBezTo>
                  <a:lnTo>
                    <a:pt x="813" y="1732"/>
                  </a:lnTo>
                  <a:lnTo>
                    <a:pt x="874" y="1732"/>
                  </a:lnTo>
                  <a:cubicBezTo>
                    <a:pt x="859" y="1770"/>
                    <a:pt x="843" y="1754"/>
                    <a:pt x="851" y="1800"/>
                  </a:cubicBezTo>
                  <a:cubicBezTo>
                    <a:pt x="874" y="1808"/>
                    <a:pt x="851" y="1754"/>
                    <a:pt x="882" y="1770"/>
                  </a:cubicBezTo>
                  <a:lnTo>
                    <a:pt x="882" y="1724"/>
                  </a:lnTo>
                  <a:lnTo>
                    <a:pt x="897" y="1716"/>
                  </a:lnTo>
                  <a:lnTo>
                    <a:pt x="912" y="1785"/>
                  </a:lnTo>
                  <a:lnTo>
                    <a:pt x="897" y="1800"/>
                  </a:lnTo>
                  <a:cubicBezTo>
                    <a:pt x="889" y="1762"/>
                    <a:pt x="859" y="1823"/>
                    <a:pt x="851" y="1839"/>
                  </a:cubicBezTo>
                  <a:lnTo>
                    <a:pt x="820" y="1823"/>
                  </a:lnTo>
                  <a:cubicBezTo>
                    <a:pt x="782" y="1869"/>
                    <a:pt x="820" y="1923"/>
                    <a:pt x="782" y="1961"/>
                  </a:cubicBezTo>
                  <a:cubicBezTo>
                    <a:pt x="767" y="1946"/>
                    <a:pt x="790" y="1908"/>
                    <a:pt x="782" y="1877"/>
                  </a:cubicBezTo>
                  <a:cubicBezTo>
                    <a:pt x="767" y="1885"/>
                    <a:pt x="736" y="1923"/>
                    <a:pt x="767" y="1946"/>
                  </a:cubicBezTo>
                  <a:cubicBezTo>
                    <a:pt x="705" y="1961"/>
                    <a:pt x="690" y="2038"/>
                    <a:pt x="667" y="2099"/>
                  </a:cubicBezTo>
                  <a:cubicBezTo>
                    <a:pt x="705" y="2092"/>
                    <a:pt x="705" y="2030"/>
                    <a:pt x="728" y="1992"/>
                  </a:cubicBezTo>
                  <a:cubicBezTo>
                    <a:pt x="744" y="2053"/>
                    <a:pt x="705" y="2107"/>
                    <a:pt x="652" y="2107"/>
                  </a:cubicBezTo>
                  <a:cubicBezTo>
                    <a:pt x="644" y="2168"/>
                    <a:pt x="621" y="2214"/>
                    <a:pt x="575" y="2222"/>
                  </a:cubicBezTo>
                  <a:cubicBezTo>
                    <a:pt x="537" y="2375"/>
                    <a:pt x="422" y="2459"/>
                    <a:pt x="391" y="2605"/>
                  </a:cubicBezTo>
                  <a:cubicBezTo>
                    <a:pt x="430" y="2597"/>
                    <a:pt x="430" y="2567"/>
                    <a:pt x="483" y="2567"/>
                  </a:cubicBezTo>
                  <a:cubicBezTo>
                    <a:pt x="499" y="2536"/>
                    <a:pt x="514" y="2513"/>
                    <a:pt x="560" y="2513"/>
                  </a:cubicBezTo>
                  <a:lnTo>
                    <a:pt x="552" y="2482"/>
                  </a:lnTo>
                  <a:cubicBezTo>
                    <a:pt x="598" y="2490"/>
                    <a:pt x="590" y="2444"/>
                    <a:pt x="621" y="2444"/>
                  </a:cubicBezTo>
                  <a:lnTo>
                    <a:pt x="644" y="2482"/>
                  </a:lnTo>
                  <a:cubicBezTo>
                    <a:pt x="682" y="2482"/>
                    <a:pt x="682" y="2436"/>
                    <a:pt x="705" y="2421"/>
                  </a:cubicBezTo>
                  <a:lnTo>
                    <a:pt x="736" y="2452"/>
                  </a:lnTo>
                  <a:cubicBezTo>
                    <a:pt x="774" y="2436"/>
                    <a:pt x="767" y="2383"/>
                    <a:pt x="790" y="2344"/>
                  </a:cubicBezTo>
                  <a:cubicBezTo>
                    <a:pt x="820" y="2367"/>
                    <a:pt x="805" y="2413"/>
                    <a:pt x="805" y="2444"/>
                  </a:cubicBezTo>
                  <a:lnTo>
                    <a:pt x="828" y="2444"/>
                  </a:lnTo>
                  <a:lnTo>
                    <a:pt x="813" y="2436"/>
                  </a:lnTo>
                  <a:cubicBezTo>
                    <a:pt x="820" y="2406"/>
                    <a:pt x="843" y="2421"/>
                    <a:pt x="828" y="2383"/>
                  </a:cubicBezTo>
                  <a:lnTo>
                    <a:pt x="859" y="2398"/>
                  </a:lnTo>
                  <a:cubicBezTo>
                    <a:pt x="866" y="2360"/>
                    <a:pt x="897" y="2337"/>
                    <a:pt x="935" y="2321"/>
                  </a:cubicBezTo>
                  <a:lnTo>
                    <a:pt x="905" y="2283"/>
                  </a:lnTo>
                  <a:lnTo>
                    <a:pt x="920" y="2245"/>
                  </a:lnTo>
                  <a:lnTo>
                    <a:pt x="974" y="2291"/>
                  </a:lnTo>
                  <a:cubicBezTo>
                    <a:pt x="943" y="2321"/>
                    <a:pt x="928" y="2398"/>
                    <a:pt x="958" y="2444"/>
                  </a:cubicBezTo>
                  <a:cubicBezTo>
                    <a:pt x="920" y="2490"/>
                    <a:pt x="889" y="2551"/>
                    <a:pt x="828" y="2574"/>
                  </a:cubicBezTo>
                  <a:cubicBezTo>
                    <a:pt x="882" y="2597"/>
                    <a:pt x="828" y="2628"/>
                    <a:pt x="813" y="2636"/>
                  </a:cubicBezTo>
                  <a:lnTo>
                    <a:pt x="820" y="2597"/>
                  </a:lnTo>
                  <a:cubicBezTo>
                    <a:pt x="782" y="2597"/>
                    <a:pt x="805" y="2651"/>
                    <a:pt x="790" y="2674"/>
                  </a:cubicBezTo>
                  <a:lnTo>
                    <a:pt x="767" y="2666"/>
                  </a:lnTo>
                  <a:cubicBezTo>
                    <a:pt x="790" y="2689"/>
                    <a:pt x="744" y="2750"/>
                    <a:pt x="713" y="2766"/>
                  </a:cubicBezTo>
                  <a:cubicBezTo>
                    <a:pt x="728" y="2819"/>
                    <a:pt x="698" y="2835"/>
                    <a:pt x="690" y="2873"/>
                  </a:cubicBezTo>
                  <a:cubicBezTo>
                    <a:pt x="713" y="2904"/>
                    <a:pt x="713" y="2858"/>
                    <a:pt x="728" y="2842"/>
                  </a:cubicBezTo>
                  <a:cubicBezTo>
                    <a:pt x="728" y="2881"/>
                    <a:pt x="713" y="2973"/>
                    <a:pt x="652" y="2996"/>
                  </a:cubicBezTo>
                  <a:cubicBezTo>
                    <a:pt x="667" y="3057"/>
                    <a:pt x="552" y="3141"/>
                    <a:pt x="652" y="3210"/>
                  </a:cubicBezTo>
                  <a:cubicBezTo>
                    <a:pt x="621" y="3225"/>
                    <a:pt x="659" y="3264"/>
                    <a:pt x="629" y="3279"/>
                  </a:cubicBezTo>
                  <a:lnTo>
                    <a:pt x="598" y="3248"/>
                  </a:lnTo>
                  <a:cubicBezTo>
                    <a:pt x="613" y="3333"/>
                    <a:pt x="636" y="3417"/>
                    <a:pt x="705" y="3448"/>
                  </a:cubicBezTo>
                  <a:lnTo>
                    <a:pt x="782" y="3448"/>
                  </a:lnTo>
                  <a:cubicBezTo>
                    <a:pt x="820" y="3432"/>
                    <a:pt x="843" y="3379"/>
                    <a:pt x="905" y="3409"/>
                  </a:cubicBezTo>
                  <a:cubicBezTo>
                    <a:pt x="889" y="3379"/>
                    <a:pt x="905" y="3363"/>
                    <a:pt x="882" y="3340"/>
                  </a:cubicBezTo>
                  <a:lnTo>
                    <a:pt x="882" y="3363"/>
                  </a:lnTo>
                  <a:lnTo>
                    <a:pt x="859" y="3333"/>
                  </a:lnTo>
                  <a:lnTo>
                    <a:pt x="897" y="3325"/>
                  </a:lnTo>
                  <a:lnTo>
                    <a:pt x="935" y="3356"/>
                  </a:lnTo>
                  <a:lnTo>
                    <a:pt x="928" y="3325"/>
                  </a:lnTo>
                  <a:cubicBezTo>
                    <a:pt x="974" y="3325"/>
                    <a:pt x="974" y="3256"/>
                    <a:pt x="974" y="3218"/>
                  </a:cubicBezTo>
                  <a:cubicBezTo>
                    <a:pt x="1042" y="3210"/>
                    <a:pt x="1004" y="3133"/>
                    <a:pt x="1004" y="3072"/>
                  </a:cubicBezTo>
                  <a:cubicBezTo>
                    <a:pt x="1058" y="3133"/>
                    <a:pt x="1035" y="3172"/>
                    <a:pt x="1050" y="3210"/>
                  </a:cubicBezTo>
                  <a:lnTo>
                    <a:pt x="1088" y="3210"/>
                  </a:lnTo>
                  <a:cubicBezTo>
                    <a:pt x="1073" y="3110"/>
                    <a:pt x="1119" y="3095"/>
                    <a:pt x="1127" y="3019"/>
                  </a:cubicBezTo>
                  <a:lnTo>
                    <a:pt x="1150" y="3026"/>
                  </a:lnTo>
                  <a:cubicBezTo>
                    <a:pt x="1142" y="3049"/>
                    <a:pt x="1142" y="3095"/>
                    <a:pt x="1150" y="3126"/>
                  </a:cubicBezTo>
                  <a:lnTo>
                    <a:pt x="966" y="3110"/>
                  </a:lnTo>
                  <a:lnTo>
                    <a:pt x="966" y="3087"/>
                  </a:lnTo>
                  <a:lnTo>
                    <a:pt x="1134" y="3057"/>
                  </a:lnTo>
                  <a:cubicBezTo>
                    <a:pt x="1165" y="3049"/>
                    <a:pt x="1173" y="2996"/>
                    <a:pt x="1134" y="2973"/>
                  </a:cubicBezTo>
                  <a:lnTo>
                    <a:pt x="1165" y="2973"/>
                  </a:lnTo>
                  <a:lnTo>
                    <a:pt x="1188" y="2996"/>
                  </a:lnTo>
                  <a:lnTo>
                    <a:pt x="1157" y="2942"/>
                  </a:lnTo>
                  <a:lnTo>
                    <a:pt x="1203" y="2957"/>
                  </a:lnTo>
                  <a:cubicBezTo>
                    <a:pt x="1203" y="2934"/>
                    <a:pt x="1188" y="2934"/>
                    <a:pt x="1188" y="2911"/>
                  </a:cubicBezTo>
                  <a:lnTo>
                    <a:pt x="1203" y="2919"/>
                  </a:lnTo>
                  <a:lnTo>
                    <a:pt x="1196" y="2881"/>
                  </a:lnTo>
                  <a:lnTo>
                    <a:pt x="1265" y="2896"/>
                  </a:lnTo>
                  <a:lnTo>
                    <a:pt x="1265" y="2934"/>
                  </a:lnTo>
                  <a:cubicBezTo>
                    <a:pt x="1265" y="2934"/>
                    <a:pt x="1242" y="2896"/>
                    <a:pt x="1226" y="2873"/>
                  </a:cubicBezTo>
                  <a:cubicBezTo>
                    <a:pt x="1242" y="2842"/>
                    <a:pt x="1265" y="2835"/>
                    <a:pt x="1242" y="2781"/>
                  </a:cubicBezTo>
                  <a:cubicBezTo>
                    <a:pt x="1272" y="2781"/>
                    <a:pt x="1265" y="2804"/>
                    <a:pt x="1280" y="2804"/>
                  </a:cubicBezTo>
                  <a:lnTo>
                    <a:pt x="1265" y="2858"/>
                  </a:lnTo>
                  <a:cubicBezTo>
                    <a:pt x="1295" y="2865"/>
                    <a:pt x="1311" y="2881"/>
                    <a:pt x="1311" y="2911"/>
                  </a:cubicBezTo>
                  <a:lnTo>
                    <a:pt x="1311" y="2881"/>
                  </a:lnTo>
                  <a:lnTo>
                    <a:pt x="1349" y="2896"/>
                  </a:lnTo>
                  <a:cubicBezTo>
                    <a:pt x="1349" y="2858"/>
                    <a:pt x="1357" y="2842"/>
                    <a:pt x="1380" y="2819"/>
                  </a:cubicBezTo>
                  <a:lnTo>
                    <a:pt x="1357" y="2835"/>
                  </a:lnTo>
                  <a:cubicBezTo>
                    <a:pt x="1395" y="2865"/>
                    <a:pt x="1387" y="2835"/>
                    <a:pt x="1395" y="2819"/>
                  </a:cubicBezTo>
                  <a:lnTo>
                    <a:pt x="1448" y="2865"/>
                  </a:lnTo>
                  <a:lnTo>
                    <a:pt x="1448" y="2827"/>
                  </a:lnTo>
                  <a:lnTo>
                    <a:pt x="1487" y="2842"/>
                  </a:lnTo>
                  <a:lnTo>
                    <a:pt x="1471" y="2819"/>
                  </a:lnTo>
                  <a:lnTo>
                    <a:pt x="1510" y="2835"/>
                  </a:lnTo>
                  <a:lnTo>
                    <a:pt x="1563" y="2789"/>
                  </a:lnTo>
                  <a:cubicBezTo>
                    <a:pt x="1586" y="2804"/>
                    <a:pt x="1563" y="2804"/>
                    <a:pt x="1571" y="2835"/>
                  </a:cubicBezTo>
                  <a:lnTo>
                    <a:pt x="1602" y="2827"/>
                  </a:lnTo>
                  <a:lnTo>
                    <a:pt x="1586" y="2796"/>
                  </a:lnTo>
                  <a:cubicBezTo>
                    <a:pt x="1648" y="2789"/>
                    <a:pt x="1663" y="2712"/>
                    <a:pt x="1724" y="2689"/>
                  </a:cubicBezTo>
                  <a:lnTo>
                    <a:pt x="1701" y="2674"/>
                  </a:lnTo>
                  <a:lnTo>
                    <a:pt x="1717" y="2636"/>
                  </a:lnTo>
                  <a:cubicBezTo>
                    <a:pt x="1770" y="2712"/>
                    <a:pt x="1770" y="2574"/>
                    <a:pt x="1809" y="2574"/>
                  </a:cubicBezTo>
                  <a:cubicBezTo>
                    <a:pt x="1839" y="2651"/>
                    <a:pt x="1793" y="2651"/>
                    <a:pt x="1778" y="2704"/>
                  </a:cubicBezTo>
                  <a:cubicBezTo>
                    <a:pt x="1809" y="2712"/>
                    <a:pt x="1801" y="2666"/>
                    <a:pt x="1832" y="2704"/>
                  </a:cubicBezTo>
                  <a:lnTo>
                    <a:pt x="1832" y="2666"/>
                  </a:lnTo>
                  <a:lnTo>
                    <a:pt x="1855" y="2681"/>
                  </a:lnTo>
                  <a:lnTo>
                    <a:pt x="1839" y="2704"/>
                  </a:lnTo>
                  <a:lnTo>
                    <a:pt x="1847" y="2743"/>
                  </a:lnTo>
                  <a:cubicBezTo>
                    <a:pt x="1885" y="2781"/>
                    <a:pt x="1847" y="2674"/>
                    <a:pt x="1839" y="2712"/>
                  </a:cubicBezTo>
                  <a:lnTo>
                    <a:pt x="1839" y="2597"/>
                  </a:lnTo>
                  <a:lnTo>
                    <a:pt x="1908" y="2643"/>
                  </a:lnTo>
                  <a:lnTo>
                    <a:pt x="1946" y="2643"/>
                  </a:lnTo>
                  <a:lnTo>
                    <a:pt x="1931" y="2597"/>
                  </a:lnTo>
                  <a:lnTo>
                    <a:pt x="1908" y="2597"/>
                  </a:lnTo>
                  <a:lnTo>
                    <a:pt x="1946" y="2574"/>
                  </a:lnTo>
                  <a:lnTo>
                    <a:pt x="1954" y="2513"/>
                  </a:lnTo>
                  <a:cubicBezTo>
                    <a:pt x="1969" y="2536"/>
                    <a:pt x="1954" y="2536"/>
                    <a:pt x="1985" y="2528"/>
                  </a:cubicBezTo>
                  <a:lnTo>
                    <a:pt x="2008" y="2567"/>
                  </a:lnTo>
                  <a:cubicBezTo>
                    <a:pt x="1992" y="2513"/>
                    <a:pt x="2023" y="2521"/>
                    <a:pt x="2031" y="2475"/>
                  </a:cubicBezTo>
                  <a:cubicBezTo>
                    <a:pt x="2061" y="2475"/>
                    <a:pt x="2077" y="2459"/>
                    <a:pt x="2107" y="2475"/>
                  </a:cubicBezTo>
                  <a:cubicBezTo>
                    <a:pt x="2107" y="2413"/>
                    <a:pt x="2123" y="2398"/>
                    <a:pt x="2146" y="2360"/>
                  </a:cubicBezTo>
                  <a:lnTo>
                    <a:pt x="2153" y="2406"/>
                  </a:lnTo>
                  <a:cubicBezTo>
                    <a:pt x="2184" y="2383"/>
                    <a:pt x="2199" y="2298"/>
                    <a:pt x="2199" y="2260"/>
                  </a:cubicBezTo>
                  <a:cubicBezTo>
                    <a:pt x="2161" y="2260"/>
                    <a:pt x="2176" y="2337"/>
                    <a:pt x="2153" y="2360"/>
                  </a:cubicBezTo>
                  <a:lnTo>
                    <a:pt x="2146" y="2329"/>
                  </a:lnTo>
                  <a:lnTo>
                    <a:pt x="2138" y="2367"/>
                  </a:lnTo>
                  <a:cubicBezTo>
                    <a:pt x="2084" y="2329"/>
                    <a:pt x="2069" y="2482"/>
                    <a:pt x="2008" y="2444"/>
                  </a:cubicBezTo>
                  <a:cubicBezTo>
                    <a:pt x="2008" y="2367"/>
                    <a:pt x="2069" y="2337"/>
                    <a:pt x="2115" y="2337"/>
                  </a:cubicBezTo>
                  <a:cubicBezTo>
                    <a:pt x="2115" y="2252"/>
                    <a:pt x="2176" y="2245"/>
                    <a:pt x="2230" y="2222"/>
                  </a:cubicBezTo>
                  <a:cubicBezTo>
                    <a:pt x="2222" y="2260"/>
                    <a:pt x="2222" y="2291"/>
                    <a:pt x="2230" y="2329"/>
                  </a:cubicBezTo>
                  <a:cubicBezTo>
                    <a:pt x="2230" y="2298"/>
                    <a:pt x="2253" y="2306"/>
                    <a:pt x="2253" y="2291"/>
                  </a:cubicBezTo>
                  <a:cubicBezTo>
                    <a:pt x="2299" y="2344"/>
                    <a:pt x="2291" y="2245"/>
                    <a:pt x="2337" y="2291"/>
                  </a:cubicBezTo>
                  <a:cubicBezTo>
                    <a:pt x="2368" y="2252"/>
                    <a:pt x="2352" y="2260"/>
                    <a:pt x="2391" y="2245"/>
                  </a:cubicBezTo>
                  <a:lnTo>
                    <a:pt x="2383" y="2214"/>
                  </a:lnTo>
                  <a:lnTo>
                    <a:pt x="2414" y="2184"/>
                  </a:lnTo>
                  <a:lnTo>
                    <a:pt x="2406" y="2222"/>
                  </a:lnTo>
                  <a:lnTo>
                    <a:pt x="2452" y="2184"/>
                  </a:lnTo>
                  <a:cubicBezTo>
                    <a:pt x="2467" y="2184"/>
                    <a:pt x="2483" y="2153"/>
                    <a:pt x="2506" y="2191"/>
                  </a:cubicBezTo>
                  <a:cubicBezTo>
                    <a:pt x="2536" y="2191"/>
                    <a:pt x="2544" y="2130"/>
                    <a:pt x="2575" y="2145"/>
                  </a:cubicBezTo>
                  <a:cubicBezTo>
                    <a:pt x="2598" y="2176"/>
                    <a:pt x="2575" y="2214"/>
                    <a:pt x="2567" y="2252"/>
                  </a:cubicBezTo>
                  <a:cubicBezTo>
                    <a:pt x="2598" y="2245"/>
                    <a:pt x="2605" y="2191"/>
                    <a:pt x="2644" y="2206"/>
                  </a:cubicBezTo>
                  <a:lnTo>
                    <a:pt x="2674" y="2222"/>
                  </a:lnTo>
                  <a:lnTo>
                    <a:pt x="2651" y="2191"/>
                  </a:lnTo>
                  <a:lnTo>
                    <a:pt x="2613" y="2206"/>
                  </a:lnTo>
                  <a:cubicBezTo>
                    <a:pt x="2605" y="2176"/>
                    <a:pt x="2613" y="2176"/>
                    <a:pt x="2582" y="2184"/>
                  </a:cubicBezTo>
                  <a:lnTo>
                    <a:pt x="2598" y="2153"/>
                  </a:lnTo>
                  <a:lnTo>
                    <a:pt x="2636" y="2176"/>
                  </a:lnTo>
                  <a:lnTo>
                    <a:pt x="2636" y="2145"/>
                  </a:lnTo>
                  <a:lnTo>
                    <a:pt x="2682" y="2145"/>
                  </a:lnTo>
                  <a:lnTo>
                    <a:pt x="2674" y="2176"/>
                  </a:lnTo>
                  <a:lnTo>
                    <a:pt x="2659" y="2153"/>
                  </a:lnTo>
                  <a:lnTo>
                    <a:pt x="2674" y="2214"/>
                  </a:lnTo>
                  <a:cubicBezTo>
                    <a:pt x="2720" y="2107"/>
                    <a:pt x="2789" y="2115"/>
                    <a:pt x="2843" y="2069"/>
                  </a:cubicBezTo>
                  <a:lnTo>
                    <a:pt x="2850" y="2099"/>
                  </a:lnTo>
                  <a:cubicBezTo>
                    <a:pt x="2850" y="2076"/>
                    <a:pt x="2904" y="2053"/>
                    <a:pt x="2942" y="2038"/>
                  </a:cubicBezTo>
                  <a:cubicBezTo>
                    <a:pt x="2942" y="2069"/>
                    <a:pt x="2889" y="2092"/>
                    <a:pt x="2889" y="2107"/>
                  </a:cubicBezTo>
                  <a:cubicBezTo>
                    <a:pt x="2881" y="2076"/>
                    <a:pt x="2873" y="2099"/>
                    <a:pt x="2889" y="2115"/>
                  </a:cubicBezTo>
                  <a:cubicBezTo>
                    <a:pt x="2942" y="2092"/>
                    <a:pt x="2988" y="2076"/>
                    <a:pt x="3034" y="2076"/>
                  </a:cubicBezTo>
                  <a:cubicBezTo>
                    <a:pt x="3042" y="2115"/>
                    <a:pt x="2988" y="2099"/>
                    <a:pt x="2988" y="2145"/>
                  </a:cubicBezTo>
                  <a:cubicBezTo>
                    <a:pt x="3004" y="2145"/>
                    <a:pt x="3004" y="2153"/>
                    <a:pt x="3019" y="2130"/>
                  </a:cubicBezTo>
                  <a:cubicBezTo>
                    <a:pt x="3073" y="2168"/>
                    <a:pt x="3188" y="2076"/>
                    <a:pt x="3256" y="2076"/>
                  </a:cubicBezTo>
                  <a:lnTo>
                    <a:pt x="3233" y="2130"/>
                  </a:lnTo>
                  <a:cubicBezTo>
                    <a:pt x="3249" y="2099"/>
                    <a:pt x="3272" y="2092"/>
                    <a:pt x="3295" y="2076"/>
                  </a:cubicBezTo>
                  <a:lnTo>
                    <a:pt x="3256" y="2069"/>
                  </a:lnTo>
                  <a:lnTo>
                    <a:pt x="3256" y="2053"/>
                  </a:lnTo>
                  <a:cubicBezTo>
                    <a:pt x="3287" y="2030"/>
                    <a:pt x="3302" y="2076"/>
                    <a:pt x="3341" y="2038"/>
                  </a:cubicBezTo>
                  <a:lnTo>
                    <a:pt x="3348" y="2069"/>
                  </a:lnTo>
                  <a:cubicBezTo>
                    <a:pt x="3379" y="2053"/>
                    <a:pt x="3402" y="2069"/>
                    <a:pt x="3417" y="2061"/>
                  </a:cubicBezTo>
                  <a:lnTo>
                    <a:pt x="3417" y="2092"/>
                  </a:lnTo>
                  <a:lnTo>
                    <a:pt x="3448" y="2099"/>
                  </a:lnTo>
                  <a:lnTo>
                    <a:pt x="3456" y="2076"/>
                  </a:lnTo>
                  <a:cubicBezTo>
                    <a:pt x="3540" y="2107"/>
                    <a:pt x="3601" y="2107"/>
                    <a:pt x="3685" y="2115"/>
                  </a:cubicBezTo>
                  <a:lnTo>
                    <a:pt x="3670" y="2145"/>
                  </a:lnTo>
                  <a:lnTo>
                    <a:pt x="3708" y="2153"/>
                  </a:lnTo>
                  <a:cubicBezTo>
                    <a:pt x="3731" y="2145"/>
                    <a:pt x="3708" y="2115"/>
                    <a:pt x="3724" y="2115"/>
                  </a:cubicBezTo>
                  <a:cubicBezTo>
                    <a:pt x="3731" y="2145"/>
                    <a:pt x="3762" y="2145"/>
                    <a:pt x="3793" y="2130"/>
                  </a:cubicBezTo>
                  <a:lnTo>
                    <a:pt x="3800" y="2168"/>
                  </a:lnTo>
                  <a:lnTo>
                    <a:pt x="3823" y="2130"/>
                  </a:lnTo>
                  <a:cubicBezTo>
                    <a:pt x="3839" y="2168"/>
                    <a:pt x="3839" y="2130"/>
                    <a:pt x="3877" y="2138"/>
                  </a:cubicBezTo>
                  <a:lnTo>
                    <a:pt x="3885" y="2176"/>
                  </a:lnTo>
                  <a:lnTo>
                    <a:pt x="3900" y="2145"/>
                  </a:lnTo>
                  <a:cubicBezTo>
                    <a:pt x="3938" y="2138"/>
                    <a:pt x="3984" y="2206"/>
                    <a:pt x="3961" y="2245"/>
                  </a:cubicBezTo>
                  <a:cubicBezTo>
                    <a:pt x="4015" y="2245"/>
                    <a:pt x="3946" y="2191"/>
                    <a:pt x="3984" y="2176"/>
                  </a:cubicBezTo>
                  <a:lnTo>
                    <a:pt x="4000" y="2214"/>
                  </a:lnTo>
                  <a:cubicBezTo>
                    <a:pt x="4030" y="2206"/>
                    <a:pt x="4053" y="2229"/>
                    <a:pt x="4076" y="2191"/>
                  </a:cubicBezTo>
                  <a:cubicBezTo>
                    <a:pt x="4099" y="2206"/>
                    <a:pt x="4130" y="2206"/>
                    <a:pt x="4114" y="2245"/>
                  </a:cubicBezTo>
                  <a:lnTo>
                    <a:pt x="4153" y="2222"/>
                  </a:lnTo>
                  <a:cubicBezTo>
                    <a:pt x="4153" y="2184"/>
                    <a:pt x="4137" y="2245"/>
                    <a:pt x="4137" y="2206"/>
                  </a:cubicBezTo>
                  <a:cubicBezTo>
                    <a:pt x="4168" y="2168"/>
                    <a:pt x="4222" y="2229"/>
                    <a:pt x="4268" y="2222"/>
                  </a:cubicBezTo>
                  <a:lnTo>
                    <a:pt x="4222" y="2260"/>
                  </a:lnTo>
                  <a:cubicBezTo>
                    <a:pt x="4245" y="2306"/>
                    <a:pt x="4283" y="2229"/>
                    <a:pt x="4306" y="2252"/>
                  </a:cubicBezTo>
                  <a:cubicBezTo>
                    <a:pt x="4306" y="2298"/>
                    <a:pt x="4344" y="2283"/>
                    <a:pt x="4375" y="2268"/>
                  </a:cubicBezTo>
                  <a:cubicBezTo>
                    <a:pt x="4383" y="2306"/>
                    <a:pt x="4413" y="2306"/>
                    <a:pt x="4444" y="2321"/>
                  </a:cubicBezTo>
                  <a:cubicBezTo>
                    <a:pt x="4436" y="2344"/>
                    <a:pt x="4413" y="2306"/>
                    <a:pt x="4398" y="2329"/>
                  </a:cubicBezTo>
                  <a:lnTo>
                    <a:pt x="4367" y="2375"/>
                  </a:lnTo>
                  <a:cubicBezTo>
                    <a:pt x="4406" y="2360"/>
                    <a:pt x="4444" y="2375"/>
                    <a:pt x="4482" y="2344"/>
                  </a:cubicBezTo>
                  <a:lnTo>
                    <a:pt x="4513" y="2375"/>
                  </a:lnTo>
                  <a:cubicBezTo>
                    <a:pt x="4498" y="2413"/>
                    <a:pt x="4452" y="2344"/>
                    <a:pt x="4475" y="2406"/>
                  </a:cubicBezTo>
                  <a:lnTo>
                    <a:pt x="4421" y="2398"/>
                  </a:lnTo>
                  <a:cubicBezTo>
                    <a:pt x="4421" y="2421"/>
                    <a:pt x="4482" y="2406"/>
                    <a:pt x="4459" y="2444"/>
                  </a:cubicBezTo>
                  <a:cubicBezTo>
                    <a:pt x="4490" y="2436"/>
                    <a:pt x="4498" y="2452"/>
                    <a:pt x="4528" y="2444"/>
                  </a:cubicBezTo>
                  <a:cubicBezTo>
                    <a:pt x="4498" y="2482"/>
                    <a:pt x="4551" y="2459"/>
                    <a:pt x="4559" y="2498"/>
                  </a:cubicBezTo>
                  <a:cubicBezTo>
                    <a:pt x="4605" y="2490"/>
                    <a:pt x="4628" y="2513"/>
                    <a:pt x="4651" y="2513"/>
                  </a:cubicBezTo>
                  <a:lnTo>
                    <a:pt x="4635" y="2475"/>
                  </a:lnTo>
                  <a:cubicBezTo>
                    <a:pt x="4666" y="2444"/>
                    <a:pt x="4681" y="2482"/>
                    <a:pt x="4704" y="2490"/>
                  </a:cubicBezTo>
                  <a:lnTo>
                    <a:pt x="4666" y="2521"/>
                  </a:lnTo>
                  <a:lnTo>
                    <a:pt x="4651" y="2567"/>
                  </a:lnTo>
                  <a:cubicBezTo>
                    <a:pt x="4681" y="2521"/>
                    <a:pt x="4681" y="2567"/>
                    <a:pt x="4727" y="2559"/>
                  </a:cubicBezTo>
                  <a:cubicBezTo>
                    <a:pt x="4743" y="2528"/>
                    <a:pt x="4712" y="2551"/>
                    <a:pt x="4712" y="2521"/>
                  </a:cubicBezTo>
                  <a:cubicBezTo>
                    <a:pt x="4727" y="2528"/>
                    <a:pt x="4750" y="2521"/>
                    <a:pt x="4750" y="2551"/>
                  </a:cubicBezTo>
                  <a:lnTo>
                    <a:pt x="4727" y="2559"/>
                  </a:lnTo>
                  <a:lnTo>
                    <a:pt x="4727" y="2574"/>
                  </a:lnTo>
                  <a:cubicBezTo>
                    <a:pt x="4727" y="2605"/>
                    <a:pt x="4758" y="2551"/>
                    <a:pt x="4750" y="2590"/>
                  </a:cubicBezTo>
                  <a:lnTo>
                    <a:pt x="4789" y="2536"/>
                  </a:lnTo>
                  <a:lnTo>
                    <a:pt x="4781" y="2574"/>
                  </a:lnTo>
                  <a:lnTo>
                    <a:pt x="4804" y="2551"/>
                  </a:lnTo>
                  <a:lnTo>
                    <a:pt x="4827" y="2559"/>
                  </a:lnTo>
                  <a:cubicBezTo>
                    <a:pt x="4835" y="2597"/>
                    <a:pt x="4789" y="2590"/>
                    <a:pt x="4781" y="2628"/>
                  </a:cubicBezTo>
                  <a:lnTo>
                    <a:pt x="4819" y="2597"/>
                  </a:lnTo>
                  <a:cubicBezTo>
                    <a:pt x="4842" y="2590"/>
                    <a:pt x="4827" y="2636"/>
                    <a:pt x="4865" y="2613"/>
                  </a:cubicBezTo>
                  <a:lnTo>
                    <a:pt x="4858" y="2666"/>
                  </a:lnTo>
                  <a:cubicBezTo>
                    <a:pt x="4881" y="2651"/>
                    <a:pt x="4896" y="2681"/>
                    <a:pt x="4904" y="2704"/>
                  </a:cubicBezTo>
                  <a:cubicBezTo>
                    <a:pt x="4942" y="2674"/>
                    <a:pt x="4957" y="2712"/>
                    <a:pt x="4973" y="2720"/>
                  </a:cubicBezTo>
                  <a:lnTo>
                    <a:pt x="4942" y="2750"/>
                  </a:lnTo>
                  <a:cubicBezTo>
                    <a:pt x="4980" y="2727"/>
                    <a:pt x="4988" y="2766"/>
                    <a:pt x="5011" y="2781"/>
                  </a:cubicBezTo>
                  <a:lnTo>
                    <a:pt x="5034" y="2750"/>
                  </a:lnTo>
                  <a:lnTo>
                    <a:pt x="5018" y="2804"/>
                  </a:lnTo>
                  <a:lnTo>
                    <a:pt x="5049" y="2796"/>
                  </a:lnTo>
                  <a:cubicBezTo>
                    <a:pt x="5026" y="2873"/>
                    <a:pt x="5133" y="2835"/>
                    <a:pt x="5126" y="2896"/>
                  </a:cubicBezTo>
                  <a:cubicBezTo>
                    <a:pt x="5164" y="2873"/>
                    <a:pt x="5164" y="2881"/>
                    <a:pt x="5202" y="2896"/>
                  </a:cubicBezTo>
                  <a:lnTo>
                    <a:pt x="5202" y="2919"/>
                  </a:lnTo>
                  <a:lnTo>
                    <a:pt x="5149" y="2919"/>
                  </a:lnTo>
                  <a:cubicBezTo>
                    <a:pt x="5149" y="2950"/>
                    <a:pt x="5179" y="2950"/>
                    <a:pt x="5210" y="2950"/>
                  </a:cubicBezTo>
                  <a:lnTo>
                    <a:pt x="5179" y="2996"/>
                  </a:lnTo>
                  <a:cubicBezTo>
                    <a:pt x="5202" y="3011"/>
                    <a:pt x="5179" y="3019"/>
                    <a:pt x="5218" y="3011"/>
                  </a:cubicBezTo>
                  <a:lnTo>
                    <a:pt x="5210" y="3034"/>
                  </a:lnTo>
                  <a:cubicBezTo>
                    <a:pt x="5225" y="3011"/>
                    <a:pt x="5256" y="3034"/>
                    <a:pt x="5241" y="3072"/>
                  </a:cubicBezTo>
                  <a:cubicBezTo>
                    <a:pt x="5279" y="3057"/>
                    <a:pt x="5264" y="3072"/>
                    <a:pt x="5264" y="3095"/>
                  </a:cubicBezTo>
                  <a:lnTo>
                    <a:pt x="5287" y="3072"/>
                  </a:lnTo>
                  <a:lnTo>
                    <a:pt x="5302" y="3095"/>
                  </a:lnTo>
                  <a:lnTo>
                    <a:pt x="5264" y="3110"/>
                  </a:lnTo>
                  <a:cubicBezTo>
                    <a:pt x="5279" y="3126"/>
                    <a:pt x="5279" y="3141"/>
                    <a:pt x="5248" y="3172"/>
                  </a:cubicBezTo>
                  <a:cubicBezTo>
                    <a:pt x="5218" y="3179"/>
                    <a:pt x="5241" y="3202"/>
                    <a:pt x="5248" y="3210"/>
                  </a:cubicBezTo>
                  <a:cubicBezTo>
                    <a:pt x="5248" y="3172"/>
                    <a:pt x="5287" y="3149"/>
                    <a:pt x="5279" y="3126"/>
                  </a:cubicBezTo>
                  <a:cubicBezTo>
                    <a:pt x="5333" y="3126"/>
                    <a:pt x="5256" y="3172"/>
                    <a:pt x="5279" y="3187"/>
                  </a:cubicBezTo>
                  <a:lnTo>
                    <a:pt x="5333" y="3133"/>
                  </a:lnTo>
                  <a:lnTo>
                    <a:pt x="5302" y="3187"/>
                  </a:lnTo>
                  <a:cubicBezTo>
                    <a:pt x="5333" y="3187"/>
                    <a:pt x="5356" y="3179"/>
                    <a:pt x="5379" y="3172"/>
                  </a:cubicBezTo>
                  <a:cubicBezTo>
                    <a:pt x="5340" y="3179"/>
                    <a:pt x="5356" y="3202"/>
                    <a:pt x="5333" y="3218"/>
                  </a:cubicBezTo>
                  <a:lnTo>
                    <a:pt x="5287" y="3241"/>
                  </a:lnTo>
                  <a:lnTo>
                    <a:pt x="5333" y="3225"/>
                  </a:lnTo>
                  <a:cubicBezTo>
                    <a:pt x="5333" y="3241"/>
                    <a:pt x="5325" y="3256"/>
                    <a:pt x="5356" y="3241"/>
                  </a:cubicBezTo>
                  <a:lnTo>
                    <a:pt x="5333" y="3279"/>
                  </a:lnTo>
                  <a:cubicBezTo>
                    <a:pt x="5317" y="3287"/>
                    <a:pt x="5325" y="3248"/>
                    <a:pt x="5287" y="3264"/>
                  </a:cubicBezTo>
                  <a:cubicBezTo>
                    <a:pt x="5317" y="3279"/>
                    <a:pt x="5394" y="3340"/>
                    <a:pt x="5317" y="3356"/>
                  </a:cubicBezTo>
                  <a:lnTo>
                    <a:pt x="5325" y="3379"/>
                  </a:lnTo>
                  <a:cubicBezTo>
                    <a:pt x="5379" y="3379"/>
                    <a:pt x="5356" y="3432"/>
                    <a:pt x="5409" y="3448"/>
                  </a:cubicBezTo>
                  <a:cubicBezTo>
                    <a:pt x="5371" y="3471"/>
                    <a:pt x="5402" y="3486"/>
                    <a:pt x="5363" y="3478"/>
                  </a:cubicBezTo>
                  <a:lnTo>
                    <a:pt x="5409" y="3494"/>
                  </a:lnTo>
                  <a:cubicBezTo>
                    <a:pt x="5409" y="3524"/>
                    <a:pt x="5402" y="3562"/>
                    <a:pt x="5440" y="3593"/>
                  </a:cubicBezTo>
                  <a:cubicBezTo>
                    <a:pt x="5409" y="3601"/>
                    <a:pt x="5417" y="3631"/>
                    <a:pt x="5440" y="3631"/>
                  </a:cubicBezTo>
                  <a:cubicBezTo>
                    <a:pt x="5409" y="3647"/>
                    <a:pt x="5432" y="3662"/>
                    <a:pt x="5409" y="3670"/>
                  </a:cubicBezTo>
                  <a:cubicBezTo>
                    <a:pt x="5432" y="3662"/>
                    <a:pt x="5432" y="3662"/>
                    <a:pt x="5455" y="3647"/>
                  </a:cubicBezTo>
                  <a:lnTo>
                    <a:pt x="5432" y="3700"/>
                  </a:lnTo>
                  <a:cubicBezTo>
                    <a:pt x="5432" y="3716"/>
                    <a:pt x="5470" y="3708"/>
                    <a:pt x="5432" y="3739"/>
                  </a:cubicBezTo>
                  <a:lnTo>
                    <a:pt x="5455" y="3739"/>
                  </a:lnTo>
                  <a:lnTo>
                    <a:pt x="5478" y="3677"/>
                  </a:lnTo>
                  <a:lnTo>
                    <a:pt x="5478" y="3777"/>
                  </a:lnTo>
                  <a:lnTo>
                    <a:pt x="5455" y="3785"/>
                  </a:lnTo>
                  <a:cubicBezTo>
                    <a:pt x="5448" y="3777"/>
                    <a:pt x="5470" y="3746"/>
                    <a:pt x="5432" y="3746"/>
                  </a:cubicBezTo>
                  <a:cubicBezTo>
                    <a:pt x="5409" y="3762"/>
                    <a:pt x="5455" y="3785"/>
                    <a:pt x="5417" y="3823"/>
                  </a:cubicBezTo>
                  <a:lnTo>
                    <a:pt x="5432" y="3838"/>
                  </a:lnTo>
                  <a:lnTo>
                    <a:pt x="5455" y="3831"/>
                  </a:lnTo>
                  <a:lnTo>
                    <a:pt x="5478" y="3892"/>
                  </a:lnTo>
                  <a:lnTo>
                    <a:pt x="5440" y="3907"/>
                  </a:lnTo>
                  <a:lnTo>
                    <a:pt x="5470" y="3915"/>
                  </a:lnTo>
                  <a:lnTo>
                    <a:pt x="5440" y="3930"/>
                  </a:lnTo>
                  <a:lnTo>
                    <a:pt x="5470" y="3938"/>
                  </a:lnTo>
                  <a:cubicBezTo>
                    <a:pt x="5394" y="4007"/>
                    <a:pt x="5455" y="4091"/>
                    <a:pt x="5417" y="4145"/>
                  </a:cubicBezTo>
                  <a:lnTo>
                    <a:pt x="5379" y="4137"/>
                  </a:lnTo>
                  <a:cubicBezTo>
                    <a:pt x="5371" y="4160"/>
                    <a:pt x="5417" y="4198"/>
                    <a:pt x="5363" y="4237"/>
                  </a:cubicBezTo>
                  <a:lnTo>
                    <a:pt x="5394" y="4237"/>
                  </a:lnTo>
                  <a:lnTo>
                    <a:pt x="5409" y="4244"/>
                  </a:lnTo>
                  <a:lnTo>
                    <a:pt x="5379" y="4237"/>
                  </a:lnTo>
                  <a:lnTo>
                    <a:pt x="5371" y="4275"/>
                  </a:lnTo>
                  <a:lnTo>
                    <a:pt x="5402" y="4260"/>
                  </a:lnTo>
                  <a:lnTo>
                    <a:pt x="5409" y="4290"/>
                  </a:lnTo>
                  <a:lnTo>
                    <a:pt x="5379" y="4290"/>
                  </a:lnTo>
                  <a:lnTo>
                    <a:pt x="5402" y="4313"/>
                  </a:lnTo>
                  <a:lnTo>
                    <a:pt x="5363" y="4321"/>
                  </a:lnTo>
                  <a:cubicBezTo>
                    <a:pt x="5363" y="4367"/>
                    <a:pt x="5363" y="4413"/>
                    <a:pt x="5340" y="4451"/>
                  </a:cubicBezTo>
                  <a:lnTo>
                    <a:pt x="5363" y="4443"/>
                  </a:lnTo>
                  <a:lnTo>
                    <a:pt x="5363" y="4482"/>
                  </a:lnTo>
                  <a:lnTo>
                    <a:pt x="5333" y="4474"/>
                  </a:lnTo>
                  <a:lnTo>
                    <a:pt x="5333" y="4566"/>
                  </a:lnTo>
                  <a:lnTo>
                    <a:pt x="5317" y="4597"/>
                  </a:lnTo>
                  <a:cubicBezTo>
                    <a:pt x="5340" y="4581"/>
                    <a:pt x="5333" y="4597"/>
                    <a:pt x="5340" y="4620"/>
                  </a:cubicBezTo>
                  <a:cubicBezTo>
                    <a:pt x="5340" y="4566"/>
                    <a:pt x="5379" y="4558"/>
                    <a:pt x="5379" y="4512"/>
                  </a:cubicBezTo>
                  <a:lnTo>
                    <a:pt x="5363" y="4520"/>
                  </a:lnTo>
                  <a:lnTo>
                    <a:pt x="5363" y="4489"/>
                  </a:lnTo>
                  <a:cubicBezTo>
                    <a:pt x="5394" y="4482"/>
                    <a:pt x="5394" y="4482"/>
                    <a:pt x="5417" y="4466"/>
                  </a:cubicBezTo>
                  <a:cubicBezTo>
                    <a:pt x="5379" y="4512"/>
                    <a:pt x="5409" y="4597"/>
                    <a:pt x="5363" y="4627"/>
                  </a:cubicBezTo>
                  <a:lnTo>
                    <a:pt x="5379" y="4635"/>
                  </a:lnTo>
                  <a:lnTo>
                    <a:pt x="5356" y="4643"/>
                  </a:lnTo>
                  <a:cubicBezTo>
                    <a:pt x="5394" y="4681"/>
                    <a:pt x="5356" y="4704"/>
                    <a:pt x="5333" y="4735"/>
                  </a:cubicBezTo>
                  <a:cubicBezTo>
                    <a:pt x="5363" y="4750"/>
                    <a:pt x="5356" y="4773"/>
                    <a:pt x="5340" y="4788"/>
                  </a:cubicBezTo>
                  <a:cubicBezTo>
                    <a:pt x="5325" y="4773"/>
                    <a:pt x="5302" y="4750"/>
                    <a:pt x="5279" y="4758"/>
                  </a:cubicBezTo>
                  <a:lnTo>
                    <a:pt x="5264" y="4712"/>
                  </a:lnTo>
                  <a:lnTo>
                    <a:pt x="5241" y="4735"/>
                  </a:lnTo>
                  <a:lnTo>
                    <a:pt x="5264" y="4773"/>
                  </a:lnTo>
                  <a:lnTo>
                    <a:pt x="5256" y="4819"/>
                  </a:lnTo>
                  <a:cubicBezTo>
                    <a:pt x="5210" y="4819"/>
                    <a:pt x="5218" y="4865"/>
                    <a:pt x="5218" y="4903"/>
                  </a:cubicBezTo>
                  <a:cubicBezTo>
                    <a:pt x="5179" y="4895"/>
                    <a:pt x="5179" y="4903"/>
                    <a:pt x="5202" y="4941"/>
                  </a:cubicBezTo>
                  <a:lnTo>
                    <a:pt x="5172" y="4926"/>
                  </a:lnTo>
                  <a:cubicBezTo>
                    <a:pt x="5141" y="4941"/>
                    <a:pt x="5172" y="4987"/>
                    <a:pt x="5141" y="5010"/>
                  </a:cubicBezTo>
                  <a:lnTo>
                    <a:pt x="5172" y="5026"/>
                  </a:lnTo>
                  <a:lnTo>
                    <a:pt x="5164" y="5056"/>
                  </a:lnTo>
                  <a:lnTo>
                    <a:pt x="5133" y="5049"/>
                  </a:lnTo>
                  <a:lnTo>
                    <a:pt x="5141" y="5079"/>
                  </a:lnTo>
                  <a:lnTo>
                    <a:pt x="5103" y="5064"/>
                  </a:lnTo>
                  <a:cubicBezTo>
                    <a:pt x="5110" y="5095"/>
                    <a:pt x="5095" y="5118"/>
                    <a:pt x="5095" y="5118"/>
                  </a:cubicBezTo>
                  <a:lnTo>
                    <a:pt x="5057" y="5118"/>
                  </a:lnTo>
                  <a:lnTo>
                    <a:pt x="5049" y="5171"/>
                  </a:lnTo>
                  <a:cubicBezTo>
                    <a:pt x="5034" y="5202"/>
                    <a:pt x="5072" y="5240"/>
                    <a:pt x="5018" y="5248"/>
                  </a:cubicBezTo>
                  <a:cubicBezTo>
                    <a:pt x="5049" y="5271"/>
                    <a:pt x="5011" y="5294"/>
                    <a:pt x="5011" y="5317"/>
                  </a:cubicBezTo>
                  <a:lnTo>
                    <a:pt x="4980" y="5309"/>
                  </a:lnTo>
                  <a:cubicBezTo>
                    <a:pt x="5011" y="5332"/>
                    <a:pt x="4957" y="5332"/>
                    <a:pt x="4980" y="5386"/>
                  </a:cubicBezTo>
                  <a:lnTo>
                    <a:pt x="5011" y="5363"/>
                  </a:lnTo>
                  <a:lnTo>
                    <a:pt x="5018" y="5401"/>
                  </a:lnTo>
                  <a:lnTo>
                    <a:pt x="5049" y="5386"/>
                  </a:lnTo>
                  <a:lnTo>
                    <a:pt x="5064" y="5409"/>
                  </a:lnTo>
                  <a:cubicBezTo>
                    <a:pt x="5064" y="5424"/>
                    <a:pt x="5018" y="5409"/>
                    <a:pt x="5034" y="5447"/>
                  </a:cubicBezTo>
                  <a:lnTo>
                    <a:pt x="4988" y="5439"/>
                  </a:lnTo>
                  <a:cubicBezTo>
                    <a:pt x="4957" y="5439"/>
                    <a:pt x="4980" y="5478"/>
                    <a:pt x="4942" y="5478"/>
                  </a:cubicBezTo>
                  <a:lnTo>
                    <a:pt x="4957" y="5516"/>
                  </a:lnTo>
                  <a:cubicBezTo>
                    <a:pt x="4934" y="5485"/>
                    <a:pt x="4919" y="5439"/>
                    <a:pt x="4919" y="5393"/>
                  </a:cubicBezTo>
                  <a:lnTo>
                    <a:pt x="4873" y="5424"/>
                  </a:lnTo>
                  <a:lnTo>
                    <a:pt x="4873" y="5447"/>
                  </a:lnTo>
                  <a:lnTo>
                    <a:pt x="4896" y="5470"/>
                  </a:lnTo>
                  <a:lnTo>
                    <a:pt x="4842" y="5478"/>
                  </a:lnTo>
                  <a:cubicBezTo>
                    <a:pt x="4896" y="5508"/>
                    <a:pt x="4842" y="5577"/>
                    <a:pt x="4796" y="5554"/>
                  </a:cubicBezTo>
                  <a:cubicBezTo>
                    <a:pt x="4827" y="5577"/>
                    <a:pt x="4789" y="5577"/>
                    <a:pt x="4796" y="5600"/>
                  </a:cubicBezTo>
                  <a:cubicBezTo>
                    <a:pt x="4827" y="5600"/>
                    <a:pt x="4804" y="5577"/>
                    <a:pt x="4835" y="5577"/>
                  </a:cubicBezTo>
                  <a:lnTo>
                    <a:pt x="4796" y="5623"/>
                  </a:lnTo>
                  <a:lnTo>
                    <a:pt x="4819" y="5662"/>
                  </a:lnTo>
                  <a:lnTo>
                    <a:pt x="4796" y="5639"/>
                  </a:lnTo>
                  <a:lnTo>
                    <a:pt x="4827" y="5669"/>
                  </a:lnTo>
                  <a:lnTo>
                    <a:pt x="4835" y="5631"/>
                  </a:lnTo>
                  <a:lnTo>
                    <a:pt x="4873" y="5639"/>
                  </a:lnTo>
                  <a:cubicBezTo>
                    <a:pt x="4873" y="5669"/>
                    <a:pt x="4835" y="5669"/>
                    <a:pt x="4835" y="5700"/>
                  </a:cubicBezTo>
                  <a:lnTo>
                    <a:pt x="4781" y="5654"/>
                  </a:lnTo>
                  <a:cubicBezTo>
                    <a:pt x="4804" y="5669"/>
                    <a:pt x="4789" y="5669"/>
                    <a:pt x="4789" y="5692"/>
                  </a:cubicBezTo>
                  <a:cubicBezTo>
                    <a:pt x="4758" y="5669"/>
                    <a:pt x="4789" y="5669"/>
                    <a:pt x="4750" y="5677"/>
                  </a:cubicBezTo>
                  <a:lnTo>
                    <a:pt x="4766" y="5731"/>
                  </a:lnTo>
                  <a:cubicBezTo>
                    <a:pt x="4727" y="5708"/>
                    <a:pt x="4758" y="5769"/>
                    <a:pt x="4712" y="5754"/>
                  </a:cubicBezTo>
                  <a:cubicBezTo>
                    <a:pt x="4743" y="5708"/>
                    <a:pt x="4743" y="5654"/>
                    <a:pt x="4796" y="5616"/>
                  </a:cubicBezTo>
                  <a:cubicBezTo>
                    <a:pt x="4750" y="5600"/>
                    <a:pt x="4804" y="5562"/>
                    <a:pt x="4766" y="5547"/>
                  </a:cubicBezTo>
                  <a:lnTo>
                    <a:pt x="4743" y="5554"/>
                  </a:lnTo>
                  <a:cubicBezTo>
                    <a:pt x="4766" y="5585"/>
                    <a:pt x="4720" y="5600"/>
                    <a:pt x="4704" y="5593"/>
                  </a:cubicBezTo>
                  <a:cubicBezTo>
                    <a:pt x="4743" y="5600"/>
                    <a:pt x="4712" y="5631"/>
                    <a:pt x="4750" y="5639"/>
                  </a:cubicBezTo>
                  <a:lnTo>
                    <a:pt x="4727" y="5669"/>
                  </a:lnTo>
                  <a:cubicBezTo>
                    <a:pt x="4712" y="5669"/>
                    <a:pt x="4758" y="5639"/>
                    <a:pt x="4712" y="5654"/>
                  </a:cubicBezTo>
                  <a:lnTo>
                    <a:pt x="4720" y="5623"/>
                  </a:lnTo>
                  <a:lnTo>
                    <a:pt x="4689" y="5616"/>
                  </a:lnTo>
                  <a:cubicBezTo>
                    <a:pt x="4712" y="5662"/>
                    <a:pt x="4674" y="5639"/>
                    <a:pt x="4651" y="5631"/>
                  </a:cubicBezTo>
                  <a:cubicBezTo>
                    <a:pt x="4689" y="5662"/>
                    <a:pt x="4628" y="5692"/>
                    <a:pt x="4628" y="5715"/>
                  </a:cubicBezTo>
                  <a:lnTo>
                    <a:pt x="4651" y="5731"/>
                  </a:lnTo>
                  <a:cubicBezTo>
                    <a:pt x="4666" y="5776"/>
                    <a:pt x="4605" y="5792"/>
                    <a:pt x="4612" y="5822"/>
                  </a:cubicBezTo>
                  <a:lnTo>
                    <a:pt x="4574" y="5792"/>
                  </a:lnTo>
                  <a:lnTo>
                    <a:pt x="4628" y="5738"/>
                  </a:lnTo>
                  <a:lnTo>
                    <a:pt x="4589" y="5708"/>
                  </a:lnTo>
                  <a:lnTo>
                    <a:pt x="4574" y="5715"/>
                  </a:lnTo>
                  <a:lnTo>
                    <a:pt x="4597" y="5738"/>
                  </a:lnTo>
                  <a:cubicBezTo>
                    <a:pt x="4551" y="5738"/>
                    <a:pt x="4528" y="5807"/>
                    <a:pt x="4551" y="5845"/>
                  </a:cubicBezTo>
                  <a:cubicBezTo>
                    <a:pt x="4513" y="5792"/>
                    <a:pt x="4498" y="5845"/>
                    <a:pt x="4459" y="5822"/>
                  </a:cubicBezTo>
                  <a:lnTo>
                    <a:pt x="4452" y="5845"/>
                  </a:lnTo>
                  <a:cubicBezTo>
                    <a:pt x="4475" y="5868"/>
                    <a:pt x="4475" y="5830"/>
                    <a:pt x="4490" y="5845"/>
                  </a:cubicBezTo>
                  <a:cubicBezTo>
                    <a:pt x="4521" y="5853"/>
                    <a:pt x="4513" y="5884"/>
                    <a:pt x="4521" y="5930"/>
                  </a:cubicBezTo>
                  <a:cubicBezTo>
                    <a:pt x="4482" y="5922"/>
                    <a:pt x="4513" y="5891"/>
                    <a:pt x="4490" y="5868"/>
                  </a:cubicBezTo>
                  <a:cubicBezTo>
                    <a:pt x="4459" y="5868"/>
                    <a:pt x="4482" y="5891"/>
                    <a:pt x="4475" y="5907"/>
                  </a:cubicBezTo>
                  <a:lnTo>
                    <a:pt x="4498" y="5937"/>
                  </a:lnTo>
                  <a:lnTo>
                    <a:pt x="4482" y="5968"/>
                  </a:lnTo>
                  <a:cubicBezTo>
                    <a:pt x="4513" y="5968"/>
                    <a:pt x="4490" y="5922"/>
                    <a:pt x="4536" y="5937"/>
                  </a:cubicBezTo>
                  <a:cubicBezTo>
                    <a:pt x="4536" y="5899"/>
                    <a:pt x="4536" y="5868"/>
                    <a:pt x="4559" y="5861"/>
                  </a:cubicBezTo>
                  <a:lnTo>
                    <a:pt x="4551" y="5891"/>
                  </a:lnTo>
                  <a:lnTo>
                    <a:pt x="4559" y="5884"/>
                  </a:lnTo>
                  <a:cubicBezTo>
                    <a:pt x="4643" y="5960"/>
                    <a:pt x="4482" y="5983"/>
                    <a:pt x="4452" y="6060"/>
                  </a:cubicBezTo>
                  <a:lnTo>
                    <a:pt x="4475" y="6075"/>
                  </a:lnTo>
                  <a:lnTo>
                    <a:pt x="4498" y="6052"/>
                  </a:lnTo>
                  <a:cubicBezTo>
                    <a:pt x="4513" y="6060"/>
                    <a:pt x="4498" y="6098"/>
                    <a:pt x="4475" y="6091"/>
                  </a:cubicBezTo>
                  <a:cubicBezTo>
                    <a:pt x="4498" y="6098"/>
                    <a:pt x="4490" y="6160"/>
                    <a:pt x="4459" y="6152"/>
                  </a:cubicBezTo>
                  <a:lnTo>
                    <a:pt x="4482" y="6114"/>
                  </a:lnTo>
                  <a:cubicBezTo>
                    <a:pt x="4452" y="6091"/>
                    <a:pt x="4459" y="6083"/>
                    <a:pt x="4444" y="6052"/>
                  </a:cubicBezTo>
                  <a:lnTo>
                    <a:pt x="4398" y="6052"/>
                  </a:lnTo>
                  <a:cubicBezTo>
                    <a:pt x="4413" y="6022"/>
                    <a:pt x="4444" y="6022"/>
                    <a:pt x="4444" y="5968"/>
                  </a:cubicBezTo>
                  <a:cubicBezTo>
                    <a:pt x="4406" y="5960"/>
                    <a:pt x="4421" y="5945"/>
                    <a:pt x="4383" y="5945"/>
                  </a:cubicBezTo>
                  <a:cubicBezTo>
                    <a:pt x="4406" y="5960"/>
                    <a:pt x="4421" y="5968"/>
                    <a:pt x="4421" y="5999"/>
                  </a:cubicBezTo>
                  <a:cubicBezTo>
                    <a:pt x="4406" y="6014"/>
                    <a:pt x="4367" y="6022"/>
                    <a:pt x="4360" y="6052"/>
                  </a:cubicBezTo>
                  <a:lnTo>
                    <a:pt x="4383" y="6075"/>
                  </a:lnTo>
                  <a:lnTo>
                    <a:pt x="4421" y="6052"/>
                  </a:lnTo>
                  <a:lnTo>
                    <a:pt x="4421" y="6098"/>
                  </a:lnTo>
                  <a:lnTo>
                    <a:pt x="4406" y="6083"/>
                  </a:lnTo>
                  <a:cubicBezTo>
                    <a:pt x="4375" y="6091"/>
                    <a:pt x="4421" y="6114"/>
                    <a:pt x="4398" y="6121"/>
                  </a:cubicBezTo>
                  <a:lnTo>
                    <a:pt x="4367" y="6075"/>
                  </a:lnTo>
                  <a:cubicBezTo>
                    <a:pt x="4375" y="6129"/>
                    <a:pt x="4291" y="6129"/>
                    <a:pt x="4298" y="6190"/>
                  </a:cubicBezTo>
                  <a:lnTo>
                    <a:pt x="4260" y="6160"/>
                  </a:lnTo>
                  <a:cubicBezTo>
                    <a:pt x="4252" y="6175"/>
                    <a:pt x="4229" y="6175"/>
                    <a:pt x="4245" y="6213"/>
                  </a:cubicBezTo>
                  <a:lnTo>
                    <a:pt x="4283" y="6236"/>
                  </a:lnTo>
                  <a:cubicBezTo>
                    <a:pt x="4268" y="6267"/>
                    <a:pt x="4252" y="6267"/>
                    <a:pt x="4245" y="6290"/>
                  </a:cubicBezTo>
                  <a:cubicBezTo>
                    <a:pt x="4222" y="6282"/>
                    <a:pt x="4214" y="6228"/>
                    <a:pt x="4252" y="6244"/>
                  </a:cubicBezTo>
                  <a:lnTo>
                    <a:pt x="4214" y="6206"/>
                  </a:lnTo>
                  <a:cubicBezTo>
                    <a:pt x="4222" y="6251"/>
                    <a:pt x="4191" y="6251"/>
                    <a:pt x="4183" y="6290"/>
                  </a:cubicBezTo>
                  <a:lnTo>
                    <a:pt x="4214" y="6282"/>
                  </a:lnTo>
                  <a:cubicBezTo>
                    <a:pt x="4229" y="6313"/>
                    <a:pt x="4191" y="6305"/>
                    <a:pt x="4191" y="6328"/>
                  </a:cubicBezTo>
                  <a:lnTo>
                    <a:pt x="4168" y="6313"/>
                  </a:lnTo>
                  <a:cubicBezTo>
                    <a:pt x="4191" y="6366"/>
                    <a:pt x="4114" y="6343"/>
                    <a:pt x="4114" y="6382"/>
                  </a:cubicBezTo>
                  <a:cubicBezTo>
                    <a:pt x="4076" y="6351"/>
                    <a:pt x="4130" y="6328"/>
                    <a:pt x="4114" y="6313"/>
                  </a:cubicBezTo>
                  <a:lnTo>
                    <a:pt x="4107" y="6320"/>
                  </a:lnTo>
                  <a:lnTo>
                    <a:pt x="4076" y="6290"/>
                  </a:lnTo>
                  <a:lnTo>
                    <a:pt x="4069" y="6328"/>
                  </a:lnTo>
                  <a:cubicBezTo>
                    <a:pt x="4069" y="6359"/>
                    <a:pt x="4038" y="6343"/>
                    <a:pt x="4030" y="6351"/>
                  </a:cubicBezTo>
                  <a:lnTo>
                    <a:pt x="4030" y="6320"/>
                  </a:lnTo>
                  <a:cubicBezTo>
                    <a:pt x="4000" y="6290"/>
                    <a:pt x="4000" y="6382"/>
                    <a:pt x="3977" y="6328"/>
                  </a:cubicBezTo>
                  <a:lnTo>
                    <a:pt x="3977" y="6366"/>
                  </a:lnTo>
                  <a:lnTo>
                    <a:pt x="4000" y="6389"/>
                  </a:lnTo>
                  <a:lnTo>
                    <a:pt x="3977" y="6382"/>
                  </a:lnTo>
                  <a:cubicBezTo>
                    <a:pt x="3977" y="6428"/>
                    <a:pt x="3938" y="6405"/>
                    <a:pt x="3885" y="6397"/>
                  </a:cubicBezTo>
                  <a:cubicBezTo>
                    <a:pt x="3885" y="6435"/>
                    <a:pt x="3823" y="6405"/>
                    <a:pt x="3800" y="6443"/>
                  </a:cubicBezTo>
                  <a:lnTo>
                    <a:pt x="3831" y="6458"/>
                  </a:lnTo>
                  <a:cubicBezTo>
                    <a:pt x="3839" y="6481"/>
                    <a:pt x="3800" y="6497"/>
                    <a:pt x="3793" y="6497"/>
                  </a:cubicBezTo>
                  <a:lnTo>
                    <a:pt x="3793" y="6466"/>
                  </a:lnTo>
                  <a:lnTo>
                    <a:pt x="3762" y="6435"/>
                  </a:lnTo>
                  <a:lnTo>
                    <a:pt x="3762" y="6512"/>
                  </a:lnTo>
                  <a:lnTo>
                    <a:pt x="3724" y="6474"/>
                  </a:lnTo>
                  <a:cubicBezTo>
                    <a:pt x="3716" y="6474"/>
                    <a:pt x="3708" y="6512"/>
                    <a:pt x="3693" y="6474"/>
                  </a:cubicBezTo>
                  <a:cubicBezTo>
                    <a:pt x="3685" y="6512"/>
                    <a:pt x="3670" y="6504"/>
                    <a:pt x="3647" y="6504"/>
                  </a:cubicBezTo>
                  <a:lnTo>
                    <a:pt x="3632" y="6458"/>
                  </a:lnTo>
                  <a:lnTo>
                    <a:pt x="3640" y="6512"/>
                  </a:lnTo>
                  <a:lnTo>
                    <a:pt x="3609" y="6466"/>
                  </a:lnTo>
                  <a:lnTo>
                    <a:pt x="3594" y="6466"/>
                  </a:lnTo>
                  <a:lnTo>
                    <a:pt x="3571" y="6420"/>
                  </a:lnTo>
                  <a:lnTo>
                    <a:pt x="3571" y="6435"/>
                  </a:lnTo>
                  <a:lnTo>
                    <a:pt x="3578" y="6282"/>
                  </a:lnTo>
                  <a:lnTo>
                    <a:pt x="3563" y="6282"/>
                  </a:lnTo>
                  <a:lnTo>
                    <a:pt x="3571" y="6474"/>
                  </a:lnTo>
                  <a:lnTo>
                    <a:pt x="3571" y="6512"/>
                  </a:lnTo>
                  <a:cubicBezTo>
                    <a:pt x="3563" y="6512"/>
                    <a:pt x="3563" y="6497"/>
                    <a:pt x="3563" y="6520"/>
                  </a:cubicBezTo>
                  <a:cubicBezTo>
                    <a:pt x="3548" y="6497"/>
                    <a:pt x="3563" y="6504"/>
                    <a:pt x="3563" y="6481"/>
                  </a:cubicBezTo>
                  <a:lnTo>
                    <a:pt x="3548" y="6512"/>
                  </a:lnTo>
                  <a:lnTo>
                    <a:pt x="3525" y="6512"/>
                  </a:lnTo>
                  <a:lnTo>
                    <a:pt x="3525" y="6458"/>
                  </a:lnTo>
                  <a:lnTo>
                    <a:pt x="3494" y="6420"/>
                  </a:lnTo>
                  <a:cubicBezTo>
                    <a:pt x="3486" y="6382"/>
                    <a:pt x="3486" y="6359"/>
                    <a:pt x="3463" y="6351"/>
                  </a:cubicBezTo>
                  <a:lnTo>
                    <a:pt x="3471" y="6389"/>
                  </a:lnTo>
                  <a:lnTo>
                    <a:pt x="3456" y="6389"/>
                  </a:lnTo>
                  <a:lnTo>
                    <a:pt x="3448" y="6428"/>
                  </a:lnTo>
                  <a:cubicBezTo>
                    <a:pt x="3456" y="6428"/>
                    <a:pt x="3463" y="6466"/>
                    <a:pt x="3471" y="6428"/>
                  </a:cubicBezTo>
                  <a:lnTo>
                    <a:pt x="3471" y="6466"/>
                  </a:lnTo>
                  <a:cubicBezTo>
                    <a:pt x="3463" y="6466"/>
                    <a:pt x="3471" y="6428"/>
                    <a:pt x="3456" y="6466"/>
                  </a:cubicBezTo>
                  <a:lnTo>
                    <a:pt x="3456" y="6428"/>
                  </a:lnTo>
                  <a:cubicBezTo>
                    <a:pt x="3456" y="6466"/>
                    <a:pt x="3448" y="6458"/>
                    <a:pt x="3433" y="6435"/>
                  </a:cubicBezTo>
                  <a:lnTo>
                    <a:pt x="3448" y="6466"/>
                  </a:lnTo>
                  <a:lnTo>
                    <a:pt x="3433" y="6481"/>
                  </a:lnTo>
                  <a:lnTo>
                    <a:pt x="3425" y="6435"/>
                  </a:lnTo>
                  <a:cubicBezTo>
                    <a:pt x="3425" y="6435"/>
                    <a:pt x="3402" y="6466"/>
                    <a:pt x="3410" y="6428"/>
                  </a:cubicBezTo>
                  <a:lnTo>
                    <a:pt x="3379" y="6458"/>
                  </a:lnTo>
                  <a:lnTo>
                    <a:pt x="3387" y="6428"/>
                  </a:lnTo>
                  <a:cubicBezTo>
                    <a:pt x="3379" y="6420"/>
                    <a:pt x="3356" y="6382"/>
                    <a:pt x="3348" y="6420"/>
                  </a:cubicBezTo>
                  <a:lnTo>
                    <a:pt x="3348" y="6389"/>
                  </a:lnTo>
                  <a:cubicBezTo>
                    <a:pt x="3333" y="6389"/>
                    <a:pt x="3295" y="6420"/>
                    <a:pt x="3264" y="6474"/>
                  </a:cubicBezTo>
                  <a:lnTo>
                    <a:pt x="3241" y="6474"/>
                  </a:lnTo>
                  <a:lnTo>
                    <a:pt x="3256" y="6420"/>
                  </a:lnTo>
                  <a:lnTo>
                    <a:pt x="3272" y="6428"/>
                  </a:lnTo>
                  <a:lnTo>
                    <a:pt x="3295" y="6366"/>
                  </a:lnTo>
                  <a:lnTo>
                    <a:pt x="3295" y="6389"/>
                  </a:lnTo>
                  <a:lnTo>
                    <a:pt x="3264" y="6389"/>
                  </a:lnTo>
                  <a:lnTo>
                    <a:pt x="3279" y="6366"/>
                  </a:lnTo>
                  <a:cubicBezTo>
                    <a:pt x="3279" y="6343"/>
                    <a:pt x="3264" y="6382"/>
                    <a:pt x="3264" y="6351"/>
                  </a:cubicBezTo>
                  <a:cubicBezTo>
                    <a:pt x="3241" y="6405"/>
                    <a:pt x="3226" y="6351"/>
                    <a:pt x="3218" y="6313"/>
                  </a:cubicBezTo>
                  <a:lnTo>
                    <a:pt x="3195" y="6382"/>
                  </a:lnTo>
                  <a:cubicBezTo>
                    <a:pt x="3203" y="6351"/>
                    <a:pt x="3203" y="6359"/>
                    <a:pt x="3218" y="6382"/>
                  </a:cubicBezTo>
                  <a:lnTo>
                    <a:pt x="3203" y="6382"/>
                  </a:lnTo>
                  <a:cubicBezTo>
                    <a:pt x="3195" y="6405"/>
                    <a:pt x="3233" y="6397"/>
                    <a:pt x="3241" y="6420"/>
                  </a:cubicBezTo>
                  <a:cubicBezTo>
                    <a:pt x="3188" y="6435"/>
                    <a:pt x="3126" y="6366"/>
                    <a:pt x="3073" y="6359"/>
                  </a:cubicBezTo>
                  <a:lnTo>
                    <a:pt x="3088" y="6343"/>
                  </a:lnTo>
                  <a:lnTo>
                    <a:pt x="3065" y="6343"/>
                  </a:lnTo>
                  <a:cubicBezTo>
                    <a:pt x="3080" y="6305"/>
                    <a:pt x="3057" y="6328"/>
                    <a:pt x="3057" y="6305"/>
                  </a:cubicBezTo>
                  <a:lnTo>
                    <a:pt x="3073" y="6267"/>
                  </a:lnTo>
                  <a:cubicBezTo>
                    <a:pt x="3042" y="6290"/>
                    <a:pt x="3057" y="6274"/>
                    <a:pt x="3034" y="6244"/>
                  </a:cubicBezTo>
                  <a:cubicBezTo>
                    <a:pt x="3019" y="6267"/>
                    <a:pt x="2988" y="6274"/>
                    <a:pt x="2996" y="6236"/>
                  </a:cubicBezTo>
                  <a:lnTo>
                    <a:pt x="2950" y="6244"/>
                  </a:lnTo>
                  <a:cubicBezTo>
                    <a:pt x="2973" y="6160"/>
                    <a:pt x="2889" y="6167"/>
                    <a:pt x="2873" y="6091"/>
                  </a:cubicBezTo>
                  <a:cubicBezTo>
                    <a:pt x="2850" y="6114"/>
                    <a:pt x="2835" y="6121"/>
                    <a:pt x="2850" y="6083"/>
                  </a:cubicBezTo>
                  <a:lnTo>
                    <a:pt x="2812" y="6098"/>
                  </a:lnTo>
                  <a:lnTo>
                    <a:pt x="2804" y="6091"/>
                  </a:lnTo>
                  <a:lnTo>
                    <a:pt x="2850" y="6060"/>
                  </a:lnTo>
                  <a:cubicBezTo>
                    <a:pt x="2850" y="6037"/>
                    <a:pt x="2812" y="6091"/>
                    <a:pt x="2827" y="6052"/>
                  </a:cubicBezTo>
                  <a:cubicBezTo>
                    <a:pt x="2781" y="6083"/>
                    <a:pt x="2797" y="6060"/>
                    <a:pt x="2781" y="6052"/>
                  </a:cubicBezTo>
                  <a:lnTo>
                    <a:pt x="2827" y="6037"/>
                  </a:lnTo>
                  <a:cubicBezTo>
                    <a:pt x="2774" y="6037"/>
                    <a:pt x="2766" y="5976"/>
                    <a:pt x="2697" y="5999"/>
                  </a:cubicBezTo>
                  <a:lnTo>
                    <a:pt x="2690" y="5968"/>
                  </a:lnTo>
                  <a:lnTo>
                    <a:pt x="2728" y="5930"/>
                  </a:lnTo>
                  <a:lnTo>
                    <a:pt x="2690" y="5960"/>
                  </a:lnTo>
                  <a:lnTo>
                    <a:pt x="2651" y="5945"/>
                  </a:lnTo>
                  <a:cubicBezTo>
                    <a:pt x="2674" y="5922"/>
                    <a:pt x="2720" y="5922"/>
                    <a:pt x="2728" y="5930"/>
                  </a:cubicBezTo>
                  <a:lnTo>
                    <a:pt x="2736" y="5922"/>
                  </a:lnTo>
                  <a:cubicBezTo>
                    <a:pt x="2743" y="5884"/>
                    <a:pt x="2766" y="5822"/>
                    <a:pt x="2690" y="5830"/>
                  </a:cubicBezTo>
                  <a:lnTo>
                    <a:pt x="2728" y="5807"/>
                  </a:lnTo>
                  <a:cubicBezTo>
                    <a:pt x="2690" y="5815"/>
                    <a:pt x="2705" y="5769"/>
                    <a:pt x="2690" y="5746"/>
                  </a:cubicBezTo>
                  <a:lnTo>
                    <a:pt x="2659" y="5754"/>
                  </a:lnTo>
                  <a:lnTo>
                    <a:pt x="2682" y="5669"/>
                  </a:lnTo>
                  <a:lnTo>
                    <a:pt x="2651" y="5669"/>
                  </a:lnTo>
                  <a:lnTo>
                    <a:pt x="2674" y="5731"/>
                  </a:lnTo>
                  <a:cubicBezTo>
                    <a:pt x="2682" y="5700"/>
                    <a:pt x="2659" y="5700"/>
                    <a:pt x="2636" y="5715"/>
                  </a:cubicBezTo>
                  <a:lnTo>
                    <a:pt x="2636" y="5708"/>
                  </a:lnTo>
                  <a:lnTo>
                    <a:pt x="2659" y="5700"/>
                  </a:lnTo>
                  <a:cubicBezTo>
                    <a:pt x="2644" y="5669"/>
                    <a:pt x="2659" y="5593"/>
                    <a:pt x="2613" y="5593"/>
                  </a:cubicBezTo>
                  <a:cubicBezTo>
                    <a:pt x="2621" y="5547"/>
                    <a:pt x="2590" y="5577"/>
                    <a:pt x="2605" y="5547"/>
                  </a:cubicBezTo>
                  <a:cubicBezTo>
                    <a:pt x="2559" y="5547"/>
                    <a:pt x="2559" y="5539"/>
                    <a:pt x="2513" y="5516"/>
                  </a:cubicBezTo>
                  <a:lnTo>
                    <a:pt x="2506" y="5547"/>
                  </a:lnTo>
                  <a:lnTo>
                    <a:pt x="2490" y="5516"/>
                  </a:lnTo>
                  <a:lnTo>
                    <a:pt x="2352" y="5516"/>
                  </a:lnTo>
                  <a:lnTo>
                    <a:pt x="2352" y="5432"/>
                  </a:lnTo>
                  <a:lnTo>
                    <a:pt x="2536" y="5432"/>
                  </a:lnTo>
                  <a:lnTo>
                    <a:pt x="2513" y="5401"/>
                  </a:lnTo>
                  <a:cubicBezTo>
                    <a:pt x="2452" y="5409"/>
                    <a:pt x="2506" y="5309"/>
                    <a:pt x="2460" y="5286"/>
                  </a:cubicBezTo>
                  <a:cubicBezTo>
                    <a:pt x="2467" y="5332"/>
                    <a:pt x="2467" y="5386"/>
                    <a:pt x="2483" y="5432"/>
                  </a:cubicBezTo>
                  <a:lnTo>
                    <a:pt x="2460" y="5386"/>
                  </a:lnTo>
                  <a:cubicBezTo>
                    <a:pt x="2429" y="5386"/>
                    <a:pt x="2460" y="5401"/>
                    <a:pt x="2452" y="5409"/>
                  </a:cubicBezTo>
                  <a:lnTo>
                    <a:pt x="2414" y="5401"/>
                  </a:lnTo>
                  <a:lnTo>
                    <a:pt x="2444" y="5386"/>
                  </a:lnTo>
                  <a:cubicBezTo>
                    <a:pt x="2414" y="5355"/>
                    <a:pt x="2368" y="5370"/>
                    <a:pt x="2375" y="5324"/>
                  </a:cubicBezTo>
                  <a:lnTo>
                    <a:pt x="2421" y="5347"/>
                  </a:lnTo>
                  <a:lnTo>
                    <a:pt x="2460" y="5324"/>
                  </a:lnTo>
                  <a:cubicBezTo>
                    <a:pt x="2452" y="5324"/>
                    <a:pt x="2375" y="5324"/>
                    <a:pt x="2391" y="5286"/>
                  </a:cubicBezTo>
                  <a:lnTo>
                    <a:pt x="2429" y="5286"/>
                  </a:lnTo>
                  <a:cubicBezTo>
                    <a:pt x="2452" y="5271"/>
                    <a:pt x="2375" y="5271"/>
                    <a:pt x="2383" y="5240"/>
                  </a:cubicBezTo>
                  <a:lnTo>
                    <a:pt x="2429" y="5217"/>
                  </a:lnTo>
                  <a:cubicBezTo>
                    <a:pt x="2406" y="5233"/>
                    <a:pt x="2414" y="5202"/>
                    <a:pt x="2383" y="5217"/>
                  </a:cubicBezTo>
                  <a:cubicBezTo>
                    <a:pt x="2383" y="5210"/>
                    <a:pt x="2383" y="5179"/>
                    <a:pt x="2352" y="5202"/>
                  </a:cubicBezTo>
                  <a:lnTo>
                    <a:pt x="2352" y="5171"/>
                  </a:lnTo>
                  <a:lnTo>
                    <a:pt x="2421" y="5171"/>
                  </a:lnTo>
                  <a:lnTo>
                    <a:pt x="2383" y="5141"/>
                  </a:lnTo>
                  <a:lnTo>
                    <a:pt x="2414" y="5118"/>
                  </a:lnTo>
                  <a:lnTo>
                    <a:pt x="2391" y="5041"/>
                  </a:lnTo>
                  <a:lnTo>
                    <a:pt x="2421" y="5049"/>
                  </a:lnTo>
                  <a:cubicBezTo>
                    <a:pt x="2429" y="5010"/>
                    <a:pt x="2352" y="5026"/>
                    <a:pt x="2391" y="4980"/>
                  </a:cubicBezTo>
                  <a:lnTo>
                    <a:pt x="2368" y="4964"/>
                  </a:lnTo>
                  <a:lnTo>
                    <a:pt x="2345" y="4980"/>
                  </a:lnTo>
                  <a:lnTo>
                    <a:pt x="2322" y="4972"/>
                  </a:lnTo>
                  <a:cubicBezTo>
                    <a:pt x="2345" y="4941"/>
                    <a:pt x="2314" y="4926"/>
                    <a:pt x="2337" y="4895"/>
                  </a:cubicBezTo>
                  <a:cubicBezTo>
                    <a:pt x="2360" y="4888"/>
                    <a:pt x="2375" y="4926"/>
                    <a:pt x="2345" y="4941"/>
                  </a:cubicBezTo>
                  <a:lnTo>
                    <a:pt x="2375" y="4972"/>
                  </a:lnTo>
                  <a:cubicBezTo>
                    <a:pt x="2375" y="4964"/>
                    <a:pt x="2414" y="4926"/>
                    <a:pt x="2360" y="4903"/>
                  </a:cubicBezTo>
                  <a:lnTo>
                    <a:pt x="2414" y="4888"/>
                  </a:lnTo>
                  <a:cubicBezTo>
                    <a:pt x="2360" y="4873"/>
                    <a:pt x="2360" y="4827"/>
                    <a:pt x="2352" y="4788"/>
                  </a:cubicBezTo>
                  <a:lnTo>
                    <a:pt x="2383" y="4796"/>
                  </a:lnTo>
                  <a:lnTo>
                    <a:pt x="2414" y="4773"/>
                  </a:lnTo>
                  <a:lnTo>
                    <a:pt x="2383" y="4712"/>
                  </a:lnTo>
                  <a:cubicBezTo>
                    <a:pt x="2421" y="4681"/>
                    <a:pt x="2375" y="4681"/>
                    <a:pt x="2337" y="4643"/>
                  </a:cubicBezTo>
                  <a:lnTo>
                    <a:pt x="2345" y="4696"/>
                  </a:lnTo>
                  <a:lnTo>
                    <a:pt x="2375" y="4696"/>
                  </a:lnTo>
                  <a:lnTo>
                    <a:pt x="2375" y="4719"/>
                  </a:lnTo>
                  <a:lnTo>
                    <a:pt x="2360" y="4704"/>
                  </a:lnTo>
                  <a:cubicBezTo>
                    <a:pt x="2345" y="4712"/>
                    <a:pt x="2299" y="4758"/>
                    <a:pt x="2337" y="4773"/>
                  </a:cubicBezTo>
                  <a:cubicBezTo>
                    <a:pt x="2299" y="4788"/>
                    <a:pt x="2307" y="4834"/>
                    <a:pt x="2322" y="4865"/>
                  </a:cubicBezTo>
                  <a:cubicBezTo>
                    <a:pt x="2307" y="4873"/>
                    <a:pt x="2299" y="4873"/>
                    <a:pt x="2322" y="4888"/>
                  </a:cubicBezTo>
                  <a:cubicBezTo>
                    <a:pt x="2299" y="4934"/>
                    <a:pt x="2299" y="4980"/>
                    <a:pt x="2314" y="5018"/>
                  </a:cubicBezTo>
                  <a:cubicBezTo>
                    <a:pt x="2276" y="5026"/>
                    <a:pt x="2314" y="5064"/>
                    <a:pt x="2276" y="5064"/>
                  </a:cubicBezTo>
                  <a:lnTo>
                    <a:pt x="2307" y="5095"/>
                  </a:lnTo>
                  <a:lnTo>
                    <a:pt x="2314" y="5064"/>
                  </a:lnTo>
                  <a:lnTo>
                    <a:pt x="2337" y="5087"/>
                  </a:lnTo>
                  <a:lnTo>
                    <a:pt x="2307" y="5087"/>
                  </a:lnTo>
                  <a:lnTo>
                    <a:pt x="2284" y="5125"/>
                  </a:lnTo>
                  <a:lnTo>
                    <a:pt x="2314" y="5125"/>
                  </a:lnTo>
                  <a:cubicBezTo>
                    <a:pt x="2299" y="5133"/>
                    <a:pt x="2284" y="5156"/>
                    <a:pt x="2314" y="5156"/>
                  </a:cubicBezTo>
                  <a:lnTo>
                    <a:pt x="2307" y="5179"/>
                  </a:lnTo>
                  <a:lnTo>
                    <a:pt x="2268" y="5194"/>
                  </a:lnTo>
                  <a:cubicBezTo>
                    <a:pt x="2314" y="5194"/>
                    <a:pt x="2314" y="5271"/>
                    <a:pt x="2284" y="5294"/>
                  </a:cubicBezTo>
                  <a:lnTo>
                    <a:pt x="2314" y="5309"/>
                  </a:lnTo>
                  <a:lnTo>
                    <a:pt x="2322" y="5317"/>
                  </a:lnTo>
                  <a:lnTo>
                    <a:pt x="2299" y="5355"/>
                  </a:lnTo>
                  <a:cubicBezTo>
                    <a:pt x="2345" y="5363"/>
                    <a:pt x="2322" y="5432"/>
                    <a:pt x="2337" y="5478"/>
                  </a:cubicBezTo>
                  <a:lnTo>
                    <a:pt x="2375" y="5501"/>
                  </a:lnTo>
                  <a:cubicBezTo>
                    <a:pt x="2391" y="5470"/>
                    <a:pt x="2345" y="5485"/>
                    <a:pt x="2352" y="5462"/>
                  </a:cubicBezTo>
                  <a:lnTo>
                    <a:pt x="2391" y="5439"/>
                  </a:lnTo>
                  <a:cubicBezTo>
                    <a:pt x="2444" y="5447"/>
                    <a:pt x="2429" y="5478"/>
                    <a:pt x="2398" y="5501"/>
                  </a:cubicBezTo>
                  <a:cubicBezTo>
                    <a:pt x="2383" y="5501"/>
                    <a:pt x="2421" y="5470"/>
                    <a:pt x="2391" y="5470"/>
                  </a:cubicBezTo>
                  <a:lnTo>
                    <a:pt x="2345" y="5501"/>
                  </a:lnTo>
                  <a:lnTo>
                    <a:pt x="2352" y="5585"/>
                  </a:lnTo>
                  <a:cubicBezTo>
                    <a:pt x="2322" y="5593"/>
                    <a:pt x="2337" y="5585"/>
                    <a:pt x="2322" y="5616"/>
                  </a:cubicBezTo>
                  <a:lnTo>
                    <a:pt x="2322" y="5562"/>
                  </a:lnTo>
                  <a:lnTo>
                    <a:pt x="2299" y="5585"/>
                  </a:lnTo>
                  <a:lnTo>
                    <a:pt x="2307" y="5631"/>
                  </a:lnTo>
                  <a:lnTo>
                    <a:pt x="2345" y="5593"/>
                  </a:lnTo>
                  <a:cubicBezTo>
                    <a:pt x="2368" y="5616"/>
                    <a:pt x="2352" y="5639"/>
                    <a:pt x="2391" y="5654"/>
                  </a:cubicBezTo>
                  <a:lnTo>
                    <a:pt x="2429" y="5631"/>
                  </a:lnTo>
                  <a:lnTo>
                    <a:pt x="2406" y="5669"/>
                  </a:lnTo>
                  <a:lnTo>
                    <a:pt x="2383" y="5669"/>
                  </a:lnTo>
                  <a:cubicBezTo>
                    <a:pt x="2352" y="5708"/>
                    <a:pt x="2406" y="5746"/>
                    <a:pt x="2383" y="5792"/>
                  </a:cubicBezTo>
                  <a:cubicBezTo>
                    <a:pt x="2429" y="5807"/>
                    <a:pt x="2429" y="5853"/>
                    <a:pt x="2444" y="5884"/>
                  </a:cubicBezTo>
                  <a:cubicBezTo>
                    <a:pt x="2421" y="5907"/>
                    <a:pt x="2398" y="5868"/>
                    <a:pt x="2375" y="5891"/>
                  </a:cubicBezTo>
                  <a:cubicBezTo>
                    <a:pt x="2368" y="5930"/>
                    <a:pt x="2421" y="5899"/>
                    <a:pt x="2375" y="5937"/>
                  </a:cubicBezTo>
                  <a:lnTo>
                    <a:pt x="2421" y="5907"/>
                  </a:lnTo>
                  <a:cubicBezTo>
                    <a:pt x="2452" y="5930"/>
                    <a:pt x="2460" y="5960"/>
                    <a:pt x="2460" y="5983"/>
                  </a:cubicBezTo>
                  <a:cubicBezTo>
                    <a:pt x="2498" y="5968"/>
                    <a:pt x="2506" y="6006"/>
                    <a:pt x="2506" y="6022"/>
                  </a:cubicBezTo>
                  <a:lnTo>
                    <a:pt x="2483" y="6037"/>
                  </a:lnTo>
                  <a:lnTo>
                    <a:pt x="2483" y="6006"/>
                  </a:lnTo>
                  <a:lnTo>
                    <a:pt x="2460" y="6014"/>
                  </a:lnTo>
                  <a:cubicBezTo>
                    <a:pt x="2444" y="6037"/>
                    <a:pt x="2483" y="6022"/>
                    <a:pt x="2460" y="6060"/>
                  </a:cubicBezTo>
                  <a:lnTo>
                    <a:pt x="2444" y="6045"/>
                  </a:lnTo>
                  <a:cubicBezTo>
                    <a:pt x="2414" y="6052"/>
                    <a:pt x="2444" y="6075"/>
                    <a:pt x="2444" y="6083"/>
                  </a:cubicBezTo>
                  <a:cubicBezTo>
                    <a:pt x="2383" y="6091"/>
                    <a:pt x="2452" y="6121"/>
                    <a:pt x="2452" y="6152"/>
                  </a:cubicBezTo>
                  <a:lnTo>
                    <a:pt x="2506" y="6129"/>
                  </a:lnTo>
                  <a:cubicBezTo>
                    <a:pt x="2475" y="6137"/>
                    <a:pt x="2490" y="6160"/>
                    <a:pt x="2460" y="6175"/>
                  </a:cubicBezTo>
                  <a:lnTo>
                    <a:pt x="2467" y="6190"/>
                  </a:lnTo>
                  <a:cubicBezTo>
                    <a:pt x="2490" y="6160"/>
                    <a:pt x="2506" y="6190"/>
                    <a:pt x="2529" y="6167"/>
                  </a:cubicBezTo>
                  <a:cubicBezTo>
                    <a:pt x="2529" y="6175"/>
                    <a:pt x="2529" y="6228"/>
                    <a:pt x="2567" y="6228"/>
                  </a:cubicBezTo>
                  <a:lnTo>
                    <a:pt x="2529" y="6251"/>
                  </a:lnTo>
                  <a:cubicBezTo>
                    <a:pt x="2529" y="6282"/>
                    <a:pt x="2544" y="6305"/>
                    <a:pt x="2536" y="6320"/>
                  </a:cubicBezTo>
                  <a:lnTo>
                    <a:pt x="2567" y="6320"/>
                  </a:lnTo>
                  <a:lnTo>
                    <a:pt x="2575" y="6290"/>
                  </a:lnTo>
                  <a:cubicBezTo>
                    <a:pt x="2536" y="6305"/>
                    <a:pt x="2552" y="6267"/>
                    <a:pt x="2544" y="6251"/>
                  </a:cubicBezTo>
                  <a:cubicBezTo>
                    <a:pt x="2575" y="6251"/>
                    <a:pt x="2567" y="6290"/>
                    <a:pt x="2590" y="6290"/>
                  </a:cubicBezTo>
                  <a:cubicBezTo>
                    <a:pt x="2544" y="6343"/>
                    <a:pt x="2605" y="6351"/>
                    <a:pt x="2605" y="6397"/>
                  </a:cubicBezTo>
                  <a:lnTo>
                    <a:pt x="2582" y="6366"/>
                  </a:lnTo>
                  <a:lnTo>
                    <a:pt x="2605" y="6420"/>
                  </a:lnTo>
                  <a:lnTo>
                    <a:pt x="2644" y="6389"/>
                  </a:lnTo>
                  <a:lnTo>
                    <a:pt x="2628" y="6435"/>
                  </a:lnTo>
                  <a:lnTo>
                    <a:pt x="2644" y="6443"/>
                  </a:lnTo>
                  <a:cubicBezTo>
                    <a:pt x="2667" y="6420"/>
                    <a:pt x="2682" y="6428"/>
                    <a:pt x="2667" y="6474"/>
                  </a:cubicBezTo>
                  <a:cubicBezTo>
                    <a:pt x="2690" y="6435"/>
                    <a:pt x="2682" y="6466"/>
                    <a:pt x="2720" y="6458"/>
                  </a:cubicBezTo>
                  <a:cubicBezTo>
                    <a:pt x="2720" y="6497"/>
                    <a:pt x="2682" y="6458"/>
                    <a:pt x="2682" y="6504"/>
                  </a:cubicBezTo>
                  <a:cubicBezTo>
                    <a:pt x="2705" y="6474"/>
                    <a:pt x="2720" y="6497"/>
                    <a:pt x="2736" y="6474"/>
                  </a:cubicBezTo>
                  <a:cubicBezTo>
                    <a:pt x="2736" y="6512"/>
                    <a:pt x="2697" y="6481"/>
                    <a:pt x="2697" y="6504"/>
                  </a:cubicBezTo>
                  <a:cubicBezTo>
                    <a:pt x="2705" y="6512"/>
                    <a:pt x="2720" y="6520"/>
                    <a:pt x="2743" y="6504"/>
                  </a:cubicBezTo>
                  <a:cubicBezTo>
                    <a:pt x="2743" y="6535"/>
                    <a:pt x="2728" y="6504"/>
                    <a:pt x="2720" y="6535"/>
                  </a:cubicBezTo>
                  <a:cubicBezTo>
                    <a:pt x="2720" y="6589"/>
                    <a:pt x="2759" y="6550"/>
                    <a:pt x="2797" y="6558"/>
                  </a:cubicBezTo>
                  <a:lnTo>
                    <a:pt x="2781" y="6612"/>
                  </a:lnTo>
                  <a:cubicBezTo>
                    <a:pt x="2812" y="6596"/>
                    <a:pt x="2812" y="6627"/>
                    <a:pt x="2843" y="6619"/>
                  </a:cubicBezTo>
                  <a:lnTo>
                    <a:pt x="2812" y="6658"/>
                  </a:lnTo>
                  <a:lnTo>
                    <a:pt x="2797" y="6658"/>
                  </a:lnTo>
                  <a:lnTo>
                    <a:pt x="2812" y="6627"/>
                  </a:lnTo>
                  <a:lnTo>
                    <a:pt x="2759" y="6612"/>
                  </a:lnTo>
                  <a:lnTo>
                    <a:pt x="2797" y="6658"/>
                  </a:lnTo>
                  <a:lnTo>
                    <a:pt x="2774" y="6673"/>
                  </a:lnTo>
                  <a:lnTo>
                    <a:pt x="2736" y="6627"/>
                  </a:lnTo>
                  <a:lnTo>
                    <a:pt x="2628" y="6650"/>
                  </a:lnTo>
                  <a:lnTo>
                    <a:pt x="2628" y="6612"/>
                  </a:lnTo>
                  <a:lnTo>
                    <a:pt x="2697" y="6596"/>
                  </a:lnTo>
                  <a:cubicBezTo>
                    <a:pt x="2651" y="6658"/>
                    <a:pt x="2682" y="6558"/>
                    <a:pt x="2628" y="6581"/>
                  </a:cubicBezTo>
                  <a:lnTo>
                    <a:pt x="2644" y="6543"/>
                  </a:lnTo>
                  <a:lnTo>
                    <a:pt x="2590" y="6589"/>
                  </a:lnTo>
                  <a:lnTo>
                    <a:pt x="2613" y="6619"/>
                  </a:lnTo>
                  <a:lnTo>
                    <a:pt x="2621" y="6589"/>
                  </a:lnTo>
                  <a:lnTo>
                    <a:pt x="2651" y="6619"/>
                  </a:lnTo>
                  <a:lnTo>
                    <a:pt x="2613" y="6635"/>
                  </a:lnTo>
                  <a:lnTo>
                    <a:pt x="2567" y="6612"/>
                  </a:lnTo>
                  <a:lnTo>
                    <a:pt x="2575" y="6573"/>
                  </a:lnTo>
                  <a:cubicBezTo>
                    <a:pt x="2498" y="6619"/>
                    <a:pt x="2460" y="6504"/>
                    <a:pt x="2421" y="6466"/>
                  </a:cubicBezTo>
                  <a:lnTo>
                    <a:pt x="2460" y="6435"/>
                  </a:lnTo>
                  <a:cubicBezTo>
                    <a:pt x="2490" y="6474"/>
                    <a:pt x="2513" y="6543"/>
                    <a:pt x="2552" y="6573"/>
                  </a:cubicBezTo>
                  <a:lnTo>
                    <a:pt x="2536" y="6550"/>
                  </a:lnTo>
                  <a:cubicBezTo>
                    <a:pt x="2536" y="6520"/>
                    <a:pt x="2529" y="6512"/>
                    <a:pt x="2552" y="6512"/>
                  </a:cubicBezTo>
                  <a:lnTo>
                    <a:pt x="2513" y="6497"/>
                  </a:lnTo>
                  <a:lnTo>
                    <a:pt x="2544" y="6458"/>
                  </a:lnTo>
                  <a:cubicBezTo>
                    <a:pt x="2513" y="6474"/>
                    <a:pt x="2513" y="6458"/>
                    <a:pt x="2506" y="6435"/>
                  </a:cubicBezTo>
                  <a:lnTo>
                    <a:pt x="2529" y="6397"/>
                  </a:lnTo>
                  <a:cubicBezTo>
                    <a:pt x="2506" y="6366"/>
                    <a:pt x="2467" y="6351"/>
                    <a:pt x="2437" y="6359"/>
                  </a:cubicBezTo>
                  <a:lnTo>
                    <a:pt x="2460" y="6343"/>
                  </a:lnTo>
                  <a:cubicBezTo>
                    <a:pt x="2475" y="6343"/>
                    <a:pt x="2437" y="6359"/>
                    <a:pt x="2467" y="6351"/>
                  </a:cubicBezTo>
                  <a:cubicBezTo>
                    <a:pt x="2467" y="6313"/>
                    <a:pt x="2437" y="6313"/>
                    <a:pt x="2437" y="6274"/>
                  </a:cubicBezTo>
                  <a:lnTo>
                    <a:pt x="2391" y="6274"/>
                  </a:lnTo>
                  <a:lnTo>
                    <a:pt x="2414" y="6228"/>
                  </a:lnTo>
                  <a:cubicBezTo>
                    <a:pt x="2375" y="6236"/>
                    <a:pt x="2383" y="6267"/>
                    <a:pt x="2375" y="6274"/>
                  </a:cubicBezTo>
                  <a:cubicBezTo>
                    <a:pt x="2345" y="6274"/>
                    <a:pt x="2383" y="6228"/>
                    <a:pt x="2345" y="6228"/>
                  </a:cubicBezTo>
                  <a:cubicBezTo>
                    <a:pt x="2352" y="6198"/>
                    <a:pt x="2391" y="6206"/>
                    <a:pt x="2391" y="6175"/>
                  </a:cubicBezTo>
                  <a:lnTo>
                    <a:pt x="2383" y="6198"/>
                  </a:lnTo>
                  <a:cubicBezTo>
                    <a:pt x="2345" y="6190"/>
                    <a:pt x="2345" y="6137"/>
                    <a:pt x="2322" y="6114"/>
                  </a:cubicBezTo>
                  <a:cubicBezTo>
                    <a:pt x="2299" y="6114"/>
                    <a:pt x="2284" y="6152"/>
                    <a:pt x="2299" y="6160"/>
                  </a:cubicBezTo>
                  <a:cubicBezTo>
                    <a:pt x="2276" y="6152"/>
                    <a:pt x="2222" y="6167"/>
                    <a:pt x="2230" y="6137"/>
                  </a:cubicBezTo>
                  <a:lnTo>
                    <a:pt x="2261" y="6129"/>
                  </a:lnTo>
                  <a:lnTo>
                    <a:pt x="2245" y="6098"/>
                  </a:lnTo>
                  <a:lnTo>
                    <a:pt x="2199" y="6098"/>
                  </a:lnTo>
                  <a:lnTo>
                    <a:pt x="2230" y="6083"/>
                  </a:lnTo>
                  <a:cubicBezTo>
                    <a:pt x="2238" y="6045"/>
                    <a:pt x="2184" y="6091"/>
                    <a:pt x="2184" y="6052"/>
                  </a:cubicBezTo>
                  <a:cubicBezTo>
                    <a:pt x="2192" y="6037"/>
                    <a:pt x="2230" y="6052"/>
                    <a:pt x="2230" y="6022"/>
                  </a:cubicBezTo>
                  <a:lnTo>
                    <a:pt x="2184" y="6022"/>
                  </a:lnTo>
                  <a:lnTo>
                    <a:pt x="2169" y="6006"/>
                  </a:lnTo>
                  <a:lnTo>
                    <a:pt x="2222" y="5999"/>
                  </a:lnTo>
                  <a:cubicBezTo>
                    <a:pt x="2207" y="5976"/>
                    <a:pt x="2230" y="5968"/>
                    <a:pt x="2238" y="5937"/>
                  </a:cubicBezTo>
                  <a:cubicBezTo>
                    <a:pt x="2238" y="5891"/>
                    <a:pt x="2192" y="5861"/>
                    <a:pt x="2169" y="5845"/>
                  </a:cubicBezTo>
                  <a:cubicBezTo>
                    <a:pt x="2222" y="5845"/>
                    <a:pt x="2161" y="5769"/>
                    <a:pt x="2161" y="5731"/>
                  </a:cubicBezTo>
                  <a:cubicBezTo>
                    <a:pt x="2192" y="5715"/>
                    <a:pt x="2169" y="5769"/>
                    <a:pt x="2207" y="5769"/>
                  </a:cubicBezTo>
                  <a:cubicBezTo>
                    <a:pt x="2222" y="5715"/>
                    <a:pt x="2153" y="5715"/>
                    <a:pt x="2184" y="5677"/>
                  </a:cubicBezTo>
                  <a:lnTo>
                    <a:pt x="2161" y="5700"/>
                  </a:lnTo>
                  <a:cubicBezTo>
                    <a:pt x="2130" y="5700"/>
                    <a:pt x="2153" y="5677"/>
                    <a:pt x="2123" y="5677"/>
                  </a:cubicBezTo>
                  <a:cubicBezTo>
                    <a:pt x="2161" y="5623"/>
                    <a:pt x="2092" y="5600"/>
                    <a:pt x="2130" y="5562"/>
                  </a:cubicBezTo>
                  <a:cubicBezTo>
                    <a:pt x="2092" y="5539"/>
                    <a:pt x="2115" y="5501"/>
                    <a:pt x="2069" y="5478"/>
                  </a:cubicBezTo>
                  <a:lnTo>
                    <a:pt x="2046" y="5508"/>
                  </a:lnTo>
                  <a:cubicBezTo>
                    <a:pt x="2000" y="5470"/>
                    <a:pt x="2054" y="5432"/>
                    <a:pt x="2092" y="5409"/>
                  </a:cubicBezTo>
                  <a:lnTo>
                    <a:pt x="2000" y="5424"/>
                  </a:lnTo>
                  <a:lnTo>
                    <a:pt x="2000" y="5355"/>
                  </a:lnTo>
                  <a:lnTo>
                    <a:pt x="2069" y="5370"/>
                  </a:lnTo>
                  <a:lnTo>
                    <a:pt x="2054" y="5286"/>
                  </a:lnTo>
                  <a:lnTo>
                    <a:pt x="2077" y="5279"/>
                  </a:lnTo>
                  <a:cubicBezTo>
                    <a:pt x="2107" y="5271"/>
                    <a:pt x="2077" y="5256"/>
                    <a:pt x="2069" y="5248"/>
                  </a:cubicBezTo>
                  <a:lnTo>
                    <a:pt x="2046" y="5271"/>
                  </a:lnTo>
                  <a:cubicBezTo>
                    <a:pt x="2038" y="5233"/>
                    <a:pt x="2092" y="5156"/>
                    <a:pt x="2046" y="5118"/>
                  </a:cubicBezTo>
                  <a:lnTo>
                    <a:pt x="2077" y="5087"/>
                  </a:lnTo>
                  <a:lnTo>
                    <a:pt x="2054" y="5064"/>
                  </a:lnTo>
                  <a:cubicBezTo>
                    <a:pt x="2115" y="5018"/>
                    <a:pt x="2046" y="4987"/>
                    <a:pt x="2092" y="4941"/>
                  </a:cubicBezTo>
                  <a:cubicBezTo>
                    <a:pt x="2054" y="4903"/>
                    <a:pt x="2077" y="4865"/>
                    <a:pt x="2115" y="4819"/>
                  </a:cubicBezTo>
                  <a:lnTo>
                    <a:pt x="2161" y="4857"/>
                  </a:lnTo>
                  <a:cubicBezTo>
                    <a:pt x="2153" y="4811"/>
                    <a:pt x="2115" y="4773"/>
                    <a:pt x="2146" y="4750"/>
                  </a:cubicBezTo>
                  <a:cubicBezTo>
                    <a:pt x="2092" y="4758"/>
                    <a:pt x="2069" y="4735"/>
                    <a:pt x="2008" y="4750"/>
                  </a:cubicBezTo>
                  <a:lnTo>
                    <a:pt x="2038" y="4681"/>
                  </a:lnTo>
                  <a:cubicBezTo>
                    <a:pt x="1977" y="4696"/>
                    <a:pt x="2015" y="4773"/>
                    <a:pt x="1962" y="4773"/>
                  </a:cubicBezTo>
                  <a:lnTo>
                    <a:pt x="1977" y="4742"/>
                  </a:lnTo>
                  <a:cubicBezTo>
                    <a:pt x="1939" y="4742"/>
                    <a:pt x="1977" y="4704"/>
                    <a:pt x="1939" y="4696"/>
                  </a:cubicBezTo>
                  <a:lnTo>
                    <a:pt x="2000" y="4673"/>
                  </a:lnTo>
                  <a:cubicBezTo>
                    <a:pt x="1969" y="4673"/>
                    <a:pt x="1962" y="4666"/>
                    <a:pt x="1939" y="4643"/>
                  </a:cubicBezTo>
                  <a:cubicBezTo>
                    <a:pt x="1962" y="4627"/>
                    <a:pt x="1992" y="4604"/>
                    <a:pt x="1962" y="4604"/>
                  </a:cubicBezTo>
                  <a:lnTo>
                    <a:pt x="2000" y="4581"/>
                  </a:lnTo>
                  <a:lnTo>
                    <a:pt x="2031" y="4589"/>
                  </a:lnTo>
                  <a:lnTo>
                    <a:pt x="2015" y="4482"/>
                  </a:lnTo>
                  <a:lnTo>
                    <a:pt x="2077" y="4482"/>
                  </a:lnTo>
                  <a:cubicBezTo>
                    <a:pt x="2069" y="4520"/>
                    <a:pt x="2015" y="4520"/>
                    <a:pt x="2046" y="4505"/>
                  </a:cubicBezTo>
                  <a:lnTo>
                    <a:pt x="2008" y="4505"/>
                  </a:lnTo>
                  <a:cubicBezTo>
                    <a:pt x="2000" y="4482"/>
                    <a:pt x="2000" y="4482"/>
                    <a:pt x="1969" y="4474"/>
                  </a:cubicBezTo>
                  <a:lnTo>
                    <a:pt x="1977" y="4443"/>
                  </a:lnTo>
                  <a:lnTo>
                    <a:pt x="1939" y="4466"/>
                  </a:lnTo>
                  <a:lnTo>
                    <a:pt x="1939" y="4428"/>
                  </a:lnTo>
                  <a:lnTo>
                    <a:pt x="1992" y="4428"/>
                  </a:lnTo>
                  <a:lnTo>
                    <a:pt x="2000" y="4405"/>
                  </a:lnTo>
                  <a:cubicBezTo>
                    <a:pt x="1954" y="4375"/>
                    <a:pt x="1977" y="4336"/>
                    <a:pt x="2031" y="4313"/>
                  </a:cubicBezTo>
                  <a:lnTo>
                    <a:pt x="1992" y="4290"/>
                  </a:lnTo>
                  <a:lnTo>
                    <a:pt x="1954" y="4313"/>
                  </a:lnTo>
                  <a:lnTo>
                    <a:pt x="1977" y="4313"/>
                  </a:lnTo>
                  <a:cubicBezTo>
                    <a:pt x="1992" y="4336"/>
                    <a:pt x="1939" y="4375"/>
                    <a:pt x="1931" y="4405"/>
                  </a:cubicBezTo>
                  <a:cubicBezTo>
                    <a:pt x="1916" y="4375"/>
                    <a:pt x="1962" y="4352"/>
                    <a:pt x="1939" y="4321"/>
                  </a:cubicBezTo>
                  <a:lnTo>
                    <a:pt x="1900" y="4359"/>
                  </a:lnTo>
                  <a:cubicBezTo>
                    <a:pt x="1893" y="4336"/>
                    <a:pt x="1923" y="4329"/>
                    <a:pt x="1885" y="4313"/>
                  </a:cubicBezTo>
                  <a:lnTo>
                    <a:pt x="1931" y="4313"/>
                  </a:lnTo>
                  <a:lnTo>
                    <a:pt x="1916" y="4290"/>
                  </a:lnTo>
                  <a:lnTo>
                    <a:pt x="1939" y="4298"/>
                  </a:lnTo>
                  <a:lnTo>
                    <a:pt x="1962" y="4283"/>
                  </a:lnTo>
                  <a:cubicBezTo>
                    <a:pt x="1923" y="4275"/>
                    <a:pt x="1954" y="4252"/>
                    <a:pt x="1923" y="4244"/>
                  </a:cubicBezTo>
                  <a:lnTo>
                    <a:pt x="1977" y="4237"/>
                  </a:lnTo>
                  <a:lnTo>
                    <a:pt x="2015" y="4183"/>
                  </a:lnTo>
                  <a:lnTo>
                    <a:pt x="2031" y="4145"/>
                  </a:lnTo>
                  <a:lnTo>
                    <a:pt x="2046" y="4168"/>
                  </a:lnTo>
                  <a:cubicBezTo>
                    <a:pt x="2077" y="4145"/>
                    <a:pt x="2054" y="4129"/>
                    <a:pt x="2077" y="4106"/>
                  </a:cubicBezTo>
                  <a:cubicBezTo>
                    <a:pt x="2054" y="4099"/>
                    <a:pt x="2054" y="4099"/>
                    <a:pt x="2031" y="4091"/>
                  </a:cubicBezTo>
                  <a:cubicBezTo>
                    <a:pt x="2038" y="4083"/>
                    <a:pt x="2031" y="4053"/>
                    <a:pt x="2000" y="4053"/>
                  </a:cubicBezTo>
                  <a:lnTo>
                    <a:pt x="2038" y="4053"/>
                  </a:lnTo>
                  <a:lnTo>
                    <a:pt x="2054" y="4022"/>
                  </a:lnTo>
                  <a:lnTo>
                    <a:pt x="2038" y="4007"/>
                  </a:lnTo>
                  <a:lnTo>
                    <a:pt x="2092" y="4030"/>
                  </a:lnTo>
                  <a:cubicBezTo>
                    <a:pt x="2115" y="4045"/>
                    <a:pt x="2054" y="4030"/>
                    <a:pt x="2084" y="4053"/>
                  </a:cubicBezTo>
                  <a:cubicBezTo>
                    <a:pt x="2115" y="4053"/>
                    <a:pt x="2115" y="4030"/>
                    <a:pt x="2107" y="4014"/>
                  </a:cubicBezTo>
                  <a:lnTo>
                    <a:pt x="2146" y="4014"/>
                  </a:lnTo>
                  <a:cubicBezTo>
                    <a:pt x="2123" y="3991"/>
                    <a:pt x="2115" y="3953"/>
                    <a:pt x="2146" y="3969"/>
                  </a:cubicBezTo>
                  <a:lnTo>
                    <a:pt x="2123" y="3953"/>
                  </a:lnTo>
                  <a:cubicBezTo>
                    <a:pt x="2123" y="3946"/>
                    <a:pt x="2123" y="3930"/>
                    <a:pt x="2153" y="3938"/>
                  </a:cubicBezTo>
                  <a:lnTo>
                    <a:pt x="2130" y="3907"/>
                  </a:lnTo>
                  <a:lnTo>
                    <a:pt x="2115" y="3938"/>
                  </a:lnTo>
                  <a:cubicBezTo>
                    <a:pt x="2084" y="3938"/>
                    <a:pt x="2077" y="3915"/>
                    <a:pt x="2046" y="3938"/>
                  </a:cubicBezTo>
                  <a:cubicBezTo>
                    <a:pt x="2015" y="3907"/>
                    <a:pt x="2054" y="3915"/>
                    <a:pt x="2069" y="3907"/>
                  </a:cubicBezTo>
                  <a:lnTo>
                    <a:pt x="2015" y="3900"/>
                  </a:lnTo>
                  <a:lnTo>
                    <a:pt x="2008" y="3915"/>
                  </a:lnTo>
                  <a:lnTo>
                    <a:pt x="2031" y="3946"/>
                  </a:lnTo>
                  <a:cubicBezTo>
                    <a:pt x="2046" y="3938"/>
                    <a:pt x="2038" y="3930"/>
                    <a:pt x="2069" y="3938"/>
                  </a:cubicBezTo>
                  <a:lnTo>
                    <a:pt x="2046" y="3953"/>
                  </a:lnTo>
                  <a:lnTo>
                    <a:pt x="2000" y="3953"/>
                  </a:lnTo>
                  <a:cubicBezTo>
                    <a:pt x="2038" y="3969"/>
                    <a:pt x="1992" y="3969"/>
                    <a:pt x="1992" y="3984"/>
                  </a:cubicBezTo>
                  <a:lnTo>
                    <a:pt x="1962" y="3969"/>
                  </a:lnTo>
                  <a:lnTo>
                    <a:pt x="1923" y="4007"/>
                  </a:lnTo>
                  <a:cubicBezTo>
                    <a:pt x="1862" y="4007"/>
                    <a:pt x="1893" y="4030"/>
                    <a:pt x="1847" y="4030"/>
                  </a:cubicBezTo>
                  <a:lnTo>
                    <a:pt x="1878" y="4083"/>
                  </a:lnTo>
                  <a:lnTo>
                    <a:pt x="1847" y="4060"/>
                  </a:lnTo>
                  <a:cubicBezTo>
                    <a:pt x="1809" y="4068"/>
                    <a:pt x="1816" y="4091"/>
                    <a:pt x="1809" y="4106"/>
                  </a:cubicBezTo>
                  <a:lnTo>
                    <a:pt x="1839" y="4106"/>
                  </a:lnTo>
                  <a:cubicBezTo>
                    <a:pt x="1862" y="4129"/>
                    <a:pt x="1824" y="4137"/>
                    <a:pt x="1855" y="4137"/>
                  </a:cubicBezTo>
                  <a:lnTo>
                    <a:pt x="1824" y="4145"/>
                  </a:lnTo>
                  <a:lnTo>
                    <a:pt x="1801" y="4129"/>
                  </a:lnTo>
                  <a:cubicBezTo>
                    <a:pt x="1770" y="4145"/>
                    <a:pt x="1801" y="4175"/>
                    <a:pt x="1747" y="4183"/>
                  </a:cubicBezTo>
                  <a:cubicBezTo>
                    <a:pt x="1809" y="4206"/>
                    <a:pt x="1709" y="4214"/>
                    <a:pt x="1770" y="4244"/>
                  </a:cubicBezTo>
                  <a:cubicBezTo>
                    <a:pt x="1732" y="4237"/>
                    <a:pt x="1747" y="4260"/>
                    <a:pt x="1724" y="4260"/>
                  </a:cubicBezTo>
                  <a:cubicBezTo>
                    <a:pt x="1724" y="4244"/>
                    <a:pt x="1709" y="4221"/>
                    <a:pt x="1747" y="4214"/>
                  </a:cubicBezTo>
                  <a:cubicBezTo>
                    <a:pt x="1701" y="4198"/>
                    <a:pt x="1747" y="4160"/>
                    <a:pt x="1778" y="4137"/>
                  </a:cubicBezTo>
                  <a:lnTo>
                    <a:pt x="1732" y="4106"/>
                  </a:lnTo>
                  <a:cubicBezTo>
                    <a:pt x="1778" y="4160"/>
                    <a:pt x="1625" y="4221"/>
                    <a:pt x="1724" y="4275"/>
                  </a:cubicBezTo>
                  <a:cubicBezTo>
                    <a:pt x="1709" y="4298"/>
                    <a:pt x="1724" y="4329"/>
                    <a:pt x="1694" y="4359"/>
                  </a:cubicBezTo>
                  <a:lnTo>
                    <a:pt x="1724" y="4352"/>
                  </a:lnTo>
                  <a:lnTo>
                    <a:pt x="1747" y="4375"/>
                  </a:lnTo>
                  <a:lnTo>
                    <a:pt x="1740" y="4405"/>
                  </a:lnTo>
                  <a:cubicBezTo>
                    <a:pt x="1724" y="4390"/>
                    <a:pt x="1740" y="4375"/>
                    <a:pt x="1709" y="4367"/>
                  </a:cubicBezTo>
                  <a:lnTo>
                    <a:pt x="1686" y="4405"/>
                  </a:lnTo>
                  <a:lnTo>
                    <a:pt x="1701" y="4428"/>
                  </a:lnTo>
                  <a:lnTo>
                    <a:pt x="1694" y="4443"/>
                  </a:lnTo>
                  <a:lnTo>
                    <a:pt x="1655" y="4428"/>
                  </a:lnTo>
                  <a:cubicBezTo>
                    <a:pt x="1648" y="4466"/>
                    <a:pt x="1709" y="4443"/>
                    <a:pt x="1686" y="4482"/>
                  </a:cubicBezTo>
                  <a:lnTo>
                    <a:pt x="1709" y="4482"/>
                  </a:lnTo>
                  <a:lnTo>
                    <a:pt x="1724" y="4512"/>
                  </a:lnTo>
                  <a:cubicBezTo>
                    <a:pt x="1671" y="4489"/>
                    <a:pt x="1655" y="4566"/>
                    <a:pt x="1632" y="4597"/>
                  </a:cubicBezTo>
                  <a:cubicBezTo>
                    <a:pt x="1617" y="4566"/>
                    <a:pt x="1655" y="4505"/>
                    <a:pt x="1617" y="4505"/>
                  </a:cubicBezTo>
                  <a:cubicBezTo>
                    <a:pt x="1617" y="4474"/>
                    <a:pt x="1632" y="4443"/>
                    <a:pt x="1632" y="4413"/>
                  </a:cubicBezTo>
                  <a:cubicBezTo>
                    <a:pt x="1594" y="4413"/>
                    <a:pt x="1625" y="4451"/>
                    <a:pt x="1609" y="4466"/>
                  </a:cubicBezTo>
                  <a:cubicBezTo>
                    <a:pt x="1586" y="4443"/>
                    <a:pt x="1609" y="4443"/>
                    <a:pt x="1571" y="4428"/>
                  </a:cubicBezTo>
                  <a:cubicBezTo>
                    <a:pt x="1625" y="4413"/>
                    <a:pt x="1579" y="4398"/>
                    <a:pt x="1632" y="4390"/>
                  </a:cubicBezTo>
                  <a:lnTo>
                    <a:pt x="1571" y="4375"/>
                  </a:lnTo>
                  <a:lnTo>
                    <a:pt x="1609" y="4352"/>
                  </a:lnTo>
                  <a:lnTo>
                    <a:pt x="1579" y="4313"/>
                  </a:lnTo>
                  <a:lnTo>
                    <a:pt x="1617" y="4290"/>
                  </a:lnTo>
                  <a:lnTo>
                    <a:pt x="1625" y="4260"/>
                  </a:lnTo>
                  <a:lnTo>
                    <a:pt x="1617" y="4198"/>
                  </a:lnTo>
                  <a:lnTo>
                    <a:pt x="1655" y="4198"/>
                  </a:lnTo>
                  <a:cubicBezTo>
                    <a:pt x="1663" y="4214"/>
                    <a:pt x="1625" y="4252"/>
                    <a:pt x="1671" y="4252"/>
                  </a:cubicBezTo>
                  <a:lnTo>
                    <a:pt x="1655" y="4214"/>
                  </a:lnTo>
                  <a:lnTo>
                    <a:pt x="1686" y="4206"/>
                  </a:lnTo>
                  <a:lnTo>
                    <a:pt x="1686" y="4168"/>
                  </a:lnTo>
                  <a:cubicBezTo>
                    <a:pt x="1663" y="4137"/>
                    <a:pt x="1632" y="4168"/>
                    <a:pt x="1625" y="4137"/>
                  </a:cubicBezTo>
                  <a:lnTo>
                    <a:pt x="1625" y="4122"/>
                  </a:lnTo>
                  <a:lnTo>
                    <a:pt x="1671" y="4129"/>
                  </a:lnTo>
                  <a:cubicBezTo>
                    <a:pt x="1701" y="4122"/>
                    <a:pt x="1686" y="4106"/>
                    <a:pt x="1701" y="4099"/>
                  </a:cubicBezTo>
                  <a:lnTo>
                    <a:pt x="1686" y="4099"/>
                  </a:lnTo>
                  <a:cubicBezTo>
                    <a:pt x="1671" y="4068"/>
                    <a:pt x="1740" y="4060"/>
                    <a:pt x="1694" y="4022"/>
                  </a:cubicBezTo>
                  <a:cubicBezTo>
                    <a:pt x="1724" y="3984"/>
                    <a:pt x="1709" y="3938"/>
                    <a:pt x="1763" y="3915"/>
                  </a:cubicBezTo>
                  <a:lnTo>
                    <a:pt x="1763" y="3877"/>
                  </a:lnTo>
                  <a:lnTo>
                    <a:pt x="1709" y="3854"/>
                  </a:lnTo>
                  <a:lnTo>
                    <a:pt x="1655" y="3869"/>
                  </a:lnTo>
                  <a:lnTo>
                    <a:pt x="1694" y="3900"/>
                  </a:lnTo>
                  <a:cubicBezTo>
                    <a:pt x="1694" y="3915"/>
                    <a:pt x="1663" y="3930"/>
                    <a:pt x="1694" y="3953"/>
                  </a:cubicBezTo>
                  <a:lnTo>
                    <a:pt x="1632" y="3915"/>
                  </a:lnTo>
                  <a:cubicBezTo>
                    <a:pt x="1617" y="3930"/>
                    <a:pt x="1625" y="3969"/>
                    <a:pt x="1594" y="3946"/>
                  </a:cubicBezTo>
                  <a:cubicBezTo>
                    <a:pt x="1579" y="3976"/>
                    <a:pt x="1617" y="4014"/>
                    <a:pt x="1556" y="4030"/>
                  </a:cubicBezTo>
                  <a:lnTo>
                    <a:pt x="1548" y="3976"/>
                  </a:lnTo>
                  <a:cubicBezTo>
                    <a:pt x="1540" y="3984"/>
                    <a:pt x="1540" y="4007"/>
                    <a:pt x="1517" y="4007"/>
                  </a:cubicBezTo>
                  <a:cubicBezTo>
                    <a:pt x="1540" y="4014"/>
                    <a:pt x="1540" y="4022"/>
                    <a:pt x="1510" y="4022"/>
                  </a:cubicBezTo>
                  <a:cubicBezTo>
                    <a:pt x="1548" y="4068"/>
                    <a:pt x="1471" y="4091"/>
                    <a:pt x="1479" y="4129"/>
                  </a:cubicBezTo>
                  <a:lnTo>
                    <a:pt x="1441" y="4106"/>
                  </a:lnTo>
                  <a:lnTo>
                    <a:pt x="1426" y="4145"/>
                  </a:lnTo>
                  <a:cubicBezTo>
                    <a:pt x="1441" y="4137"/>
                    <a:pt x="1471" y="4145"/>
                    <a:pt x="1494" y="4129"/>
                  </a:cubicBezTo>
                  <a:lnTo>
                    <a:pt x="1517" y="4137"/>
                  </a:lnTo>
                  <a:lnTo>
                    <a:pt x="1510" y="4168"/>
                  </a:lnTo>
                  <a:lnTo>
                    <a:pt x="1471" y="4168"/>
                  </a:lnTo>
                  <a:lnTo>
                    <a:pt x="1502" y="4183"/>
                  </a:lnTo>
                  <a:lnTo>
                    <a:pt x="1502" y="4206"/>
                  </a:lnTo>
                  <a:cubicBezTo>
                    <a:pt x="1471" y="4214"/>
                    <a:pt x="1494" y="4198"/>
                    <a:pt x="1464" y="4183"/>
                  </a:cubicBezTo>
                  <a:lnTo>
                    <a:pt x="1464" y="4137"/>
                  </a:lnTo>
                  <a:cubicBezTo>
                    <a:pt x="1403" y="4283"/>
                    <a:pt x="1395" y="4443"/>
                    <a:pt x="1357" y="4620"/>
                  </a:cubicBezTo>
                  <a:cubicBezTo>
                    <a:pt x="1403" y="4627"/>
                    <a:pt x="1387" y="4681"/>
                    <a:pt x="1349" y="4696"/>
                  </a:cubicBezTo>
                  <a:lnTo>
                    <a:pt x="1426" y="4696"/>
                  </a:lnTo>
                  <a:cubicBezTo>
                    <a:pt x="1433" y="4719"/>
                    <a:pt x="1387" y="4719"/>
                    <a:pt x="1403" y="4750"/>
                  </a:cubicBezTo>
                  <a:lnTo>
                    <a:pt x="1380" y="4742"/>
                  </a:lnTo>
                  <a:cubicBezTo>
                    <a:pt x="1364" y="4773"/>
                    <a:pt x="1403" y="4788"/>
                    <a:pt x="1387" y="4819"/>
                  </a:cubicBezTo>
                  <a:cubicBezTo>
                    <a:pt x="1318" y="4788"/>
                    <a:pt x="1357" y="4888"/>
                    <a:pt x="1311" y="4934"/>
                  </a:cubicBezTo>
                  <a:lnTo>
                    <a:pt x="1349" y="4911"/>
                  </a:lnTo>
                  <a:cubicBezTo>
                    <a:pt x="1349" y="4964"/>
                    <a:pt x="1341" y="4941"/>
                    <a:pt x="1326" y="4980"/>
                  </a:cubicBezTo>
                  <a:lnTo>
                    <a:pt x="1357" y="4972"/>
                  </a:lnTo>
                  <a:lnTo>
                    <a:pt x="1349" y="5010"/>
                  </a:lnTo>
                  <a:lnTo>
                    <a:pt x="1387" y="5026"/>
                  </a:lnTo>
                  <a:cubicBezTo>
                    <a:pt x="1403" y="5049"/>
                    <a:pt x="1357" y="5049"/>
                    <a:pt x="1395" y="5079"/>
                  </a:cubicBezTo>
                  <a:lnTo>
                    <a:pt x="1357" y="5064"/>
                  </a:lnTo>
                  <a:cubicBezTo>
                    <a:pt x="1349" y="5133"/>
                    <a:pt x="1364" y="5056"/>
                    <a:pt x="1364" y="5056"/>
                  </a:cubicBezTo>
                  <a:lnTo>
                    <a:pt x="1341" y="5056"/>
                  </a:lnTo>
                  <a:cubicBezTo>
                    <a:pt x="1341" y="5056"/>
                    <a:pt x="1357" y="5317"/>
                    <a:pt x="1395" y="5355"/>
                  </a:cubicBezTo>
                  <a:lnTo>
                    <a:pt x="1380" y="5363"/>
                  </a:lnTo>
                  <a:cubicBezTo>
                    <a:pt x="1380" y="5386"/>
                    <a:pt x="1403" y="5401"/>
                    <a:pt x="1433" y="5409"/>
                  </a:cubicBezTo>
                  <a:lnTo>
                    <a:pt x="1395" y="5424"/>
                  </a:lnTo>
                  <a:cubicBezTo>
                    <a:pt x="1426" y="5478"/>
                    <a:pt x="1380" y="5562"/>
                    <a:pt x="1464" y="5616"/>
                  </a:cubicBezTo>
                  <a:lnTo>
                    <a:pt x="1426" y="5639"/>
                  </a:lnTo>
                  <a:lnTo>
                    <a:pt x="1403" y="5616"/>
                  </a:lnTo>
                  <a:cubicBezTo>
                    <a:pt x="1433" y="5662"/>
                    <a:pt x="1479" y="5708"/>
                    <a:pt x="1479" y="5784"/>
                  </a:cubicBezTo>
                  <a:cubicBezTo>
                    <a:pt x="1510" y="5784"/>
                    <a:pt x="1479" y="5738"/>
                    <a:pt x="1517" y="5754"/>
                  </a:cubicBezTo>
                  <a:cubicBezTo>
                    <a:pt x="1510" y="5792"/>
                    <a:pt x="1502" y="5822"/>
                    <a:pt x="1510" y="5845"/>
                  </a:cubicBezTo>
                  <a:cubicBezTo>
                    <a:pt x="1548" y="5845"/>
                    <a:pt x="1502" y="5822"/>
                    <a:pt x="1510" y="5792"/>
                  </a:cubicBezTo>
                  <a:cubicBezTo>
                    <a:pt x="1540" y="5807"/>
                    <a:pt x="1540" y="5830"/>
                    <a:pt x="1548" y="5845"/>
                  </a:cubicBezTo>
                  <a:lnTo>
                    <a:pt x="1494" y="5853"/>
                  </a:lnTo>
                  <a:cubicBezTo>
                    <a:pt x="1517" y="5899"/>
                    <a:pt x="1579" y="5922"/>
                    <a:pt x="1586" y="5999"/>
                  </a:cubicBezTo>
                  <a:lnTo>
                    <a:pt x="1571" y="6006"/>
                  </a:lnTo>
                  <a:lnTo>
                    <a:pt x="1571" y="6045"/>
                  </a:lnTo>
                  <a:cubicBezTo>
                    <a:pt x="1594" y="6052"/>
                    <a:pt x="1594" y="6045"/>
                    <a:pt x="1617" y="6060"/>
                  </a:cubicBezTo>
                  <a:lnTo>
                    <a:pt x="1594" y="6098"/>
                  </a:lnTo>
                  <a:lnTo>
                    <a:pt x="1648" y="6175"/>
                  </a:lnTo>
                  <a:lnTo>
                    <a:pt x="1625" y="6160"/>
                  </a:lnTo>
                  <a:cubicBezTo>
                    <a:pt x="1609" y="6198"/>
                    <a:pt x="1663" y="6213"/>
                    <a:pt x="1701" y="6213"/>
                  </a:cubicBezTo>
                  <a:cubicBezTo>
                    <a:pt x="1701" y="6244"/>
                    <a:pt x="1671" y="6236"/>
                    <a:pt x="1655" y="6228"/>
                  </a:cubicBezTo>
                  <a:cubicBezTo>
                    <a:pt x="1671" y="6267"/>
                    <a:pt x="1740" y="6274"/>
                    <a:pt x="1740" y="6313"/>
                  </a:cubicBezTo>
                  <a:lnTo>
                    <a:pt x="1671" y="6305"/>
                  </a:lnTo>
                  <a:lnTo>
                    <a:pt x="1671" y="6366"/>
                  </a:lnTo>
                  <a:cubicBezTo>
                    <a:pt x="1701" y="6359"/>
                    <a:pt x="1694" y="6343"/>
                    <a:pt x="1686" y="6366"/>
                  </a:cubicBezTo>
                  <a:cubicBezTo>
                    <a:pt x="1671" y="6359"/>
                    <a:pt x="1686" y="6343"/>
                    <a:pt x="1655" y="6351"/>
                  </a:cubicBezTo>
                  <a:cubicBezTo>
                    <a:pt x="1648" y="6382"/>
                    <a:pt x="1671" y="6382"/>
                    <a:pt x="1671" y="6405"/>
                  </a:cubicBezTo>
                  <a:lnTo>
                    <a:pt x="1709" y="6420"/>
                  </a:lnTo>
                  <a:lnTo>
                    <a:pt x="1724" y="6389"/>
                  </a:lnTo>
                  <a:cubicBezTo>
                    <a:pt x="1740" y="6397"/>
                    <a:pt x="1763" y="6420"/>
                    <a:pt x="1801" y="6420"/>
                  </a:cubicBezTo>
                  <a:cubicBezTo>
                    <a:pt x="1801" y="6443"/>
                    <a:pt x="1770" y="6428"/>
                    <a:pt x="1770" y="6458"/>
                  </a:cubicBezTo>
                  <a:lnTo>
                    <a:pt x="1839" y="6466"/>
                  </a:lnTo>
                  <a:cubicBezTo>
                    <a:pt x="1855" y="6512"/>
                    <a:pt x="1885" y="6558"/>
                    <a:pt x="1916" y="6581"/>
                  </a:cubicBezTo>
                  <a:lnTo>
                    <a:pt x="1954" y="6573"/>
                  </a:lnTo>
                  <a:cubicBezTo>
                    <a:pt x="1931" y="6612"/>
                    <a:pt x="1900" y="6589"/>
                    <a:pt x="1923" y="6635"/>
                  </a:cubicBezTo>
                  <a:cubicBezTo>
                    <a:pt x="1893" y="6635"/>
                    <a:pt x="1893" y="6619"/>
                    <a:pt x="1885" y="6612"/>
                  </a:cubicBezTo>
                  <a:lnTo>
                    <a:pt x="1923" y="6673"/>
                  </a:lnTo>
                  <a:lnTo>
                    <a:pt x="1954" y="6658"/>
                  </a:lnTo>
                  <a:cubicBezTo>
                    <a:pt x="1954" y="6673"/>
                    <a:pt x="1969" y="6688"/>
                    <a:pt x="1954" y="6711"/>
                  </a:cubicBezTo>
                  <a:lnTo>
                    <a:pt x="2000" y="6703"/>
                  </a:lnTo>
                  <a:cubicBezTo>
                    <a:pt x="2008" y="6711"/>
                    <a:pt x="1977" y="6765"/>
                    <a:pt x="2038" y="6749"/>
                  </a:cubicBezTo>
                  <a:lnTo>
                    <a:pt x="2031" y="6788"/>
                  </a:lnTo>
                  <a:lnTo>
                    <a:pt x="2000" y="6765"/>
                  </a:lnTo>
                  <a:cubicBezTo>
                    <a:pt x="2015" y="6864"/>
                    <a:pt x="2153" y="6926"/>
                    <a:pt x="2230" y="7002"/>
                  </a:cubicBezTo>
                  <a:lnTo>
                    <a:pt x="2184" y="7018"/>
                  </a:lnTo>
                  <a:cubicBezTo>
                    <a:pt x="2192" y="7041"/>
                    <a:pt x="2222" y="7041"/>
                    <a:pt x="2230" y="7071"/>
                  </a:cubicBezTo>
                  <a:lnTo>
                    <a:pt x="2261" y="7041"/>
                  </a:lnTo>
                  <a:cubicBezTo>
                    <a:pt x="2299" y="7071"/>
                    <a:pt x="2345" y="7171"/>
                    <a:pt x="2429" y="7132"/>
                  </a:cubicBezTo>
                  <a:cubicBezTo>
                    <a:pt x="2429" y="7163"/>
                    <a:pt x="2398" y="7148"/>
                    <a:pt x="2391" y="7163"/>
                  </a:cubicBezTo>
                  <a:cubicBezTo>
                    <a:pt x="2421" y="7186"/>
                    <a:pt x="2429" y="7186"/>
                    <a:pt x="2460" y="7209"/>
                  </a:cubicBezTo>
                  <a:lnTo>
                    <a:pt x="2475" y="7194"/>
                  </a:lnTo>
                  <a:cubicBezTo>
                    <a:pt x="2513" y="7201"/>
                    <a:pt x="2536" y="7301"/>
                    <a:pt x="2582" y="7263"/>
                  </a:cubicBezTo>
                  <a:lnTo>
                    <a:pt x="2590" y="7309"/>
                  </a:lnTo>
                  <a:cubicBezTo>
                    <a:pt x="2613" y="7309"/>
                    <a:pt x="2644" y="7286"/>
                    <a:pt x="2644" y="7324"/>
                  </a:cubicBezTo>
                  <a:cubicBezTo>
                    <a:pt x="2690" y="7278"/>
                    <a:pt x="2728" y="7385"/>
                    <a:pt x="2781" y="7355"/>
                  </a:cubicBezTo>
                  <a:lnTo>
                    <a:pt x="2781" y="7393"/>
                  </a:lnTo>
                  <a:cubicBezTo>
                    <a:pt x="2812" y="7393"/>
                    <a:pt x="2850" y="7385"/>
                    <a:pt x="2873" y="7431"/>
                  </a:cubicBezTo>
                  <a:lnTo>
                    <a:pt x="2912" y="7424"/>
                  </a:lnTo>
                  <a:lnTo>
                    <a:pt x="2912" y="7454"/>
                  </a:lnTo>
                  <a:lnTo>
                    <a:pt x="2927" y="7462"/>
                  </a:lnTo>
                  <a:cubicBezTo>
                    <a:pt x="2950" y="7454"/>
                    <a:pt x="2973" y="7462"/>
                    <a:pt x="3011" y="7477"/>
                  </a:cubicBezTo>
                  <a:cubicBezTo>
                    <a:pt x="3011" y="7454"/>
                    <a:pt x="3034" y="7454"/>
                    <a:pt x="3050" y="7462"/>
                  </a:cubicBezTo>
                  <a:lnTo>
                    <a:pt x="3034" y="7477"/>
                  </a:lnTo>
                  <a:cubicBezTo>
                    <a:pt x="3065" y="7500"/>
                    <a:pt x="3088" y="7493"/>
                    <a:pt x="3119" y="7508"/>
                  </a:cubicBezTo>
                  <a:cubicBezTo>
                    <a:pt x="3088" y="7539"/>
                    <a:pt x="3088" y="7500"/>
                    <a:pt x="3073" y="7531"/>
                  </a:cubicBezTo>
                  <a:lnTo>
                    <a:pt x="3126" y="7546"/>
                  </a:lnTo>
                  <a:lnTo>
                    <a:pt x="3103" y="7577"/>
                  </a:lnTo>
                  <a:cubicBezTo>
                    <a:pt x="3080" y="7577"/>
                    <a:pt x="3065" y="7531"/>
                    <a:pt x="3034" y="7554"/>
                  </a:cubicBezTo>
                  <a:cubicBezTo>
                    <a:pt x="3065" y="7554"/>
                    <a:pt x="3042" y="7607"/>
                    <a:pt x="3073" y="7592"/>
                  </a:cubicBezTo>
                  <a:cubicBezTo>
                    <a:pt x="3073" y="7623"/>
                    <a:pt x="3050" y="7623"/>
                    <a:pt x="3027" y="7623"/>
                  </a:cubicBezTo>
                  <a:lnTo>
                    <a:pt x="3042" y="7584"/>
                  </a:lnTo>
                  <a:lnTo>
                    <a:pt x="2996" y="7607"/>
                  </a:lnTo>
                  <a:cubicBezTo>
                    <a:pt x="2973" y="7592"/>
                    <a:pt x="2950" y="7607"/>
                    <a:pt x="2935" y="7577"/>
                  </a:cubicBezTo>
                  <a:cubicBezTo>
                    <a:pt x="2988" y="7592"/>
                    <a:pt x="2988" y="7546"/>
                    <a:pt x="3011" y="7569"/>
                  </a:cubicBezTo>
                  <a:cubicBezTo>
                    <a:pt x="3034" y="7546"/>
                    <a:pt x="2973" y="7546"/>
                    <a:pt x="3027" y="7531"/>
                  </a:cubicBezTo>
                  <a:cubicBezTo>
                    <a:pt x="3050" y="7516"/>
                    <a:pt x="3011" y="7569"/>
                    <a:pt x="3034" y="7546"/>
                  </a:cubicBezTo>
                  <a:cubicBezTo>
                    <a:pt x="3073" y="7531"/>
                    <a:pt x="3042" y="7539"/>
                    <a:pt x="3034" y="7508"/>
                  </a:cubicBezTo>
                  <a:lnTo>
                    <a:pt x="3065" y="7516"/>
                  </a:lnTo>
                  <a:cubicBezTo>
                    <a:pt x="3042" y="7493"/>
                    <a:pt x="2958" y="7508"/>
                    <a:pt x="2919" y="7470"/>
                  </a:cubicBezTo>
                  <a:cubicBezTo>
                    <a:pt x="2919" y="7508"/>
                    <a:pt x="2889" y="7470"/>
                    <a:pt x="2881" y="7500"/>
                  </a:cubicBezTo>
                  <a:cubicBezTo>
                    <a:pt x="2912" y="7508"/>
                    <a:pt x="2935" y="7508"/>
                    <a:pt x="2965" y="7500"/>
                  </a:cubicBezTo>
                  <a:cubicBezTo>
                    <a:pt x="2958" y="7584"/>
                    <a:pt x="2873" y="7531"/>
                    <a:pt x="2835" y="7539"/>
                  </a:cubicBezTo>
                  <a:cubicBezTo>
                    <a:pt x="2797" y="7493"/>
                    <a:pt x="2850" y="7477"/>
                    <a:pt x="2835" y="7439"/>
                  </a:cubicBezTo>
                  <a:cubicBezTo>
                    <a:pt x="2812" y="7477"/>
                    <a:pt x="2797" y="7424"/>
                    <a:pt x="2766" y="7439"/>
                  </a:cubicBezTo>
                  <a:cubicBezTo>
                    <a:pt x="2781" y="7439"/>
                    <a:pt x="2835" y="7470"/>
                    <a:pt x="2804" y="7500"/>
                  </a:cubicBezTo>
                  <a:cubicBezTo>
                    <a:pt x="2781" y="7454"/>
                    <a:pt x="2766" y="7508"/>
                    <a:pt x="2728" y="7462"/>
                  </a:cubicBezTo>
                  <a:lnTo>
                    <a:pt x="2728" y="7401"/>
                  </a:lnTo>
                  <a:lnTo>
                    <a:pt x="2690" y="7424"/>
                  </a:lnTo>
                  <a:lnTo>
                    <a:pt x="2690" y="7454"/>
                  </a:lnTo>
                  <a:cubicBezTo>
                    <a:pt x="2621" y="7462"/>
                    <a:pt x="2575" y="7424"/>
                    <a:pt x="2513" y="7401"/>
                  </a:cubicBezTo>
                  <a:cubicBezTo>
                    <a:pt x="2513" y="7439"/>
                    <a:pt x="2544" y="7424"/>
                    <a:pt x="2567" y="7439"/>
                  </a:cubicBezTo>
                  <a:cubicBezTo>
                    <a:pt x="2529" y="7439"/>
                    <a:pt x="2460" y="7431"/>
                    <a:pt x="2467" y="7385"/>
                  </a:cubicBezTo>
                  <a:lnTo>
                    <a:pt x="2529" y="7385"/>
                  </a:lnTo>
                  <a:lnTo>
                    <a:pt x="2529" y="7347"/>
                  </a:lnTo>
                  <a:cubicBezTo>
                    <a:pt x="2490" y="7339"/>
                    <a:pt x="2437" y="7355"/>
                    <a:pt x="2437" y="7301"/>
                  </a:cubicBezTo>
                  <a:lnTo>
                    <a:pt x="2398" y="7278"/>
                  </a:lnTo>
                  <a:lnTo>
                    <a:pt x="2383" y="7301"/>
                  </a:lnTo>
                  <a:cubicBezTo>
                    <a:pt x="2352" y="7263"/>
                    <a:pt x="2268" y="7247"/>
                    <a:pt x="2268" y="7194"/>
                  </a:cubicBezTo>
                  <a:lnTo>
                    <a:pt x="2192" y="7163"/>
                  </a:lnTo>
                  <a:lnTo>
                    <a:pt x="2207" y="7148"/>
                  </a:lnTo>
                  <a:lnTo>
                    <a:pt x="2161" y="7155"/>
                  </a:lnTo>
                  <a:cubicBezTo>
                    <a:pt x="2153" y="7125"/>
                    <a:pt x="2184" y="7117"/>
                    <a:pt x="2199" y="7109"/>
                  </a:cubicBezTo>
                  <a:cubicBezTo>
                    <a:pt x="2192" y="7079"/>
                    <a:pt x="2153" y="7071"/>
                    <a:pt x="2169" y="7033"/>
                  </a:cubicBezTo>
                  <a:cubicBezTo>
                    <a:pt x="2153" y="7041"/>
                    <a:pt x="2153" y="7079"/>
                    <a:pt x="2115" y="7079"/>
                  </a:cubicBezTo>
                  <a:cubicBezTo>
                    <a:pt x="2130" y="7117"/>
                    <a:pt x="2161" y="7048"/>
                    <a:pt x="2169" y="7094"/>
                  </a:cubicBezTo>
                  <a:lnTo>
                    <a:pt x="2123" y="7117"/>
                  </a:lnTo>
                  <a:cubicBezTo>
                    <a:pt x="2077" y="7094"/>
                    <a:pt x="2084" y="7018"/>
                    <a:pt x="2038" y="7002"/>
                  </a:cubicBezTo>
                  <a:cubicBezTo>
                    <a:pt x="2046" y="6964"/>
                    <a:pt x="2069" y="7002"/>
                    <a:pt x="2084" y="7002"/>
                  </a:cubicBezTo>
                  <a:lnTo>
                    <a:pt x="2038" y="6972"/>
                  </a:lnTo>
                  <a:lnTo>
                    <a:pt x="2031" y="7002"/>
                  </a:lnTo>
                  <a:lnTo>
                    <a:pt x="2000" y="6995"/>
                  </a:lnTo>
                  <a:cubicBezTo>
                    <a:pt x="1992" y="6956"/>
                    <a:pt x="1923" y="6972"/>
                    <a:pt x="1939" y="6903"/>
                  </a:cubicBezTo>
                  <a:lnTo>
                    <a:pt x="1900" y="6857"/>
                  </a:lnTo>
                  <a:cubicBezTo>
                    <a:pt x="1855" y="6880"/>
                    <a:pt x="1816" y="6826"/>
                    <a:pt x="1809" y="6788"/>
                  </a:cubicBezTo>
                  <a:lnTo>
                    <a:pt x="1778" y="6803"/>
                  </a:lnTo>
                  <a:cubicBezTo>
                    <a:pt x="1770" y="6765"/>
                    <a:pt x="1740" y="6742"/>
                    <a:pt x="1770" y="6726"/>
                  </a:cubicBezTo>
                  <a:lnTo>
                    <a:pt x="1709" y="6711"/>
                  </a:lnTo>
                  <a:cubicBezTo>
                    <a:pt x="1701" y="6665"/>
                    <a:pt x="1747" y="6696"/>
                    <a:pt x="1747" y="6665"/>
                  </a:cubicBezTo>
                  <a:cubicBezTo>
                    <a:pt x="1709" y="6658"/>
                    <a:pt x="1701" y="6635"/>
                    <a:pt x="1701" y="6612"/>
                  </a:cubicBezTo>
                  <a:lnTo>
                    <a:pt x="1632" y="6612"/>
                  </a:lnTo>
                  <a:cubicBezTo>
                    <a:pt x="1648" y="6581"/>
                    <a:pt x="1694" y="6612"/>
                    <a:pt x="1694" y="6573"/>
                  </a:cubicBezTo>
                  <a:cubicBezTo>
                    <a:pt x="1648" y="6612"/>
                    <a:pt x="1609" y="6535"/>
                    <a:pt x="1609" y="6497"/>
                  </a:cubicBezTo>
                  <a:cubicBezTo>
                    <a:pt x="1579" y="6474"/>
                    <a:pt x="1548" y="6497"/>
                    <a:pt x="1540" y="6466"/>
                  </a:cubicBezTo>
                  <a:cubicBezTo>
                    <a:pt x="1556" y="6458"/>
                    <a:pt x="1586" y="6466"/>
                    <a:pt x="1571" y="6435"/>
                  </a:cubicBezTo>
                  <a:lnTo>
                    <a:pt x="1625" y="6435"/>
                  </a:lnTo>
                  <a:lnTo>
                    <a:pt x="1625" y="6405"/>
                  </a:lnTo>
                  <a:lnTo>
                    <a:pt x="1571" y="6405"/>
                  </a:lnTo>
                  <a:cubicBezTo>
                    <a:pt x="1540" y="6389"/>
                    <a:pt x="1579" y="6366"/>
                    <a:pt x="1579" y="6328"/>
                  </a:cubicBezTo>
                  <a:cubicBezTo>
                    <a:pt x="1548" y="6320"/>
                    <a:pt x="1571" y="6290"/>
                    <a:pt x="1540" y="6274"/>
                  </a:cubicBezTo>
                  <a:cubicBezTo>
                    <a:pt x="1517" y="6313"/>
                    <a:pt x="1540" y="6328"/>
                    <a:pt x="1571" y="6343"/>
                  </a:cubicBezTo>
                  <a:lnTo>
                    <a:pt x="1548" y="6389"/>
                  </a:lnTo>
                  <a:cubicBezTo>
                    <a:pt x="1540" y="6359"/>
                    <a:pt x="1517" y="6382"/>
                    <a:pt x="1533" y="6343"/>
                  </a:cubicBezTo>
                  <a:lnTo>
                    <a:pt x="1494" y="6351"/>
                  </a:lnTo>
                  <a:cubicBezTo>
                    <a:pt x="1502" y="6313"/>
                    <a:pt x="1471" y="6267"/>
                    <a:pt x="1456" y="6228"/>
                  </a:cubicBezTo>
                  <a:lnTo>
                    <a:pt x="1464" y="6274"/>
                  </a:lnTo>
                  <a:cubicBezTo>
                    <a:pt x="1426" y="6305"/>
                    <a:pt x="1403" y="6244"/>
                    <a:pt x="1395" y="6213"/>
                  </a:cubicBezTo>
                  <a:cubicBezTo>
                    <a:pt x="1418" y="6190"/>
                    <a:pt x="1418" y="6251"/>
                    <a:pt x="1426" y="6228"/>
                  </a:cubicBezTo>
                  <a:cubicBezTo>
                    <a:pt x="1433" y="6190"/>
                    <a:pt x="1395" y="6213"/>
                    <a:pt x="1395" y="6175"/>
                  </a:cubicBezTo>
                  <a:cubicBezTo>
                    <a:pt x="1464" y="6190"/>
                    <a:pt x="1349" y="6098"/>
                    <a:pt x="1387" y="6037"/>
                  </a:cubicBezTo>
                  <a:cubicBezTo>
                    <a:pt x="1357" y="6037"/>
                    <a:pt x="1326" y="5999"/>
                    <a:pt x="1288" y="5976"/>
                  </a:cubicBezTo>
                  <a:cubicBezTo>
                    <a:pt x="1341" y="5960"/>
                    <a:pt x="1265" y="5884"/>
                    <a:pt x="1242" y="5884"/>
                  </a:cubicBezTo>
                  <a:lnTo>
                    <a:pt x="1265" y="5861"/>
                  </a:lnTo>
                  <a:cubicBezTo>
                    <a:pt x="1242" y="5861"/>
                    <a:pt x="1249" y="5830"/>
                    <a:pt x="1211" y="5815"/>
                  </a:cubicBezTo>
                  <a:cubicBezTo>
                    <a:pt x="1249" y="5784"/>
                    <a:pt x="1203" y="5776"/>
                    <a:pt x="1173" y="5738"/>
                  </a:cubicBezTo>
                  <a:cubicBezTo>
                    <a:pt x="1188" y="5731"/>
                    <a:pt x="1203" y="5738"/>
                    <a:pt x="1211" y="5708"/>
                  </a:cubicBezTo>
                  <a:cubicBezTo>
                    <a:pt x="1157" y="5654"/>
                    <a:pt x="1173" y="5593"/>
                    <a:pt x="1134" y="5524"/>
                  </a:cubicBezTo>
                  <a:lnTo>
                    <a:pt x="1165" y="5501"/>
                  </a:lnTo>
                  <a:cubicBezTo>
                    <a:pt x="1119" y="5508"/>
                    <a:pt x="1134" y="5462"/>
                    <a:pt x="1165" y="5439"/>
                  </a:cubicBezTo>
                  <a:cubicBezTo>
                    <a:pt x="1134" y="5462"/>
                    <a:pt x="1096" y="5432"/>
                    <a:pt x="1111" y="5393"/>
                  </a:cubicBezTo>
                  <a:cubicBezTo>
                    <a:pt x="1134" y="5370"/>
                    <a:pt x="1119" y="5432"/>
                    <a:pt x="1150" y="5409"/>
                  </a:cubicBezTo>
                  <a:lnTo>
                    <a:pt x="1157" y="5386"/>
                  </a:lnTo>
                  <a:lnTo>
                    <a:pt x="1127" y="5370"/>
                  </a:lnTo>
                  <a:lnTo>
                    <a:pt x="1157" y="5370"/>
                  </a:lnTo>
                  <a:cubicBezTo>
                    <a:pt x="1165" y="5332"/>
                    <a:pt x="1150" y="5324"/>
                    <a:pt x="1119" y="5332"/>
                  </a:cubicBezTo>
                  <a:cubicBezTo>
                    <a:pt x="1096" y="5309"/>
                    <a:pt x="1157" y="5324"/>
                    <a:pt x="1134" y="5294"/>
                  </a:cubicBezTo>
                  <a:cubicBezTo>
                    <a:pt x="1111" y="5309"/>
                    <a:pt x="1096" y="5286"/>
                    <a:pt x="1081" y="5256"/>
                  </a:cubicBezTo>
                  <a:cubicBezTo>
                    <a:pt x="1111" y="5240"/>
                    <a:pt x="1081" y="5240"/>
                    <a:pt x="1096" y="5210"/>
                  </a:cubicBezTo>
                  <a:lnTo>
                    <a:pt x="1081" y="5164"/>
                  </a:lnTo>
                  <a:lnTo>
                    <a:pt x="1111" y="5164"/>
                  </a:lnTo>
                  <a:cubicBezTo>
                    <a:pt x="1073" y="5164"/>
                    <a:pt x="1096" y="5056"/>
                    <a:pt x="1042" y="5079"/>
                  </a:cubicBezTo>
                  <a:lnTo>
                    <a:pt x="1012" y="5010"/>
                  </a:lnTo>
                  <a:cubicBezTo>
                    <a:pt x="1042" y="4987"/>
                    <a:pt x="1035" y="5026"/>
                    <a:pt x="1058" y="5041"/>
                  </a:cubicBezTo>
                  <a:lnTo>
                    <a:pt x="1058" y="4972"/>
                  </a:lnTo>
                  <a:cubicBezTo>
                    <a:pt x="981" y="4972"/>
                    <a:pt x="1012" y="4888"/>
                    <a:pt x="996" y="4865"/>
                  </a:cubicBezTo>
                  <a:lnTo>
                    <a:pt x="1042" y="4903"/>
                  </a:lnTo>
                  <a:lnTo>
                    <a:pt x="1019" y="4903"/>
                  </a:lnTo>
                  <a:cubicBezTo>
                    <a:pt x="1012" y="4934"/>
                    <a:pt x="1042" y="4926"/>
                    <a:pt x="1050" y="4949"/>
                  </a:cubicBezTo>
                  <a:cubicBezTo>
                    <a:pt x="1050" y="4911"/>
                    <a:pt x="1042" y="4903"/>
                    <a:pt x="1088" y="4865"/>
                  </a:cubicBezTo>
                  <a:lnTo>
                    <a:pt x="1050" y="4865"/>
                  </a:lnTo>
                  <a:cubicBezTo>
                    <a:pt x="1088" y="4827"/>
                    <a:pt x="1035" y="4696"/>
                    <a:pt x="1050" y="4635"/>
                  </a:cubicBezTo>
                  <a:lnTo>
                    <a:pt x="1012" y="4604"/>
                  </a:lnTo>
                  <a:cubicBezTo>
                    <a:pt x="981" y="4581"/>
                    <a:pt x="1042" y="4551"/>
                    <a:pt x="981" y="4466"/>
                  </a:cubicBezTo>
                  <a:lnTo>
                    <a:pt x="1035" y="4466"/>
                  </a:lnTo>
                  <a:lnTo>
                    <a:pt x="1012" y="4566"/>
                  </a:lnTo>
                  <a:cubicBezTo>
                    <a:pt x="1035" y="4589"/>
                    <a:pt x="1050" y="4551"/>
                    <a:pt x="1058" y="4589"/>
                  </a:cubicBezTo>
                  <a:cubicBezTo>
                    <a:pt x="1058" y="4558"/>
                    <a:pt x="1042" y="4551"/>
                    <a:pt x="1019" y="4520"/>
                  </a:cubicBezTo>
                  <a:lnTo>
                    <a:pt x="1050" y="4512"/>
                  </a:lnTo>
                  <a:cubicBezTo>
                    <a:pt x="1035" y="4489"/>
                    <a:pt x="1035" y="4520"/>
                    <a:pt x="1012" y="4520"/>
                  </a:cubicBezTo>
                  <a:cubicBezTo>
                    <a:pt x="1004" y="4505"/>
                    <a:pt x="1019" y="4482"/>
                    <a:pt x="996" y="4466"/>
                  </a:cubicBezTo>
                  <a:cubicBezTo>
                    <a:pt x="966" y="4558"/>
                    <a:pt x="966" y="4643"/>
                    <a:pt x="966" y="4742"/>
                  </a:cubicBezTo>
                  <a:cubicBezTo>
                    <a:pt x="958" y="4773"/>
                    <a:pt x="935" y="4735"/>
                    <a:pt x="928" y="4750"/>
                  </a:cubicBezTo>
                  <a:lnTo>
                    <a:pt x="958" y="4781"/>
                  </a:lnTo>
                  <a:lnTo>
                    <a:pt x="882" y="4750"/>
                  </a:lnTo>
                  <a:cubicBezTo>
                    <a:pt x="882" y="4696"/>
                    <a:pt x="928" y="4635"/>
                    <a:pt x="889" y="4566"/>
                  </a:cubicBezTo>
                  <a:lnTo>
                    <a:pt x="905" y="4512"/>
                  </a:lnTo>
                  <a:cubicBezTo>
                    <a:pt x="882" y="4528"/>
                    <a:pt x="889" y="4520"/>
                    <a:pt x="897" y="4482"/>
                  </a:cubicBezTo>
                  <a:lnTo>
                    <a:pt x="859" y="4474"/>
                  </a:lnTo>
                  <a:cubicBezTo>
                    <a:pt x="905" y="4428"/>
                    <a:pt x="866" y="4413"/>
                    <a:pt x="882" y="4375"/>
                  </a:cubicBezTo>
                  <a:lnTo>
                    <a:pt x="920" y="4359"/>
                  </a:lnTo>
                  <a:lnTo>
                    <a:pt x="889" y="4313"/>
                  </a:lnTo>
                  <a:cubicBezTo>
                    <a:pt x="897" y="4290"/>
                    <a:pt x="905" y="4336"/>
                    <a:pt x="928" y="4313"/>
                  </a:cubicBezTo>
                  <a:lnTo>
                    <a:pt x="928" y="4283"/>
                  </a:lnTo>
                  <a:lnTo>
                    <a:pt x="897" y="4260"/>
                  </a:lnTo>
                  <a:cubicBezTo>
                    <a:pt x="920" y="4214"/>
                    <a:pt x="928" y="4183"/>
                    <a:pt x="958" y="4145"/>
                  </a:cubicBezTo>
                  <a:cubicBezTo>
                    <a:pt x="905" y="4129"/>
                    <a:pt x="974" y="4106"/>
                    <a:pt x="943" y="4083"/>
                  </a:cubicBezTo>
                  <a:lnTo>
                    <a:pt x="974" y="4122"/>
                  </a:lnTo>
                  <a:lnTo>
                    <a:pt x="996" y="4053"/>
                  </a:lnTo>
                  <a:lnTo>
                    <a:pt x="974" y="4014"/>
                  </a:lnTo>
                  <a:cubicBezTo>
                    <a:pt x="943" y="4014"/>
                    <a:pt x="943" y="4014"/>
                    <a:pt x="928" y="3976"/>
                  </a:cubicBezTo>
                  <a:cubicBezTo>
                    <a:pt x="928" y="4022"/>
                    <a:pt x="882" y="4030"/>
                    <a:pt x="897" y="4083"/>
                  </a:cubicBezTo>
                  <a:cubicBezTo>
                    <a:pt x="866" y="4099"/>
                    <a:pt x="882" y="4060"/>
                    <a:pt x="859" y="4083"/>
                  </a:cubicBezTo>
                  <a:cubicBezTo>
                    <a:pt x="866" y="4106"/>
                    <a:pt x="889" y="4106"/>
                    <a:pt x="905" y="4106"/>
                  </a:cubicBezTo>
                  <a:lnTo>
                    <a:pt x="920" y="4160"/>
                  </a:lnTo>
                  <a:cubicBezTo>
                    <a:pt x="882" y="4160"/>
                    <a:pt x="889" y="4198"/>
                    <a:pt x="897" y="4214"/>
                  </a:cubicBezTo>
                  <a:cubicBezTo>
                    <a:pt x="866" y="4221"/>
                    <a:pt x="882" y="4183"/>
                    <a:pt x="851" y="4175"/>
                  </a:cubicBezTo>
                  <a:lnTo>
                    <a:pt x="866" y="4214"/>
                  </a:lnTo>
                  <a:cubicBezTo>
                    <a:pt x="859" y="4221"/>
                    <a:pt x="828" y="4237"/>
                    <a:pt x="828" y="4275"/>
                  </a:cubicBezTo>
                  <a:lnTo>
                    <a:pt x="882" y="4313"/>
                  </a:lnTo>
                  <a:lnTo>
                    <a:pt x="820" y="4329"/>
                  </a:lnTo>
                  <a:lnTo>
                    <a:pt x="820" y="4375"/>
                  </a:lnTo>
                  <a:lnTo>
                    <a:pt x="782" y="4375"/>
                  </a:lnTo>
                  <a:cubicBezTo>
                    <a:pt x="790" y="4443"/>
                    <a:pt x="782" y="4512"/>
                    <a:pt x="767" y="4589"/>
                  </a:cubicBezTo>
                  <a:cubicBezTo>
                    <a:pt x="805" y="4627"/>
                    <a:pt x="751" y="4666"/>
                    <a:pt x="782" y="4704"/>
                  </a:cubicBezTo>
                  <a:cubicBezTo>
                    <a:pt x="728" y="4773"/>
                    <a:pt x="828" y="4865"/>
                    <a:pt x="751" y="4926"/>
                  </a:cubicBezTo>
                  <a:lnTo>
                    <a:pt x="782" y="4964"/>
                  </a:lnTo>
                  <a:lnTo>
                    <a:pt x="751" y="5018"/>
                  </a:lnTo>
                  <a:cubicBezTo>
                    <a:pt x="736" y="4987"/>
                    <a:pt x="751" y="4972"/>
                    <a:pt x="713" y="4964"/>
                  </a:cubicBezTo>
                  <a:cubicBezTo>
                    <a:pt x="744" y="4972"/>
                    <a:pt x="728" y="4941"/>
                    <a:pt x="736" y="4926"/>
                  </a:cubicBezTo>
                  <a:cubicBezTo>
                    <a:pt x="705" y="4911"/>
                    <a:pt x="713" y="4934"/>
                    <a:pt x="713" y="4949"/>
                  </a:cubicBezTo>
                  <a:cubicBezTo>
                    <a:pt x="690" y="4926"/>
                    <a:pt x="698" y="4895"/>
                    <a:pt x="698" y="4865"/>
                  </a:cubicBezTo>
                  <a:lnTo>
                    <a:pt x="713" y="4903"/>
                  </a:lnTo>
                  <a:cubicBezTo>
                    <a:pt x="744" y="4895"/>
                    <a:pt x="705" y="4827"/>
                    <a:pt x="713" y="4788"/>
                  </a:cubicBezTo>
                  <a:lnTo>
                    <a:pt x="698" y="4834"/>
                  </a:lnTo>
                  <a:cubicBezTo>
                    <a:pt x="698" y="4781"/>
                    <a:pt x="667" y="4750"/>
                    <a:pt x="659" y="4704"/>
                  </a:cubicBezTo>
                  <a:cubicBezTo>
                    <a:pt x="667" y="4681"/>
                    <a:pt x="690" y="4742"/>
                    <a:pt x="698" y="4712"/>
                  </a:cubicBezTo>
                  <a:lnTo>
                    <a:pt x="667" y="4681"/>
                  </a:lnTo>
                  <a:cubicBezTo>
                    <a:pt x="690" y="4627"/>
                    <a:pt x="667" y="4558"/>
                    <a:pt x="652" y="4520"/>
                  </a:cubicBezTo>
                  <a:cubicBezTo>
                    <a:pt x="675" y="4558"/>
                    <a:pt x="675" y="4489"/>
                    <a:pt x="675" y="4466"/>
                  </a:cubicBezTo>
                  <a:cubicBezTo>
                    <a:pt x="659" y="4466"/>
                    <a:pt x="652" y="4443"/>
                    <a:pt x="652" y="4474"/>
                  </a:cubicBezTo>
                  <a:cubicBezTo>
                    <a:pt x="598" y="4428"/>
                    <a:pt x="675" y="4428"/>
                    <a:pt x="636" y="4375"/>
                  </a:cubicBezTo>
                  <a:lnTo>
                    <a:pt x="698" y="4375"/>
                  </a:lnTo>
                  <a:lnTo>
                    <a:pt x="659" y="4329"/>
                  </a:lnTo>
                  <a:cubicBezTo>
                    <a:pt x="652" y="4298"/>
                    <a:pt x="705" y="4252"/>
                    <a:pt x="659" y="4244"/>
                  </a:cubicBezTo>
                  <a:lnTo>
                    <a:pt x="698" y="4198"/>
                  </a:lnTo>
                  <a:cubicBezTo>
                    <a:pt x="667" y="4168"/>
                    <a:pt x="675" y="4091"/>
                    <a:pt x="705" y="4030"/>
                  </a:cubicBezTo>
                  <a:cubicBezTo>
                    <a:pt x="713" y="4068"/>
                    <a:pt x="705" y="4060"/>
                    <a:pt x="736" y="4099"/>
                  </a:cubicBezTo>
                  <a:lnTo>
                    <a:pt x="782" y="4045"/>
                  </a:lnTo>
                  <a:lnTo>
                    <a:pt x="751" y="4030"/>
                  </a:lnTo>
                  <a:cubicBezTo>
                    <a:pt x="728" y="4014"/>
                    <a:pt x="751" y="4060"/>
                    <a:pt x="744" y="4068"/>
                  </a:cubicBezTo>
                  <a:cubicBezTo>
                    <a:pt x="705" y="4068"/>
                    <a:pt x="690" y="3984"/>
                    <a:pt x="744" y="3969"/>
                  </a:cubicBezTo>
                  <a:cubicBezTo>
                    <a:pt x="751" y="3930"/>
                    <a:pt x="690" y="3861"/>
                    <a:pt x="736" y="3823"/>
                  </a:cubicBezTo>
                  <a:lnTo>
                    <a:pt x="713" y="3792"/>
                  </a:lnTo>
                  <a:lnTo>
                    <a:pt x="751" y="3800"/>
                  </a:lnTo>
                  <a:cubicBezTo>
                    <a:pt x="774" y="3785"/>
                    <a:pt x="736" y="3739"/>
                    <a:pt x="767" y="3716"/>
                  </a:cubicBezTo>
                  <a:lnTo>
                    <a:pt x="782" y="3754"/>
                  </a:lnTo>
                  <a:cubicBezTo>
                    <a:pt x="782" y="3677"/>
                    <a:pt x="782" y="3601"/>
                    <a:pt x="851" y="3570"/>
                  </a:cubicBezTo>
                  <a:cubicBezTo>
                    <a:pt x="859" y="3555"/>
                    <a:pt x="866" y="3532"/>
                    <a:pt x="851" y="3509"/>
                  </a:cubicBezTo>
                  <a:lnTo>
                    <a:pt x="820" y="3494"/>
                  </a:lnTo>
                  <a:cubicBezTo>
                    <a:pt x="859" y="3486"/>
                    <a:pt x="851" y="3402"/>
                    <a:pt x="905" y="3371"/>
                  </a:cubicBezTo>
                  <a:lnTo>
                    <a:pt x="905" y="3417"/>
                  </a:lnTo>
                  <a:cubicBezTo>
                    <a:pt x="935" y="3417"/>
                    <a:pt x="966" y="3356"/>
                    <a:pt x="981" y="3325"/>
                  </a:cubicBezTo>
                  <a:cubicBezTo>
                    <a:pt x="974" y="3287"/>
                    <a:pt x="974" y="3340"/>
                    <a:pt x="943" y="3340"/>
                  </a:cubicBezTo>
                  <a:cubicBezTo>
                    <a:pt x="935" y="3317"/>
                    <a:pt x="966" y="3302"/>
                    <a:pt x="958" y="3279"/>
                  </a:cubicBezTo>
                  <a:lnTo>
                    <a:pt x="935" y="3256"/>
                  </a:lnTo>
                  <a:lnTo>
                    <a:pt x="897" y="3264"/>
                  </a:lnTo>
                  <a:lnTo>
                    <a:pt x="897" y="3241"/>
                  </a:lnTo>
                  <a:cubicBezTo>
                    <a:pt x="958" y="3225"/>
                    <a:pt x="943" y="3218"/>
                    <a:pt x="981" y="3187"/>
                  </a:cubicBezTo>
                  <a:cubicBezTo>
                    <a:pt x="996" y="3225"/>
                    <a:pt x="943" y="3218"/>
                    <a:pt x="966" y="3256"/>
                  </a:cubicBezTo>
                  <a:cubicBezTo>
                    <a:pt x="996" y="3256"/>
                    <a:pt x="981" y="3225"/>
                    <a:pt x="1012" y="3225"/>
                  </a:cubicBezTo>
                  <a:cubicBezTo>
                    <a:pt x="981" y="3225"/>
                    <a:pt x="1004" y="3164"/>
                    <a:pt x="1012" y="3141"/>
                  </a:cubicBezTo>
                  <a:lnTo>
                    <a:pt x="1019" y="3172"/>
                  </a:lnTo>
                  <a:cubicBezTo>
                    <a:pt x="1058" y="3172"/>
                    <a:pt x="1042" y="3141"/>
                    <a:pt x="1073" y="3141"/>
                  </a:cubicBezTo>
                  <a:lnTo>
                    <a:pt x="1035" y="3133"/>
                  </a:lnTo>
                  <a:cubicBezTo>
                    <a:pt x="1042" y="3087"/>
                    <a:pt x="1088" y="3057"/>
                    <a:pt x="1111" y="3011"/>
                  </a:cubicBezTo>
                  <a:lnTo>
                    <a:pt x="1073" y="3049"/>
                  </a:lnTo>
                  <a:lnTo>
                    <a:pt x="1050" y="3049"/>
                  </a:lnTo>
                  <a:cubicBezTo>
                    <a:pt x="1081" y="3026"/>
                    <a:pt x="1073" y="2996"/>
                    <a:pt x="1081" y="2957"/>
                  </a:cubicBezTo>
                  <a:cubicBezTo>
                    <a:pt x="1050" y="2942"/>
                    <a:pt x="1042" y="2980"/>
                    <a:pt x="1058" y="3011"/>
                  </a:cubicBezTo>
                  <a:cubicBezTo>
                    <a:pt x="1035" y="3026"/>
                    <a:pt x="1050" y="2957"/>
                    <a:pt x="1019" y="2996"/>
                  </a:cubicBezTo>
                  <a:cubicBezTo>
                    <a:pt x="1219" y="3072"/>
                    <a:pt x="1234" y="3042"/>
                    <a:pt x="1196" y="304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 name="Google Shape;478;p23"/>
          <p:cNvGrpSpPr/>
          <p:nvPr/>
        </p:nvGrpSpPr>
        <p:grpSpPr>
          <a:xfrm>
            <a:off x="164297" y="538526"/>
            <a:ext cx="8685168" cy="5818359"/>
            <a:chOff x="164297" y="538526"/>
            <a:chExt cx="8685168" cy="5818359"/>
          </a:xfrm>
        </p:grpSpPr>
        <p:grpSp>
          <p:nvGrpSpPr>
            <p:cNvPr id="479" name="Google Shape;479;p23"/>
            <p:cNvGrpSpPr/>
            <p:nvPr/>
          </p:nvGrpSpPr>
          <p:grpSpPr>
            <a:xfrm>
              <a:off x="164297" y="538526"/>
              <a:ext cx="283649" cy="376954"/>
              <a:chOff x="1358275" y="708000"/>
              <a:chExt cx="47725" cy="63425"/>
            </a:xfrm>
          </p:grpSpPr>
          <p:sp>
            <p:nvSpPr>
              <p:cNvPr id="480" name="Google Shape;480;p23"/>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3"/>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3"/>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3"/>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3"/>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3"/>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6" name="Google Shape;486;p23"/>
            <p:cNvGrpSpPr/>
            <p:nvPr/>
          </p:nvGrpSpPr>
          <p:grpSpPr>
            <a:xfrm rot="8100000">
              <a:off x="6708531" y="4409617"/>
              <a:ext cx="1887055" cy="1499723"/>
              <a:chOff x="7896139" y="4503289"/>
              <a:chExt cx="2170379" cy="1724894"/>
            </a:xfrm>
          </p:grpSpPr>
          <p:sp>
            <p:nvSpPr>
              <p:cNvPr id="487" name="Google Shape;487;p23"/>
              <p:cNvSpPr/>
              <p:nvPr/>
            </p:nvSpPr>
            <p:spPr>
              <a:xfrm>
                <a:off x="7896139" y="4503289"/>
                <a:ext cx="2010911" cy="1724894"/>
              </a:xfrm>
              <a:custGeom>
                <a:rect b="b" l="l" r="r" t="t"/>
                <a:pathLst>
                  <a:path extrusionOk="0" h="17079" w="19911">
                    <a:moveTo>
                      <a:pt x="3066" y="1"/>
                    </a:moveTo>
                    <a:cubicBezTo>
                      <a:pt x="3063" y="1"/>
                      <a:pt x="3060" y="1"/>
                      <a:pt x="3057" y="2"/>
                    </a:cubicBezTo>
                    <a:cubicBezTo>
                      <a:pt x="1977" y="285"/>
                      <a:pt x="682" y="684"/>
                      <a:pt x="337" y="1894"/>
                    </a:cubicBezTo>
                    <a:cubicBezTo>
                      <a:pt x="0" y="3051"/>
                      <a:pt x="1057" y="3710"/>
                      <a:pt x="1923" y="4177"/>
                    </a:cubicBezTo>
                    <a:cubicBezTo>
                      <a:pt x="2635" y="4553"/>
                      <a:pt x="3149" y="5035"/>
                      <a:pt x="3011" y="5901"/>
                    </a:cubicBezTo>
                    <a:cubicBezTo>
                      <a:pt x="2919" y="6460"/>
                      <a:pt x="2666" y="6996"/>
                      <a:pt x="2743" y="7571"/>
                    </a:cubicBezTo>
                    <a:cubicBezTo>
                      <a:pt x="2858" y="8506"/>
                      <a:pt x="3823" y="9057"/>
                      <a:pt x="4681" y="9172"/>
                    </a:cubicBezTo>
                    <a:cubicBezTo>
                      <a:pt x="4858" y="9197"/>
                      <a:pt x="5034" y="9207"/>
                      <a:pt x="5209" y="9207"/>
                    </a:cubicBezTo>
                    <a:cubicBezTo>
                      <a:pt x="6258" y="9207"/>
                      <a:pt x="7286" y="8833"/>
                      <a:pt x="8338" y="8833"/>
                    </a:cubicBezTo>
                    <a:cubicBezTo>
                      <a:pt x="8543" y="8833"/>
                      <a:pt x="8749" y="8847"/>
                      <a:pt x="8956" y="8881"/>
                    </a:cubicBezTo>
                    <a:cubicBezTo>
                      <a:pt x="10442" y="9134"/>
                      <a:pt x="11637" y="10222"/>
                      <a:pt x="11652" y="11785"/>
                    </a:cubicBezTo>
                    <a:cubicBezTo>
                      <a:pt x="11652" y="12198"/>
                      <a:pt x="11706" y="12620"/>
                      <a:pt x="12143" y="12757"/>
                    </a:cubicBezTo>
                    <a:cubicBezTo>
                      <a:pt x="12411" y="12849"/>
                      <a:pt x="12717" y="12849"/>
                      <a:pt x="12993" y="12872"/>
                    </a:cubicBezTo>
                    <a:cubicBezTo>
                      <a:pt x="13391" y="12911"/>
                      <a:pt x="13782" y="12964"/>
                      <a:pt x="14173" y="13003"/>
                    </a:cubicBezTo>
                    <a:cubicBezTo>
                      <a:pt x="14847" y="13079"/>
                      <a:pt x="15590" y="13079"/>
                      <a:pt x="16241" y="13317"/>
                    </a:cubicBezTo>
                    <a:cubicBezTo>
                      <a:pt x="16586" y="13439"/>
                      <a:pt x="16892" y="13661"/>
                      <a:pt x="17015" y="14014"/>
                    </a:cubicBezTo>
                    <a:cubicBezTo>
                      <a:pt x="17130" y="14343"/>
                      <a:pt x="17069" y="14703"/>
                      <a:pt x="17007" y="15040"/>
                    </a:cubicBezTo>
                    <a:cubicBezTo>
                      <a:pt x="16931" y="15538"/>
                      <a:pt x="16824" y="16090"/>
                      <a:pt x="17191" y="16504"/>
                    </a:cubicBezTo>
                    <a:cubicBezTo>
                      <a:pt x="17628" y="16994"/>
                      <a:pt x="18432" y="16963"/>
                      <a:pt x="18999" y="17063"/>
                    </a:cubicBezTo>
                    <a:cubicBezTo>
                      <a:pt x="19068" y="17071"/>
                      <a:pt x="19137" y="17071"/>
                      <a:pt x="19198" y="17078"/>
                    </a:cubicBezTo>
                    <a:lnTo>
                      <a:pt x="19911" y="17078"/>
                    </a:lnTo>
                    <a:cubicBezTo>
                      <a:pt x="19528" y="17032"/>
                      <a:pt x="19152" y="16986"/>
                      <a:pt x="18777" y="16940"/>
                    </a:cubicBezTo>
                    <a:cubicBezTo>
                      <a:pt x="18157" y="16864"/>
                      <a:pt x="17260" y="16810"/>
                      <a:pt x="17053" y="16075"/>
                    </a:cubicBezTo>
                    <a:cubicBezTo>
                      <a:pt x="16915" y="15538"/>
                      <a:pt x="17168" y="14971"/>
                      <a:pt x="17168" y="14435"/>
                    </a:cubicBezTo>
                    <a:cubicBezTo>
                      <a:pt x="17168" y="13470"/>
                      <a:pt x="16287" y="13156"/>
                      <a:pt x="15475" y="13049"/>
                    </a:cubicBezTo>
                    <a:cubicBezTo>
                      <a:pt x="14809" y="12964"/>
                      <a:pt x="14135" y="12903"/>
                      <a:pt x="13476" y="12834"/>
                    </a:cubicBezTo>
                    <a:cubicBezTo>
                      <a:pt x="13123" y="12803"/>
                      <a:pt x="12756" y="12773"/>
                      <a:pt x="12403" y="12719"/>
                    </a:cubicBezTo>
                    <a:cubicBezTo>
                      <a:pt x="11898" y="12643"/>
                      <a:pt x="11744" y="12313"/>
                      <a:pt x="11729" y="11830"/>
                    </a:cubicBezTo>
                    <a:cubicBezTo>
                      <a:pt x="11721" y="10819"/>
                      <a:pt x="11285" y="9923"/>
                      <a:pt x="10419" y="9348"/>
                    </a:cubicBezTo>
                    <a:cubicBezTo>
                      <a:pt x="9748" y="8904"/>
                      <a:pt x="8976" y="8742"/>
                      <a:pt x="8197" y="8742"/>
                    </a:cubicBezTo>
                    <a:cubicBezTo>
                      <a:pt x="7820" y="8742"/>
                      <a:pt x="7441" y="8780"/>
                      <a:pt x="7071" y="8843"/>
                    </a:cubicBezTo>
                    <a:cubicBezTo>
                      <a:pt x="6442" y="8951"/>
                      <a:pt x="5766" y="9099"/>
                      <a:pt x="5116" y="9099"/>
                    </a:cubicBezTo>
                    <a:cubicBezTo>
                      <a:pt x="4482" y="9099"/>
                      <a:pt x="3873" y="8959"/>
                      <a:pt x="3356" y="8506"/>
                    </a:cubicBezTo>
                    <a:cubicBezTo>
                      <a:pt x="2858" y="8077"/>
                      <a:pt x="2743" y="7494"/>
                      <a:pt x="2873" y="6859"/>
                    </a:cubicBezTo>
                    <a:cubicBezTo>
                      <a:pt x="2980" y="6384"/>
                      <a:pt x="3179" y="5886"/>
                      <a:pt x="3110" y="5380"/>
                    </a:cubicBezTo>
                    <a:cubicBezTo>
                      <a:pt x="2950" y="4139"/>
                      <a:pt x="1256" y="4024"/>
                      <a:pt x="621" y="3128"/>
                    </a:cubicBezTo>
                    <a:cubicBezTo>
                      <a:pt x="146" y="2446"/>
                      <a:pt x="391" y="1595"/>
                      <a:pt x="958" y="1052"/>
                    </a:cubicBezTo>
                    <a:cubicBezTo>
                      <a:pt x="1502" y="500"/>
                      <a:pt x="2298" y="293"/>
                      <a:pt x="3026" y="102"/>
                    </a:cubicBezTo>
                    <a:lnTo>
                      <a:pt x="3072" y="94"/>
                    </a:lnTo>
                    <a:lnTo>
                      <a:pt x="3103" y="56"/>
                    </a:lnTo>
                    <a:cubicBezTo>
                      <a:pt x="3110" y="28"/>
                      <a:pt x="3092" y="1"/>
                      <a:pt x="3066"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3"/>
              <p:cNvSpPr/>
              <p:nvPr/>
            </p:nvSpPr>
            <p:spPr>
              <a:xfrm>
                <a:off x="8206393" y="4517428"/>
                <a:ext cx="1860126" cy="1598549"/>
              </a:xfrm>
              <a:custGeom>
                <a:rect b="b" l="l" r="r" t="t"/>
                <a:pathLst>
                  <a:path extrusionOk="0" h="15828" w="18418">
                    <a:moveTo>
                      <a:pt x="353" y="0"/>
                    </a:moveTo>
                    <a:cubicBezTo>
                      <a:pt x="265" y="0"/>
                      <a:pt x="173" y="10"/>
                      <a:pt x="77" y="30"/>
                    </a:cubicBezTo>
                    <a:lnTo>
                      <a:pt x="31" y="38"/>
                    </a:lnTo>
                    <a:lnTo>
                      <a:pt x="0" y="76"/>
                    </a:lnTo>
                    <a:cubicBezTo>
                      <a:pt x="0" y="103"/>
                      <a:pt x="23" y="124"/>
                      <a:pt x="49" y="124"/>
                    </a:cubicBezTo>
                    <a:cubicBezTo>
                      <a:pt x="53" y="124"/>
                      <a:pt x="57" y="123"/>
                      <a:pt x="61" y="122"/>
                    </a:cubicBezTo>
                    <a:cubicBezTo>
                      <a:pt x="152" y="101"/>
                      <a:pt x="240" y="91"/>
                      <a:pt x="325" y="91"/>
                    </a:cubicBezTo>
                    <a:cubicBezTo>
                      <a:pt x="921" y="91"/>
                      <a:pt x="1390" y="575"/>
                      <a:pt x="1624" y="1111"/>
                    </a:cubicBezTo>
                    <a:cubicBezTo>
                      <a:pt x="1839" y="1609"/>
                      <a:pt x="1908" y="2153"/>
                      <a:pt x="2069" y="2674"/>
                    </a:cubicBezTo>
                    <a:cubicBezTo>
                      <a:pt x="2367" y="3608"/>
                      <a:pt x="2973" y="4114"/>
                      <a:pt x="3907" y="4367"/>
                    </a:cubicBezTo>
                    <a:cubicBezTo>
                      <a:pt x="4819" y="4612"/>
                      <a:pt x="6098" y="4719"/>
                      <a:pt x="6481" y="5746"/>
                    </a:cubicBezTo>
                    <a:cubicBezTo>
                      <a:pt x="6627" y="6144"/>
                      <a:pt x="6612" y="6604"/>
                      <a:pt x="6903" y="6948"/>
                    </a:cubicBezTo>
                    <a:cubicBezTo>
                      <a:pt x="7132" y="7209"/>
                      <a:pt x="7454" y="7347"/>
                      <a:pt x="7768" y="7462"/>
                    </a:cubicBezTo>
                    <a:cubicBezTo>
                      <a:pt x="8151" y="7592"/>
                      <a:pt x="8565" y="7691"/>
                      <a:pt x="8910" y="7921"/>
                    </a:cubicBezTo>
                    <a:cubicBezTo>
                      <a:pt x="9392" y="8243"/>
                      <a:pt x="9392" y="8779"/>
                      <a:pt x="9622" y="9262"/>
                    </a:cubicBezTo>
                    <a:cubicBezTo>
                      <a:pt x="9990" y="10036"/>
                      <a:pt x="10840" y="10411"/>
                      <a:pt x="11599" y="10695"/>
                    </a:cubicBezTo>
                    <a:cubicBezTo>
                      <a:pt x="12104" y="10878"/>
                      <a:pt x="12625" y="11062"/>
                      <a:pt x="13070" y="11346"/>
                    </a:cubicBezTo>
                    <a:cubicBezTo>
                      <a:pt x="13560" y="11660"/>
                      <a:pt x="13797" y="12096"/>
                      <a:pt x="14096" y="12571"/>
                    </a:cubicBezTo>
                    <a:cubicBezTo>
                      <a:pt x="14334" y="12947"/>
                      <a:pt x="14617" y="13069"/>
                      <a:pt x="15008" y="13230"/>
                    </a:cubicBezTo>
                    <a:cubicBezTo>
                      <a:pt x="15728" y="13529"/>
                      <a:pt x="15590" y="14180"/>
                      <a:pt x="15514" y="14816"/>
                    </a:cubicBezTo>
                    <a:cubicBezTo>
                      <a:pt x="15445" y="15391"/>
                      <a:pt x="15927" y="15322"/>
                      <a:pt x="16387" y="15437"/>
                    </a:cubicBezTo>
                    <a:cubicBezTo>
                      <a:pt x="16655" y="15506"/>
                      <a:pt x="16931" y="15582"/>
                      <a:pt x="17214" y="15628"/>
                    </a:cubicBezTo>
                    <a:lnTo>
                      <a:pt x="18417" y="15827"/>
                    </a:lnTo>
                    <a:lnTo>
                      <a:pt x="18417" y="15743"/>
                    </a:lnTo>
                    <a:cubicBezTo>
                      <a:pt x="17927" y="15644"/>
                      <a:pt x="17429" y="15552"/>
                      <a:pt x="16915" y="15444"/>
                    </a:cubicBezTo>
                    <a:cubicBezTo>
                      <a:pt x="16609" y="15391"/>
                      <a:pt x="16310" y="15329"/>
                      <a:pt x="16004" y="15276"/>
                    </a:cubicBezTo>
                    <a:cubicBezTo>
                      <a:pt x="15805" y="15237"/>
                      <a:pt x="15590" y="15146"/>
                      <a:pt x="15567" y="14916"/>
                    </a:cubicBezTo>
                    <a:cubicBezTo>
                      <a:pt x="15552" y="14793"/>
                      <a:pt x="15605" y="14640"/>
                      <a:pt x="15621" y="14510"/>
                    </a:cubicBezTo>
                    <a:cubicBezTo>
                      <a:pt x="15667" y="14150"/>
                      <a:pt x="15697" y="13751"/>
                      <a:pt x="15468" y="13452"/>
                    </a:cubicBezTo>
                    <a:cubicBezTo>
                      <a:pt x="15345" y="13307"/>
                      <a:pt x="15184" y="13223"/>
                      <a:pt x="15008" y="13154"/>
                    </a:cubicBezTo>
                    <a:cubicBezTo>
                      <a:pt x="14671" y="13023"/>
                      <a:pt x="14395" y="12901"/>
                      <a:pt x="14188" y="12579"/>
                    </a:cubicBezTo>
                    <a:cubicBezTo>
                      <a:pt x="13920" y="12188"/>
                      <a:pt x="13744" y="11775"/>
                      <a:pt x="13361" y="11468"/>
                    </a:cubicBezTo>
                    <a:cubicBezTo>
                      <a:pt x="13016" y="11193"/>
                      <a:pt x="12618" y="11009"/>
                      <a:pt x="12212" y="10848"/>
                    </a:cubicBezTo>
                    <a:cubicBezTo>
                      <a:pt x="11277" y="10465"/>
                      <a:pt x="10059" y="10158"/>
                      <a:pt x="9645" y="9116"/>
                    </a:cubicBezTo>
                    <a:cubicBezTo>
                      <a:pt x="9477" y="8695"/>
                      <a:pt x="9438" y="8251"/>
                      <a:pt x="9071" y="7944"/>
                    </a:cubicBezTo>
                    <a:cubicBezTo>
                      <a:pt x="8826" y="7737"/>
                      <a:pt x="8496" y="7623"/>
                      <a:pt x="8190" y="7515"/>
                    </a:cubicBezTo>
                    <a:cubicBezTo>
                      <a:pt x="7791" y="7370"/>
                      <a:pt x="7332" y="7255"/>
                      <a:pt x="7010" y="6948"/>
                    </a:cubicBezTo>
                    <a:cubicBezTo>
                      <a:pt x="6627" y="6558"/>
                      <a:pt x="6726" y="5975"/>
                      <a:pt x="6466" y="5516"/>
                    </a:cubicBezTo>
                    <a:cubicBezTo>
                      <a:pt x="6052" y="4765"/>
                      <a:pt x="5118" y="4558"/>
                      <a:pt x="4352" y="4382"/>
                    </a:cubicBezTo>
                    <a:cubicBezTo>
                      <a:pt x="3754" y="4252"/>
                      <a:pt x="3126" y="4098"/>
                      <a:pt x="2681" y="3639"/>
                    </a:cubicBezTo>
                    <a:cubicBezTo>
                      <a:pt x="2214" y="3141"/>
                      <a:pt x="2099" y="2428"/>
                      <a:pt x="1938" y="1800"/>
                    </a:cubicBezTo>
                    <a:cubicBezTo>
                      <a:pt x="1736" y="1005"/>
                      <a:pt x="1248" y="0"/>
                      <a:pt x="35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89" name="Google Shape;489;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90" name="Google Shape;490;p23"/>
          <p:cNvSpPr txBox="1"/>
          <p:nvPr>
            <p:ph idx="1" type="subTitle"/>
          </p:nvPr>
        </p:nvSpPr>
        <p:spPr>
          <a:xfrm>
            <a:off x="721125" y="1760713"/>
            <a:ext cx="2243100" cy="1055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91" name="Google Shape;491;p23"/>
          <p:cNvSpPr txBox="1"/>
          <p:nvPr>
            <p:ph idx="2" type="subTitle"/>
          </p:nvPr>
        </p:nvSpPr>
        <p:spPr>
          <a:xfrm>
            <a:off x="3450845" y="1760713"/>
            <a:ext cx="2243100" cy="1055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92" name="Google Shape;492;p23"/>
          <p:cNvSpPr txBox="1"/>
          <p:nvPr>
            <p:ph idx="3" type="subTitle"/>
          </p:nvPr>
        </p:nvSpPr>
        <p:spPr>
          <a:xfrm>
            <a:off x="6180288" y="1760713"/>
            <a:ext cx="2243700" cy="1055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93" name="Google Shape;493;p23"/>
          <p:cNvSpPr txBox="1"/>
          <p:nvPr>
            <p:ph idx="4" type="subTitle"/>
          </p:nvPr>
        </p:nvSpPr>
        <p:spPr>
          <a:xfrm>
            <a:off x="721125" y="3552800"/>
            <a:ext cx="2243100" cy="1055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94" name="Google Shape;494;p23"/>
          <p:cNvSpPr txBox="1"/>
          <p:nvPr>
            <p:ph idx="5" type="subTitle"/>
          </p:nvPr>
        </p:nvSpPr>
        <p:spPr>
          <a:xfrm>
            <a:off x="3450845" y="3552800"/>
            <a:ext cx="2243100" cy="1055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95" name="Google Shape;495;p23"/>
          <p:cNvSpPr txBox="1"/>
          <p:nvPr>
            <p:ph idx="6" type="subTitle"/>
          </p:nvPr>
        </p:nvSpPr>
        <p:spPr>
          <a:xfrm>
            <a:off x="6180288" y="3552800"/>
            <a:ext cx="2243700" cy="1055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96" name="Google Shape;496;p23"/>
          <p:cNvSpPr txBox="1"/>
          <p:nvPr>
            <p:ph idx="7" type="subTitle"/>
          </p:nvPr>
        </p:nvSpPr>
        <p:spPr>
          <a:xfrm>
            <a:off x="721125" y="1316850"/>
            <a:ext cx="2243100" cy="5373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497" name="Google Shape;497;p23"/>
          <p:cNvSpPr txBox="1"/>
          <p:nvPr>
            <p:ph idx="8" type="subTitle"/>
          </p:nvPr>
        </p:nvSpPr>
        <p:spPr>
          <a:xfrm>
            <a:off x="3450845" y="1316850"/>
            <a:ext cx="2243100" cy="5373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498" name="Google Shape;498;p23"/>
          <p:cNvSpPr txBox="1"/>
          <p:nvPr>
            <p:ph idx="9" type="subTitle"/>
          </p:nvPr>
        </p:nvSpPr>
        <p:spPr>
          <a:xfrm>
            <a:off x="6180288" y="1316850"/>
            <a:ext cx="2243700" cy="5373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499" name="Google Shape;499;p23"/>
          <p:cNvSpPr txBox="1"/>
          <p:nvPr>
            <p:ph idx="13" type="subTitle"/>
          </p:nvPr>
        </p:nvSpPr>
        <p:spPr>
          <a:xfrm>
            <a:off x="721125" y="3104425"/>
            <a:ext cx="2243100" cy="5373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500" name="Google Shape;500;p23"/>
          <p:cNvSpPr txBox="1"/>
          <p:nvPr>
            <p:ph idx="14" type="subTitle"/>
          </p:nvPr>
        </p:nvSpPr>
        <p:spPr>
          <a:xfrm>
            <a:off x="3450845" y="3104425"/>
            <a:ext cx="2243100" cy="5373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
        <p:nvSpPr>
          <p:cNvPr id="501" name="Google Shape;501;p23"/>
          <p:cNvSpPr txBox="1"/>
          <p:nvPr>
            <p:ph idx="15" type="subTitle"/>
          </p:nvPr>
        </p:nvSpPr>
        <p:spPr>
          <a:xfrm>
            <a:off x="6180561" y="3104425"/>
            <a:ext cx="2243100" cy="5373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Koulen"/>
              <a:buNone/>
              <a:defRPr sz="2300">
                <a:solidFill>
                  <a:schemeClr val="dk1"/>
                </a:solidFill>
                <a:latin typeface="Koulen"/>
                <a:ea typeface="Koulen"/>
                <a:cs typeface="Koulen"/>
                <a:sym typeface="Koulen"/>
              </a:defRPr>
            </a:lvl1pPr>
            <a:lvl2pPr lvl="1"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2pPr>
            <a:lvl3pPr lvl="2"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3pPr>
            <a:lvl4pPr lvl="3"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4pPr>
            <a:lvl5pPr lvl="4"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5pPr>
            <a:lvl6pPr lvl="5"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6pPr>
            <a:lvl7pPr lvl="6"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7pPr>
            <a:lvl8pPr lvl="7"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8pPr>
            <a:lvl9pPr lvl="8" rtl="0" algn="ctr">
              <a:lnSpc>
                <a:spcPct val="100000"/>
              </a:lnSpc>
              <a:spcBef>
                <a:spcPts val="0"/>
              </a:spcBef>
              <a:spcAft>
                <a:spcPts val="0"/>
              </a:spcAft>
              <a:buClr>
                <a:schemeClr val="dk1"/>
              </a:buClr>
              <a:buSzPts val="2400"/>
              <a:buFont typeface="Koulen"/>
              <a:buNone/>
              <a:defRPr sz="2400">
                <a:solidFill>
                  <a:schemeClr val="dk1"/>
                </a:solidFill>
                <a:latin typeface="Koulen"/>
                <a:ea typeface="Koulen"/>
                <a:cs typeface="Koulen"/>
                <a:sym typeface="Koulen"/>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502" name="Shape 502"/>
        <p:cNvGrpSpPr/>
        <p:nvPr/>
      </p:nvGrpSpPr>
      <p:grpSpPr>
        <a:xfrm>
          <a:off x="0" y="0"/>
          <a:ext cx="0" cy="0"/>
          <a:chOff x="0" y="0"/>
          <a:chExt cx="0" cy="0"/>
        </a:xfrm>
      </p:grpSpPr>
      <p:grpSp>
        <p:nvGrpSpPr>
          <p:cNvPr id="503" name="Google Shape;503;p24"/>
          <p:cNvGrpSpPr/>
          <p:nvPr/>
        </p:nvGrpSpPr>
        <p:grpSpPr>
          <a:xfrm>
            <a:off x="-1515806" y="-1663255"/>
            <a:ext cx="10766129" cy="7637651"/>
            <a:chOff x="-1515806" y="-1663255"/>
            <a:chExt cx="10766129" cy="7637651"/>
          </a:xfrm>
        </p:grpSpPr>
        <p:sp>
          <p:nvSpPr>
            <p:cNvPr id="504" name="Google Shape;504;p24"/>
            <p:cNvSpPr/>
            <p:nvPr/>
          </p:nvSpPr>
          <p:spPr>
            <a:xfrm flipH="1" rot="-7626313">
              <a:off x="-714978" y="4371839"/>
              <a:ext cx="1493823" cy="1255997"/>
            </a:xfrm>
            <a:custGeom>
              <a:rect b="b" l="l" r="r" t="t"/>
              <a:pathLst>
                <a:path extrusionOk="0" h="10964" w="13040">
                  <a:moveTo>
                    <a:pt x="10075" y="2092"/>
                  </a:moveTo>
                  <a:lnTo>
                    <a:pt x="10128" y="2138"/>
                  </a:lnTo>
                  <a:cubicBezTo>
                    <a:pt x="10113" y="2146"/>
                    <a:pt x="10067" y="2123"/>
                    <a:pt x="10075" y="2092"/>
                  </a:cubicBezTo>
                  <a:close/>
                  <a:moveTo>
                    <a:pt x="10465" y="3502"/>
                  </a:moveTo>
                  <a:cubicBezTo>
                    <a:pt x="10473" y="3471"/>
                    <a:pt x="10465" y="3463"/>
                    <a:pt x="10458" y="3471"/>
                  </a:cubicBezTo>
                  <a:cubicBezTo>
                    <a:pt x="10458" y="3433"/>
                    <a:pt x="10511" y="3479"/>
                    <a:pt x="10504" y="3509"/>
                  </a:cubicBezTo>
                  <a:close/>
                  <a:moveTo>
                    <a:pt x="10573" y="3433"/>
                  </a:moveTo>
                  <a:cubicBezTo>
                    <a:pt x="10588" y="3448"/>
                    <a:pt x="10611" y="3463"/>
                    <a:pt x="10603" y="3486"/>
                  </a:cubicBezTo>
                  <a:close/>
                  <a:moveTo>
                    <a:pt x="10626" y="3586"/>
                  </a:moveTo>
                  <a:cubicBezTo>
                    <a:pt x="10665" y="3617"/>
                    <a:pt x="10695" y="3640"/>
                    <a:pt x="10695" y="3693"/>
                  </a:cubicBezTo>
                  <a:cubicBezTo>
                    <a:pt x="10680" y="3655"/>
                    <a:pt x="10626" y="3624"/>
                    <a:pt x="10626" y="3586"/>
                  </a:cubicBezTo>
                  <a:close/>
                  <a:moveTo>
                    <a:pt x="10734" y="3785"/>
                  </a:moveTo>
                  <a:cubicBezTo>
                    <a:pt x="10726" y="3816"/>
                    <a:pt x="10772" y="3816"/>
                    <a:pt x="10749" y="3847"/>
                  </a:cubicBezTo>
                  <a:cubicBezTo>
                    <a:pt x="10726" y="3831"/>
                    <a:pt x="10703" y="3785"/>
                    <a:pt x="10734" y="3785"/>
                  </a:cubicBezTo>
                  <a:close/>
                  <a:moveTo>
                    <a:pt x="11109" y="3249"/>
                  </a:moveTo>
                  <a:lnTo>
                    <a:pt x="11040" y="3234"/>
                  </a:lnTo>
                  <a:cubicBezTo>
                    <a:pt x="11040" y="3195"/>
                    <a:pt x="11063" y="3211"/>
                    <a:pt x="11071" y="3203"/>
                  </a:cubicBezTo>
                  <a:lnTo>
                    <a:pt x="11063" y="3180"/>
                  </a:lnTo>
                  <a:cubicBezTo>
                    <a:pt x="11078" y="3211"/>
                    <a:pt x="11101" y="3249"/>
                    <a:pt x="11124" y="3211"/>
                  </a:cubicBezTo>
                  <a:close/>
                  <a:moveTo>
                    <a:pt x="11415" y="2759"/>
                  </a:moveTo>
                  <a:cubicBezTo>
                    <a:pt x="11415" y="2736"/>
                    <a:pt x="11446" y="2751"/>
                    <a:pt x="11461" y="2743"/>
                  </a:cubicBezTo>
                  <a:lnTo>
                    <a:pt x="11469" y="2797"/>
                  </a:lnTo>
                  <a:cubicBezTo>
                    <a:pt x="11446" y="2789"/>
                    <a:pt x="11446" y="2774"/>
                    <a:pt x="11415" y="2759"/>
                  </a:cubicBezTo>
                  <a:close/>
                  <a:moveTo>
                    <a:pt x="10956" y="4544"/>
                  </a:moveTo>
                  <a:lnTo>
                    <a:pt x="10933" y="4536"/>
                  </a:lnTo>
                  <a:cubicBezTo>
                    <a:pt x="10956" y="4505"/>
                    <a:pt x="10994" y="4521"/>
                    <a:pt x="11009" y="4482"/>
                  </a:cubicBezTo>
                  <a:lnTo>
                    <a:pt x="11032" y="4513"/>
                  </a:lnTo>
                  <a:cubicBezTo>
                    <a:pt x="11025" y="4505"/>
                    <a:pt x="10971" y="4513"/>
                    <a:pt x="10956" y="4544"/>
                  </a:cubicBezTo>
                  <a:close/>
                  <a:moveTo>
                    <a:pt x="11653" y="3280"/>
                  </a:moveTo>
                  <a:cubicBezTo>
                    <a:pt x="11707" y="3326"/>
                    <a:pt x="11752" y="3364"/>
                    <a:pt x="11806" y="3372"/>
                  </a:cubicBezTo>
                  <a:lnTo>
                    <a:pt x="11798" y="3410"/>
                  </a:lnTo>
                  <a:cubicBezTo>
                    <a:pt x="11768" y="3372"/>
                    <a:pt x="11676" y="3364"/>
                    <a:pt x="11653" y="3280"/>
                  </a:cubicBezTo>
                  <a:close/>
                  <a:moveTo>
                    <a:pt x="11147" y="4659"/>
                  </a:moveTo>
                  <a:lnTo>
                    <a:pt x="11186" y="4705"/>
                  </a:lnTo>
                  <a:cubicBezTo>
                    <a:pt x="11155" y="4689"/>
                    <a:pt x="11155" y="4674"/>
                    <a:pt x="11147" y="4659"/>
                  </a:cubicBezTo>
                  <a:close/>
                  <a:moveTo>
                    <a:pt x="11806" y="3463"/>
                  </a:moveTo>
                  <a:lnTo>
                    <a:pt x="11837" y="3433"/>
                  </a:lnTo>
                  <a:cubicBezTo>
                    <a:pt x="11867" y="3471"/>
                    <a:pt x="11913" y="3509"/>
                    <a:pt x="11929" y="3555"/>
                  </a:cubicBezTo>
                  <a:cubicBezTo>
                    <a:pt x="11883" y="3525"/>
                    <a:pt x="11852" y="3486"/>
                    <a:pt x="11806" y="3463"/>
                  </a:cubicBezTo>
                  <a:close/>
                  <a:moveTo>
                    <a:pt x="11913" y="3640"/>
                  </a:moveTo>
                  <a:cubicBezTo>
                    <a:pt x="11921" y="3617"/>
                    <a:pt x="11944" y="3617"/>
                    <a:pt x="11967" y="3632"/>
                  </a:cubicBezTo>
                  <a:cubicBezTo>
                    <a:pt x="11998" y="3663"/>
                    <a:pt x="12028" y="3709"/>
                    <a:pt x="12074" y="3747"/>
                  </a:cubicBezTo>
                  <a:lnTo>
                    <a:pt x="12059" y="3778"/>
                  </a:lnTo>
                  <a:cubicBezTo>
                    <a:pt x="12021" y="3747"/>
                    <a:pt x="11959" y="3678"/>
                    <a:pt x="11913" y="3640"/>
                  </a:cubicBezTo>
                  <a:close/>
                  <a:moveTo>
                    <a:pt x="11040" y="5662"/>
                  </a:moveTo>
                  <a:lnTo>
                    <a:pt x="11048" y="5693"/>
                  </a:lnTo>
                  <a:lnTo>
                    <a:pt x="11032" y="5700"/>
                  </a:lnTo>
                  <a:close/>
                  <a:moveTo>
                    <a:pt x="11048" y="5708"/>
                  </a:moveTo>
                  <a:cubicBezTo>
                    <a:pt x="11040" y="5739"/>
                    <a:pt x="11040" y="5777"/>
                    <a:pt x="11009" y="5800"/>
                  </a:cubicBezTo>
                  <a:cubicBezTo>
                    <a:pt x="10994" y="5762"/>
                    <a:pt x="11009" y="5731"/>
                    <a:pt x="11048" y="5708"/>
                  </a:cubicBezTo>
                  <a:close/>
                  <a:moveTo>
                    <a:pt x="11025" y="5808"/>
                  </a:moveTo>
                  <a:lnTo>
                    <a:pt x="11002" y="5877"/>
                  </a:lnTo>
                  <a:cubicBezTo>
                    <a:pt x="10971" y="5846"/>
                    <a:pt x="10994" y="5800"/>
                    <a:pt x="11025" y="5808"/>
                  </a:cubicBezTo>
                  <a:close/>
                  <a:moveTo>
                    <a:pt x="12794" y="6620"/>
                  </a:moveTo>
                  <a:lnTo>
                    <a:pt x="12810" y="6574"/>
                  </a:lnTo>
                  <a:lnTo>
                    <a:pt x="12817" y="6620"/>
                  </a:lnTo>
                  <a:close/>
                  <a:moveTo>
                    <a:pt x="10105" y="7447"/>
                  </a:moveTo>
                  <a:cubicBezTo>
                    <a:pt x="10075" y="7455"/>
                    <a:pt x="10105" y="7485"/>
                    <a:pt x="10075" y="7493"/>
                  </a:cubicBezTo>
                  <a:cubicBezTo>
                    <a:pt x="10052" y="7485"/>
                    <a:pt x="10075" y="7409"/>
                    <a:pt x="10105" y="7447"/>
                  </a:cubicBezTo>
                  <a:close/>
                  <a:moveTo>
                    <a:pt x="12787" y="6643"/>
                  </a:moveTo>
                  <a:cubicBezTo>
                    <a:pt x="12810" y="6620"/>
                    <a:pt x="12825" y="6650"/>
                    <a:pt x="12840" y="6650"/>
                  </a:cubicBezTo>
                  <a:cubicBezTo>
                    <a:pt x="12825" y="6666"/>
                    <a:pt x="12840" y="6704"/>
                    <a:pt x="12810" y="6719"/>
                  </a:cubicBezTo>
                  <a:cubicBezTo>
                    <a:pt x="12794" y="6689"/>
                    <a:pt x="12802" y="6681"/>
                    <a:pt x="12787" y="6643"/>
                  </a:cubicBezTo>
                  <a:close/>
                  <a:moveTo>
                    <a:pt x="9983" y="7524"/>
                  </a:moveTo>
                  <a:lnTo>
                    <a:pt x="10029" y="7470"/>
                  </a:lnTo>
                  <a:cubicBezTo>
                    <a:pt x="10036" y="7493"/>
                    <a:pt x="10013" y="7501"/>
                    <a:pt x="10013" y="7531"/>
                  </a:cubicBezTo>
                  <a:close/>
                  <a:moveTo>
                    <a:pt x="12756" y="6888"/>
                  </a:moveTo>
                  <a:lnTo>
                    <a:pt x="12725" y="6919"/>
                  </a:lnTo>
                  <a:cubicBezTo>
                    <a:pt x="12733" y="6934"/>
                    <a:pt x="12771" y="6934"/>
                    <a:pt x="12756" y="6972"/>
                  </a:cubicBezTo>
                  <a:lnTo>
                    <a:pt x="12718" y="6965"/>
                  </a:lnTo>
                  <a:cubicBezTo>
                    <a:pt x="12733" y="6919"/>
                    <a:pt x="12687" y="6896"/>
                    <a:pt x="12710" y="6857"/>
                  </a:cubicBezTo>
                  <a:cubicBezTo>
                    <a:pt x="12725" y="6850"/>
                    <a:pt x="12756" y="6842"/>
                    <a:pt x="12756" y="6888"/>
                  </a:cubicBezTo>
                  <a:close/>
                  <a:moveTo>
                    <a:pt x="12725" y="6773"/>
                  </a:moveTo>
                  <a:cubicBezTo>
                    <a:pt x="12725" y="6873"/>
                    <a:pt x="12771" y="6696"/>
                    <a:pt x="12794" y="6804"/>
                  </a:cubicBezTo>
                  <a:cubicBezTo>
                    <a:pt x="12756" y="6819"/>
                    <a:pt x="12756" y="6811"/>
                    <a:pt x="12733" y="6850"/>
                  </a:cubicBezTo>
                  <a:cubicBezTo>
                    <a:pt x="12725" y="6834"/>
                    <a:pt x="12695" y="6804"/>
                    <a:pt x="12725" y="6773"/>
                  </a:cubicBezTo>
                  <a:close/>
                  <a:moveTo>
                    <a:pt x="9531" y="7953"/>
                  </a:moveTo>
                  <a:cubicBezTo>
                    <a:pt x="9492" y="7945"/>
                    <a:pt x="9492" y="8006"/>
                    <a:pt x="9462" y="7960"/>
                  </a:cubicBezTo>
                  <a:cubicBezTo>
                    <a:pt x="9477" y="7960"/>
                    <a:pt x="9508" y="7922"/>
                    <a:pt x="9531" y="7953"/>
                  </a:cubicBezTo>
                  <a:close/>
                  <a:moveTo>
                    <a:pt x="9324" y="8037"/>
                  </a:moveTo>
                  <a:lnTo>
                    <a:pt x="9385" y="8029"/>
                  </a:lnTo>
                  <a:cubicBezTo>
                    <a:pt x="9378" y="8068"/>
                    <a:pt x="9355" y="8083"/>
                    <a:pt x="9339" y="8098"/>
                  </a:cubicBezTo>
                  <a:lnTo>
                    <a:pt x="9309" y="8083"/>
                  </a:lnTo>
                  <a:cubicBezTo>
                    <a:pt x="9339" y="8068"/>
                    <a:pt x="9339" y="8075"/>
                    <a:pt x="9324" y="8037"/>
                  </a:cubicBezTo>
                  <a:close/>
                  <a:moveTo>
                    <a:pt x="6972" y="8566"/>
                  </a:moveTo>
                  <a:lnTo>
                    <a:pt x="6987" y="8596"/>
                  </a:lnTo>
                  <a:lnTo>
                    <a:pt x="6949" y="8566"/>
                  </a:lnTo>
                  <a:close/>
                  <a:moveTo>
                    <a:pt x="6566" y="8558"/>
                  </a:moveTo>
                  <a:lnTo>
                    <a:pt x="6581" y="8596"/>
                  </a:lnTo>
                  <a:cubicBezTo>
                    <a:pt x="6535" y="8604"/>
                    <a:pt x="6512" y="8612"/>
                    <a:pt x="6489" y="8573"/>
                  </a:cubicBezTo>
                  <a:cubicBezTo>
                    <a:pt x="6528" y="8573"/>
                    <a:pt x="6566" y="8566"/>
                    <a:pt x="6566" y="8558"/>
                  </a:cubicBezTo>
                  <a:close/>
                  <a:moveTo>
                    <a:pt x="6436" y="8428"/>
                  </a:moveTo>
                  <a:cubicBezTo>
                    <a:pt x="6405" y="8466"/>
                    <a:pt x="6367" y="8451"/>
                    <a:pt x="6336" y="8428"/>
                  </a:cubicBezTo>
                  <a:cubicBezTo>
                    <a:pt x="6374" y="8412"/>
                    <a:pt x="6405" y="8405"/>
                    <a:pt x="6436" y="8428"/>
                  </a:cubicBezTo>
                  <a:close/>
                  <a:moveTo>
                    <a:pt x="6390" y="8489"/>
                  </a:moveTo>
                  <a:cubicBezTo>
                    <a:pt x="6336" y="8504"/>
                    <a:pt x="6313" y="8489"/>
                    <a:pt x="6275" y="8466"/>
                  </a:cubicBezTo>
                  <a:cubicBezTo>
                    <a:pt x="6329" y="8451"/>
                    <a:pt x="6351" y="8489"/>
                    <a:pt x="6390" y="8489"/>
                  </a:cubicBezTo>
                  <a:close/>
                  <a:moveTo>
                    <a:pt x="6244" y="8428"/>
                  </a:moveTo>
                  <a:lnTo>
                    <a:pt x="6260" y="8428"/>
                  </a:lnTo>
                  <a:lnTo>
                    <a:pt x="6260" y="8466"/>
                  </a:lnTo>
                  <a:lnTo>
                    <a:pt x="6237" y="8451"/>
                  </a:lnTo>
                  <a:close/>
                  <a:moveTo>
                    <a:pt x="6252" y="8420"/>
                  </a:moveTo>
                  <a:cubicBezTo>
                    <a:pt x="6237" y="8405"/>
                    <a:pt x="6206" y="8412"/>
                    <a:pt x="6183" y="8382"/>
                  </a:cubicBezTo>
                  <a:close/>
                  <a:moveTo>
                    <a:pt x="6122" y="8328"/>
                  </a:moveTo>
                  <a:lnTo>
                    <a:pt x="6183" y="8344"/>
                  </a:lnTo>
                  <a:cubicBezTo>
                    <a:pt x="6145" y="8366"/>
                    <a:pt x="6137" y="8336"/>
                    <a:pt x="6122" y="8328"/>
                  </a:cubicBezTo>
                  <a:lnTo>
                    <a:pt x="6129" y="8351"/>
                  </a:lnTo>
                  <a:close/>
                  <a:moveTo>
                    <a:pt x="5945" y="8328"/>
                  </a:moveTo>
                  <a:cubicBezTo>
                    <a:pt x="5976" y="8313"/>
                    <a:pt x="5991" y="8344"/>
                    <a:pt x="6014" y="8351"/>
                  </a:cubicBezTo>
                  <a:cubicBezTo>
                    <a:pt x="5984" y="8366"/>
                    <a:pt x="5938" y="8351"/>
                    <a:pt x="5945" y="8328"/>
                  </a:cubicBezTo>
                  <a:close/>
                  <a:moveTo>
                    <a:pt x="5892" y="8213"/>
                  </a:moveTo>
                  <a:lnTo>
                    <a:pt x="5900" y="8252"/>
                  </a:lnTo>
                  <a:lnTo>
                    <a:pt x="5907" y="8236"/>
                  </a:lnTo>
                  <a:lnTo>
                    <a:pt x="5892" y="8275"/>
                  </a:lnTo>
                  <a:lnTo>
                    <a:pt x="5869" y="8259"/>
                  </a:lnTo>
                  <a:lnTo>
                    <a:pt x="5846" y="8275"/>
                  </a:lnTo>
                  <a:lnTo>
                    <a:pt x="5838" y="8252"/>
                  </a:lnTo>
                  <a:cubicBezTo>
                    <a:pt x="5869" y="8229"/>
                    <a:pt x="5869" y="8229"/>
                    <a:pt x="5892" y="8213"/>
                  </a:cubicBezTo>
                  <a:close/>
                  <a:moveTo>
                    <a:pt x="7922" y="10573"/>
                  </a:moveTo>
                  <a:cubicBezTo>
                    <a:pt x="7876" y="10596"/>
                    <a:pt x="7853" y="10611"/>
                    <a:pt x="7868" y="10634"/>
                  </a:cubicBezTo>
                  <a:cubicBezTo>
                    <a:pt x="7845" y="10611"/>
                    <a:pt x="7815" y="10642"/>
                    <a:pt x="7776" y="10634"/>
                  </a:cubicBezTo>
                  <a:cubicBezTo>
                    <a:pt x="7830" y="10596"/>
                    <a:pt x="7746" y="10611"/>
                    <a:pt x="7776" y="10588"/>
                  </a:cubicBezTo>
                  <a:cubicBezTo>
                    <a:pt x="7822" y="10596"/>
                    <a:pt x="7868" y="10565"/>
                    <a:pt x="7922" y="10573"/>
                  </a:cubicBezTo>
                  <a:close/>
                  <a:moveTo>
                    <a:pt x="5815" y="8252"/>
                  </a:moveTo>
                  <a:lnTo>
                    <a:pt x="5815" y="8275"/>
                  </a:lnTo>
                  <a:cubicBezTo>
                    <a:pt x="5762" y="8290"/>
                    <a:pt x="5723" y="8267"/>
                    <a:pt x="5700" y="8236"/>
                  </a:cubicBezTo>
                  <a:cubicBezTo>
                    <a:pt x="5723" y="8229"/>
                    <a:pt x="5716" y="8213"/>
                    <a:pt x="5746" y="8198"/>
                  </a:cubicBezTo>
                  <a:close/>
                  <a:moveTo>
                    <a:pt x="5647" y="8213"/>
                  </a:moveTo>
                  <a:cubicBezTo>
                    <a:pt x="5608" y="8198"/>
                    <a:pt x="5570" y="8198"/>
                    <a:pt x="5547" y="8175"/>
                  </a:cubicBezTo>
                  <a:cubicBezTo>
                    <a:pt x="5585" y="8183"/>
                    <a:pt x="5593" y="8175"/>
                    <a:pt x="5624" y="8183"/>
                  </a:cubicBezTo>
                  <a:lnTo>
                    <a:pt x="5624" y="8198"/>
                  </a:lnTo>
                  <a:close/>
                  <a:moveTo>
                    <a:pt x="7662" y="10619"/>
                  </a:moveTo>
                  <a:lnTo>
                    <a:pt x="7593" y="10634"/>
                  </a:lnTo>
                  <a:close/>
                  <a:moveTo>
                    <a:pt x="5677" y="8190"/>
                  </a:moveTo>
                  <a:cubicBezTo>
                    <a:pt x="5700" y="8229"/>
                    <a:pt x="5685" y="8252"/>
                    <a:pt x="5670" y="8267"/>
                  </a:cubicBezTo>
                  <a:lnTo>
                    <a:pt x="5647" y="8252"/>
                  </a:lnTo>
                  <a:cubicBezTo>
                    <a:pt x="5670" y="8236"/>
                    <a:pt x="5631" y="8198"/>
                    <a:pt x="5677" y="8190"/>
                  </a:cubicBezTo>
                  <a:close/>
                  <a:moveTo>
                    <a:pt x="7577" y="10588"/>
                  </a:moveTo>
                  <a:cubicBezTo>
                    <a:pt x="7554" y="10596"/>
                    <a:pt x="7562" y="10611"/>
                    <a:pt x="7547" y="10619"/>
                  </a:cubicBezTo>
                  <a:cubicBezTo>
                    <a:pt x="7516" y="10611"/>
                    <a:pt x="7524" y="10565"/>
                    <a:pt x="7577" y="10588"/>
                  </a:cubicBezTo>
                  <a:close/>
                  <a:moveTo>
                    <a:pt x="5547" y="8114"/>
                  </a:moveTo>
                  <a:cubicBezTo>
                    <a:pt x="5570" y="8129"/>
                    <a:pt x="5639" y="8144"/>
                    <a:pt x="5639" y="8175"/>
                  </a:cubicBezTo>
                  <a:lnTo>
                    <a:pt x="5570" y="8152"/>
                  </a:lnTo>
                  <a:lnTo>
                    <a:pt x="5601" y="8183"/>
                  </a:lnTo>
                  <a:lnTo>
                    <a:pt x="5532" y="8198"/>
                  </a:lnTo>
                  <a:cubicBezTo>
                    <a:pt x="5532" y="8160"/>
                    <a:pt x="5547" y="8137"/>
                    <a:pt x="5547" y="8114"/>
                  </a:cubicBezTo>
                  <a:close/>
                  <a:moveTo>
                    <a:pt x="7386" y="10573"/>
                  </a:moveTo>
                  <a:lnTo>
                    <a:pt x="7447" y="10596"/>
                  </a:lnTo>
                  <a:cubicBezTo>
                    <a:pt x="7432" y="10603"/>
                    <a:pt x="7462" y="10634"/>
                    <a:pt x="7424" y="10619"/>
                  </a:cubicBezTo>
                  <a:cubicBezTo>
                    <a:pt x="7439" y="10603"/>
                    <a:pt x="7424" y="10596"/>
                    <a:pt x="7393" y="10603"/>
                  </a:cubicBezTo>
                  <a:lnTo>
                    <a:pt x="7393" y="10642"/>
                  </a:lnTo>
                  <a:lnTo>
                    <a:pt x="7332" y="10619"/>
                  </a:lnTo>
                  <a:cubicBezTo>
                    <a:pt x="7370" y="10611"/>
                    <a:pt x="7324" y="10596"/>
                    <a:pt x="7386" y="10573"/>
                  </a:cubicBezTo>
                  <a:close/>
                  <a:moveTo>
                    <a:pt x="5325" y="8083"/>
                  </a:moveTo>
                  <a:cubicBezTo>
                    <a:pt x="5340" y="8083"/>
                    <a:pt x="5371" y="8083"/>
                    <a:pt x="5379" y="8114"/>
                  </a:cubicBezTo>
                  <a:cubicBezTo>
                    <a:pt x="5356" y="8121"/>
                    <a:pt x="5333" y="8114"/>
                    <a:pt x="5325" y="8098"/>
                  </a:cubicBezTo>
                  <a:close/>
                  <a:moveTo>
                    <a:pt x="6941" y="10634"/>
                  </a:moveTo>
                  <a:lnTo>
                    <a:pt x="6911" y="10603"/>
                  </a:lnTo>
                  <a:cubicBezTo>
                    <a:pt x="6941" y="10573"/>
                    <a:pt x="6987" y="10611"/>
                    <a:pt x="6941" y="10634"/>
                  </a:cubicBezTo>
                  <a:close/>
                  <a:moveTo>
                    <a:pt x="5164" y="7991"/>
                  </a:moveTo>
                  <a:lnTo>
                    <a:pt x="5187" y="8022"/>
                  </a:lnTo>
                  <a:lnTo>
                    <a:pt x="5210" y="7991"/>
                  </a:lnTo>
                  <a:cubicBezTo>
                    <a:pt x="5248" y="7999"/>
                    <a:pt x="5248" y="8037"/>
                    <a:pt x="5210" y="8045"/>
                  </a:cubicBezTo>
                  <a:cubicBezTo>
                    <a:pt x="5179" y="8029"/>
                    <a:pt x="5141" y="8022"/>
                    <a:pt x="5110" y="7991"/>
                  </a:cubicBezTo>
                  <a:cubicBezTo>
                    <a:pt x="5133" y="7999"/>
                    <a:pt x="5149" y="7983"/>
                    <a:pt x="5164" y="7991"/>
                  </a:cubicBezTo>
                  <a:close/>
                  <a:moveTo>
                    <a:pt x="6788" y="10558"/>
                  </a:moveTo>
                  <a:lnTo>
                    <a:pt x="6750" y="10588"/>
                  </a:lnTo>
                  <a:cubicBezTo>
                    <a:pt x="6727" y="10558"/>
                    <a:pt x="6712" y="10565"/>
                    <a:pt x="6696" y="10558"/>
                  </a:cubicBezTo>
                  <a:cubicBezTo>
                    <a:pt x="6735" y="10535"/>
                    <a:pt x="6758" y="10527"/>
                    <a:pt x="6788" y="10558"/>
                  </a:cubicBezTo>
                  <a:close/>
                  <a:moveTo>
                    <a:pt x="4934" y="7754"/>
                  </a:moveTo>
                  <a:lnTo>
                    <a:pt x="4934" y="7792"/>
                  </a:lnTo>
                  <a:lnTo>
                    <a:pt x="4911" y="7769"/>
                  </a:lnTo>
                  <a:lnTo>
                    <a:pt x="4896" y="7769"/>
                  </a:lnTo>
                  <a:close/>
                  <a:moveTo>
                    <a:pt x="4919" y="7892"/>
                  </a:moveTo>
                  <a:cubicBezTo>
                    <a:pt x="4934" y="7922"/>
                    <a:pt x="4957" y="7892"/>
                    <a:pt x="4957" y="7930"/>
                  </a:cubicBezTo>
                  <a:cubicBezTo>
                    <a:pt x="4942" y="7930"/>
                    <a:pt x="4896" y="7907"/>
                    <a:pt x="4919" y="7892"/>
                  </a:cubicBezTo>
                  <a:close/>
                  <a:moveTo>
                    <a:pt x="4835" y="7777"/>
                  </a:moveTo>
                  <a:lnTo>
                    <a:pt x="4842" y="7815"/>
                  </a:lnTo>
                  <a:cubicBezTo>
                    <a:pt x="4819" y="7792"/>
                    <a:pt x="4804" y="7792"/>
                    <a:pt x="4781" y="7807"/>
                  </a:cubicBezTo>
                  <a:cubicBezTo>
                    <a:pt x="4766" y="7761"/>
                    <a:pt x="4804" y="7777"/>
                    <a:pt x="4835" y="7777"/>
                  </a:cubicBezTo>
                  <a:close/>
                  <a:moveTo>
                    <a:pt x="6336" y="10473"/>
                  </a:moveTo>
                  <a:cubicBezTo>
                    <a:pt x="6374" y="10496"/>
                    <a:pt x="6474" y="10458"/>
                    <a:pt x="6466" y="10512"/>
                  </a:cubicBezTo>
                  <a:cubicBezTo>
                    <a:pt x="6428" y="10496"/>
                    <a:pt x="6336" y="10519"/>
                    <a:pt x="6336" y="10473"/>
                  </a:cubicBezTo>
                  <a:close/>
                  <a:moveTo>
                    <a:pt x="4712" y="7738"/>
                  </a:moveTo>
                  <a:cubicBezTo>
                    <a:pt x="4674" y="7738"/>
                    <a:pt x="4643" y="7723"/>
                    <a:pt x="4605" y="7715"/>
                  </a:cubicBezTo>
                  <a:cubicBezTo>
                    <a:pt x="4643" y="7715"/>
                    <a:pt x="4681" y="7715"/>
                    <a:pt x="4712" y="7738"/>
                  </a:cubicBezTo>
                  <a:close/>
                  <a:moveTo>
                    <a:pt x="4643" y="7777"/>
                  </a:moveTo>
                  <a:cubicBezTo>
                    <a:pt x="4681" y="7738"/>
                    <a:pt x="4674" y="7792"/>
                    <a:pt x="4689" y="7807"/>
                  </a:cubicBezTo>
                  <a:cubicBezTo>
                    <a:pt x="4689" y="7769"/>
                    <a:pt x="4727" y="7769"/>
                    <a:pt x="4750" y="7761"/>
                  </a:cubicBezTo>
                  <a:cubicBezTo>
                    <a:pt x="4766" y="7800"/>
                    <a:pt x="4689" y="7792"/>
                    <a:pt x="4712" y="7830"/>
                  </a:cubicBezTo>
                  <a:lnTo>
                    <a:pt x="4743" y="7807"/>
                  </a:lnTo>
                  <a:lnTo>
                    <a:pt x="4758" y="7853"/>
                  </a:lnTo>
                  <a:cubicBezTo>
                    <a:pt x="4727" y="7815"/>
                    <a:pt x="4551" y="7853"/>
                    <a:pt x="4612" y="7792"/>
                  </a:cubicBezTo>
                  <a:cubicBezTo>
                    <a:pt x="4589" y="7777"/>
                    <a:pt x="4521" y="7769"/>
                    <a:pt x="4528" y="7731"/>
                  </a:cubicBezTo>
                  <a:cubicBezTo>
                    <a:pt x="4566" y="7715"/>
                    <a:pt x="4643" y="7738"/>
                    <a:pt x="4643" y="7777"/>
                  </a:cubicBezTo>
                  <a:close/>
                  <a:moveTo>
                    <a:pt x="4513" y="7754"/>
                  </a:moveTo>
                  <a:cubicBezTo>
                    <a:pt x="4482" y="7754"/>
                    <a:pt x="4459" y="7738"/>
                    <a:pt x="4444" y="7723"/>
                  </a:cubicBezTo>
                  <a:cubicBezTo>
                    <a:pt x="4482" y="7715"/>
                    <a:pt x="4498" y="7731"/>
                    <a:pt x="4513" y="7754"/>
                  </a:cubicBezTo>
                  <a:close/>
                  <a:moveTo>
                    <a:pt x="5754" y="10404"/>
                  </a:moveTo>
                  <a:lnTo>
                    <a:pt x="5685" y="10381"/>
                  </a:lnTo>
                  <a:cubicBezTo>
                    <a:pt x="5700" y="10343"/>
                    <a:pt x="5792" y="10381"/>
                    <a:pt x="5754" y="10404"/>
                  </a:cubicBezTo>
                  <a:close/>
                  <a:moveTo>
                    <a:pt x="5509" y="10328"/>
                  </a:moveTo>
                  <a:cubicBezTo>
                    <a:pt x="5555" y="10328"/>
                    <a:pt x="5639" y="10335"/>
                    <a:pt x="5647" y="10381"/>
                  </a:cubicBezTo>
                  <a:cubicBezTo>
                    <a:pt x="5601" y="10343"/>
                    <a:pt x="5608" y="10404"/>
                    <a:pt x="5585" y="10412"/>
                  </a:cubicBezTo>
                  <a:cubicBezTo>
                    <a:pt x="5562" y="10381"/>
                    <a:pt x="5585" y="10366"/>
                    <a:pt x="5585" y="10343"/>
                  </a:cubicBezTo>
                  <a:cubicBezTo>
                    <a:pt x="5547" y="10366"/>
                    <a:pt x="5493" y="10366"/>
                    <a:pt x="5509" y="10328"/>
                  </a:cubicBezTo>
                  <a:close/>
                  <a:moveTo>
                    <a:pt x="4298" y="8190"/>
                  </a:moveTo>
                  <a:cubicBezTo>
                    <a:pt x="4321" y="8236"/>
                    <a:pt x="4191" y="8229"/>
                    <a:pt x="4222" y="8190"/>
                  </a:cubicBezTo>
                  <a:cubicBezTo>
                    <a:pt x="4252" y="8221"/>
                    <a:pt x="4260" y="8183"/>
                    <a:pt x="4298" y="8190"/>
                  </a:cubicBezTo>
                  <a:close/>
                  <a:moveTo>
                    <a:pt x="5371" y="10297"/>
                  </a:moveTo>
                  <a:lnTo>
                    <a:pt x="5440" y="10328"/>
                  </a:lnTo>
                  <a:lnTo>
                    <a:pt x="5379" y="10335"/>
                  </a:lnTo>
                  <a:close/>
                  <a:moveTo>
                    <a:pt x="3900" y="8083"/>
                  </a:moveTo>
                  <a:cubicBezTo>
                    <a:pt x="3869" y="8083"/>
                    <a:pt x="3846" y="8083"/>
                    <a:pt x="3839" y="8060"/>
                  </a:cubicBezTo>
                  <a:cubicBezTo>
                    <a:pt x="3869" y="8060"/>
                    <a:pt x="3885" y="8068"/>
                    <a:pt x="3900" y="8083"/>
                  </a:cubicBezTo>
                  <a:close/>
                  <a:moveTo>
                    <a:pt x="3808" y="7884"/>
                  </a:moveTo>
                  <a:cubicBezTo>
                    <a:pt x="3831" y="7922"/>
                    <a:pt x="3793" y="7922"/>
                    <a:pt x="3754" y="7930"/>
                  </a:cubicBezTo>
                  <a:lnTo>
                    <a:pt x="3724" y="7914"/>
                  </a:lnTo>
                  <a:cubicBezTo>
                    <a:pt x="3770" y="7884"/>
                    <a:pt x="3770" y="7914"/>
                    <a:pt x="3808" y="7884"/>
                  </a:cubicBezTo>
                  <a:close/>
                  <a:moveTo>
                    <a:pt x="3716" y="7876"/>
                  </a:moveTo>
                  <a:cubicBezTo>
                    <a:pt x="3731" y="7922"/>
                    <a:pt x="3640" y="7907"/>
                    <a:pt x="3632" y="7869"/>
                  </a:cubicBezTo>
                  <a:lnTo>
                    <a:pt x="3647" y="7846"/>
                  </a:lnTo>
                  <a:cubicBezTo>
                    <a:pt x="3708" y="7869"/>
                    <a:pt x="3670" y="7907"/>
                    <a:pt x="3716" y="7876"/>
                  </a:cubicBezTo>
                  <a:close/>
                  <a:moveTo>
                    <a:pt x="3517" y="7715"/>
                  </a:moveTo>
                  <a:cubicBezTo>
                    <a:pt x="3540" y="7723"/>
                    <a:pt x="3601" y="7754"/>
                    <a:pt x="3601" y="7792"/>
                  </a:cubicBezTo>
                  <a:cubicBezTo>
                    <a:pt x="3632" y="7792"/>
                    <a:pt x="3655" y="7838"/>
                    <a:pt x="3685" y="7807"/>
                  </a:cubicBezTo>
                  <a:lnTo>
                    <a:pt x="3693" y="7846"/>
                  </a:lnTo>
                  <a:cubicBezTo>
                    <a:pt x="3670" y="7853"/>
                    <a:pt x="3655" y="7838"/>
                    <a:pt x="3647" y="7853"/>
                  </a:cubicBezTo>
                  <a:cubicBezTo>
                    <a:pt x="3617" y="7815"/>
                    <a:pt x="3601" y="7807"/>
                    <a:pt x="3571" y="7838"/>
                  </a:cubicBezTo>
                  <a:lnTo>
                    <a:pt x="3578" y="7800"/>
                  </a:lnTo>
                  <a:lnTo>
                    <a:pt x="3532" y="7807"/>
                  </a:lnTo>
                  <a:cubicBezTo>
                    <a:pt x="3517" y="7738"/>
                    <a:pt x="3563" y="7754"/>
                    <a:pt x="3517" y="7715"/>
                  </a:cubicBezTo>
                  <a:close/>
                  <a:moveTo>
                    <a:pt x="3387" y="7125"/>
                  </a:moveTo>
                  <a:lnTo>
                    <a:pt x="3348" y="7110"/>
                  </a:lnTo>
                  <a:close/>
                  <a:moveTo>
                    <a:pt x="3517" y="7869"/>
                  </a:moveTo>
                  <a:lnTo>
                    <a:pt x="3471" y="7838"/>
                  </a:lnTo>
                  <a:cubicBezTo>
                    <a:pt x="3486" y="7853"/>
                    <a:pt x="3517" y="7838"/>
                    <a:pt x="3517" y="7869"/>
                  </a:cubicBezTo>
                  <a:close/>
                  <a:moveTo>
                    <a:pt x="3371" y="6995"/>
                  </a:moveTo>
                  <a:lnTo>
                    <a:pt x="3325" y="7026"/>
                  </a:lnTo>
                  <a:lnTo>
                    <a:pt x="3341" y="7064"/>
                  </a:lnTo>
                  <a:cubicBezTo>
                    <a:pt x="3310" y="7049"/>
                    <a:pt x="3264" y="7064"/>
                    <a:pt x="3256" y="7033"/>
                  </a:cubicBezTo>
                  <a:cubicBezTo>
                    <a:pt x="3310" y="7041"/>
                    <a:pt x="3348" y="6949"/>
                    <a:pt x="3371" y="6995"/>
                  </a:cubicBezTo>
                  <a:close/>
                  <a:moveTo>
                    <a:pt x="3302" y="7102"/>
                  </a:moveTo>
                  <a:lnTo>
                    <a:pt x="3295" y="7141"/>
                  </a:lnTo>
                  <a:lnTo>
                    <a:pt x="3256" y="7118"/>
                  </a:lnTo>
                  <a:cubicBezTo>
                    <a:pt x="3272" y="7118"/>
                    <a:pt x="3287" y="7072"/>
                    <a:pt x="3302" y="7102"/>
                  </a:cubicBezTo>
                  <a:close/>
                  <a:moveTo>
                    <a:pt x="3272" y="6995"/>
                  </a:moveTo>
                  <a:lnTo>
                    <a:pt x="3249" y="6957"/>
                  </a:lnTo>
                  <a:cubicBezTo>
                    <a:pt x="3249" y="6972"/>
                    <a:pt x="3287" y="6957"/>
                    <a:pt x="3272" y="6995"/>
                  </a:cubicBezTo>
                  <a:close/>
                  <a:moveTo>
                    <a:pt x="3264" y="7026"/>
                  </a:moveTo>
                  <a:cubicBezTo>
                    <a:pt x="3226" y="7033"/>
                    <a:pt x="3226" y="7003"/>
                    <a:pt x="3218" y="6995"/>
                  </a:cubicBezTo>
                  <a:close/>
                  <a:moveTo>
                    <a:pt x="3341" y="7639"/>
                  </a:moveTo>
                  <a:cubicBezTo>
                    <a:pt x="3310" y="7646"/>
                    <a:pt x="3295" y="7639"/>
                    <a:pt x="3272" y="7616"/>
                  </a:cubicBezTo>
                  <a:cubicBezTo>
                    <a:pt x="3295" y="7600"/>
                    <a:pt x="3341" y="7600"/>
                    <a:pt x="3341" y="7639"/>
                  </a:cubicBezTo>
                  <a:close/>
                  <a:moveTo>
                    <a:pt x="3157" y="7493"/>
                  </a:moveTo>
                  <a:cubicBezTo>
                    <a:pt x="3172" y="7539"/>
                    <a:pt x="3226" y="7485"/>
                    <a:pt x="3249" y="7531"/>
                  </a:cubicBezTo>
                  <a:cubicBezTo>
                    <a:pt x="3211" y="7524"/>
                    <a:pt x="3218" y="7531"/>
                    <a:pt x="3188" y="7539"/>
                  </a:cubicBezTo>
                  <a:cubicBezTo>
                    <a:pt x="3172" y="7531"/>
                    <a:pt x="3119" y="7508"/>
                    <a:pt x="3157" y="7493"/>
                  </a:cubicBezTo>
                  <a:close/>
                  <a:moveTo>
                    <a:pt x="3134" y="7501"/>
                  </a:moveTo>
                  <a:cubicBezTo>
                    <a:pt x="3134" y="7570"/>
                    <a:pt x="3188" y="7562"/>
                    <a:pt x="3211" y="7600"/>
                  </a:cubicBezTo>
                  <a:cubicBezTo>
                    <a:pt x="3165" y="7616"/>
                    <a:pt x="3119" y="7539"/>
                    <a:pt x="3080" y="7508"/>
                  </a:cubicBezTo>
                  <a:cubicBezTo>
                    <a:pt x="3111" y="7524"/>
                    <a:pt x="3103" y="7501"/>
                    <a:pt x="3134" y="7501"/>
                  </a:cubicBezTo>
                  <a:close/>
                  <a:moveTo>
                    <a:pt x="3119" y="7608"/>
                  </a:moveTo>
                  <a:cubicBezTo>
                    <a:pt x="3096" y="7616"/>
                    <a:pt x="3080" y="7600"/>
                    <a:pt x="3073" y="7577"/>
                  </a:cubicBezTo>
                  <a:close/>
                  <a:moveTo>
                    <a:pt x="3027" y="7340"/>
                  </a:moveTo>
                  <a:cubicBezTo>
                    <a:pt x="3004" y="7302"/>
                    <a:pt x="2904" y="7271"/>
                    <a:pt x="2942" y="7225"/>
                  </a:cubicBezTo>
                  <a:cubicBezTo>
                    <a:pt x="2950" y="7279"/>
                    <a:pt x="3034" y="7302"/>
                    <a:pt x="3027" y="7340"/>
                  </a:cubicBezTo>
                  <a:close/>
                  <a:moveTo>
                    <a:pt x="2981" y="7386"/>
                  </a:moveTo>
                  <a:lnTo>
                    <a:pt x="2927" y="7355"/>
                  </a:lnTo>
                  <a:cubicBezTo>
                    <a:pt x="2942" y="7348"/>
                    <a:pt x="2965" y="7355"/>
                    <a:pt x="2981" y="7386"/>
                  </a:cubicBezTo>
                  <a:close/>
                  <a:moveTo>
                    <a:pt x="2889" y="7187"/>
                  </a:moveTo>
                  <a:cubicBezTo>
                    <a:pt x="2873" y="7164"/>
                    <a:pt x="2774" y="7148"/>
                    <a:pt x="2827" y="7118"/>
                  </a:cubicBezTo>
                  <a:cubicBezTo>
                    <a:pt x="2827" y="7156"/>
                    <a:pt x="2889" y="7141"/>
                    <a:pt x="2889" y="7187"/>
                  </a:cubicBezTo>
                  <a:close/>
                  <a:moveTo>
                    <a:pt x="2996" y="6581"/>
                  </a:moveTo>
                  <a:lnTo>
                    <a:pt x="2958" y="6581"/>
                  </a:lnTo>
                  <a:lnTo>
                    <a:pt x="2958" y="6536"/>
                  </a:lnTo>
                  <a:lnTo>
                    <a:pt x="2981" y="6536"/>
                  </a:lnTo>
                  <a:close/>
                  <a:moveTo>
                    <a:pt x="2950" y="6436"/>
                  </a:moveTo>
                  <a:cubicBezTo>
                    <a:pt x="2958" y="6467"/>
                    <a:pt x="2988" y="6467"/>
                    <a:pt x="2981" y="6505"/>
                  </a:cubicBezTo>
                  <a:lnTo>
                    <a:pt x="2919" y="6497"/>
                  </a:lnTo>
                  <a:cubicBezTo>
                    <a:pt x="2919" y="6467"/>
                    <a:pt x="2965" y="6467"/>
                    <a:pt x="2950" y="6459"/>
                  </a:cubicBezTo>
                  <a:lnTo>
                    <a:pt x="2912" y="6467"/>
                  </a:lnTo>
                  <a:close/>
                  <a:moveTo>
                    <a:pt x="2759" y="7026"/>
                  </a:moveTo>
                  <a:cubicBezTo>
                    <a:pt x="2804" y="7033"/>
                    <a:pt x="2789" y="7049"/>
                    <a:pt x="2774" y="7087"/>
                  </a:cubicBezTo>
                  <a:lnTo>
                    <a:pt x="2736" y="7102"/>
                  </a:lnTo>
                  <a:lnTo>
                    <a:pt x="2736" y="7079"/>
                  </a:lnTo>
                  <a:cubicBezTo>
                    <a:pt x="2774" y="7072"/>
                    <a:pt x="2774" y="7049"/>
                    <a:pt x="2759" y="7026"/>
                  </a:cubicBezTo>
                  <a:close/>
                  <a:moveTo>
                    <a:pt x="2904" y="6528"/>
                  </a:moveTo>
                  <a:cubicBezTo>
                    <a:pt x="2873" y="6528"/>
                    <a:pt x="2866" y="6505"/>
                    <a:pt x="2866" y="6490"/>
                  </a:cubicBezTo>
                  <a:close/>
                  <a:moveTo>
                    <a:pt x="2873" y="6436"/>
                  </a:moveTo>
                  <a:lnTo>
                    <a:pt x="2850" y="6459"/>
                  </a:lnTo>
                  <a:lnTo>
                    <a:pt x="2843" y="6421"/>
                  </a:lnTo>
                  <a:close/>
                  <a:moveTo>
                    <a:pt x="2697" y="7072"/>
                  </a:moveTo>
                  <a:cubicBezTo>
                    <a:pt x="2697" y="7110"/>
                    <a:pt x="2736" y="7118"/>
                    <a:pt x="2751" y="7156"/>
                  </a:cubicBezTo>
                  <a:cubicBezTo>
                    <a:pt x="2697" y="7148"/>
                    <a:pt x="2674" y="7087"/>
                    <a:pt x="2674" y="7064"/>
                  </a:cubicBezTo>
                  <a:close/>
                  <a:moveTo>
                    <a:pt x="2651" y="7202"/>
                  </a:moveTo>
                  <a:lnTo>
                    <a:pt x="2613" y="7118"/>
                  </a:lnTo>
                  <a:cubicBezTo>
                    <a:pt x="2613" y="7148"/>
                    <a:pt x="2682" y="7164"/>
                    <a:pt x="2651" y="7202"/>
                  </a:cubicBezTo>
                  <a:close/>
                  <a:moveTo>
                    <a:pt x="2843" y="6413"/>
                  </a:moveTo>
                  <a:cubicBezTo>
                    <a:pt x="2812" y="6390"/>
                    <a:pt x="2812" y="6352"/>
                    <a:pt x="2804" y="6321"/>
                  </a:cubicBezTo>
                  <a:lnTo>
                    <a:pt x="2827" y="6336"/>
                  </a:lnTo>
                  <a:cubicBezTo>
                    <a:pt x="2827" y="6359"/>
                    <a:pt x="2850" y="6382"/>
                    <a:pt x="2843" y="6413"/>
                  </a:cubicBezTo>
                  <a:close/>
                  <a:moveTo>
                    <a:pt x="2736" y="7853"/>
                  </a:moveTo>
                  <a:lnTo>
                    <a:pt x="2774" y="7884"/>
                  </a:lnTo>
                  <a:cubicBezTo>
                    <a:pt x="2774" y="7930"/>
                    <a:pt x="2690" y="7914"/>
                    <a:pt x="2659" y="7876"/>
                  </a:cubicBezTo>
                  <a:cubicBezTo>
                    <a:pt x="2720" y="7884"/>
                    <a:pt x="2720" y="7876"/>
                    <a:pt x="2736" y="7853"/>
                  </a:cubicBezTo>
                  <a:close/>
                  <a:moveTo>
                    <a:pt x="3348" y="9531"/>
                  </a:moveTo>
                  <a:cubicBezTo>
                    <a:pt x="3333" y="9516"/>
                    <a:pt x="3287" y="9531"/>
                    <a:pt x="3272" y="9493"/>
                  </a:cubicBezTo>
                  <a:close/>
                  <a:moveTo>
                    <a:pt x="2728" y="6995"/>
                  </a:moveTo>
                  <a:cubicBezTo>
                    <a:pt x="2690" y="6972"/>
                    <a:pt x="2651" y="6934"/>
                    <a:pt x="2621" y="6896"/>
                  </a:cubicBezTo>
                  <a:lnTo>
                    <a:pt x="2598" y="6926"/>
                  </a:lnTo>
                  <a:cubicBezTo>
                    <a:pt x="2636" y="6888"/>
                    <a:pt x="2598" y="6896"/>
                    <a:pt x="2598" y="6857"/>
                  </a:cubicBezTo>
                  <a:cubicBezTo>
                    <a:pt x="2621" y="6857"/>
                    <a:pt x="2636" y="6880"/>
                    <a:pt x="2659" y="6850"/>
                  </a:cubicBezTo>
                  <a:cubicBezTo>
                    <a:pt x="2621" y="6911"/>
                    <a:pt x="2713" y="6934"/>
                    <a:pt x="2728" y="6995"/>
                  </a:cubicBezTo>
                  <a:close/>
                  <a:moveTo>
                    <a:pt x="2812" y="6313"/>
                  </a:moveTo>
                  <a:lnTo>
                    <a:pt x="2789" y="6313"/>
                  </a:lnTo>
                  <a:lnTo>
                    <a:pt x="2797" y="6260"/>
                  </a:lnTo>
                  <a:cubicBezTo>
                    <a:pt x="2789" y="6275"/>
                    <a:pt x="2835" y="6283"/>
                    <a:pt x="2812" y="6313"/>
                  </a:cubicBezTo>
                  <a:close/>
                  <a:moveTo>
                    <a:pt x="2697" y="6581"/>
                  </a:moveTo>
                  <a:lnTo>
                    <a:pt x="2659" y="6536"/>
                  </a:lnTo>
                  <a:close/>
                  <a:moveTo>
                    <a:pt x="2575" y="6804"/>
                  </a:moveTo>
                  <a:cubicBezTo>
                    <a:pt x="2559" y="6834"/>
                    <a:pt x="2613" y="6834"/>
                    <a:pt x="2582" y="6850"/>
                  </a:cubicBezTo>
                  <a:cubicBezTo>
                    <a:pt x="2567" y="6834"/>
                    <a:pt x="2536" y="6804"/>
                    <a:pt x="2575" y="6804"/>
                  </a:cubicBezTo>
                  <a:close/>
                  <a:moveTo>
                    <a:pt x="2835" y="6244"/>
                  </a:moveTo>
                  <a:lnTo>
                    <a:pt x="2797" y="6229"/>
                  </a:lnTo>
                  <a:lnTo>
                    <a:pt x="2774" y="6260"/>
                  </a:lnTo>
                  <a:cubicBezTo>
                    <a:pt x="2774" y="6237"/>
                    <a:pt x="2751" y="6198"/>
                    <a:pt x="2781" y="6191"/>
                  </a:cubicBezTo>
                  <a:cubicBezTo>
                    <a:pt x="2804" y="6198"/>
                    <a:pt x="2843" y="6206"/>
                    <a:pt x="2835" y="6244"/>
                  </a:cubicBezTo>
                  <a:close/>
                  <a:moveTo>
                    <a:pt x="2736" y="6321"/>
                  </a:moveTo>
                  <a:lnTo>
                    <a:pt x="2697" y="6306"/>
                  </a:lnTo>
                  <a:close/>
                  <a:moveTo>
                    <a:pt x="2559" y="6650"/>
                  </a:moveTo>
                  <a:cubicBezTo>
                    <a:pt x="2559" y="6681"/>
                    <a:pt x="2575" y="6696"/>
                    <a:pt x="2575" y="6727"/>
                  </a:cubicBezTo>
                  <a:lnTo>
                    <a:pt x="2536" y="6689"/>
                  </a:lnTo>
                  <a:cubicBezTo>
                    <a:pt x="2544" y="6696"/>
                    <a:pt x="2521" y="6643"/>
                    <a:pt x="2559" y="6650"/>
                  </a:cubicBezTo>
                  <a:close/>
                  <a:moveTo>
                    <a:pt x="2759" y="6107"/>
                  </a:moveTo>
                  <a:cubicBezTo>
                    <a:pt x="2751" y="6145"/>
                    <a:pt x="2804" y="6145"/>
                    <a:pt x="2812" y="6152"/>
                  </a:cubicBezTo>
                  <a:cubicBezTo>
                    <a:pt x="2797" y="6183"/>
                    <a:pt x="2789" y="6152"/>
                    <a:pt x="2751" y="6152"/>
                  </a:cubicBezTo>
                  <a:lnTo>
                    <a:pt x="2728" y="6122"/>
                  </a:lnTo>
                  <a:close/>
                  <a:moveTo>
                    <a:pt x="2467" y="6719"/>
                  </a:moveTo>
                  <a:lnTo>
                    <a:pt x="2490" y="6681"/>
                  </a:lnTo>
                  <a:cubicBezTo>
                    <a:pt x="2444" y="6658"/>
                    <a:pt x="2421" y="6581"/>
                    <a:pt x="2452" y="6543"/>
                  </a:cubicBezTo>
                  <a:cubicBezTo>
                    <a:pt x="2452" y="6597"/>
                    <a:pt x="2490" y="6650"/>
                    <a:pt x="2529" y="6666"/>
                  </a:cubicBezTo>
                  <a:lnTo>
                    <a:pt x="2490" y="6704"/>
                  </a:lnTo>
                  <a:lnTo>
                    <a:pt x="2529" y="6719"/>
                  </a:lnTo>
                  <a:lnTo>
                    <a:pt x="2506" y="6735"/>
                  </a:lnTo>
                  <a:cubicBezTo>
                    <a:pt x="2544" y="6727"/>
                    <a:pt x="2529" y="6742"/>
                    <a:pt x="2536" y="6765"/>
                  </a:cubicBezTo>
                  <a:cubicBezTo>
                    <a:pt x="2544" y="6735"/>
                    <a:pt x="2575" y="6765"/>
                    <a:pt x="2567" y="6796"/>
                  </a:cubicBezTo>
                  <a:cubicBezTo>
                    <a:pt x="2544" y="6804"/>
                    <a:pt x="2536" y="6781"/>
                    <a:pt x="2506" y="6781"/>
                  </a:cubicBezTo>
                  <a:cubicBezTo>
                    <a:pt x="2490" y="6719"/>
                    <a:pt x="2506" y="6704"/>
                    <a:pt x="2467" y="6719"/>
                  </a:cubicBezTo>
                  <a:close/>
                  <a:moveTo>
                    <a:pt x="2337" y="7493"/>
                  </a:moveTo>
                  <a:cubicBezTo>
                    <a:pt x="2368" y="7501"/>
                    <a:pt x="2375" y="7524"/>
                    <a:pt x="2383" y="7554"/>
                  </a:cubicBezTo>
                  <a:cubicBezTo>
                    <a:pt x="2352" y="7554"/>
                    <a:pt x="2314" y="7585"/>
                    <a:pt x="2307" y="7539"/>
                  </a:cubicBezTo>
                  <a:cubicBezTo>
                    <a:pt x="2337" y="7531"/>
                    <a:pt x="2352" y="7531"/>
                    <a:pt x="2337" y="7493"/>
                  </a:cubicBezTo>
                  <a:close/>
                  <a:moveTo>
                    <a:pt x="2866" y="9270"/>
                  </a:moveTo>
                  <a:cubicBezTo>
                    <a:pt x="2881" y="9301"/>
                    <a:pt x="2850" y="9301"/>
                    <a:pt x="2827" y="9301"/>
                  </a:cubicBezTo>
                  <a:lnTo>
                    <a:pt x="2804" y="9270"/>
                  </a:lnTo>
                  <a:close/>
                  <a:moveTo>
                    <a:pt x="2483" y="6467"/>
                  </a:moveTo>
                  <a:lnTo>
                    <a:pt x="2460" y="6497"/>
                  </a:lnTo>
                  <a:cubicBezTo>
                    <a:pt x="2460" y="6467"/>
                    <a:pt x="2414" y="6459"/>
                    <a:pt x="2444" y="6413"/>
                  </a:cubicBezTo>
                  <a:cubicBezTo>
                    <a:pt x="2467" y="6436"/>
                    <a:pt x="2452" y="6459"/>
                    <a:pt x="2483" y="6467"/>
                  </a:cubicBezTo>
                  <a:close/>
                  <a:moveTo>
                    <a:pt x="2414" y="6581"/>
                  </a:moveTo>
                  <a:lnTo>
                    <a:pt x="2414" y="6620"/>
                  </a:lnTo>
                  <a:lnTo>
                    <a:pt x="2391" y="6612"/>
                  </a:lnTo>
                  <a:lnTo>
                    <a:pt x="2383" y="6620"/>
                  </a:lnTo>
                  <a:cubicBezTo>
                    <a:pt x="2391" y="6581"/>
                    <a:pt x="2352" y="6620"/>
                    <a:pt x="2337" y="6612"/>
                  </a:cubicBezTo>
                  <a:lnTo>
                    <a:pt x="2337" y="6566"/>
                  </a:lnTo>
                  <a:cubicBezTo>
                    <a:pt x="2375" y="6581"/>
                    <a:pt x="2391" y="6574"/>
                    <a:pt x="2414" y="6581"/>
                  </a:cubicBezTo>
                  <a:close/>
                  <a:moveTo>
                    <a:pt x="2414" y="6436"/>
                  </a:moveTo>
                  <a:lnTo>
                    <a:pt x="2429" y="6490"/>
                  </a:lnTo>
                  <a:cubicBezTo>
                    <a:pt x="2406" y="6474"/>
                    <a:pt x="2383" y="6490"/>
                    <a:pt x="2375" y="6459"/>
                  </a:cubicBezTo>
                  <a:close/>
                  <a:moveTo>
                    <a:pt x="2529" y="6007"/>
                  </a:moveTo>
                  <a:lnTo>
                    <a:pt x="2506" y="5969"/>
                  </a:lnTo>
                  <a:close/>
                  <a:moveTo>
                    <a:pt x="2383" y="6168"/>
                  </a:moveTo>
                  <a:cubicBezTo>
                    <a:pt x="2375" y="6160"/>
                    <a:pt x="2337" y="6122"/>
                    <a:pt x="2375" y="6114"/>
                  </a:cubicBezTo>
                  <a:close/>
                  <a:moveTo>
                    <a:pt x="2107" y="7233"/>
                  </a:moveTo>
                  <a:cubicBezTo>
                    <a:pt x="2084" y="7256"/>
                    <a:pt x="2069" y="7217"/>
                    <a:pt x="2031" y="7202"/>
                  </a:cubicBezTo>
                  <a:lnTo>
                    <a:pt x="2031" y="7171"/>
                  </a:lnTo>
                  <a:cubicBezTo>
                    <a:pt x="2061" y="7187"/>
                    <a:pt x="2100" y="7194"/>
                    <a:pt x="2107" y="7233"/>
                  </a:cubicBezTo>
                  <a:close/>
                  <a:moveTo>
                    <a:pt x="2046" y="7164"/>
                  </a:moveTo>
                  <a:cubicBezTo>
                    <a:pt x="2023" y="7179"/>
                    <a:pt x="2023" y="7125"/>
                    <a:pt x="1992" y="7156"/>
                  </a:cubicBezTo>
                  <a:cubicBezTo>
                    <a:pt x="1992" y="7110"/>
                    <a:pt x="2046" y="7141"/>
                    <a:pt x="2046" y="7164"/>
                  </a:cubicBezTo>
                  <a:close/>
                  <a:moveTo>
                    <a:pt x="2498" y="5731"/>
                  </a:moveTo>
                  <a:lnTo>
                    <a:pt x="2483" y="5685"/>
                  </a:lnTo>
                  <a:close/>
                  <a:moveTo>
                    <a:pt x="2337" y="6007"/>
                  </a:moveTo>
                  <a:cubicBezTo>
                    <a:pt x="2314" y="5999"/>
                    <a:pt x="2299" y="5953"/>
                    <a:pt x="2329" y="5953"/>
                  </a:cubicBezTo>
                  <a:close/>
                  <a:moveTo>
                    <a:pt x="2329" y="5884"/>
                  </a:moveTo>
                  <a:lnTo>
                    <a:pt x="2329" y="5846"/>
                  </a:lnTo>
                  <a:cubicBezTo>
                    <a:pt x="2352" y="5846"/>
                    <a:pt x="2337" y="5892"/>
                    <a:pt x="2329" y="5884"/>
                  </a:cubicBezTo>
                  <a:close/>
                  <a:moveTo>
                    <a:pt x="2467" y="5570"/>
                  </a:moveTo>
                  <a:cubicBezTo>
                    <a:pt x="2490" y="5593"/>
                    <a:pt x="2490" y="5632"/>
                    <a:pt x="2490" y="5662"/>
                  </a:cubicBezTo>
                  <a:cubicBezTo>
                    <a:pt x="2460" y="5647"/>
                    <a:pt x="2429" y="5586"/>
                    <a:pt x="2467" y="5570"/>
                  </a:cubicBezTo>
                  <a:close/>
                  <a:moveTo>
                    <a:pt x="2391" y="6313"/>
                  </a:moveTo>
                  <a:lnTo>
                    <a:pt x="2444" y="6344"/>
                  </a:lnTo>
                  <a:lnTo>
                    <a:pt x="2429" y="6382"/>
                  </a:lnTo>
                  <a:cubicBezTo>
                    <a:pt x="2406" y="6375"/>
                    <a:pt x="2406" y="6344"/>
                    <a:pt x="2391" y="6313"/>
                  </a:cubicBezTo>
                  <a:close/>
                  <a:moveTo>
                    <a:pt x="2329" y="6313"/>
                  </a:moveTo>
                  <a:lnTo>
                    <a:pt x="2337" y="6344"/>
                  </a:lnTo>
                  <a:cubicBezTo>
                    <a:pt x="2291" y="6313"/>
                    <a:pt x="2352" y="6260"/>
                    <a:pt x="2352" y="6237"/>
                  </a:cubicBezTo>
                  <a:lnTo>
                    <a:pt x="2314" y="6221"/>
                  </a:lnTo>
                  <a:cubicBezTo>
                    <a:pt x="2337" y="6160"/>
                    <a:pt x="2314" y="6114"/>
                    <a:pt x="2291" y="6068"/>
                  </a:cubicBezTo>
                  <a:cubicBezTo>
                    <a:pt x="2261" y="6068"/>
                    <a:pt x="2230" y="6053"/>
                    <a:pt x="2222" y="6045"/>
                  </a:cubicBezTo>
                  <a:cubicBezTo>
                    <a:pt x="2268" y="6030"/>
                    <a:pt x="2199" y="6030"/>
                    <a:pt x="2222" y="5992"/>
                  </a:cubicBezTo>
                  <a:cubicBezTo>
                    <a:pt x="2261" y="6015"/>
                    <a:pt x="2291" y="6045"/>
                    <a:pt x="2337" y="6053"/>
                  </a:cubicBezTo>
                  <a:cubicBezTo>
                    <a:pt x="2299" y="6114"/>
                    <a:pt x="2375" y="6160"/>
                    <a:pt x="2406" y="6206"/>
                  </a:cubicBezTo>
                  <a:lnTo>
                    <a:pt x="2368" y="6198"/>
                  </a:lnTo>
                  <a:lnTo>
                    <a:pt x="2414" y="6260"/>
                  </a:lnTo>
                  <a:lnTo>
                    <a:pt x="2421" y="6237"/>
                  </a:lnTo>
                  <a:cubicBezTo>
                    <a:pt x="2414" y="6267"/>
                    <a:pt x="2467" y="6306"/>
                    <a:pt x="2429" y="6321"/>
                  </a:cubicBezTo>
                  <a:cubicBezTo>
                    <a:pt x="2429" y="6298"/>
                    <a:pt x="2375" y="6267"/>
                    <a:pt x="2352" y="6298"/>
                  </a:cubicBezTo>
                  <a:cubicBezTo>
                    <a:pt x="2391" y="6283"/>
                    <a:pt x="2398" y="6375"/>
                    <a:pt x="2383" y="6382"/>
                  </a:cubicBezTo>
                  <a:cubicBezTo>
                    <a:pt x="2375" y="6352"/>
                    <a:pt x="2368" y="6283"/>
                    <a:pt x="2329" y="6313"/>
                  </a:cubicBezTo>
                  <a:close/>
                  <a:moveTo>
                    <a:pt x="2123" y="6168"/>
                  </a:moveTo>
                  <a:lnTo>
                    <a:pt x="2100" y="6152"/>
                  </a:lnTo>
                  <a:lnTo>
                    <a:pt x="2107" y="6122"/>
                  </a:lnTo>
                  <a:close/>
                  <a:moveTo>
                    <a:pt x="2483" y="5570"/>
                  </a:moveTo>
                  <a:lnTo>
                    <a:pt x="2444" y="5509"/>
                  </a:lnTo>
                  <a:close/>
                  <a:moveTo>
                    <a:pt x="2291" y="5854"/>
                  </a:moveTo>
                  <a:cubicBezTo>
                    <a:pt x="2261" y="5892"/>
                    <a:pt x="2299" y="5915"/>
                    <a:pt x="2291" y="5953"/>
                  </a:cubicBezTo>
                  <a:cubicBezTo>
                    <a:pt x="2261" y="5938"/>
                    <a:pt x="2253" y="5969"/>
                    <a:pt x="2230" y="5930"/>
                  </a:cubicBezTo>
                  <a:cubicBezTo>
                    <a:pt x="2238" y="5892"/>
                    <a:pt x="2261" y="5915"/>
                    <a:pt x="2276" y="5900"/>
                  </a:cubicBezTo>
                  <a:lnTo>
                    <a:pt x="2253" y="5846"/>
                  </a:lnTo>
                  <a:cubicBezTo>
                    <a:pt x="2253" y="5823"/>
                    <a:pt x="2268" y="5846"/>
                    <a:pt x="2291" y="5854"/>
                  </a:cubicBezTo>
                  <a:close/>
                  <a:moveTo>
                    <a:pt x="1885" y="6850"/>
                  </a:moveTo>
                  <a:lnTo>
                    <a:pt x="1878" y="6796"/>
                  </a:lnTo>
                  <a:cubicBezTo>
                    <a:pt x="1923" y="6888"/>
                    <a:pt x="1985" y="6972"/>
                    <a:pt x="2023" y="7079"/>
                  </a:cubicBezTo>
                  <a:cubicBezTo>
                    <a:pt x="1962" y="7079"/>
                    <a:pt x="2008" y="7010"/>
                    <a:pt x="1962" y="7003"/>
                  </a:cubicBezTo>
                  <a:cubicBezTo>
                    <a:pt x="1962" y="7033"/>
                    <a:pt x="1969" y="7041"/>
                    <a:pt x="1946" y="7041"/>
                  </a:cubicBezTo>
                  <a:cubicBezTo>
                    <a:pt x="1923" y="7010"/>
                    <a:pt x="1954" y="7010"/>
                    <a:pt x="1954" y="6972"/>
                  </a:cubicBezTo>
                  <a:cubicBezTo>
                    <a:pt x="1908" y="6957"/>
                    <a:pt x="1931" y="6911"/>
                    <a:pt x="1885" y="6896"/>
                  </a:cubicBezTo>
                  <a:cubicBezTo>
                    <a:pt x="1885" y="6919"/>
                    <a:pt x="1908" y="6934"/>
                    <a:pt x="1893" y="6965"/>
                  </a:cubicBezTo>
                  <a:cubicBezTo>
                    <a:pt x="1878" y="6957"/>
                    <a:pt x="1878" y="6934"/>
                    <a:pt x="1855" y="6934"/>
                  </a:cubicBezTo>
                  <a:cubicBezTo>
                    <a:pt x="1855" y="6903"/>
                    <a:pt x="1900" y="6919"/>
                    <a:pt x="1878" y="6888"/>
                  </a:cubicBezTo>
                  <a:cubicBezTo>
                    <a:pt x="1855" y="6880"/>
                    <a:pt x="1870" y="6926"/>
                    <a:pt x="1839" y="6896"/>
                  </a:cubicBezTo>
                  <a:lnTo>
                    <a:pt x="1824" y="6850"/>
                  </a:lnTo>
                  <a:close/>
                  <a:moveTo>
                    <a:pt x="2192" y="5969"/>
                  </a:moveTo>
                  <a:lnTo>
                    <a:pt x="2176" y="5999"/>
                  </a:lnTo>
                  <a:cubicBezTo>
                    <a:pt x="2146" y="5992"/>
                    <a:pt x="2123" y="5938"/>
                    <a:pt x="2161" y="5953"/>
                  </a:cubicBezTo>
                  <a:close/>
                  <a:moveTo>
                    <a:pt x="2199" y="5877"/>
                  </a:moveTo>
                  <a:cubicBezTo>
                    <a:pt x="2238" y="5900"/>
                    <a:pt x="2192" y="5915"/>
                    <a:pt x="2192" y="5938"/>
                  </a:cubicBezTo>
                  <a:close/>
                  <a:moveTo>
                    <a:pt x="2291" y="5731"/>
                  </a:moveTo>
                  <a:lnTo>
                    <a:pt x="2261" y="5708"/>
                  </a:lnTo>
                  <a:lnTo>
                    <a:pt x="2268" y="5693"/>
                  </a:lnTo>
                  <a:cubicBezTo>
                    <a:pt x="2307" y="5693"/>
                    <a:pt x="2291" y="5708"/>
                    <a:pt x="2291" y="5731"/>
                  </a:cubicBezTo>
                  <a:close/>
                  <a:moveTo>
                    <a:pt x="2467" y="5417"/>
                  </a:moveTo>
                  <a:cubicBezTo>
                    <a:pt x="2444" y="5440"/>
                    <a:pt x="2490" y="5455"/>
                    <a:pt x="2460" y="5478"/>
                  </a:cubicBezTo>
                  <a:cubicBezTo>
                    <a:pt x="2429" y="5448"/>
                    <a:pt x="2429" y="5417"/>
                    <a:pt x="2421" y="5386"/>
                  </a:cubicBezTo>
                  <a:close/>
                  <a:moveTo>
                    <a:pt x="2253" y="5739"/>
                  </a:moveTo>
                  <a:cubicBezTo>
                    <a:pt x="2238" y="5777"/>
                    <a:pt x="2192" y="5762"/>
                    <a:pt x="2199" y="5731"/>
                  </a:cubicBezTo>
                  <a:close/>
                  <a:moveTo>
                    <a:pt x="2192" y="5731"/>
                  </a:moveTo>
                  <a:lnTo>
                    <a:pt x="2192" y="5685"/>
                  </a:lnTo>
                  <a:lnTo>
                    <a:pt x="2238" y="5708"/>
                  </a:lnTo>
                  <a:close/>
                  <a:moveTo>
                    <a:pt x="1778" y="6627"/>
                  </a:moveTo>
                  <a:cubicBezTo>
                    <a:pt x="1778" y="6666"/>
                    <a:pt x="1732" y="6643"/>
                    <a:pt x="1732" y="6612"/>
                  </a:cubicBezTo>
                  <a:close/>
                  <a:moveTo>
                    <a:pt x="2368" y="5762"/>
                  </a:moveTo>
                  <a:cubicBezTo>
                    <a:pt x="2153" y="5739"/>
                    <a:pt x="2107" y="5670"/>
                    <a:pt x="2069" y="5685"/>
                  </a:cubicBezTo>
                  <a:close/>
                  <a:moveTo>
                    <a:pt x="2444" y="5080"/>
                  </a:moveTo>
                  <a:lnTo>
                    <a:pt x="2429" y="5126"/>
                  </a:lnTo>
                  <a:lnTo>
                    <a:pt x="2414" y="5072"/>
                  </a:lnTo>
                  <a:close/>
                  <a:moveTo>
                    <a:pt x="2391" y="4842"/>
                  </a:moveTo>
                  <a:lnTo>
                    <a:pt x="2352" y="4827"/>
                  </a:lnTo>
                  <a:lnTo>
                    <a:pt x="2368" y="4789"/>
                  </a:lnTo>
                  <a:cubicBezTo>
                    <a:pt x="2383" y="4819"/>
                    <a:pt x="2406" y="4812"/>
                    <a:pt x="2391" y="4842"/>
                  </a:cubicBezTo>
                  <a:close/>
                  <a:moveTo>
                    <a:pt x="2391" y="4888"/>
                  </a:moveTo>
                  <a:cubicBezTo>
                    <a:pt x="2429" y="4842"/>
                    <a:pt x="2368" y="4766"/>
                    <a:pt x="2406" y="4743"/>
                  </a:cubicBezTo>
                  <a:cubicBezTo>
                    <a:pt x="2414" y="4773"/>
                    <a:pt x="2460" y="4881"/>
                    <a:pt x="2391" y="4888"/>
                  </a:cubicBezTo>
                  <a:close/>
                  <a:moveTo>
                    <a:pt x="2429" y="4689"/>
                  </a:moveTo>
                  <a:lnTo>
                    <a:pt x="2421" y="4728"/>
                  </a:lnTo>
                  <a:cubicBezTo>
                    <a:pt x="2406" y="4697"/>
                    <a:pt x="2429" y="4689"/>
                    <a:pt x="2383" y="4666"/>
                  </a:cubicBezTo>
                  <a:cubicBezTo>
                    <a:pt x="2421" y="4659"/>
                    <a:pt x="2383" y="4628"/>
                    <a:pt x="2414" y="4597"/>
                  </a:cubicBezTo>
                  <a:cubicBezTo>
                    <a:pt x="2429" y="4620"/>
                    <a:pt x="2406" y="4659"/>
                    <a:pt x="2429" y="4689"/>
                  </a:cubicBezTo>
                  <a:close/>
                  <a:moveTo>
                    <a:pt x="2100" y="4965"/>
                  </a:moveTo>
                  <a:cubicBezTo>
                    <a:pt x="2123" y="4980"/>
                    <a:pt x="2100" y="5019"/>
                    <a:pt x="2077" y="5019"/>
                  </a:cubicBezTo>
                  <a:cubicBezTo>
                    <a:pt x="2046" y="4996"/>
                    <a:pt x="2084" y="5003"/>
                    <a:pt x="2100" y="4965"/>
                  </a:cubicBezTo>
                  <a:close/>
                  <a:moveTo>
                    <a:pt x="2414" y="4574"/>
                  </a:moveTo>
                  <a:lnTo>
                    <a:pt x="2345" y="4574"/>
                  </a:lnTo>
                  <a:cubicBezTo>
                    <a:pt x="2368" y="4536"/>
                    <a:pt x="2414" y="4544"/>
                    <a:pt x="2414" y="4574"/>
                  </a:cubicBezTo>
                  <a:close/>
                  <a:moveTo>
                    <a:pt x="2291" y="4697"/>
                  </a:moveTo>
                  <a:lnTo>
                    <a:pt x="2253" y="4697"/>
                  </a:lnTo>
                  <a:lnTo>
                    <a:pt x="2261" y="4666"/>
                  </a:lnTo>
                  <a:close/>
                  <a:moveTo>
                    <a:pt x="2038" y="5011"/>
                  </a:moveTo>
                  <a:lnTo>
                    <a:pt x="2000" y="4980"/>
                  </a:lnTo>
                  <a:lnTo>
                    <a:pt x="2023" y="4965"/>
                  </a:lnTo>
                  <a:cubicBezTo>
                    <a:pt x="2008" y="4980"/>
                    <a:pt x="2069" y="4996"/>
                    <a:pt x="2038" y="5011"/>
                  </a:cubicBezTo>
                  <a:close/>
                  <a:moveTo>
                    <a:pt x="1962" y="5011"/>
                  </a:moveTo>
                  <a:cubicBezTo>
                    <a:pt x="2000" y="5049"/>
                    <a:pt x="1954" y="5111"/>
                    <a:pt x="1916" y="5095"/>
                  </a:cubicBezTo>
                  <a:cubicBezTo>
                    <a:pt x="1931" y="5072"/>
                    <a:pt x="1954" y="5080"/>
                    <a:pt x="1962" y="5011"/>
                  </a:cubicBezTo>
                  <a:close/>
                  <a:moveTo>
                    <a:pt x="2460" y="4383"/>
                  </a:moveTo>
                  <a:cubicBezTo>
                    <a:pt x="2452" y="4421"/>
                    <a:pt x="2429" y="4352"/>
                    <a:pt x="2421" y="4383"/>
                  </a:cubicBezTo>
                  <a:lnTo>
                    <a:pt x="2421" y="4436"/>
                  </a:lnTo>
                  <a:cubicBezTo>
                    <a:pt x="2391" y="4398"/>
                    <a:pt x="2398" y="4360"/>
                    <a:pt x="2398" y="4322"/>
                  </a:cubicBezTo>
                  <a:cubicBezTo>
                    <a:pt x="2429" y="4329"/>
                    <a:pt x="2421" y="4367"/>
                    <a:pt x="2460" y="4383"/>
                  </a:cubicBezTo>
                  <a:close/>
                  <a:moveTo>
                    <a:pt x="2329" y="4436"/>
                  </a:moveTo>
                  <a:cubicBezTo>
                    <a:pt x="2307" y="4436"/>
                    <a:pt x="2276" y="4436"/>
                    <a:pt x="2299" y="4406"/>
                  </a:cubicBezTo>
                  <a:close/>
                  <a:moveTo>
                    <a:pt x="2490" y="4214"/>
                  </a:moveTo>
                  <a:cubicBezTo>
                    <a:pt x="2483" y="4176"/>
                    <a:pt x="2490" y="4153"/>
                    <a:pt x="2490" y="4115"/>
                  </a:cubicBezTo>
                  <a:cubicBezTo>
                    <a:pt x="2506" y="4153"/>
                    <a:pt x="2521" y="4176"/>
                    <a:pt x="2490" y="4214"/>
                  </a:cubicBezTo>
                  <a:close/>
                  <a:moveTo>
                    <a:pt x="2023" y="4942"/>
                  </a:moveTo>
                  <a:cubicBezTo>
                    <a:pt x="1992" y="4896"/>
                    <a:pt x="1992" y="4850"/>
                    <a:pt x="1992" y="4804"/>
                  </a:cubicBezTo>
                  <a:cubicBezTo>
                    <a:pt x="2046" y="4804"/>
                    <a:pt x="2038" y="4896"/>
                    <a:pt x="2023" y="4942"/>
                  </a:cubicBezTo>
                  <a:close/>
                  <a:moveTo>
                    <a:pt x="2077" y="4827"/>
                  </a:moveTo>
                  <a:cubicBezTo>
                    <a:pt x="2046" y="4789"/>
                    <a:pt x="2046" y="4781"/>
                    <a:pt x="2008" y="4781"/>
                  </a:cubicBezTo>
                  <a:lnTo>
                    <a:pt x="2038" y="4751"/>
                  </a:lnTo>
                  <a:lnTo>
                    <a:pt x="2069" y="4812"/>
                  </a:lnTo>
                  <a:lnTo>
                    <a:pt x="2084" y="4789"/>
                  </a:lnTo>
                  <a:cubicBezTo>
                    <a:pt x="2107" y="4827"/>
                    <a:pt x="2084" y="4858"/>
                    <a:pt x="2069" y="4888"/>
                  </a:cubicBezTo>
                  <a:lnTo>
                    <a:pt x="2038" y="4865"/>
                  </a:lnTo>
                  <a:cubicBezTo>
                    <a:pt x="2046" y="4827"/>
                    <a:pt x="2061" y="4842"/>
                    <a:pt x="2077" y="4827"/>
                  </a:cubicBezTo>
                  <a:close/>
                  <a:moveTo>
                    <a:pt x="2023" y="4751"/>
                  </a:moveTo>
                  <a:lnTo>
                    <a:pt x="2000" y="4697"/>
                  </a:lnTo>
                  <a:cubicBezTo>
                    <a:pt x="2031" y="4697"/>
                    <a:pt x="2038" y="4728"/>
                    <a:pt x="2023" y="4751"/>
                  </a:cubicBezTo>
                  <a:close/>
                  <a:moveTo>
                    <a:pt x="2307" y="4245"/>
                  </a:moveTo>
                  <a:cubicBezTo>
                    <a:pt x="2276" y="4230"/>
                    <a:pt x="2299" y="4207"/>
                    <a:pt x="2314" y="4191"/>
                  </a:cubicBezTo>
                  <a:close/>
                  <a:moveTo>
                    <a:pt x="1946" y="4705"/>
                  </a:moveTo>
                  <a:cubicBezTo>
                    <a:pt x="1923" y="4735"/>
                    <a:pt x="1969" y="4766"/>
                    <a:pt x="1946" y="4789"/>
                  </a:cubicBezTo>
                  <a:cubicBezTo>
                    <a:pt x="1908" y="4773"/>
                    <a:pt x="1916" y="4705"/>
                    <a:pt x="1946" y="4705"/>
                  </a:cubicBezTo>
                  <a:close/>
                  <a:moveTo>
                    <a:pt x="1954" y="4865"/>
                  </a:moveTo>
                  <a:cubicBezTo>
                    <a:pt x="1923" y="4842"/>
                    <a:pt x="1954" y="4827"/>
                    <a:pt x="1916" y="4819"/>
                  </a:cubicBezTo>
                  <a:lnTo>
                    <a:pt x="1939" y="4789"/>
                  </a:lnTo>
                  <a:close/>
                  <a:moveTo>
                    <a:pt x="2031" y="4651"/>
                  </a:moveTo>
                  <a:lnTo>
                    <a:pt x="2000" y="4582"/>
                  </a:lnTo>
                  <a:close/>
                  <a:moveTo>
                    <a:pt x="2375" y="4153"/>
                  </a:moveTo>
                  <a:lnTo>
                    <a:pt x="2345" y="4138"/>
                  </a:lnTo>
                  <a:lnTo>
                    <a:pt x="2368" y="4092"/>
                  </a:lnTo>
                  <a:close/>
                  <a:moveTo>
                    <a:pt x="2031" y="4505"/>
                  </a:moveTo>
                  <a:lnTo>
                    <a:pt x="2008" y="4551"/>
                  </a:lnTo>
                  <a:cubicBezTo>
                    <a:pt x="1985" y="4536"/>
                    <a:pt x="2008" y="4482"/>
                    <a:pt x="2031" y="4505"/>
                  </a:cubicBezTo>
                  <a:close/>
                  <a:moveTo>
                    <a:pt x="1563" y="5126"/>
                  </a:moveTo>
                  <a:cubicBezTo>
                    <a:pt x="1563" y="5157"/>
                    <a:pt x="1602" y="5187"/>
                    <a:pt x="1571" y="5225"/>
                  </a:cubicBezTo>
                  <a:cubicBezTo>
                    <a:pt x="1540" y="5195"/>
                    <a:pt x="1548" y="5164"/>
                    <a:pt x="1533" y="5149"/>
                  </a:cubicBezTo>
                  <a:close/>
                  <a:moveTo>
                    <a:pt x="2375" y="4038"/>
                  </a:moveTo>
                  <a:lnTo>
                    <a:pt x="2352" y="4015"/>
                  </a:lnTo>
                  <a:cubicBezTo>
                    <a:pt x="2352" y="3984"/>
                    <a:pt x="2391" y="3977"/>
                    <a:pt x="2368" y="3938"/>
                  </a:cubicBezTo>
                  <a:cubicBezTo>
                    <a:pt x="2345" y="3938"/>
                    <a:pt x="2352" y="3977"/>
                    <a:pt x="2322" y="3961"/>
                  </a:cubicBezTo>
                  <a:cubicBezTo>
                    <a:pt x="2322" y="3931"/>
                    <a:pt x="2337" y="3908"/>
                    <a:pt x="2352" y="3900"/>
                  </a:cubicBezTo>
                  <a:cubicBezTo>
                    <a:pt x="2383" y="3946"/>
                    <a:pt x="2406" y="4023"/>
                    <a:pt x="2375" y="4038"/>
                  </a:cubicBezTo>
                  <a:close/>
                  <a:moveTo>
                    <a:pt x="1380" y="5386"/>
                  </a:moveTo>
                  <a:cubicBezTo>
                    <a:pt x="1357" y="5356"/>
                    <a:pt x="1349" y="5325"/>
                    <a:pt x="1372" y="5287"/>
                  </a:cubicBezTo>
                  <a:cubicBezTo>
                    <a:pt x="1387" y="5317"/>
                    <a:pt x="1387" y="5348"/>
                    <a:pt x="1380" y="5386"/>
                  </a:cubicBezTo>
                  <a:close/>
                  <a:moveTo>
                    <a:pt x="2406" y="3755"/>
                  </a:moveTo>
                  <a:lnTo>
                    <a:pt x="2421" y="3693"/>
                  </a:lnTo>
                  <a:cubicBezTo>
                    <a:pt x="2452" y="3709"/>
                    <a:pt x="2414" y="3770"/>
                    <a:pt x="2406" y="3755"/>
                  </a:cubicBezTo>
                  <a:close/>
                  <a:moveTo>
                    <a:pt x="652" y="6842"/>
                  </a:moveTo>
                  <a:lnTo>
                    <a:pt x="652" y="6888"/>
                  </a:lnTo>
                  <a:cubicBezTo>
                    <a:pt x="613" y="6880"/>
                    <a:pt x="621" y="6819"/>
                    <a:pt x="652" y="6842"/>
                  </a:cubicBezTo>
                  <a:close/>
                  <a:moveTo>
                    <a:pt x="1203" y="5586"/>
                  </a:moveTo>
                  <a:cubicBezTo>
                    <a:pt x="1180" y="5570"/>
                    <a:pt x="1180" y="5532"/>
                    <a:pt x="1157" y="5540"/>
                  </a:cubicBezTo>
                  <a:lnTo>
                    <a:pt x="1165" y="5517"/>
                  </a:lnTo>
                  <a:lnTo>
                    <a:pt x="1165" y="5501"/>
                  </a:lnTo>
                  <a:cubicBezTo>
                    <a:pt x="1196" y="5509"/>
                    <a:pt x="1219" y="5547"/>
                    <a:pt x="1203" y="5586"/>
                  </a:cubicBezTo>
                  <a:close/>
                  <a:moveTo>
                    <a:pt x="1931" y="4291"/>
                  </a:moveTo>
                  <a:lnTo>
                    <a:pt x="1962" y="4352"/>
                  </a:lnTo>
                  <a:lnTo>
                    <a:pt x="1939" y="4406"/>
                  </a:lnTo>
                  <a:cubicBezTo>
                    <a:pt x="1923" y="4383"/>
                    <a:pt x="1923" y="4390"/>
                    <a:pt x="1900" y="4367"/>
                  </a:cubicBezTo>
                  <a:cubicBezTo>
                    <a:pt x="1923" y="4352"/>
                    <a:pt x="1931" y="4344"/>
                    <a:pt x="1900" y="4322"/>
                  </a:cubicBezTo>
                  <a:close/>
                  <a:moveTo>
                    <a:pt x="2038" y="4122"/>
                  </a:moveTo>
                  <a:cubicBezTo>
                    <a:pt x="2061" y="4138"/>
                    <a:pt x="2069" y="4099"/>
                    <a:pt x="2077" y="4130"/>
                  </a:cubicBezTo>
                  <a:cubicBezTo>
                    <a:pt x="2069" y="4161"/>
                    <a:pt x="2031" y="4153"/>
                    <a:pt x="2038" y="4122"/>
                  </a:cubicBezTo>
                  <a:close/>
                  <a:moveTo>
                    <a:pt x="2046" y="4207"/>
                  </a:moveTo>
                  <a:lnTo>
                    <a:pt x="2061" y="4153"/>
                  </a:lnTo>
                  <a:close/>
                  <a:moveTo>
                    <a:pt x="2368" y="3693"/>
                  </a:moveTo>
                  <a:cubicBezTo>
                    <a:pt x="2391" y="3670"/>
                    <a:pt x="2352" y="3624"/>
                    <a:pt x="2383" y="3632"/>
                  </a:cubicBezTo>
                  <a:cubicBezTo>
                    <a:pt x="2383" y="3663"/>
                    <a:pt x="2391" y="3693"/>
                    <a:pt x="2368" y="3709"/>
                  </a:cubicBezTo>
                  <a:lnTo>
                    <a:pt x="2337" y="3716"/>
                  </a:lnTo>
                  <a:lnTo>
                    <a:pt x="2314" y="3640"/>
                  </a:lnTo>
                  <a:close/>
                  <a:moveTo>
                    <a:pt x="2391" y="3563"/>
                  </a:moveTo>
                  <a:cubicBezTo>
                    <a:pt x="2421" y="3555"/>
                    <a:pt x="2414" y="3532"/>
                    <a:pt x="2429" y="3509"/>
                  </a:cubicBezTo>
                  <a:cubicBezTo>
                    <a:pt x="2444" y="3555"/>
                    <a:pt x="2506" y="3594"/>
                    <a:pt x="2460" y="3624"/>
                  </a:cubicBezTo>
                  <a:cubicBezTo>
                    <a:pt x="2444" y="3586"/>
                    <a:pt x="2421" y="3586"/>
                    <a:pt x="2391" y="3563"/>
                  </a:cubicBezTo>
                  <a:close/>
                  <a:moveTo>
                    <a:pt x="2421" y="3678"/>
                  </a:moveTo>
                  <a:lnTo>
                    <a:pt x="2414" y="3624"/>
                  </a:lnTo>
                  <a:lnTo>
                    <a:pt x="2467" y="3632"/>
                  </a:lnTo>
                  <a:cubicBezTo>
                    <a:pt x="2452" y="3670"/>
                    <a:pt x="2429" y="3663"/>
                    <a:pt x="2421" y="3678"/>
                  </a:cubicBezTo>
                  <a:close/>
                  <a:moveTo>
                    <a:pt x="1579" y="4789"/>
                  </a:moveTo>
                  <a:cubicBezTo>
                    <a:pt x="1548" y="4751"/>
                    <a:pt x="1548" y="4712"/>
                    <a:pt x="1548" y="4674"/>
                  </a:cubicBezTo>
                  <a:cubicBezTo>
                    <a:pt x="1579" y="4712"/>
                    <a:pt x="1571" y="4751"/>
                    <a:pt x="1579" y="4789"/>
                  </a:cubicBezTo>
                  <a:close/>
                  <a:moveTo>
                    <a:pt x="1954" y="4130"/>
                  </a:moveTo>
                  <a:cubicBezTo>
                    <a:pt x="1931" y="4168"/>
                    <a:pt x="1969" y="4207"/>
                    <a:pt x="1962" y="4245"/>
                  </a:cubicBezTo>
                  <a:cubicBezTo>
                    <a:pt x="1916" y="4230"/>
                    <a:pt x="1931" y="4176"/>
                    <a:pt x="1923" y="4122"/>
                  </a:cubicBezTo>
                  <a:lnTo>
                    <a:pt x="1916" y="4099"/>
                  </a:lnTo>
                  <a:close/>
                  <a:moveTo>
                    <a:pt x="2046" y="3931"/>
                  </a:moveTo>
                  <a:cubicBezTo>
                    <a:pt x="2031" y="3900"/>
                    <a:pt x="2023" y="3870"/>
                    <a:pt x="2038" y="3854"/>
                  </a:cubicBezTo>
                  <a:cubicBezTo>
                    <a:pt x="2061" y="3885"/>
                    <a:pt x="2046" y="3908"/>
                    <a:pt x="2046" y="3931"/>
                  </a:cubicBezTo>
                  <a:close/>
                  <a:moveTo>
                    <a:pt x="1839" y="4161"/>
                  </a:moveTo>
                  <a:lnTo>
                    <a:pt x="1839" y="4115"/>
                  </a:lnTo>
                  <a:close/>
                  <a:moveTo>
                    <a:pt x="2368" y="3517"/>
                  </a:moveTo>
                  <a:cubicBezTo>
                    <a:pt x="2345" y="3486"/>
                    <a:pt x="2322" y="3463"/>
                    <a:pt x="2337" y="3440"/>
                  </a:cubicBezTo>
                  <a:cubicBezTo>
                    <a:pt x="2345" y="3471"/>
                    <a:pt x="2383" y="3486"/>
                    <a:pt x="2368" y="3517"/>
                  </a:cubicBezTo>
                  <a:close/>
                  <a:moveTo>
                    <a:pt x="1311" y="4728"/>
                  </a:moveTo>
                  <a:cubicBezTo>
                    <a:pt x="1295" y="4751"/>
                    <a:pt x="1280" y="4773"/>
                    <a:pt x="1257" y="4735"/>
                  </a:cubicBezTo>
                  <a:cubicBezTo>
                    <a:pt x="1257" y="4705"/>
                    <a:pt x="1280" y="4697"/>
                    <a:pt x="1272" y="4666"/>
                  </a:cubicBezTo>
                  <a:cubicBezTo>
                    <a:pt x="1311" y="4689"/>
                    <a:pt x="1280" y="4705"/>
                    <a:pt x="1311" y="4728"/>
                  </a:cubicBezTo>
                  <a:close/>
                  <a:moveTo>
                    <a:pt x="2077" y="3617"/>
                  </a:moveTo>
                  <a:cubicBezTo>
                    <a:pt x="2046" y="3640"/>
                    <a:pt x="2061" y="3663"/>
                    <a:pt x="2038" y="3693"/>
                  </a:cubicBezTo>
                  <a:cubicBezTo>
                    <a:pt x="2015" y="3663"/>
                    <a:pt x="2046" y="3632"/>
                    <a:pt x="2008" y="3617"/>
                  </a:cubicBezTo>
                  <a:lnTo>
                    <a:pt x="2031" y="3563"/>
                  </a:lnTo>
                  <a:cubicBezTo>
                    <a:pt x="2046" y="3594"/>
                    <a:pt x="2046" y="3586"/>
                    <a:pt x="2077" y="3617"/>
                  </a:cubicBezTo>
                  <a:close/>
                  <a:moveTo>
                    <a:pt x="2406" y="2988"/>
                  </a:moveTo>
                  <a:lnTo>
                    <a:pt x="2444" y="2935"/>
                  </a:lnTo>
                  <a:close/>
                  <a:moveTo>
                    <a:pt x="414" y="6122"/>
                  </a:moveTo>
                  <a:cubicBezTo>
                    <a:pt x="391" y="6084"/>
                    <a:pt x="384" y="6045"/>
                    <a:pt x="391" y="6007"/>
                  </a:cubicBezTo>
                  <a:cubicBezTo>
                    <a:pt x="414" y="6038"/>
                    <a:pt x="437" y="6107"/>
                    <a:pt x="414" y="6122"/>
                  </a:cubicBezTo>
                  <a:close/>
                  <a:moveTo>
                    <a:pt x="1533" y="3931"/>
                  </a:moveTo>
                  <a:cubicBezTo>
                    <a:pt x="1563" y="3961"/>
                    <a:pt x="1548" y="4038"/>
                    <a:pt x="1525" y="4046"/>
                  </a:cubicBezTo>
                  <a:cubicBezTo>
                    <a:pt x="1548" y="4015"/>
                    <a:pt x="1510" y="3977"/>
                    <a:pt x="1510" y="3946"/>
                  </a:cubicBezTo>
                  <a:close/>
                  <a:moveTo>
                    <a:pt x="1081" y="4505"/>
                  </a:moveTo>
                  <a:cubicBezTo>
                    <a:pt x="1065" y="4544"/>
                    <a:pt x="1035" y="4505"/>
                    <a:pt x="1050" y="4475"/>
                  </a:cubicBezTo>
                  <a:cubicBezTo>
                    <a:pt x="1073" y="4498"/>
                    <a:pt x="1073" y="4475"/>
                    <a:pt x="1081" y="4505"/>
                  </a:cubicBezTo>
                  <a:close/>
                  <a:moveTo>
                    <a:pt x="1563" y="3808"/>
                  </a:moveTo>
                  <a:lnTo>
                    <a:pt x="1563" y="3747"/>
                  </a:lnTo>
                  <a:close/>
                  <a:moveTo>
                    <a:pt x="353" y="5685"/>
                  </a:moveTo>
                  <a:lnTo>
                    <a:pt x="345" y="5616"/>
                  </a:lnTo>
                  <a:close/>
                  <a:moveTo>
                    <a:pt x="2498" y="2330"/>
                  </a:moveTo>
                  <a:lnTo>
                    <a:pt x="2506" y="2353"/>
                  </a:lnTo>
                  <a:lnTo>
                    <a:pt x="2467" y="2360"/>
                  </a:lnTo>
                  <a:cubicBezTo>
                    <a:pt x="2475" y="2330"/>
                    <a:pt x="2460" y="2330"/>
                    <a:pt x="2467" y="2284"/>
                  </a:cubicBezTo>
                  <a:close/>
                  <a:moveTo>
                    <a:pt x="1234" y="3885"/>
                  </a:moveTo>
                  <a:lnTo>
                    <a:pt x="1234" y="3808"/>
                  </a:lnTo>
                  <a:cubicBezTo>
                    <a:pt x="1257" y="3831"/>
                    <a:pt x="1272" y="3892"/>
                    <a:pt x="1234" y="3885"/>
                  </a:cubicBezTo>
                  <a:close/>
                  <a:moveTo>
                    <a:pt x="1127" y="4053"/>
                  </a:moveTo>
                  <a:lnTo>
                    <a:pt x="1119" y="4053"/>
                  </a:lnTo>
                  <a:lnTo>
                    <a:pt x="1127" y="4092"/>
                  </a:lnTo>
                  <a:lnTo>
                    <a:pt x="1111" y="4015"/>
                  </a:lnTo>
                  <a:close/>
                  <a:moveTo>
                    <a:pt x="2138" y="2559"/>
                  </a:moveTo>
                  <a:lnTo>
                    <a:pt x="2100" y="2575"/>
                  </a:lnTo>
                  <a:close/>
                  <a:moveTo>
                    <a:pt x="1563" y="3333"/>
                  </a:moveTo>
                  <a:cubicBezTo>
                    <a:pt x="1533" y="3372"/>
                    <a:pt x="1510" y="3310"/>
                    <a:pt x="1533" y="3280"/>
                  </a:cubicBezTo>
                  <a:close/>
                  <a:moveTo>
                    <a:pt x="1088" y="3862"/>
                  </a:moveTo>
                  <a:lnTo>
                    <a:pt x="1065" y="3885"/>
                  </a:lnTo>
                  <a:lnTo>
                    <a:pt x="1073" y="3831"/>
                  </a:lnTo>
                  <a:close/>
                  <a:moveTo>
                    <a:pt x="1893" y="2866"/>
                  </a:moveTo>
                  <a:lnTo>
                    <a:pt x="1847" y="2812"/>
                  </a:lnTo>
                  <a:lnTo>
                    <a:pt x="1855" y="2782"/>
                  </a:lnTo>
                  <a:cubicBezTo>
                    <a:pt x="1885" y="2774"/>
                    <a:pt x="1916" y="2835"/>
                    <a:pt x="1893" y="2866"/>
                  </a:cubicBezTo>
                  <a:close/>
                  <a:moveTo>
                    <a:pt x="2253" y="2337"/>
                  </a:moveTo>
                  <a:lnTo>
                    <a:pt x="2215" y="2337"/>
                  </a:lnTo>
                  <a:cubicBezTo>
                    <a:pt x="2199" y="2299"/>
                    <a:pt x="2261" y="2299"/>
                    <a:pt x="2253" y="2337"/>
                  </a:cubicBezTo>
                  <a:close/>
                  <a:moveTo>
                    <a:pt x="1104" y="3808"/>
                  </a:moveTo>
                  <a:cubicBezTo>
                    <a:pt x="1073" y="3793"/>
                    <a:pt x="1073" y="3770"/>
                    <a:pt x="1081" y="3739"/>
                  </a:cubicBezTo>
                  <a:close/>
                  <a:moveTo>
                    <a:pt x="307" y="5111"/>
                  </a:moveTo>
                  <a:cubicBezTo>
                    <a:pt x="299" y="5118"/>
                    <a:pt x="276" y="5072"/>
                    <a:pt x="269" y="5111"/>
                  </a:cubicBezTo>
                  <a:cubicBezTo>
                    <a:pt x="284" y="5157"/>
                    <a:pt x="307" y="5126"/>
                    <a:pt x="322" y="5149"/>
                  </a:cubicBezTo>
                  <a:lnTo>
                    <a:pt x="315" y="5195"/>
                  </a:lnTo>
                  <a:cubicBezTo>
                    <a:pt x="269" y="5172"/>
                    <a:pt x="246" y="5134"/>
                    <a:pt x="207" y="5118"/>
                  </a:cubicBezTo>
                  <a:cubicBezTo>
                    <a:pt x="246" y="5049"/>
                    <a:pt x="246" y="5042"/>
                    <a:pt x="261" y="4980"/>
                  </a:cubicBezTo>
                  <a:cubicBezTo>
                    <a:pt x="276" y="5003"/>
                    <a:pt x="307" y="5049"/>
                    <a:pt x="307" y="5111"/>
                  </a:cubicBezTo>
                  <a:close/>
                  <a:moveTo>
                    <a:pt x="1969" y="2720"/>
                  </a:moveTo>
                  <a:lnTo>
                    <a:pt x="2000" y="2774"/>
                  </a:lnTo>
                  <a:cubicBezTo>
                    <a:pt x="1962" y="2782"/>
                    <a:pt x="1992" y="2828"/>
                    <a:pt x="1985" y="2858"/>
                  </a:cubicBezTo>
                  <a:cubicBezTo>
                    <a:pt x="1939" y="2820"/>
                    <a:pt x="1985" y="2889"/>
                    <a:pt x="1939" y="2904"/>
                  </a:cubicBezTo>
                  <a:cubicBezTo>
                    <a:pt x="1931" y="2874"/>
                    <a:pt x="1954" y="2835"/>
                    <a:pt x="1954" y="2812"/>
                  </a:cubicBezTo>
                  <a:cubicBezTo>
                    <a:pt x="1916" y="2751"/>
                    <a:pt x="1847" y="2759"/>
                    <a:pt x="1862" y="2705"/>
                  </a:cubicBezTo>
                  <a:cubicBezTo>
                    <a:pt x="1885" y="2743"/>
                    <a:pt x="1954" y="2797"/>
                    <a:pt x="1969" y="2720"/>
                  </a:cubicBezTo>
                  <a:close/>
                  <a:moveTo>
                    <a:pt x="2184" y="2506"/>
                  </a:moveTo>
                  <a:cubicBezTo>
                    <a:pt x="2161" y="2475"/>
                    <a:pt x="2176" y="2506"/>
                    <a:pt x="2153" y="2521"/>
                  </a:cubicBezTo>
                  <a:lnTo>
                    <a:pt x="2146" y="2475"/>
                  </a:lnTo>
                  <a:cubicBezTo>
                    <a:pt x="2115" y="2506"/>
                    <a:pt x="2123" y="2521"/>
                    <a:pt x="2107" y="2552"/>
                  </a:cubicBezTo>
                  <a:cubicBezTo>
                    <a:pt x="2100" y="2559"/>
                    <a:pt x="2061" y="2582"/>
                    <a:pt x="2069" y="2544"/>
                  </a:cubicBezTo>
                  <a:lnTo>
                    <a:pt x="2100" y="2506"/>
                  </a:lnTo>
                  <a:cubicBezTo>
                    <a:pt x="2061" y="2475"/>
                    <a:pt x="2107" y="2445"/>
                    <a:pt x="2084" y="2414"/>
                  </a:cubicBezTo>
                  <a:cubicBezTo>
                    <a:pt x="2115" y="2399"/>
                    <a:pt x="2123" y="2376"/>
                    <a:pt x="2123" y="2337"/>
                  </a:cubicBezTo>
                  <a:lnTo>
                    <a:pt x="2100" y="2345"/>
                  </a:lnTo>
                  <a:cubicBezTo>
                    <a:pt x="2123" y="2284"/>
                    <a:pt x="2153" y="2322"/>
                    <a:pt x="2199" y="2345"/>
                  </a:cubicBezTo>
                  <a:lnTo>
                    <a:pt x="2176" y="2360"/>
                  </a:lnTo>
                  <a:lnTo>
                    <a:pt x="2161" y="2399"/>
                  </a:lnTo>
                  <a:lnTo>
                    <a:pt x="2192" y="2376"/>
                  </a:lnTo>
                  <a:cubicBezTo>
                    <a:pt x="2215" y="2406"/>
                    <a:pt x="2192" y="2429"/>
                    <a:pt x="2222" y="2414"/>
                  </a:cubicBezTo>
                  <a:lnTo>
                    <a:pt x="2199" y="2468"/>
                  </a:lnTo>
                  <a:lnTo>
                    <a:pt x="2184" y="2445"/>
                  </a:lnTo>
                  <a:close/>
                  <a:moveTo>
                    <a:pt x="1088" y="3624"/>
                  </a:moveTo>
                  <a:cubicBezTo>
                    <a:pt x="1104" y="3663"/>
                    <a:pt x="1088" y="3701"/>
                    <a:pt x="1081" y="3732"/>
                  </a:cubicBezTo>
                  <a:cubicBezTo>
                    <a:pt x="1050" y="3693"/>
                    <a:pt x="1042" y="3601"/>
                    <a:pt x="1088" y="3624"/>
                  </a:cubicBezTo>
                  <a:close/>
                  <a:moveTo>
                    <a:pt x="1694" y="2851"/>
                  </a:moveTo>
                  <a:cubicBezTo>
                    <a:pt x="1701" y="2820"/>
                    <a:pt x="1694" y="2789"/>
                    <a:pt x="1717" y="2759"/>
                  </a:cubicBezTo>
                  <a:close/>
                  <a:moveTo>
                    <a:pt x="238" y="4827"/>
                  </a:moveTo>
                  <a:lnTo>
                    <a:pt x="230" y="4773"/>
                  </a:lnTo>
                  <a:close/>
                  <a:moveTo>
                    <a:pt x="1809" y="2628"/>
                  </a:moveTo>
                  <a:cubicBezTo>
                    <a:pt x="1809" y="2598"/>
                    <a:pt x="1793" y="2567"/>
                    <a:pt x="1801" y="2544"/>
                  </a:cubicBezTo>
                  <a:cubicBezTo>
                    <a:pt x="1839" y="2567"/>
                    <a:pt x="1816" y="2598"/>
                    <a:pt x="1809" y="2628"/>
                  </a:cubicBezTo>
                  <a:close/>
                  <a:moveTo>
                    <a:pt x="1081" y="3448"/>
                  </a:moveTo>
                  <a:cubicBezTo>
                    <a:pt x="1088" y="3425"/>
                    <a:pt x="1050" y="3425"/>
                    <a:pt x="1073" y="3387"/>
                  </a:cubicBezTo>
                  <a:cubicBezTo>
                    <a:pt x="1104" y="3402"/>
                    <a:pt x="1119" y="3463"/>
                    <a:pt x="1081" y="3448"/>
                  </a:cubicBezTo>
                  <a:close/>
                  <a:moveTo>
                    <a:pt x="2031" y="2215"/>
                  </a:moveTo>
                  <a:cubicBezTo>
                    <a:pt x="2046" y="2222"/>
                    <a:pt x="2061" y="2169"/>
                    <a:pt x="2077" y="2207"/>
                  </a:cubicBezTo>
                  <a:cubicBezTo>
                    <a:pt x="2077" y="2245"/>
                    <a:pt x="2046" y="2207"/>
                    <a:pt x="2038" y="2245"/>
                  </a:cubicBezTo>
                  <a:lnTo>
                    <a:pt x="2008" y="2207"/>
                  </a:lnTo>
                  <a:lnTo>
                    <a:pt x="2038" y="2169"/>
                  </a:lnTo>
                  <a:close/>
                  <a:moveTo>
                    <a:pt x="1832" y="2429"/>
                  </a:moveTo>
                  <a:lnTo>
                    <a:pt x="1855" y="2452"/>
                  </a:lnTo>
                  <a:lnTo>
                    <a:pt x="1816" y="2475"/>
                  </a:lnTo>
                  <a:close/>
                  <a:moveTo>
                    <a:pt x="1962" y="2245"/>
                  </a:moveTo>
                  <a:cubicBezTo>
                    <a:pt x="1946" y="2284"/>
                    <a:pt x="1969" y="2322"/>
                    <a:pt x="1954" y="2360"/>
                  </a:cubicBezTo>
                  <a:cubicBezTo>
                    <a:pt x="1962" y="2322"/>
                    <a:pt x="1916" y="2284"/>
                    <a:pt x="1946" y="2245"/>
                  </a:cubicBezTo>
                  <a:close/>
                  <a:moveTo>
                    <a:pt x="1571" y="2782"/>
                  </a:moveTo>
                  <a:lnTo>
                    <a:pt x="1540" y="2797"/>
                  </a:lnTo>
                  <a:cubicBezTo>
                    <a:pt x="1533" y="2766"/>
                    <a:pt x="1525" y="2736"/>
                    <a:pt x="1548" y="2705"/>
                  </a:cubicBezTo>
                  <a:cubicBezTo>
                    <a:pt x="1571" y="2736"/>
                    <a:pt x="1540" y="2751"/>
                    <a:pt x="1571" y="2782"/>
                  </a:cubicBezTo>
                  <a:close/>
                  <a:moveTo>
                    <a:pt x="2023" y="2130"/>
                  </a:moveTo>
                  <a:lnTo>
                    <a:pt x="1992" y="2146"/>
                  </a:lnTo>
                  <a:lnTo>
                    <a:pt x="2000" y="2100"/>
                  </a:lnTo>
                  <a:close/>
                  <a:moveTo>
                    <a:pt x="238" y="4475"/>
                  </a:moveTo>
                  <a:lnTo>
                    <a:pt x="223" y="4406"/>
                  </a:lnTo>
                  <a:close/>
                  <a:moveTo>
                    <a:pt x="1969" y="2169"/>
                  </a:moveTo>
                  <a:cubicBezTo>
                    <a:pt x="1962" y="2199"/>
                    <a:pt x="1954" y="2146"/>
                    <a:pt x="1931" y="2176"/>
                  </a:cubicBezTo>
                  <a:lnTo>
                    <a:pt x="1931" y="2123"/>
                  </a:lnTo>
                  <a:close/>
                  <a:moveTo>
                    <a:pt x="1081" y="3180"/>
                  </a:moveTo>
                  <a:lnTo>
                    <a:pt x="1088" y="3103"/>
                  </a:lnTo>
                  <a:close/>
                  <a:moveTo>
                    <a:pt x="1111" y="3165"/>
                  </a:moveTo>
                  <a:lnTo>
                    <a:pt x="1119" y="3203"/>
                  </a:lnTo>
                  <a:lnTo>
                    <a:pt x="1088" y="3241"/>
                  </a:lnTo>
                  <a:cubicBezTo>
                    <a:pt x="1119" y="3287"/>
                    <a:pt x="1088" y="3310"/>
                    <a:pt x="1119" y="3364"/>
                  </a:cubicBezTo>
                  <a:lnTo>
                    <a:pt x="1081" y="3349"/>
                  </a:lnTo>
                  <a:cubicBezTo>
                    <a:pt x="1104" y="3318"/>
                    <a:pt x="1088" y="3287"/>
                    <a:pt x="1081" y="3249"/>
                  </a:cubicBezTo>
                  <a:cubicBezTo>
                    <a:pt x="1058" y="3257"/>
                    <a:pt x="1042" y="3272"/>
                    <a:pt x="1027" y="3234"/>
                  </a:cubicBezTo>
                  <a:lnTo>
                    <a:pt x="1050" y="3165"/>
                  </a:lnTo>
                  <a:lnTo>
                    <a:pt x="1081" y="3234"/>
                  </a:lnTo>
                  <a:close/>
                  <a:moveTo>
                    <a:pt x="2031" y="1985"/>
                  </a:moveTo>
                  <a:lnTo>
                    <a:pt x="2008" y="2031"/>
                  </a:lnTo>
                  <a:close/>
                  <a:moveTo>
                    <a:pt x="1809" y="2253"/>
                  </a:moveTo>
                  <a:cubicBezTo>
                    <a:pt x="1778" y="2245"/>
                    <a:pt x="1763" y="2222"/>
                    <a:pt x="1778" y="2184"/>
                  </a:cubicBezTo>
                  <a:cubicBezTo>
                    <a:pt x="1778" y="2245"/>
                    <a:pt x="1816" y="2207"/>
                    <a:pt x="1809" y="2253"/>
                  </a:cubicBezTo>
                  <a:close/>
                  <a:moveTo>
                    <a:pt x="2100" y="1878"/>
                  </a:moveTo>
                  <a:lnTo>
                    <a:pt x="2138" y="1901"/>
                  </a:lnTo>
                  <a:lnTo>
                    <a:pt x="2138" y="1954"/>
                  </a:lnTo>
                  <a:lnTo>
                    <a:pt x="2077" y="1947"/>
                  </a:lnTo>
                  <a:cubicBezTo>
                    <a:pt x="2115" y="1985"/>
                    <a:pt x="2107" y="2016"/>
                    <a:pt x="2107" y="2054"/>
                  </a:cubicBezTo>
                  <a:cubicBezTo>
                    <a:pt x="2069" y="2085"/>
                    <a:pt x="2069" y="2107"/>
                    <a:pt x="2046" y="2153"/>
                  </a:cubicBezTo>
                  <a:cubicBezTo>
                    <a:pt x="2023" y="2138"/>
                    <a:pt x="2038" y="2062"/>
                    <a:pt x="2046" y="2016"/>
                  </a:cubicBezTo>
                  <a:lnTo>
                    <a:pt x="2023" y="2023"/>
                  </a:lnTo>
                  <a:cubicBezTo>
                    <a:pt x="2023" y="1985"/>
                    <a:pt x="2031" y="1962"/>
                    <a:pt x="2046" y="1985"/>
                  </a:cubicBezTo>
                  <a:cubicBezTo>
                    <a:pt x="2038" y="1954"/>
                    <a:pt x="2023" y="1847"/>
                    <a:pt x="2084" y="1824"/>
                  </a:cubicBezTo>
                  <a:cubicBezTo>
                    <a:pt x="2084" y="1862"/>
                    <a:pt x="2107" y="1855"/>
                    <a:pt x="2100" y="1878"/>
                  </a:cubicBezTo>
                  <a:close/>
                  <a:moveTo>
                    <a:pt x="376" y="4122"/>
                  </a:moveTo>
                  <a:cubicBezTo>
                    <a:pt x="353" y="4084"/>
                    <a:pt x="384" y="4038"/>
                    <a:pt x="361" y="4000"/>
                  </a:cubicBezTo>
                  <a:cubicBezTo>
                    <a:pt x="414" y="4007"/>
                    <a:pt x="391" y="4076"/>
                    <a:pt x="376" y="4122"/>
                  </a:cubicBezTo>
                  <a:close/>
                  <a:moveTo>
                    <a:pt x="1923" y="2031"/>
                  </a:moveTo>
                  <a:lnTo>
                    <a:pt x="1946" y="1970"/>
                  </a:lnTo>
                  <a:close/>
                  <a:moveTo>
                    <a:pt x="1203" y="3057"/>
                  </a:moveTo>
                  <a:lnTo>
                    <a:pt x="1180" y="3027"/>
                  </a:lnTo>
                  <a:lnTo>
                    <a:pt x="1180" y="2973"/>
                  </a:lnTo>
                  <a:lnTo>
                    <a:pt x="1196" y="2950"/>
                  </a:lnTo>
                  <a:cubicBezTo>
                    <a:pt x="1226" y="2981"/>
                    <a:pt x="1219" y="3019"/>
                    <a:pt x="1203" y="3057"/>
                  </a:cubicBezTo>
                  <a:close/>
                  <a:moveTo>
                    <a:pt x="1985" y="1878"/>
                  </a:moveTo>
                  <a:cubicBezTo>
                    <a:pt x="1992" y="1916"/>
                    <a:pt x="1954" y="1947"/>
                    <a:pt x="1969" y="1985"/>
                  </a:cubicBezTo>
                  <a:cubicBezTo>
                    <a:pt x="1946" y="1954"/>
                    <a:pt x="1954" y="1939"/>
                    <a:pt x="1954" y="1893"/>
                  </a:cubicBezTo>
                  <a:close/>
                  <a:moveTo>
                    <a:pt x="1571" y="2414"/>
                  </a:moveTo>
                  <a:cubicBezTo>
                    <a:pt x="1540" y="2383"/>
                    <a:pt x="1548" y="2353"/>
                    <a:pt x="1579" y="2322"/>
                  </a:cubicBezTo>
                  <a:cubicBezTo>
                    <a:pt x="1586" y="2353"/>
                    <a:pt x="1586" y="2391"/>
                    <a:pt x="1571" y="2414"/>
                  </a:cubicBezTo>
                  <a:close/>
                  <a:moveTo>
                    <a:pt x="1724" y="2207"/>
                  </a:moveTo>
                  <a:cubicBezTo>
                    <a:pt x="1717" y="2238"/>
                    <a:pt x="1686" y="2215"/>
                    <a:pt x="1694" y="2238"/>
                  </a:cubicBezTo>
                  <a:lnTo>
                    <a:pt x="1732" y="2245"/>
                  </a:lnTo>
                  <a:lnTo>
                    <a:pt x="1701" y="2276"/>
                  </a:lnTo>
                  <a:lnTo>
                    <a:pt x="1678" y="2261"/>
                  </a:lnTo>
                  <a:lnTo>
                    <a:pt x="1655" y="2207"/>
                  </a:lnTo>
                  <a:lnTo>
                    <a:pt x="1686" y="2207"/>
                  </a:lnTo>
                  <a:cubicBezTo>
                    <a:pt x="1678" y="2176"/>
                    <a:pt x="1663" y="2199"/>
                    <a:pt x="1648" y="2176"/>
                  </a:cubicBezTo>
                  <a:cubicBezTo>
                    <a:pt x="1686" y="2146"/>
                    <a:pt x="1701" y="2207"/>
                    <a:pt x="1724" y="2207"/>
                  </a:cubicBezTo>
                  <a:close/>
                  <a:moveTo>
                    <a:pt x="1740" y="2146"/>
                  </a:moveTo>
                  <a:cubicBezTo>
                    <a:pt x="1793" y="2138"/>
                    <a:pt x="1740" y="2100"/>
                    <a:pt x="1763" y="2069"/>
                  </a:cubicBezTo>
                  <a:cubicBezTo>
                    <a:pt x="1809" y="2092"/>
                    <a:pt x="1778" y="2176"/>
                    <a:pt x="1740" y="2146"/>
                  </a:cubicBezTo>
                  <a:close/>
                  <a:moveTo>
                    <a:pt x="1985" y="1778"/>
                  </a:moveTo>
                  <a:lnTo>
                    <a:pt x="2038" y="1786"/>
                  </a:lnTo>
                  <a:lnTo>
                    <a:pt x="2031" y="1824"/>
                  </a:lnTo>
                  <a:cubicBezTo>
                    <a:pt x="1992" y="1763"/>
                    <a:pt x="2008" y="1870"/>
                    <a:pt x="1969" y="1855"/>
                  </a:cubicBezTo>
                  <a:cubicBezTo>
                    <a:pt x="1992" y="1824"/>
                    <a:pt x="1954" y="1755"/>
                    <a:pt x="2000" y="1755"/>
                  </a:cubicBezTo>
                  <a:close/>
                  <a:moveTo>
                    <a:pt x="1832" y="2023"/>
                  </a:moveTo>
                  <a:lnTo>
                    <a:pt x="1801" y="2031"/>
                  </a:lnTo>
                  <a:lnTo>
                    <a:pt x="1770" y="1993"/>
                  </a:lnTo>
                  <a:lnTo>
                    <a:pt x="1801" y="1931"/>
                  </a:lnTo>
                  <a:cubicBezTo>
                    <a:pt x="1801" y="1954"/>
                    <a:pt x="1816" y="1993"/>
                    <a:pt x="1832" y="2023"/>
                  </a:cubicBezTo>
                  <a:close/>
                  <a:moveTo>
                    <a:pt x="1969" y="1755"/>
                  </a:moveTo>
                  <a:lnTo>
                    <a:pt x="1954" y="1724"/>
                  </a:lnTo>
                  <a:lnTo>
                    <a:pt x="1985" y="1717"/>
                  </a:lnTo>
                  <a:cubicBezTo>
                    <a:pt x="1962" y="1724"/>
                    <a:pt x="2000" y="1724"/>
                    <a:pt x="1969" y="1755"/>
                  </a:cubicBezTo>
                  <a:close/>
                  <a:moveTo>
                    <a:pt x="391" y="3716"/>
                  </a:moveTo>
                  <a:cubicBezTo>
                    <a:pt x="353" y="3701"/>
                    <a:pt x="399" y="3617"/>
                    <a:pt x="391" y="3655"/>
                  </a:cubicBezTo>
                  <a:close/>
                  <a:moveTo>
                    <a:pt x="16" y="4115"/>
                  </a:moveTo>
                  <a:lnTo>
                    <a:pt x="1" y="4053"/>
                  </a:lnTo>
                  <a:close/>
                  <a:moveTo>
                    <a:pt x="1740" y="1824"/>
                  </a:moveTo>
                  <a:lnTo>
                    <a:pt x="1778" y="1824"/>
                  </a:lnTo>
                  <a:cubicBezTo>
                    <a:pt x="1755" y="1832"/>
                    <a:pt x="1793" y="1855"/>
                    <a:pt x="1770" y="1862"/>
                  </a:cubicBezTo>
                  <a:cubicBezTo>
                    <a:pt x="1755" y="1839"/>
                    <a:pt x="1732" y="1839"/>
                    <a:pt x="1717" y="1816"/>
                  </a:cubicBezTo>
                  <a:lnTo>
                    <a:pt x="1732" y="1793"/>
                  </a:lnTo>
                  <a:close/>
                  <a:moveTo>
                    <a:pt x="1042" y="2866"/>
                  </a:moveTo>
                  <a:cubicBezTo>
                    <a:pt x="1073" y="2866"/>
                    <a:pt x="1050" y="2835"/>
                    <a:pt x="1035" y="2820"/>
                  </a:cubicBezTo>
                  <a:lnTo>
                    <a:pt x="1050" y="2789"/>
                  </a:lnTo>
                  <a:cubicBezTo>
                    <a:pt x="1027" y="2736"/>
                    <a:pt x="1065" y="2682"/>
                    <a:pt x="1035" y="2628"/>
                  </a:cubicBezTo>
                  <a:cubicBezTo>
                    <a:pt x="1050" y="2598"/>
                    <a:pt x="1088" y="2628"/>
                    <a:pt x="1050" y="2590"/>
                  </a:cubicBezTo>
                  <a:cubicBezTo>
                    <a:pt x="1073" y="2559"/>
                    <a:pt x="1119" y="2559"/>
                    <a:pt x="1104" y="2605"/>
                  </a:cubicBezTo>
                  <a:lnTo>
                    <a:pt x="1073" y="2605"/>
                  </a:lnTo>
                  <a:cubicBezTo>
                    <a:pt x="1142" y="2621"/>
                    <a:pt x="1119" y="2705"/>
                    <a:pt x="1142" y="2751"/>
                  </a:cubicBezTo>
                  <a:lnTo>
                    <a:pt x="1111" y="2789"/>
                  </a:lnTo>
                  <a:cubicBezTo>
                    <a:pt x="1111" y="2820"/>
                    <a:pt x="1150" y="2851"/>
                    <a:pt x="1119" y="2889"/>
                  </a:cubicBezTo>
                  <a:cubicBezTo>
                    <a:pt x="1081" y="2866"/>
                    <a:pt x="1073" y="2797"/>
                    <a:pt x="1081" y="2759"/>
                  </a:cubicBezTo>
                  <a:lnTo>
                    <a:pt x="1073" y="2743"/>
                  </a:lnTo>
                  <a:lnTo>
                    <a:pt x="1050" y="2820"/>
                  </a:lnTo>
                  <a:cubicBezTo>
                    <a:pt x="1088" y="2858"/>
                    <a:pt x="1111" y="2897"/>
                    <a:pt x="1081" y="2935"/>
                  </a:cubicBezTo>
                  <a:cubicBezTo>
                    <a:pt x="1081" y="2866"/>
                    <a:pt x="1050" y="2889"/>
                    <a:pt x="1042" y="2866"/>
                  </a:cubicBezTo>
                  <a:close/>
                  <a:moveTo>
                    <a:pt x="1969" y="1510"/>
                  </a:moveTo>
                  <a:cubicBezTo>
                    <a:pt x="2008" y="1487"/>
                    <a:pt x="2046" y="1556"/>
                    <a:pt x="2023" y="1587"/>
                  </a:cubicBezTo>
                  <a:lnTo>
                    <a:pt x="1985" y="1548"/>
                  </a:lnTo>
                  <a:cubicBezTo>
                    <a:pt x="2008" y="1548"/>
                    <a:pt x="1992" y="1518"/>
                    <a:pt x="1969" y="1510"/>
                  </a:cubicBezTo>
                  <a:close/>
                  <a:moveTo>
                    <a:pt x="1724" y="1763"/>
                  </a:moveTo>
                  <a:lnTo>
                    <a:pt x="1701" y="1701"/>
                  </a:lnTo>
                  <a:close/>
                  <a:moveTo>
                    <a:pt x="2100" y="1380"/>
                  </a:moveTo>
                  <a:cubicBezTo>
                    <a:pt x="2069" y="1364"/>
                    <a:pt x="2123" y="1341"/>
                    <a:pt x="2100" y="1326"/>
                  </a:cubicBezTo>
                  <a:cubicBezTo>
                    <a:pt x="2115" y="1303"/>
                    <a:pt x="2138" y="1334"/>
                    <a:pt x="2146" y="1295"/>
                  </a:cubicBezTo>
                  <a:cubicBezTo>
                    <a:pt x="2184" y="1341"/>
                    <a:pt x="2107" y="1341"/>
                    <a:pt x="2100" y="1380"/>
                  </a:cubicBezTo>
                  <a:close/>
                  <a:moveTo>
                    <a:pt x="1226" y="2222"/>
                  </a:moveTo>
                  <a:lnTo>
                    <a:pt x="1196" y="2253"/>
                  </a:lnTo>
                  <a:lnTo>
                    <a:pt x="1188" y="2207"/>
                  </a:lnTo>
                  <a:cubicBezTo>
                    <a:pt x="1196" y="2245"/>
                    <a:pt x="1203" y="2184"/>
                    <a:pt x="1226" y="2222"/>
                  </a:cubicBezTo>
                  <a:close/>
                  <a:moveTo>
                    <a:pt x="422" y="3234"/>
                  </a:moveTo>
                  <a:cubicBezTo>
                    <a:pt x="391" y="3234"/>
                    <a:pt x="399" y="3180"/>
                    <a:pt x="399" y="3165"/>
                  </a:cubicBezTo>
                  <a:close/>
                  <a:moveTo>
                    <a:pt x="1142" y="2391"/>
                  </a:moveTo>
                  <a:cubicBezTo>
                    <a:pt x="1111" y="2437"/>
                    <a:pt x="1165" y="2506"/>
                    <a:pt x="1111" y="2521"/>
                  </a:cubicBezTo>
                  <a:cubicBezTo>
                    <a:pt x="1150" y="2521"/>
                    <a:pt x="1150" y="2582"/>
                    <a:pt x="1127" y="2605"/>
                  </a:cubicBezTo>
                  <a:cubicBezTo>
                    <a:pt x="1119" y="2529"/>
                    <a:pt x="1081" y="2552"/>
                    <a:pt x="1050" y="2475"/>
                  </a:cubicBezTo>
                  <a:cubicBezTo>
                    <a:pt x="1104" y="2445"/>
                    <a:pt x="1042" y="2445"/>
                    <a:pt x="1088" y="2429"/>
                  </a:cubicBezTo>
                  <a:cubicBezTo>
                    <a:pt x="1081" y="2391"/>
                    <a:pt x="1050" y="2314"/>
                    <a:pt x="1081" y="2291"/>
                  </a:cubicBezTo>
                  <a:lnTo>
                    <a:pt x="1088" y="2322"/>
                  </a:lnTo>
                  <a:lnTo>
                    <a:pt x="1104" y="2245"/>
                  </a:lnTo>
                  <a:lnTo>
                    <a:pt x="1088" y="2299"/>
                  </a:lnTo>
                  <a:cubicBezTo>
                    <a:pt x="1111" y="2337"/>
                    <a:pt x="1104" y="2391"/>
                    <a:pt x="1142" y="2391"/>
                  </a:cubicBezTo>
                  <a:close/>
                  <a:moveTo>
                    <a:pt x="2176" y="1165"/>
                  </a:moveTo>
                  <a:cubicBezTo>
                    <a:pt x="2215" y="1150"/>
                    <a:pt x="2176" y="1135"/>
                    <a:pt x="2192" y="1112"/>
                  </a:cubicBezTo>
                  <a:cubicBezTo>
                    <a:pt x="2230" y="1112"/>
                    <a:pt x="2199" y="1211"/>
                    <a:pt x="2176" y="1165"/>
                  </a:cubicBezTo>
                  <a:close/>
                  <a:moveTo>
                    <a:pt x="1770" y="1533"/>
                  </a:moveTo>
                  <a:lnTo>
                    <a:pt x="1755" y="1510"/>
                  </a:lnTo>
                  <a:lnTo>
                    <a:pt x="1770" y="1487"/>
                  </a:lnTo>
                  <a:close/>
                  <a:moveTo>
                    <a:pt x="1127" y="2215"/>
                  </a:moveTo>
                  <a:lnTo>
                    <a:pt x="1142" y="2261"/>
                  </a:lnTo>
                  <a:cubicBezTo>
                    <a:pt x="1119" y="2222"/>
                    <a:pt x="1065" y="2253"/>
                    <a:pt x="1081" y="2199"/>
                  </a:cubicBezTo>
                  <a:cubicBezTo>
                    <a:pt x="1104" y="2184"/>
                    <a:pt x="1104" y="2245"/>
                    <a:pt x="1127" y="2215"/>
                  </a:cubicBezTo>
                  <a:close/>
                  <a:moveTo>
                    <a:pt x="1770" y="1311"/>
                  </a:moveTo>
                  <a:cubicBezTo>
                    <a:pt x="1770" y="1295"/>
                    <a:pt x="1755" y="1265"/>
                    <a:pt x="1778" y="1249"/>
                  </a:cubicBezTo>
                  <a:cubicBezTo>
                    <a:pt x="1809" y="1265"/>
                    <a:pt x="1801" y="1295"/>
                    <a:pt x="1770" y="1311"/>
                  </a:cubicBezTo>
                  <a:close/>
                  <a:moveTo>
                    <a:pt x="1870" y="1188"/>
                  </a:moveTo>
                  <a:cubicBezTo>
                    <a:pt x="1832" y="1203"/>
                    <a:pt x="1855" y="1211"/>
                    <a:pt x="1839" y="1242"/>
                  </a:cubicBezTo>
                  <a:lnTo>
                    <a:pt x="1809" y="1242"/>
                  </a:lnTo>
                  <a:cubicBezTo>
                    <a:pt x="1816" y="1211"/>
                    <a:pt x="1839" y="1219"/>
                    <a:pt x="1816" y="1181"/>
                  </a:cubicBezTo>
                  <a:lnTo>
                    <a:pt x="1839" y="1165"/>
                  </a:lnTo>
                  <a:close/>
                  <a:moveTo>
                    <a:pt x="1847" y="1142"/>
                  </a:moveTo>
                  <a:cubicBezTo>
                    <a:pt x="1870" y="1135"/>
                    <a:pt x="1847" y="1089"/>
                    <a:pt x="1878" y="1104"/>
                  </a:cubicBezTo>
                  <a:cubicBezTo>
                    <a:pt x="1878" y="1119"/>
                    <a:pt x="1885" y="1165"/>
                    <a:pt x="1847" y="1142"/>
                  </a:cubicBezTo>
                  <a:close/>
                  <a:moveTo>
                    <a:pt x="889" y="2253"/>
                  </a:moveTo>
                  <a:lnTo>
                    <a:pt x="889" y="2176"/>
                  </a:lnTo>
                  <a:cubicBezTo>
                    <a:pt x="912" y="2199"/>
                    <a:pt x="920" y="2261"/>
                    <a:pt x="889" y="2253"/>
                  </a:cubicBezTo>
                  <a:close/>
                  <a:moveTo>
                    <a:pt x="31" y="3295"/>
                  </a:moveTo>
                  <a:cubicBezTo>
                    <a:pt x="1" y="3295"/>
                    <a:pt x="1" y="3241"/>
                    <a:pt x="16" y="3211"/>
                  </a:cubicBezTo>
                  <a:cubicBezTo>
                    <a:pt x="54" y="3241"/>
                    <a:pt x="47" y="3272"/>
                    <a:pt x="31" y="3295"/>
                  </a:cubicBezTo>
                  <a:close/>
                  <a:moveTo>
                    <a:pt x="1740" y="1119"/>
                  </a:moveTo>
                  <a:cubicBezTo>
                    <a:pt x="1732" y="1173"/>
                    <a:pt x="1740" y="1219"/>
                    <a:pt x="1724" y="1265"/>
                  </a:cubicBezTo>
                  <a:cubicBezTo>
                    <a:pt x="1701" y="1219"/>
                    <a:pt x="1724" y="1142"/>
                    <a:pt x="1740" y="1119"/>
                  </a:cubicBezTo>
                  <a:close/>
                  <a:moveTo>
                    <a:pt x="430" y="2605"/>
                  </a:moveTo>
                  <a:cubicBezTo>
                    <a:pt x="414" y="2575"/>
                    <a:pt x="422" y="2514"/>
                    <a:pt x="460" y="2514"/>
                  </a:cubicBezTo>
                  <a:cubicBezTo>
                    <a:pt x="437" y="2552"/>
                    <a:pt x="468" y="2582"/>
                    <a:pt x="430" y="2605"/>
                  </a:cubicBezTo>
                  <a:close/>
                  <a:moveTo>
                    <a:pt x="299" y="2376"/>
                  </a:moveTo>
                  <a:lnTo>
                    <a:pt x="299" y="2299"/>
                  </a:lnTo>
                  <a:cubicBezTo>
                    <a:pt x="322" y="2330"/>
                    <a:pt x="307" y="2360"/>
                    <a:pt x="299" y="2376"/>
                  </a:cubicBezTo>
                  <a:close/>
                  <a:moveTo>
                    <a:pt x="682" y="1288"/>
                  </a:moveTo>
                  <a:lnTo>
                    <a:pt x="690" y="1219"/>
                  </a:lnTo>
                  <a:cubicBezTo>
                    <a:pt x="705" y="1265"/>
                    <a:pt x="682" y="1288"/>
                    <a:pt x="682" y="1288"/>
                  </a:cubicBezTo>
                  <a:close/>
                  <a:moveTo>
                    <a:pt x="1027" y="192"/>
                  </a:moveTo>
                  <a:lnTo>
                    <a:pt x="1012" y="162"/>
                  </a:lnTo>
                  <a:cubicBezTo>
                    <a:pt x="1065" y="154"/>
                    <a:pt x="1004" y="108"/>
                    <a:pt x="1050" y="100"/>
                  </a:cubicBezTo>
                  <a:cubicBezTo>
                    <a:pt x="1073" y="139"/>
                    <a:pt x="1042" y="192"/>
                    <a:pt x="1027" y="192"/>
                  </a:cubicBezTo>
                  <a:close/>
                  <a:moveTo>
                    <a:pt x="1234" y="2161"/>
                  </a:moveTo>
                  <a:cubicBezTo>
                    <a:pt x="1226" y="2161"/>
                    <a:pt x="1188" y="2130"/>
                    <a:pt x="1219" y="2107"/>
                  </a:cubicBezTo>
                  <a:close/>
                  <a:moveTo>
                    <a:pt x="1196" y="2912"/>
                  </a:moveTo>
                  <a:lnTo>
                    <a:pt x="1219" y="2828"/>
                  </a:lnTo>
                  <a:cubicBezTo>
                    <a:pt x="1219" y="2851"/>
                    <a:pt x="1226" y="2912"/>
                    <a:pt x="1196" y="2912"/>
                  </a:cubicBezTo>
                  <a:close/>
                  <a:moveTo>
                    <a:pt x="1257" y="4390"/>
                  </a:moveTo>
                  <a:cubicBezTo>
                    <a:pt x="1242" y="4322"/>
                    <a:pt x="1242" y="4283"/>
                    <a:pt x="1242" y="4230"/>
                  </a:cubicBezTo>
                  <a:cubicBezTo>
                    <a:pt x="1272" y="4283"/>
                    <a:pt x="1272" y="4344"/>
                    <a:pt x="1257" y="4390"/>
                  </a:cubicBezTo>
                  <a:close/>
                  <a:moveTo>
                    <a:pt x="2215" y="997"/>
                  </a:moveTo>
                  <a:lnTo>
                    <a:pt x="2238" y="1027"/>
                  </a:lnTo>
                  <a:lnTo>
                    <a:pt x="2222" y="1058"/>
                  </a:lnTo>
                  <a:close/>
                  <a:moveTo>
                    <a:pt x="2046" y="3509"/>
                  </a:moveTo>
                  <a:cubicBezTo>
                    <a:pt x="2023" y="3509"/>
                    <a:pt x="2023" y="3372"/>
                    <a:pt x="2069" y="3395"/>
                  </a:cubicBezTo>
                  <a:cubicBezTo>
                    <a:pt x="2031" y="3433"/>
                    <a:pt x="2077" y="3471"/>
                    <a:pt x="2046" y="3509"/>
                  </a:cubicBezTo>
                  <a:close/>
                  <a:moveTo>
                    <a:pt x="2429" y="2874"/>
                  </a:moveTo>
                  <a:cubicBezTo>
                    <a:pt x="2429" y="2851"/>
                    <a:pt x="2429" y="2812"/>
                    <a:pt x="2452" y="2782"/>
                  </a:cubicBezTo>
                  <a:cubicBezTo>
                    <a:pt x="2444" y="2812"/>
                    <a:pt x="2460" y="2874"/>
                    <a:pt x="2429" y="2874"/>
                  </a:cubicBezTo>
                  <a:close/>
                  <a:moveTo>
                    <a:pt x="7715" y="8635"/>
                  </a:moveTo>
                  <a:cubicBezTo>
                    <a:pt x="7738" y="8642"/>
                    <a:pt x="7746" y="8612"/>
                    <a:pt x="7769" y="8642"/>
                  </a:cubicBezTo>
                  <a:close/>
                  <a:moveTo>
                    <a:pt x="9086" y="8236"/>
                  </a:moveTo>
                  <a:cubicBezTo>
                    <a:pt x="9071" y="8229"/>
                    <a:pt x="9033" y="8252"/>
                    <a:pt x="9033" y="8221"/>
                  </a:cubicBezTo>
                  <a:cubicBezTo>
                    <a:pt x="9056" y="8236"/>
                    <a:pt x="9086" y="8198"/>
                    <a:pt x="9086" y="8236"/>
                  </a:cubicBezTo>
                  <a:close/>
                  <a:moveTo>
                    <a:pt x="10542" y="6850"/>
                  </a:moveTo>
                  <a:cubicBezTo>
                    <a:pt x="10542" y="6880"/>
                    <a:pt x="10511" y="6888"/>
                    <a:pt x="10504" y="6911"/>
                  </a:cubicBezTo>
                  <a:cubicBezTo>
                    <a:pt x="10496" y="6873"/>
                    <a:pt x="10511" y="6857"/>
                    <a:pt x="10542" y="6850"/>
                  </a:cubicBezTo>
                  <a:close/>
                  <a:moveTo>
                    <a:pt x="10550" y="3486"/>
                  </a:moveTo>
                  <a:cubicBezTo>
                    <a:pt x="10511" y="3448"/>
                    <a:pt x="10504" y="3448"/>
                    <a:pt x="10458" y="3425"/>
                  </a:cubicBezTo>
                  <a:cubicBezTo>
                    <a:pt x="10473" y="3395"/>
                    <a:pt x="10450" y="3387"/>
                    <a:pt x="10427" y="3372"/>
                  </a:cubicBezTo>
                  <a:cubicBezTo>
                    <a:pt x="10435" y="3333"/>
                    <a:pt x="10435" y="3333"/>
                    <a:pt x="10465" y="3310"/>
                  </a:cubicBezTo>
                  <a:cubicBezTo>
                    <a:pt x="10427" y="3280"/>
                    <a:pt x="10419" y="3318"/>
                    <a:pt x="10396" y="3333"/>
                  </a:cubicBezTo>
                  <a:cubicBezTo>
                    <a:pt x="10381" y="3272"/>
                    <a:pt x="10435" y="3249"/>
                    <a:pt x="10488" y="3272"/>
                  </a:cubicBezTo>
                  <a:cubicBezTo>
                    <a:pt x="10465" y="3333"/>
                    <a:pt x="10573" y="3356"/>
                    <a:pt x="10573" y="3410"/>
                  </a:cubicBezTo>
                  <a:cubicBezTo>
                    <a:pt x="10565" y="3448"/>
                    <a:pt x="10542" y="3395"/>
                    <a:pt x="10534" y="3410"/>
                  </a:cubicBezTo>
                  <a:close/>
                  <a:moveTo>
                    <a:pt x="11117" y="3165"/>
                  </a:moveTo>
                  <a:cubicBezTo>
                    <a:pt x="11086" y="3142"/>
                    <a:pt x="11071" y="3165"/>
                    <a:pt x="11078" y="3126"/>
                  </a:cubicBezTo>
                  <a:cubicBezTo>
                    <a:pt x="11086" y="3103"/>
                    <a:pt x="11117" y="3134"/>
                    <a:pt x="11117" y="3165"/>
                  </a:cubicBezTo>
                  <a:close/>
                  <a:moveTo>
                    <a:pt x="338" y="5394"/>
                  </a:moveTo>
                  <a:cubicBezTo>
                    <a:pt x="307" y="5379"/>
                    <a:pt x="315" y="5310"/>
                    <a:pt x="284" y="5356"/>
                  </a:cubicBezTo>
                  <a:cubicBezTo>
                    <a:pt x="269" y="5310"/>
                    <a:pt x="269" y="5264"/>
                    <a:pt x="276" y="5210"/>
                  </a:cubicBezTo>
                  <a:cubicBezTo>
                    <a:pt x="307" y="5233"/>
                    <a:pt x="284" y="5241"/>
                    <a:pt x="338" y="5264"/>
                  </a:cubicBezTo>
                  <a:lnTo>
                    <a:pt x="322" y="5310"/>
                  </a:lnTo>
                  <a:lnTo>
                    <a:pt x="353" y="5310"/>
                  </a:lnTo>
                  <a:cubicBezTo>
                    <a:pt x="338" y="5325"/>
                    <a:pt x="361" y="5356"/>
                    <a:pt x="338" y="5394"/>
                  </a:cubicBezTo>
                  <a:close/>
                  <a:moveTo>
                    <a:pt x="391" y="2912"/>
                  </a:moveTo>
                  <a:cubicBezTo>
                    <a:pt x="422" y="2943"/>
                    <a:pt x="391" y="2973"/>
                    <a:pt x="384" y="3004"/>
                  </a:cubicBezTo>
                  <a:cubicBezTo>
                    <a:pt x="361" y="2973"/>
                    <a:pt x="376" y="2943"/>
                    <a:pt x="391" y="2912"/>
                  </a:cubicBezTo>
                  <a:close/>
                  <a:moveTo>
                    <a:pt x="1219" y="93"/>
                  </a:moveTo>
                  <a:lnTo>
                    <a:pt x="1234" y="108"/>
                  </a:lnTo>
                  <a:lnTo>
                    <a:pt x="1219" y="139"/>
                  </a:lnTo>
                  <a:cubicBezTo>
                    <a:pt x="1219" y="177"/>
                    <a:pt x="1234" y="169"/>
                    <a:pt x="1234" y="192"/>
                  </a:cubicBezTo>
                  <a:cubicBezTo>
                    <a:pt x="1219" y="246"/>
                    <a:pt x="1196" y="284"/>
                    <a:pt x="1203" y="338"/>
                  </a:cubicBezTo>
                  <a:cubicBezTo>
                    <a:pt x="1127" y="376"/>
                    <a:pt x="1165" y="453"/>
                    <a:pt x="1142" y="499"/>
                  </a:cubicBezTo>
                  <a:cubicBezTo>
                    <a:pt x="1088" y="483"/>
                    <a:pt x="1150" y="407"/>
                    <a:pt x="1111" y="399"/>
                  </a:cubicBezTo>
                  <a:cubicBezTo>
                    <a:pt x="1104" y="491"/>
                    <a:pt x="1050" y="529"/>
                    <a:pt x="1073" y="637"/>
                  </a:cubicBezTo>
                  <a:cubicBezTo>
                    <a:pt x="1042" y="652"/>
                    <a:pt x="1012" y="667"/>
                    <a:pt x="1042" y="713"/>
                  </a:cubicBezTo>
                  <a:cubicBezTo>
                    <a:pt x="1012" y="729"/>
                    <a:pt x="989" y="713"/>
                    <a:pt x="989" y="675"/>
                  </a:cubicBezTo>
                  <a:lnTo>
                    <a:pt x="974" y="713"/>
                  </a:lnTo>
                  <a:cubicBezTo>
                    <a:pt x="996" y="706"/>
                    <a:pt x="1004" y="759"/>
                    <a:pt x="1035" y="721"/>
                  </a:cubicBezTo>
                  <a:cubicBezTo>
                    <a:pt x="996" y="767"/>
                    <a:pt x="1027" y="836"/>
                    <a:pt x="1004" y="882"/>
                  </a:cubicBezTo>
                  <a:cubicBezTo>
                    <a:pt x="996" y="805"/>
                    <a:pt x="974" y="759"/>
                    <a:pt x="974" y="736"/>
                  </a:cubicBezTo>
                  <a:cubicBezTo>
                    <a:pt x="928" y="759"/>
                    <a:pt x="974" y="851"/>
                    <a:pt x="974" y="912"/>
                  </a:cubicBezTo>
                  <a:cubicBezTo>
                    <a:pt x="951" y="912"/>
                    <a:pt x="951" y="974"/>
                    <a:pt x="951" y="997"/>
                  </a:cubicBezTo>
                  <a:lnTo>
                    <a:pt x="966" y="997"/>
                  </a:lnTo>
                  <a:lnTo>
                    <a:pt x="966" y="1027"/>
                  </a:lnTo>
                  <a:lnTo>
                    <a:pt x="935" y="1027"/>
                  </a:lnTo>
                  <a:cubicBezTo>
                    <a:pt x="928" y="1096"/>
                    <a:pt x="935" y="1165"/>
                    <a:pt x="935" y="1226"/>
                  </a:cubicBezTo>
                  <a:lnTo>
                    <a:pt x="920" y="1242"/>
                  </a:lnTo>
                  <a:cubicBezTo>
                    <a:pt x="920" y="1173"/>
                    <a:pt x="897" y="1142"/>
                    <a:pt x="889" y="1073"/>
                  </a:cubicBezTo>
                  <a:cubicBezTo>
                    <a:pt x="859" y="1127"/>
                    <a:pt x="874" y="1181"/>
                    <a:pt x="851" y="1242"/>
                  </a:cubicBezTo>
                  <a:lnTo>
                    <a:pt x="882" y="1211"/>
                  </a:lnTo>
                  <a:lnTo>
                    <a:pt x="889" y="1249"/>
                  </a:lnTo>
                  <a:cubicBezTo>
                    <a:pt x="874" y="1288"/>
                    <a:pt x="843" y="1249"/>
                    <a:pt x="843" y="1288"/>
                  </a:cubicBezTo>
                  <a:lnTo>
                    <a:pt x="874" y="1318"/>
                  </a:lnTo>
                  <a:lnTo>
                    <a:pt x="874" y="1288"/>
                  </a:lnTo>
                  <a:cubicBezTo>
                    <a:pt x="889" y="1265"/>
                    <a:pt x="928" y="1280"/>
                    <a:pt x="897" y="1257"/>
                  </a:cubicBezTo>
                  <a:cubicBezTo>
                    <a:pt x="935" y="1219"/>
                    <a:pt x="951" y="1272"/>
                    <a:pt x="935" y="1303"/>
                  </a:cubicBezTo>
                  <a:cubicBezTo>
                    <a:pt x="928" y="1265"/>
                    <a:pt x="912" y="1341"/>
                    <a:pt x="889" y="1311"/>
                  </a:cubicBezTo>
                  <a:lnTo>
                    <a:pt x="912" y="1380"/>
                  </a:lnTo>
                  <a:lnTo>
                    <a:pt x="874" y="1326"/>
                  </a:lnTo>
                  <a:lnTo>
                    <a:pt x="820" y="1311"/>
                  </a:lnTo>
                  <a:cubicBezTo>
                    <a:pt x="805" y="1341"/>
                    <a:pt x="836" y="1372"/>
                    <a:pt x="805" y="1403"/>
                  </a:cubicBezTo>
                  <a:cubicBezTo>
                    <a:pt x="774" y="1403"/>
                    <a:pt x="782" y="1364"/>
                    <a:pt x="767" y="1341"/>
                  </a:cubicBezTo>
                  <a:cubicBezTo>
                    <a:pt x="728" y="1372"/>
                    <a:pt x="774" y="1403"/>
                    <a:pt x="736" y="1433"/>
                  </a:cubicBezTo>
                  <a:lnTo>
                    <a:pt x="774" y="1395"/>
                  </a:lnTo>
                  <a:lnTo>
                    <a:pt x="767" y="1456"/>
                  </a:lnTo>
                  <a:cubicBezTo>
                    <a:pt x="797" y="1426"/>
                    <a:pt x="805" y="1449"/>
                    <a:pt x="836" y="1456"/>
                  </a:cubicBezTo>
                  <a:lnTo>
                    <a:pt x="836" y="1487"/>
                  </a:lnTo>
                  <a:cubicBezTo>
                    <a:pt x="813" y="1525"/>
                    <a:pt x="813" y="1472"/>
                    <a:pt x="797" y="1495"/>
                  </a:cubicBezTo>
                  <a:cubicBezTo>
                    <a:pt x="836" y="1533"/>
                    <a:pt x="782" y="1717"/>
                    <a:pt x="744" y="1701"/>
                  </a:cubicBezTo>
                  <a:lnTo>
                    <a:pt x="774" y="1747"/>
                  </a:lnTo>
                  <a:cubicBezTo>
                    <a:pt x="759" y="1786"/>
                    <a:pt x="736" y="1755"/>
                    <a:pt x="721" y="1786"/>
                  </a:cubicBezTo>
                  <a:cubicBezTo>
                    <a:pt x="728" y="1747"/>
                    <a:pt x="705" y="1709"/>
                    <a:pt x="721" y="1671"/>
                  </a:cubicBezTo>
                  <a:cubicBezTo>
                    <a:pt x="690" y="1686"/>
                    <a:pt x="682" y="1786"/>
                    <a:pt x="690" y="1832"/>
                  </a:cubicBezTo>
                  <a:cubicBezTo>
                    <a:pt x="682" y="1855"/>
                    <a:pt x="667" y="1824"/>
                    <a:pt x="652" y="1839"/>
                  </a:cubicBezTo>
                  <a:cubicBezTo>
                    <a:pt x="667" y="1878"/>
                    <a:pt x="690" y="1908"/>
                    <a:pt x="652" y="1954"/>
                  </a:cubicBezTo>
                  <a:cubicBezTo>
                    <a:pt x="682" y="1962"/>
                    <a:pt x="682" y="1993"/>
                    <a:pt x="705" y="1977"/>
                  </a:cubicBezTo>
                  <a:cubicBezTo>
                    <a:pt x="682" y="1993"/>
                    <a:pt x="721" y="2031"/>
                    <a:pt x="690" y="2069"/>
                  </a:cubicBezTo>
                  <a:cubicBezTo>
                    <a:pt x="728" y="2054"/>
                    <a:pt x="705" y="2138"/>
                    <a:pt x="736" y="2138"/>
                  </a:cubicBezTo>
                  <a:cubicBezTo>
                    <a:pt x="721" y="2192"/>
                    <a:pt x="698" y="2100"/>
                    <a:pt x="690" y="2146"/>
                  </a:cubicBezTo>
                  <a:lnTo>
                    <a:pt x="705" y="2215"/>
                  </a:lnTo>
                  <a:lnTo>
                    <a:pt x="667" y="2207"/>
                  </a:lnTo>
                  <a:cubicBezTo>
                    <a:pt x="659" y="2130"/>
                    <a:pt x="675" y="2054"/>
                    <a:pt x="652" y="1985"/>
                  </a:cubicBezTo>
                  <a:cubicBezTo>
                    <a:pt x="629" y="2000"/>
                    <a:pt x="659" y="2023"/>
                    <a:pt x="629" y="2039"/>
                  </a:cubicBezTo>
                  <a:cubicBezTo>
                    <a:pt x="698" y="2146"/>
                    <a:pt x="590" y="2245"/>
                    <a:pt x="636" y="2345"/>
                  </a:cubicBezTo>
                  <a:cubicBezTo>
                    <a:pt x="583" y="2445"/>
                    <a:pt x="636" y="2628"/>
                    <a:pt x="583" y="2667"/>
                  </a:cubicBezTo>
                  <a:cubicBezTo>
                    <a:pt x="583" y="2690"/>
                    <a:pt x="583" y="2720"/>
                    <a:pt x="575" y="2751"/>
                  </a:cubicBezTo>
                  <a:cubicBezTo>
                    <a:pt x="621" y="2766"/>
                    <a:pt x="583" y="2820"/>
                    <a:pt x="590" y="2858"/>
                  </a:cubicBezTo>
                  <a:lnTo>
                    <a:pt x="567" y="2866"/>
                  </a:lnTo>
                  <a:cubicBezTo>
                    <a:pt x="590" y="2866"/>
                    <a:pt x="590" y="2920"/>
                    <a:pt x="575" y="2912"/>
                  </a:cubicBezTo>
                  <a:cubicBezTo>
                    <a:pt x="613" y="2996"/>
                    <a:pt x="552" y="3073"/>
                    <a:pt x="583" y="3165"/>
                  </a:cubicBezTo>
                  <a:lnTo>
                    <a:pt x="621" y="3188"/>
                  </a:lnTo>
                  <a:lnTo>
                    <a:pt x="583" y="3172"/>
                  </a:lnTo>
                  <a:cubicBezTo>
                    <a:pt x="552" y="3241"/>
                    <a:pt x="590" y="3318"/>
                    <a:pt x="598" y="3379"/>
                  </a:cubicBezTo>
                  <a:cubicBezTo>
                    <a:pt x="552" y="3379"/>
                    <a:pt x="552" y="3471"/>
                    <a:pt x="583" y="3479"/>
                  </a:cubicBezTo>
                  <a:lnTo>
                    <a:pt x="560" y="3525"/>
                  </a:lnTo>
                  <a:cubicBezTo>
                    <a:pt x="629" y="3563"/>
                    <a:pt x="544" y="3716"/>
                    <a:pt x="598" y="3801"/>
                  </a:cubicBezTo>
                  <a:cubicBezTo>
                    <a:pt x="544" y="3870"/>
                    <a:pt x="652" y="3992"/>
                    <a:pt x="590" y="4053"/>
                  </a:cubicBezTo>
                  <a:lnTo>
                    <a:pt x="583" y="3984"/>
                  </a:lnTo>
                  <a:cubicBezTo>
                    <a:pt x="552" y="4007"/>
                    <a:pt x="606" y="4084"/>
                    <a:pt x="590" y="4138"/>
                  </a:cubicBezTo>
                  <a:cubicBezTo>
                    <a:pt x="590" y="4168"/>
                    <a:pt x="552" y="4253"/>
                    <a:pt x="590" y="4253"/>
                  </a:cubicBezTo>
                  <a:lnTo>
                    <a:pt x="575" y="4299"/>
                  </a:lnTo>
                  <a:cubicBezTo>
                    <a:pt x="598" y="4360"/>
                    <a:pt x="583" y="4406"/>
                    <a:pt x="613" y="4467"/>
                  </a:cubicBezTo>
                  <a:cubicBezTo>
                    <a:pt x="590" y="4528"/>
                    <a:pt x="613" y="4666"/>
                    <a:pt x="621" y="4773"/>
                  </a:cubicBezTo>
                  <a:cubicBezTo>
                    <a:pt x="659" y="5440"/>
                    <a:pt x="728" y="6099"/>
                    <a:pt x="981" y="6842"/>
                  </a:cubicBezTo>
                  <a:cubicBezTo>
                    <a:pt x="1119" y="7202"/>
                    <a:pt x="1311" y="7585"/>
                    <a:pt x="1586" y="7930"/>
                  </a:cubicBezTo>
                  <a:cubicBezTo>
                    <a:pt x="1870" y="8275"/>
                    <a:pt x="2192" y="8535"/>
                    <a:pt x="2506" y="8742"/>
                  </a:cubicBezTo>
                  <a:cubicBezTo>
                    <a:pt x="2820" y="8956"/>
                    <a:pt x="3119" y="9110"/>
                    <a:pt x="3425" y="9270"/>
                  </a:cubicBezTo>
                  <a:cubicBezTo>
                    <a:pt x="3731" y="9424"/>
                    <a:pt x="4038" y="9562"/>
                    <a:pt x="4352" y="9684"/>
                  </a:cubicBezTo>
                  <a:cubicBezTo>
                    <a:pt x="4674" y="9807"/>
                    <a:pt x="4988" y="9914"/>
                    <a:pt x="5302" y="10021"/>
                  </a:cubicBezTo>
                  <a:cubicBezTo>
                    <a:pt x="5616" y="10113"/>
                    <a:pt x="5945" y="10213"/>
                    <a:pt x="6298" y="10289"/>
                  </a:cubicBezTo>
                  <a:lnTo>
                    <a:pt x="6283" y="10328"/>
                  </a:lnTo>
                  <a:cubicBezTo>
                    <a:pt x="6083" y="10236"/>
                    <a:pt x="5861" y="10251"/>
                    <a:pt x="5670" y="10151"/>
                  </a:cubicBezTo>
                  <a:cubicBezTo>
                    <a:pt x="5647" y="10174"/>
                    <a:pt x="5639" y="10159"/>
                    <a:pt x="5601" y="10159"/>
                  </a:cubicBezTo>
                  <a:lnTo>
                    <a:pt x="5631" y="10151"/>
                  </a:lnTo>
                  <a:cubicBezTo>
                    <a:pt x="5601" y="10136"/>
                    <a:pt x="5562" y="10159"/>
                    <a:pt x="5539" y="10121"/>
                  </a:cubicBezTo>
                  <a:cubicBezTo>
                    <a:pt x="5516" y="10136"/>
                    <a:pt x="5532" y="10151"/>
                    <a:pt x="5516" y="10159"/>
                  </a:cubicBezTo>
                  <a:cubicBezTo>
                    <a:pt x="5448" y="10083"/>
                    <a:pt x="5310" y="10060"/>
                    <a:pt x="5195" y="10044"/>
                  </a:cubicBezTo>
                  <a:cubicBezTo>
                    <a:pt x="5110" y="10006"/>
                    <a:pt x="5034" y="9960"/>
                    <a:pt x="4942" y="9960"/>
                  </a:cubicBezTo>
                  <a:lnTo>
                    <a:pt x="4942" y="9945"/>
                  </a:lnTo>
                  <a:cubicBezTo>
                    <a:pt x="4796" y="9922"/>
                    <a:pt x="4620" y="9814"/>
                    <a:pt x="4521" y="9814"/>
                  </a:cubicBezTo>
                  <a:cubicBezTo>
                    <a:pt x="4505" y="9799"/>
                    <a:pt x="4528" y="9799"/>
                    <a:pt x="4498" y="9776"/>
                  </a:cubicBezTo>
                  <a:lnTo>
                    <a:pt x="4505" y="9807"/>
                  </a:lnTo>
                  <a:cubicBezTo>
                    <a:pt x="4352" y="9699"/>
                    <a:pt x="4191" y="9715"/>
                    <a:pt x="4038" y="9600"/>
                  </a:cubicBezTo>
                  <a:cubicBezTo>
                    <a:pt x="4007" y="9623"/>
                    <a:pt x="3946" y="9562"/>
                    <a:pt x="3892" y="9539"/>
                  </a:cubicBezTo>
                  <a:cubicBezTo>
                    <a:pt x="3831" y="9508"/>
                    <a:pt x="3762" y="9523"/>
                    <a:pt x="3739" y="9485"/>
                  </a:cubicBezTo>
                  <a:cubicBezTo>
                    <a:pt x="3678" y="9470"/>
                    <a:pt x="3609" y="9454"/>
                    <a:pt x="3571" y="9393"/>
                  </a:cubicBezTo>
                  <a:cubicBezTo>
                    <a:pt x="3532" y="9385"/>
                    <a:pt x="3578" y="9424"/>
                    <a:pt x="3540" y="9416"/>
                  </a:cubicBezTo>
                  <a:lnTo>
                    <a:pt x="3525" y="9378"/>
                  </a:lnTo>
                  <a:cubicBezTo>
                    <a:pt x="3463" y="9385"/>
                    <a:pt x="3448" y="9339"/>
                    <a:pt x="3394" y="9339"/>
                  </a:cubicBezTo>
                  <a:lnTo>
                    <a:pt x="3410" y="9316"/>
                  </a:lnTo>
                  <a:cubicBezTo>
                    <a:pt x="3341" y="9316"/>
                    <a:pt x="3302" y="9270"/>
                    <a:pt x="3241" y="9263"/>
                  </a:cubicBezTo>
                  <a:cubicBezTo>
                    <a:pt x="3264" y="9225"/>
                    <a:pt x="3241" y="9255"/>
                    <a:pt x="3218" y="9217"/>
                  </a:cubicBezTo>
                  <a:lnTo>
                    <a:pt x="3165" y="9217"/>
                  </a:lnTo>
                  <a:lnTo>
                    <a:pt x="3157" y="9179"/>
                  </a:lnTo>
                  <a:cubicBezTo>
                    <a:pt x="3103" y="9194"/>
                    <a:pt x="3065" y="9110"/>
                    <a:pt x="2965" y="9110"/>
                  </a:cubicBezTo>
                  <a:lnTo>
                    <a:pt x="2973" y="9079"/>
                  </a:lnTo>
                  <a:cubicBezTo>
                    <a:pt x="2889" y="9041"/>
                    <a:pt x="2690" y="8918"/>
                    <a:pt x="2659" y="8926"/>
                  </a:cubicBezTo>
                  <a:cubicBezTo>
                    <a:pt x="2613" y="8910"/>
                    <a:pt x="2590" y="8841"/>
                    <a:pt x="2513" y="8849"/>
                  </a:cubicBezTo>
                  <a:cubicBezTo>
                    <a:pt x="2490" y="8803"/>
                    <a:pt x="2429" y="8734"/>
                    <a:pt x="2391" y="8742"/>
                  </a:cubicBezTo>
                  <a:cubicBezTo>
                    <a:pt x="2123" y="8535"/>
                    <a:pt x="1839" y="8344"/>
                    <a:pt x="1579" y="8014"/>
                  </a:cubicBezTo>
                  <a:lnTo>
                    <a:pt x="1548" y="8014"/>
                  </a:lnTo>
                  <a:cubicBezTo>
                    <a:pt x="1540" y="7976"/>
                    <a:pt x="1533" y="7976"/>
                    <a:pt x="1510" y="7922"/>
                  </a:cubicBezTo>
                  <a:cubicBezTo>
                    <a:pt x="1341" y="7769"/>
                    <a:pt x="1234" y="7478"/>
                    <a:pt x="1081" y="7286"/>
                  </a:cubicBezTo>
                  <a:lnTo>
                    <a:pt x="1088" y="7248"/>
                  </a:lnTo>
                  <a:cubicBezTo>
                    <a:pt x="1042" y="7171"/>
                    <a:pt x="996" y="7095"/>
                    <a:pt x="966" y="7010"/>
                  </a:cubicBezTo>
                  <a:cubicBezTo>
                    <a:pt x="958" y="7018"/>
                    <a:pt x="920" y="7056"/>
                    <a:pt x="866" y="6980"/>
                  </a:cubicBezTo>
                  <a:cubicBezTo>
                    <a:pt x="882" y="6957"/>
                    <a:pt x="897" y="6965"/>
                    <a:pt x="889" y="6919"/>
                  </a:cubicBezTo>
                  <a:lnTo>
                    <a:pt x="928" y="6972"/>
                  </a:lnTo>
                  <a:cubicBezTo>
                    <a:pt x="966" y="6995"/>
                    <a:pt x="935" y="6896"/>
                    <a:pt x="920" y="6919"/>
                  </a:cubicBezTo>
                  <a:cubicBezTo>
                    <a:pt x="920" y="6788"/>
                    <a:pt x="820" y="6696"/>
                    <a:pt x="828" y="6581"/>
                  </a:cubicBezTo>
                  <a:cubicBezTo>
                    <a:pt x="782" y="6574"/>
                    <a:pt x="774" y="6497"/>
                    <a:pt x="790" y="6436"/>
                  </a:cubicBezTo>
                  <a:lnTo>
                    <a:pt x="774" y="6444"/>
                  </a:lnTo>
                  <a:cubicBezTo>
                    <a:pt x="767" y="6352"/>
                    <a:pt x="728" y="6252"/>
                    <a:pt x="728" y="6160"/>
                  </a:cubicBezTo>
                  <a:lnTo>
                    <a:pt x="698" y="6160"/>
                  </a:lnTo>
                  <a:cubicBezTo>
                    <a:pt x="690" y="6022"/>
                    <a:pt x="613" y="5846"/>
                    <a:pt x="636" y="5739"/>
                  </a:cubicBezTo>
                  <a:lnTo>
                    <a:pt x="621" y="5746"/>
                  </a:lnTo>
                  <a:cubicBezTo>
                    <a:pt x="598" y="5601"/>
                    <a:pt x="560" y="5463"/>
                    <a:pt x="575" y="5310"/>
                  </a:cubicBezTo>
                  <a:cubicBezTo>
                    <a:pt x="537" y="5210"/>
                    <a:pt x="537" y="5042"/>
                    <a:pt x="522" y="4904"/>
                  </a:cubicBezTo>
                  <a:cubicBezTo>
                    <a:pt x="506" y="4873"/>
                    <a:pt x="499" y="4911"/>
                    <a:pt x="483" y="4888"/>
                  </a:cubicBezTo>
                  <a:lnTo>
                    <a:pt x="483" y="4858"/>
                  </a:lnTo>
                  <a:cubicBezTo>
                    <a:pt x="552" y="4888"/>
                    <a:pt x="506" y="4758"/>
                    <a:pt x="514" y="4712"/>
                  </a:cubicBezTo>
                  <a:cubicBezTo>
                    <a:pt x="483" y="4705"/>
                    <a:pt x="514" y="4751"/>
                    <a:pt x="499" y="4758"/>
                  </a:cubicBezTo>
                  <a:lnTo>
                    <a:pt x="468" y="4712"/>
                  </a:lnTo>
                  <a:cubicBezTo>
                    <a:pt x="537" y="4659"/>
                    <a:pt x="476" y="4551"/>
                    <a:pt x="506" y="4475"/>
                  </a:cubicBezTo>
                  <a:cubicBezTo>
                    <a:pt x="483" y="4444"/>
                    <a:pt x="476" y="4482"/>
                    <a:pt x="468" y="4452"/>
                  </a:cubicBezTo>
                  <a:lnTo>
                    <a:pt x="468" y="4429"/>
                  </a:lnTo>
                  <a:lnTo>
                    <a:pt x="499" y="4444"/>
                  </a:lnTo>
                  <a:lnTo>
                    <a:pt x="483" y="4375"/>
                  </a:lnTo>
                  <a:cubicBezTo>
                    <a:pt x="476" y="4375"/>
                    <a:pt x="468" y="4406"/>
                    <a:pt x="445" y="4375"/>
                  </a:cubicBezTo>
                  <a:lnTo>
                    <a:pt x="437" y="4429"/>
                  </a:lnTo>
                  <a:cubicBezTo>
                    <a:pt x="407" y="4398"/>
                    <a:pt x="445" y="4375"/>
                    <a:pt x="407" y="4352"/>
                  </a:cubicBezTo>
                  <a:cubicBezTo>
                    <a:pt x="437" y="4322"/>
                    <a:pt x="430" y="4291"/>
                    <a:pt x="430" y="4276"/>
                  </a:cubicBezTo>
                  <a:cubicBezTo>
                    <a:pt x="460" y="4260"/>
                    <a:pt x="430" y="4322"/>
                    <a:pt x="445" y="4337"/>
                  </a:cubicBezTo>
                  <a:cubicBezTo>
                    <a:pt x="483" y="4291"/>
                    <a:pt x="468" y="4360"/>
                    <a:pt x="476" y="4375"/>
                  </a:cubicBezTo>
                  <a:cubicBezTo>
                    <a:pt x="514" y="4299"/>
                    <a:pt x="468" y="4314"/>
                    <a:pt x="499" y="4237"/>
                  </a:cubicBezTo>
                  <a:lnTo>
                    <a:pt x="460" y="4253"/>
                  </a:lnTo>
                  <a:lnTo>
                    <a:pt x="460" y="4237"/>
                  </a:lnTo>
                  <a:lnTo>
                    <a:pt x="437" y="4253"/>
                  </a:lnTo>
                  <a:cubicBezTo>
                    <a:pt x="399" y="4214"/>
                    <a:pt x="407" y="4176"/>
                    <a:pt x="384" y="4138"/>
                  </a:cubicBezTo>
                  <a:lnTo>
                    <a:pt x="407" y="4107"/>
                  </a:lnTo>
                  <a:cubicBezTo>
                    <a:pt x="407" y="4069"/>
                    <a:pt x="361" y="4046"/>
                    <a:pt x="384" y="4007"/>
                  </a:cubicBezTo>
                  <a:lnTo>
                    <a:pt x="422" y="4030"/>
                  </a:lnTo>
                  <a:cubicBezTo>
                    <a:pt x="437" y="4007"/>
                    <a:pt x="399" y="3984"/>
                    <a:pt x="391" y="3992"/>
                  </a:cubicBezTo>
                  <a:lnTo>
                    <a:pt x="391" y="3931"/>
                  </a:lnTo>
                  <a:cubicBezTo>
                    <a:pt x="399" y="3915"/>
                    <a:pt x="407" y="3946"/>
                    <a:pt x="430" y="3908"/>
                  </a:cubicBezTo>
                  <a:cubicBezTo>
                    <a:pt x="384" y="3870"/>
                    <a:pt x="368" y="3755"/>
                    <a:pt x="407" y="3755"/>
                  </a:cubicBezTo>
                  <a:cubicBezTo>
                    <a:pt x="407" y="3724"/>
                    <a:pt x="430" y="3686"/>
                    <a:pt x="391" y="3663"/>
                  </a:cubicBezTo>
                  <a:cubicBezTo>
                    <a:pt x="437" y="3624"/>
                    <a:pt x="384" y="3555"/>
                    <a:pt x="422" y="3532"/>
                  </a:cubicBezTo>
                  <a:cubicBezTo>
                    <a:pt x="353" y="3494"/>
                    <a:pt x="445" y="3395"/>
                    <a:pt x="399" y="3333"/>
                  </a:cubicBezTo>
                  <a:cubicBezTo>
                    <a:pt x="407" y="3264"/>
                    <a:pt x="391" y="3211"/>
                    <a:pt x="422" y="3142"/>
                  </a:cubicBezTo>
                  <a:cubicBezTo>
                    <a:pt x="437" y="3126"/>
                    <a:pt x="422" y="3180"/>
                    <a:pt x="437" y="3142"/>
                  </a:cubicBezTo>
                  <a:cubicBezTo>
                    <a:pt x="384" y="3034"/>
                    <a:pt x="460" y="2943"/>
                    <a:pt x="430" y="2843"/>
                  </a:cubicBezTo>
                  <a:lnTo>
                    <a:pt x="407" y="2881"/>
                  </a:lnTo>
                  <a:lnTo>
                    <a:pt x="391" y="2881"/>
                  </a:lnTo>
                  <a:cubicBezTo>
                    <a:pt x="399" y="2835"/>
                    <a:pt x="422" y="2797"/>
                    <a:pt x="430" y="2751"/>
                  </a:cubicBezTo>
                  <a:lnTo>
                    <a:pt x="407" y="2766"/>
                  </a:lnTo>
                  <a:cubicBezTo>
                    <a:pt x="391" y="2782"/>
                    <a:pt x="407" y="2728"/>
                    <a:pt x="391" y="2720"/>
                  </a:cubicBezTo>
                  <a:lnTo>
                    <a:pt x="407" y="2690"/>
                  </a:lnTo>
                  <a:cubicBezTo>
                    <a:pt x="345" y="2651"/>
                    <a:pt x="430" y="2567"/>
                    <a:pt x="391" y="2514"/>
                  </a:cubicBezTo>
                  <a:cubicBezTo>
                    <a:pt x="407" y="2483"/>
                    <a:pt x="422" y="2483"/>
                    <a:pt x="437" y="2514"/>
                  </a:cubicBezTo>
                  <a:lnTo>
                    <a:pt x="445" y="2452"/>
                  </a:lnTo>
                  <a:lnTo>
                    <a:pt x="422" y="2475"/>
                  </a:lnTo>
                  <a:lnTo>
                    <a:pt x="399" y="2406"/>
                  </a:lnTo>
                  <a:lnTo>
                    <a:pt x="437" y="2422"/>
                  </a:lnTo>
                  <a:cubicBezTo>
                    <a:pt x="422" y="2368"/>
                    <a:pt x="437" y="2322"/>
                    <a:pt x="437" y="2261"/>
                  </a:cubicBezTo>
                  <a:cubicBezTo>
                    <a:pt x="445" y="2253"/>
                    <a:pt x="460" y="2284"/>
                    <a:pt x="476" y="2253"/>
                  </a:cubicBezTo>
                  <a:cubicBezTo>
                    <a:pt x="422" y="2215"/>
                    <a:pt x="468" y="2054"/>
                    <a:pt x="437" y="1993"/>
                  </a:cubicBezTo>
                  <a:cubicBezTo>
                    <a:pt x="468" y="1977"/>
                    <a:pt x="460" y="1916"/>
                    <a:pt x="483" y="1962"/>
                  </a:cubicBezTo>
                  <a:cubicBezTo>
                    <a:pt x="499" y="1924"/>
                    <a:pt x="476" y="1924"/>
                    <a:pt x="460" y="1924"/>
                  </a:cubicBezTo>
                  <a:cubicBezTo>
                    <a:pt x="460" y="1885"/>
                    <a:pt x="514" y="1885"/>
                    <a:pt x="483" y="1839"/>
                  </a:cubicBezTo>
                  <a:lnTo>
                    <a:pt x="476" y="1885"/>
                  </a:lnTo>
                  <a:lnTo>
                    <a:pt x="460" y="1878"/>
                  </a:lnTo>
                  <a:cubicBezTo>
                    <a:pt x="468" y="1801"/>
                    <a:pt x="506" y="1724"/>
                    <a:pt x="460" y="1640"/>
                  </a:cubicBezTo>
                  <a:cubicBezTo>
                    <a:pt x="483" y="1648"/>
                    <a:pt x="483" y="1640"/>
                    <a:pt x="514" y="1610"/>
                  </a:cubicBezTo>
                  <a:cubicBezTo>
                    <a:pt x="499" y="1579"/>
                    <a:pt x="476" y="1610"/>
                    <a:pt x="460" y="1633"/>
                  </a:cubicBezTo>
                  <a:cubicBezTo>
                    <a:pt x="407" y="1579"/>
                    <a:pt x="499" y="1541"/>
                    <a:pt x="460" y="1495"/>
                  </a:cubicBezTo>
                  <a:cubicBezTo>
                    <a:pt x="483" y="1449"/>
                    <a:pt x="499" y="1525"/>
                    <a:pt x="522" y="1495"/>
                  </a:cubicBezTo>
                  <a:cubicBezTo>
                    <a:pt x="506" y="1464"/>
                    <a:pt x="483" y="1479"/>
                    <a:pt x="468" y="1464"/>
                  </a:cubicBezTo>
                  <a:cubicBezTo>
                    <a:pt x="445" y="1426"/>
                    <a:pt x="499" y="1441"/>
                    <a:pt x="483" y="1418"/>
                  </a:cubicBezTo>
                  <a:lnTo>
                    <a:pt x="514" y="1449"/>
                  </a:lnTo>
                  <a:cubicBezTo>
                    <a:pt x="522" y="1418"/>
                    <a:pt x="514" y="1372"/>
                    <a:pt x="499" y="1387"/>
                  </a:cubicBezTo>
                  <a:cubicBezTo>
                    <a:pt x="544" y="1341"/>
                    <a:pt x="506" y="1334"/>
                    <a:pt x="552" y="1295"/>
                  </a:cubicBezTo>
                  <a:cubicBezTo>
                    <a:pt x="537" y="1234"/>
                    <a:pt x="544" y="1234"/>
                    <a:pt x="560" y="1181"/>
                  </a:cubicBezTo>
                  <a:cubicBezTo>
                    <a:pt x="552" y="1173"/>
                    <a:pt x="522" y="1196"/>
                    <a:pt x="514" y="1150"/>
                  </a:cubicBezTo>
                  <a:lnTo>
                    <a:pt x="476" y="1188"/>
                  </a:lnTo>
                  <a:cubicBezTo>
                    <a:pt x="468" y="1219"/>
                    <a:pt x="506" y="1211"/>
                    <a:pt x="468" y="1234"/>
                  </a:cubicBezTo>
                  <a:lnTo>
                    <a:pt x="483" y="1234"/>
                  </a:lnTo>
                  <a:cubicBezTo>
                    <a:pt x="476" y="1288"/>
                    <a:pt x="476" y="1449"/>
                    <a:pt x="422" y="1410"/>
                  </a:cubicBezTo>
                  <a:lnTo>
                    <a:pt x="437" y="1456"/>
                  </a:lnTo>
                  <a:cubicBezTo>
                    <a:pt x="407" y="1487"/>
                    <a:pt x="391" y="1456"/>
                    <a:pt x="391" y="1426"/>
                  </a:cubicBezTo>
                  <a:cubicBezTo>
                    <a:pt x="384" y="1449"/>
                    <a:pt x="384" y="1533"/>
                    <a:pt x="407" y="1495"/>
                  </a:cubicBezTo>
                  <a:cubicBezTo>
                    <a:pt x="422" y="1533"/>
                    <a:pt x="391" y="1564"/>
                    <a:pt x="422" y="1602"/>
                  </a:cubicBezTo>
                  <a:lnTo>
                    <a:pt x="384" y="1571"/>
                  </a:lnTo>
                  <a:cubicBezTo>
                    <a:pt x="353" y="1602"/>
                    <a:pt x="391" y="1686"/>
                    <a:pt x="345" y="1655"/>
                  </a:cubicBezTo>
                  <a:lnTo>
                    <a:pt x="361" y="1678"/>
                  </a:lnTo>
                  <a:cubicBezTo>
                    <a:pt x="361" y="1709"/>
                    <a:pt x="361" y="1732"/>
                    <a:pt x="345" y="1763"/>
                  </a:cubicBezTo>
                  <a:lnTo>
                    <a:pt x="368" y="1770"/>
                  </a:lnTo>
                  <a:lnTo>
                    <a:pt x="368" y="1832"/>
                  </a:lnTo>
                  <a:lnTo>
                    <a:pt x="345" y="1824"/>
                  </a:lnTo>
                  <a:cubicBezTo>
                    <a:pt x="361" y="1901"/>
                    <a:pt x="361" y="1962"/>
                    <a:pt x="345" y="2031"/>
                  </a:cubicBezTo>
                  <a:lnTo>
                    <a:pt x="322" y="1993"/>
                  </a:lnTo>
                  <a:cubicBezTo>
                    <a:pt x="307" y="2016"/>
                    <a:pt x="330" y="2039"/>
                    <a:pt x="307" y="2062"/>
                  </a:cubicBezTo>
                  <a:cubicBezTo>
                    <a:pt x="292" y="2031"/>
                    <a:pt x="292" y="1993"/>
                    <a:pt x="322" y="1962"/>
                  </a:cubicBezTo>
                  <a:cubicBezTo>
                    <a:pt x="276" y="1939"/>
                    <a:pt x="330" y="1847"/>
                    <a:pt x="307" y="1801"/>
                  </a:cubicBezTo>
                  <a:cubicBezTo>
                    <a:pt x="284" y="1908"/>
                    <a:pt x="292" y="2000"/>
                    <a:pt x="284" y="2092"/>
                  </a:cubicBezTo>
                  <a:lnTo>
                    <a:pt x="307" y="2062"/>
                  </a:lnTo>
                  <a:cubicBezTo>
                    <a:pt x="330" y="2107"/>
                    <a:pt x="253" y="2107"/>
                    <a:pt x="284" y="2169"/>
                  </a:cubicBezTo>
                  <a:lnTo>
                    <a:pt x="292" y="2115"/>
                  </a:lnTo>
                  <a:cubicBezTo>
                    <a:pt x="322" y="2138"/>
                    <a:pt x="284" y="2153"/>
                    <a:pt x="315" y="2184"/>
                  </a:cubicBezTo>
                  <a:lnTo>
                    <a:pt x="284" y="2176"/>
                  </a:lnTo>
                  <a:lnTo>
                    <a:pt x="276" y="2215"/>
                  </a:lnTo>
                  <a:cubicBezTo>
                    <a:pt x="315" y="2230"/>
                    <a:pt x="284" y="2368"/>
                    <a:pt x="276" y="2422"/>
                  </a:cubicBezTo>
                  <a:cubicBezTo>
                    <a:pt x="246" y="2437"/>
                    <a:pt x="284" y="2383"/>
                    <a:pt x="269" y="2376"/>
                  </a:cubicBezTo>
                  <a:cubicBezTo>
                    <a:pt x="276" y="2483"/>
                    <a:pt x="276" y="2590"/>
                    <a:pt x="253" y="2690"/>
                  </a:cubicBezTo>
                  <a:lnTo>
                    <a:pt x="230" y="2674"/>
                  </a:lnTo>
                  <a:cubicBezTo>
                    <a:pt x="200" y="2705"/>
                    <a:pt x="238" y="2728"/>
                    <a:pt x="253" y="2728"/>
                  </a:cubicBezTo>
                  <a:cubicBezTo>
                    <a:pt x="269" y="2782"/>
                    <a:pt x="215" y="2728"/>
                    <a:pt x="207" y="2782"/>
                  </a:cubicBezTo>
                  <a:cubicBezTo>
                    <a:pt x="215" y="2820"/>
                    <a:pt x="238" y="2751"/>
                    <a:pt x="246" y="2766"/>
                  </a:cubicBezTo>
                  <a:cubicBezTo>
                    <a:pt x="246" y="2835"/>
                    <a:pt x="284" y="2897"/>
                    <a:pt x="238" y="2958"/>
                  </a:cubicBezTo>
                  <a:cubicBezTo>
                    <a:pt x="276" y="2981"/>
                    <a:pt x="253" y="3011"/>
                    <a:pt x="276" y="3057"/>
                  </a:cubicBezTo>
                  <a:cubicBezTo>
                    <a:pt x="269" y="3088"/>
                    <a:pt x="253" y="3065"/>
                    <a:pt x="238" y="3088"/>
                  </a:cubicBezTo>
                  <a:cubicBezTo>
                    <a:pt x="269" y="3134"/>
                    <a:pt x="253" y="3180"/>
                    <a:pt x="253" y="3226"/>
                  </a:cubicBezTo>
                  <a:lnTo>
                    <a:pt x="238" y="3172"/>
                  </a:lnTo>
                  <a:cubicBezTo>
                    <a:pt x="215" y="3203"/>
                    <a:pt x="230" y="3257"/>
                    <a:pt x="253" y="3295"/>
                  </a:cubicBezTo>
                  <a:cubicBezTo>
                    <a:pt x="246" y="3326"/>
                    <a:pt x="230" y="3287"/>
                    <a:pt x="215" y="3318"/>
                  </a:cubicBezTo>
                  <a:lnTo>
                    <a:pt x="192" y="3257"/>
                  </a:lnTo>
                  <a:cubicBezTo>
                    <a:pt x="192" y="3356"/>
                    <a:pt x="207" y="3418"/>
                    <a:pt x="238" y="3509"/>
                  </a:cubicBezTo>
                  <a:cubicBezTo>
                    <a:pt x="215" y="3548"/>
                    <a:pt x="200" y="3479"/>
                    <a:pt x="192" y="3517"/>
                  </a:cubicBezTo>
                  <a:cubicBezTo>
                    <a:pt x="200" y="3601"/>
                    <a:pt x="207" y="3678"/>
                    <a:pt x="169" y="3762"/>
                  </a:cubicBezTo>
                  <a:cubicBezTo>
                    <a:pt x="207" y="3801"/>
                    <a:pt x="177" y="3831"/>
                    <a:pt x="169" y="3862"/>
                  </a:cubicBezTo>
                  <a:cubicBezTo>
                    <a:pt x="177" y="3877"/>
                    <a:pt x="192" y="3854"/>
                    <a:pt x="207" y="3877"/>
                  </a:cubicBezTo>
                  <a:cubicBezTo>
                    <a:pt x="169" y="3938"/>
                    <a:pt x="238" y="4084"/>
                    <a:pt x="192" y="4092"/>
                  </a:cubicBezTo>
                  <a:cubicBezTo>
                    <a:pt x="200" y="4184"/>
                    <a:pt x="169" y="4329"/>
                    <a:pt x="207" y="4398"/>
                  </a:cubicBezTo>
                  <a:cubicBezTo>
                    <a:pt x="177" y="4444"/>
                    <a:pt x="215" y="4505"/>
                    <a:pt x="177" y="4551"/>
                  </a:cubicBezTo>
                  <a:cubicBezTo>
                    <a:pt x="215" y="4582"/>
                    <a:pt x="192" y="4620"/>
                    <a:pt x="230" y="4659"/>
                  </a:cubicBezTo>
                  <a:cubicBezTo>
                    <a:pt x="215" y="4682"/>
                    <a:pt x="207" y="4666"/>
                    <a:pt x="200" y="4697"/>
                  </a:cubicBezTo>
                  <a:cubicBezTo>
                    <a:pt x="215" y="4888"/>
                    <a:pt x="246" y="5065"/>
                    <a:pt x="238" y="5256"/>
                  </a:cubicBezTo>
                  <a:cubicBezTo>
                    <a:pt x="261" y="5256"/>
                    <a:pt x="269" y="5279"/>
                    <a:pt x="269" y="5248"/>
                  </a:cubicBezTo>
                  <a:cubicBezTo>
                    <a:pt x="269" y="5409"/>
                    <a:pt x="276" y="5578"/>
                    <a:pt x="322" y="5731"/>
                  </a:cubicBezTo>
                  <a:cubicBezTo>
                    <a:pt x="345" y="5769"/>
                    <a:pt x="315" y="5808"/>
                    <a:pt x="322" y="5846"/>
                  </a:cubicBezTo>
                  <a:lnTo>
                    <a:pt x="345" y="5846"/>
                  </a:lnTo>
                  <a:cubicBezTo>
                    <a:pt x="345" y="5892"/>
                    <a:pt x="345" y="5961"/>
                    <a:pt x="384" y="6022"/>
                  </a:cubicBezTo>
                  <a:lnTo>
                    <a:pt x="353" y="6084"/>
                  </a:lnTo>
                  <a:cubicBezTo>
                    <a:pt x="422" y="6244"/>
                    <a:pt x="437" y="6428"/>
                    <a:pt x="476" y="6620"/>
                  </a:cubicBezTo>
                  <a:lnTo>
                    <a:pt x="499" y="6627"/>
                  </a:lnTo>
                  <a:cubicBezTo>
                    <a:pt x="567" y="6957"/>
                    <a:pt x="721" y="7279"/>
                    <a:pt x="889" y="7623"/>
                  </a:cubicBezTo>
                  <a:cubicBezTo>
                    <a:pt x="943" y="7662"/>
                    <a:pt x="1050" y="7899"/>
                    <a:pt x="1165" y="8045"/>
                  </a:cubicBezTo>
                  <a:cubicBezTo>
                    <a:pt x="1226" y="8121"/>
                    <a:pt x="1295" y="8167"/>
                    <a:pt x="1311" y="8236"/>
                  </a:cubicBezTo>
                  <a:lnTo>
                    <a:pt x="1357" y="8259"/>
                  </a:lnTo>
                  <a:cubicBezTo>
                    <a:pt x="1357" y="8313"/>
                    <a:pt x="1464" y="8359"/>
                    <a:pt x="1494" y="8435"/>
                  </a:cubicBezTo>
                  <a:cubicBezTo>
                    <a:pt x="1655" y="8543"/>
                    <a:pt x="1809" y="8757"/>
                    <a:pt x="1992" y="8849"/>
                  </a:cubicBezTo>
                  <a:lnTo>
                    <a:pt x="2008" y="8887"/>
                  </a:lnTo>
                  <a:cubicBezTo>
                    <a:pt x="2238" y="9010"/>
                    <a:pt x="2414" y="9186"/>
                    <a:pt x="2636" y="9263"/>
                  </a:cubicBezTo>
                  <a:cubicBezTo>
                    <a:pt x="2697" y="9347"/>
                    <a:pt x="2812" y="9347"/>
                    <a:pt x="2873" y="9424"/>
                  </a:cubicBezTo>
                  <a:cubicBezTo>
                    <a:pt x="2942" y="9424"/>
                    <a:pt x="2965" y="9485"/>
                    <a:pt x="3027" y="9493"/>
                  </a:cubicBezTo>
                  <a:cubicBezTo>
                    <a:pt x="3149" y="9585"/>
                    <a:pt x="3295" y="9646"/>
                    <a:pt x="3440" y="9699"/>
                  </a:cubicBezTo>
                  <a:cubicBezTo>
                    <a:pt x="3731" y="9868"/>
                    <a:pt x="4069" y="9968"/>
                    <a:pt x="4375" y="10106"/>
                  </a:cubicBezTo>
                  <a:lnTo>
                    <a:pt x="4413" y="10098"/>
                  </a:lnTo>
                  <a:lnTo>
                    <a:pt x="4413" y="10312"/>
                  </a:lnTo>
                  <a:cubicBezTo>
                    <a:pt x="4413" y="10312"/>
                    <a:pt x="4666" y="10420"/>
                    <a:pt x="4842" y="10458"/>
                  </a:cubicBezTo>
                  <a:lnTo>
                    <a:pt x="4865" y="10496"/>
                  </a:lnTo>
                  <a:cubicBezTo>
                    <a:pt x="4904" y="10504"/>
                    <a:pt x="4896" y="10458"/>
                    <a:pt x="4942" y="10496"/>
                  </a:cubicBezTo>
                  <a:lnTo>
                    <a:pt x="4911" y="10504"/>
                  </a:lnTo>
                  <a:lnTo>
                    <a:pt x="4973" y="10504"/>
                  </a:lnTo>
                  <a:cubicBezTo>
                    <a:pt x="5601" y="10718"/>
                    <a:pt x="6298" y="10910"/>
                    <a:pt x="7125" y="10948"/>
                  </a:cubicBezTo>
                  <a:cubicBezTo>
                    <a:pt x="7524" y="10964"/>
                    <a:pt x="7976" y="10925"/>
                    <a:pt x="8389" y="10841"/>
                  </a:cubicBezTo>
                  <a:cubicBezTo>
                    <a:pt x="8803" y="10749"/>
                    <a:pt x="9186" y="10611"/>
                    <a:pt x="9546" y="10450"/>
                  </a:cubicBezTo>
                  <a:lnTo>
                    <a:pt x="9561" y="10420"/>
                  </a:lnTo>
                  <a:cubicBezTo>
                    <a:pt x="9768" y="10351"/>
                    <a:pt x="9937" y="10197"/>
                    <a:pt x="10128" y="10121"/>
                  </a:cubicBezTo>
                  <a:cubicBezTo>
                    <a:pt x="10159" y="10098"/>
                    <a:pt x="10167" y="10044"/>
                    <a:pt x="10190" y="10075"/>
                  </a:cubicBezTo>
                  <a:cubicBezTo>
                    <a:pt x="10205" y="10044"/>
                    <a:pt x="10274" y="9991"/>
                    <a:pt x="10328" y="9983"/>
                  </a:cubicBezTo>
                  <a:lnTo>
                    <a:pt x="10351" y="9945"/>
                  </a:lnTo>
                  <a:cubicBezTo>
                    <a:pt x="10404" y="9906"/>
                    <a:pt x="10473" y="9876"/>
                    <a:pt x="10519" y="9807"/>
                  </a:cubicBezTo>
                  <a:cubicBezTo>
                    <a:pt x="10825" y="9638"/>
                    <a:pt x="11055" y="9355"/>
                    <a:pt x="11346" y="9163"/>
                  </a:cubicBezTo>
                  <a:lnTo>
                    <a:pt x="11354" y="9117"/>
                  </a:lnTo>
                  <a:cubicBezTo>
                    <a:pt x="11415" y="9102"/>
                    <a:pt x="11492" y="9025"/>
                    <a:pt x="11492" y="8987"/>
                  </a:cubicBezTo>
                  <a:lnTo>
                    <a:pt x="11530" y="8987"/>
                  </a:lnTo>
                  <a:cubicBezTo>
                    <a:pt x="11515" y="8933"/>
                    <a:pt x="11561" y="8926"/>
                    <a:pt x="11584" y="8918"/>
                  </a:cubicBezTo>
                  <a:cubicBezTo>
                    <a:pt x="11622" y="8834"/>
                    <a:pt x="11699" y="8757"/>
                    <a:pt x="11783" y="8658"/>
                  </a:cubicBezTo>
                  <a:lnTo>
                    <a:pt x="11814" y="8681"/>
                  </a:lnTo>
                  <a:cubicBezTo>
                    <a:pt x="11837" y="8658"/>
                    <a:pt x="11806" y="8619"/>
                    <a:pt x="11860" y="8604"/>
                  </a:cubicBezTo>
                  <a:lnTo>
                    <a:pt x="11844" y="8589"/>
                  </a:lnTo>
                  <a:cubicBezTo>
                    <a:pt x="11852" y="8566"/>
                    <a:pt x="11890" y="8550"/>
                    <a:pt x="11890" y="8512"/>
                  </a:cubicBezTo>
                  <a:lnTo>
                    <a:pt x="11913" y="8535"/>
                  </a:lnTo>
                  <a:cubicBezTo>
                    <a:pt x="11921" y="8497"/>
                    <a:pt x="11952" y="8435"/>
                    <a:pt x="11975" y="8397"/>
                  </a:cubicBezTo>
                  <a:cubicBezTo>
                    <a:pt x="12013" y="8397"/>
                    <a:pt x="11967" y="8435"/>
                    <a:pt x="11967" y="8466"/>
                  </a:cubicBezTo>
                  <a:cubicBezTo>
                    <a:pt x="12013" y="8359"/>
                    <a:pt x="12074" y="8267"/>
                    <a:pt x="12128" y="8160"/>
                  </a:cubicBezTo>
                  <a:lnTo>
                    <a:pt x="12181" y="8144"/>
                  </a:lnTo>
                  <a:cubicBezTo>
                    <a:pt x="12197" y="8167"/>
                    <a:pt x="12181" y="8114"/>
                    <a:pt x="12151" y="8144"/>
                  </a:cubicBezTo>
                  <a:cubicBezTo>
                    <a:pt x="12158" y="8083"/>
                    <a:pt x="12189" y="8045"/>
                    <a:pt x="12204" y="7976"/>
                  </a:cubicBezTo>
                  <a:cubicBezTo>
                    <a:pt x="12235" y="7991"/>
                    <a:pt x="12266" y="7922"/>
                    <a:pt x="12258" y="7968"/>
                  </a:cubicBezTo>
                  <a:cubicBezTo>
                    <a:pt x="12281" y="7953"/>
                    <a:pt x="12243" y="7922"/>
                    <a:pt x="12312" y="7892"/>
                  </a:cubicBezTo>
                  <a:cubicBezTo>
                    <a:pt x="12312" y="7846"/>
                    <a:pt x="12281" y="7899"/>
                    <a:pt x="12273" y="7914"/>
                  </a:cubicBezTo>
                  <a:cubicBezTo>
                    <a:pt x="12281" y="7846"/>
                    <a:pt x="12342" y="7807"/>
                    <a:pt x="12350" y="7731"/>
                  </a:cubicBezTo>
                  <a:lnTo>
                    <a:pt x="12358" y="7761"/>
                  </a:lnTo>
                  <a:cubicBezTo>
                    <a:pt x="12381" y="7746"/>
                    <a:pt x="12373" y="7723"/>
                    <a:pt x="12396" y="7723"/>
                  </a:cubicBezTo>
                  <a:cubicBezTo>
                    <a:pt x="12358" y="7723"/>
                    <a:pt x="12411" y="7685"/>
                    <a:pt x="12396" y="7646"/>
                  </a:cubicBezTo>
                  <a:cubicBezTo>
                    <a:pt x="12526" y="7531"/>
                    <a:pt x="12496" y="7309"/>
                    <a:pt x="12626" y="7225"/>
                  </a:cubicBezTo>
                  <a:cubicBezTo>
                    <a:pt x="12588" y="7164"/>
                    <a:pt x="12649" y="7087"/>
                    <a:pt x="12656" y="7033"/>
                  </a:cubicBezTo>
                  <a:cubicBezTo>
                    <a:pt x="12687" y="7049"/>
                    <a:pt x="12626" y="7110"/>
                    <a:pt x="12641" y="7148"/>
                  </a:cubicBezTo>
                  <a:lnTo>
                    <a:pt x="12679" y="7118"/>
                  </a:lnTo>
                  <a:cubicBezTo>
                    <a:pt x="12664" y="7171"/>
                    <a:pt x="12679" y="7240"/>
                    <a:pt x="12656" y="7286"/>
                  </a:cubicBezTo>
                  <a:cubicBezTo>
                    <a:pt x="12610" y="7248"/>
                    <a:pt x="12595" y="7417"/>
                    <a:pt x="12580" y="7440"/>
                  </a:cubicBezTo>
                  <a:cubicBezTo>
                    <a:pt x="12656" y="7363"/>
                    <a:pt x="12725" y="7194"/>
                    <a:pt x="12718" y="7079"/>
                  </a:cubicBezTo>
                  <a:lnTo>
                    <a:pt x="12725" y="7118"/>
                  </a:lnTo>
                  <a:cubicBezTo>
                    <a:pt x="12741" y="7056"/>
                    <a:pt x="12794" y="6957"/>
                    <a:pt x="12741" y="6926"/>
                  </a:cubicBezTo>
                  <a:cubicBezTo>
                    <a:pt x="12741" y="6888"/>
                    <a:pt x="12771" y="6919"/>
                    <a:pt x="12794" y="6896"/>
                  </a:cubicBezTo>
                  <a:cubicBezTo>
                    <a:pt x="12802" y="6781"/>
                    <a:pt x="12817" y="6727"/>
                    <a:pt x="12833" y="6597"/>
                  </a:cubicBezTo>
                  <a:cubicBezTo>
                    <a:pt x="12879" y="6467"/>
                    <a:pt x="12925" y="6329"/>
                    <a:pt x="12917" y="6175"/>
                  </a:cubicBezTo>
                  <a:cubicBezTo>
                    <a:pt x="12948" y="6099"/>
                    <a:pt x="12955" y="5969"/>
                    <a:pt x="12932" y="5907"/>
                  </a:cubicBezTo>
                  <a:cubicBezTo>
                    <a:pt x="13001" y="5739"/>
                    <a:pt x="12925" y="5425"/>
                    <a:pt x="13040" y="5195"/>
                  </a:cubicBezTo>
                  <a:cubicBezTo>
                    <a:pt x="12955" y="5241"/>
                    <a:pt x="13009" y="5042"/>
                    <a:pt x="12948" y="5049"/>
                  </a:cubicBezTo>
                  <a:cubicBezTo>
                    <a:pt x="12955" y="5003"/>
                    <a:pt x="12886" y="4934"/>
                    <a:pt x="12932" y="4888"/>
                  </a:cubicBezTo>
                  <a:cubicBezTo>
                    <a:pt x="12879" y="4666"/>
                    <a:pt x="12856" y="4452"/>
                    <a:pt x="12871" y="4214"/>
                  </a:cubicBezTo>
                  <a:cubicBezTo>
                    <a:pt x="12840" y="4184"/>
                    <a:pt x="12817" y="4161"/>
                    <a:pt x="12802" y="4176"/>
                  </a:cubicBezTo>
                  <a:cubicBezTo>
                    <a:pt x="12787" y="4138"/>
                    <a:pt x="12787" y="4107"/>
                    <a:pt x="12802" y="4061"/>
                  </a:cubicBezTo>
                  <a:cubicBezTo>
                    <a:pt x="12764" y="4030"/>
                    <a:pt x="12764" y="4007"/>
                    <a:pt x="12756" y="3969"/>
                  </a:cubicBezTo>
                  <a:cubicBezTo>
                    <a:pt x="12718" y="3969"/>
                    <a:pt x="12718" y="3931"/>
                    <a:pt x="12679" y="3915"/>
                  </a:cubicBezTo>
                  <a:lnTo>
                    <a:pt x="12695" y="3977"/>
                  </a:lnTo>
                  <a:cubicBezTo>
                    <a:pt x="12610" y="3854"/>
                    <a:pt x="12526" y="3670"/>
                    <a:pt x="12503" y="3517"/>
                  </a:cubicBezTo>
                  <a:cubicBezTo>
                    <a:pt x="12457" y="3525"/>
                    <a:pt x="12427" y="3479"/>
                    <a:pt x="12411" y="3433"/>
                  </a:cubicBezTo>
                  <a:cubicBezTo>
                    <a:pt x="12273" y="3379"/>
                    <a:pt x="12181" y="3303"/>
                    <a:pt x="12090" y="3211"/>
                  </a:cubicBezTo>
                  <a:lnTo>
                    <a:pt x="12105" y="3149"/>
                  </a:lnTo>
                  <a:cubicBezTo>
                    <a:pt x="12074" y="3180"/>
                    <a:pt x="12044" y="3103"/>
                    <a:pt x="12005" y="3088"/>
                  </a:cubicBezTo>
                  <a:lnTo>
                    <a:pt x="12028" y="3073"/>
                  </a:lnTo>
                  <a:cubicBezTo>
                    <a:pt x="11959" y="2988"/>
                    <a:pt x="11898" y="2904"/>
                    <a:pt x="11814" y="2858"/>
                  </a:cubicBezTo>
                  <a:cubicBezTo>
                    <a:pt x="11745" y="2759"/>
                    <a:pt x="11661" y="2636"/>
                    <a:pt x="11553" y="2575"/>
                  </a:cubicBezTo>
                  <a:cubicBezTo>
                    <a:pt x="11530" y="2498"/>
                    <a:pt x="11400" y="2406"/>
                    <a:pt x="11346" y="2360"/>
                  </a:cubicBezTo>
                  <a:cubicBezTo>
                    <a:pt x="11262" y="2284"/>
                    <a:pt x="11186" y="2215"/>
                    <a:pt x="11086" y="2169"/>
                  </a:cubicBezTo>
                  <a:cubicBezTo>
                    <a:pt x="11094" y="2192"/>
                    <a:pt x="11078" y="2207"/>
                    <a:pt x="11071" y="2222"/>
                  </a:cubicBezTo>
                  <a:lnTo>
                    <a:pt x="11025" y="2176"/>
                  </a:lnTo>
                  <a:cubicBezTo>
                    <a:pt x="11032" y="2215"/>
                    <a:pt x="11048" y="2222"/>
                    <a:pt x="11040" y="2253"/>
                  </a:cubicBezTo>
                  <a:cubicBezTo>
                    <a:pt x="11094" y="2268"/>
                    <a:pt x="11071" y="2345"/>
                    <a:pt x="11117" y="2345"/>
                  </a:cubicBezTo>
                  <a:lnTo>
                    <a:pt x="11109" y="2406"/>
                  </a:lnTo>
                  <a:cubicBezTo>
                    <a:pt x="11140" y="2445"/>
                    <a:pt x="11163" y="2491"/>
                    <a:pt x="11186" y="2529"/>
                  </a:cubicBezTo>
                  <a:cubicBezTo>
                    <a:pt x="11140" y="2498"/>
                    <a:pt x="11124" y="2483"/>
                    <a:pt x="11063" y="2452"/>
                  </a:cubicBezTo>
                  <a:cubicBezTo>
                    <a:pt x="11155" y="2613"/>
                    <a:pt x="11277" y="2835"/>
                    <a:pt x="11446" y="2981"/>
                  </a:cubicBezTo>
                  <a:lnTo>
                    <a:pt x="11461" y="3034"/>
                  </a:lnTo>
                  <a:lnTo>
                    <a:pt x="11492" y="3019"/>
                  </a:lnTo>
                  <a:lnTo>
                    <a:pt x="11538" y="3073"/>
                  </a:lnTo>
                  <a:cubicBezTo>
                    <a:pt x="11507" y="3134"/>
                    <a:pt x="11622" y="3172"/>
                    <a:pt x="11684" y="3188"/>
                  </a:cubicBezTo>
                  <a:cubicBezTo>
                    <a:pt x="11676" y="3218"/>
                    <a:pt x="11645" y="3203"/>
                    <a:pt x="11615" y="3188"/>
                  </a:cubicBezTo>
                  <a:lnTo>
                    <a:pt x="11615" y="3249"/>
                  </a:lnTo>
                  <a:cubicBezTo>
                    <a:pt x="11576" y="3226"/>
                    <a:pt x="11584" y="3211"/>
                    <a:pt x="11546" y="3203"/>
                  </a:cubicBezTo>
                  <a:cubicBezTo>
                    <a:pt x="11538" y="3218"/>
                    <a:pt x="11599" y="3218"/>
                    <a:pt x="11576" y="3249"/>
                  </a:cubicBezTo>
                  <a:lnTo>
                    <a:pt x="11622" y="3257"/>
                  </a:lnTo>
                  <a:lnTo>
                    <a:pt x="11638" y="3287"/>
                  </a:lnTo>
                  <a:lnTo>
                    <a:pt x="11569" y="3287"/>
                  </a:lnTo>
                  <a:lnTo>
                    <a:pt x="11546" y="3264"/>
                  </a:lnTo>
                  <a:cubicBezTo>
                    <a:pt x="11584" y="3264"/>
                    <a:pt x="11530" y="3218"/>
                    <a:pt x="11507" y="3203"/>
                  </a:cubicBezTo>
                  <a:lnTo>
                    <a:pt x="11530" y="3165"/>
                  </a:lnTo>
                  <a:cubicBezTo>
                    <a:pt x="11484" y="3111"/>
                    <a:pt x="11423" y="3126"/>
                    <a:pt x="11377" y="3073"/>
                  </a:cubicBezTo>
                  <a:cubicBezTo>
                    <a:pt x="11392" y="3057"/>
                    <a:pt x="11446" y="3103"/>
                    <a:pt x="11469" y="3111"/>
                  </a:cubicBezTo>
                  <a:lnTo>
                    <a:pt x="11408" y="3065"/>
                  </a:lnTo>
                  <a:cubicBezTo>
                    <a:pt x="11385" y="2988"/>
                    <a:pt x="11308" y="2943"/>
                    <a:pt x="11255" y="2897"/>
                  </a:cubicBezTo>
                  <a:cubicBezTo>
                    <a:pt x="11255" y="2943"/>
                    <a:pt x="11316" y="2958"/>
                    <a:pt x="11354" y="2996"/>
                  </a:cubicBezTo>
                  <a:cubicBezTo>
                    <a:pt x="11293" y="2996"/>
                    <a:pt x="11232" y="2920"/>
                    <a:pt x="11239" y="2866"/>
                  </a:cubicBezTo>
                  <a:cubicBezTo>
                    <a:pt x="11186" y="2828"/>
                    <a:pt x="11140" y="2782"/>
                    <a:pt x="11124" y="2720"/>
                  </a:cubicBezTo>
                  <a:cubicBezTo>
                    <a:pt x="10971" y="2590"/>
                    <a:pt x="10917" y="2414"/>
                    <a:pt x="10772" y="2268"/>
                  </a:cubicBezTo>
                  <a:cubicBezTo>
                    <a:pt x="10764" y="2322"/>
                    <a:pt x="10803" y="2345"/>
                    <a:pt x="10780" y="2406"/>
                  </a:cubicBezTo>
                  <a:cubicBezTo>
                    <a:pt x="10810" y="2445"/>
                    <a:pt x="10833" y="2483"/>
                    <a:pt x="10818" y="2529"/>
                  </a:cubicBezTo>
                  <a:lnTo>
                    <a:pt x="10848" y="2537"/>
                  </a:lnTo>
                  <a:cubicBezTo>
                    <a:pt x="10833" y="2590"/>
                    <a:pt x="10879" y="2605"/>
                    <a:pt x="10879" y="2636"/>
                  </a:cubicBezTo>
                  <a:lnTo>
                    <a:pt x="10833" y="2628"/>
                  </a:lnTo>
                  <a:cubicBezTo>
                    <a:pt x="10833" y="2674"/>
                    <a:pt x="10871" y="2705"/>
                    <a:pt x="10879" y="2743"/>
                  </a:cubicBezTo>
                  <a:cubicBezTo>
                    <a:pt x="10879" y="2782"/>
                    <a:pt x="10848" y="2743"/>
                    <a:pt x="10841" y="2759"/>
                  </a:cubicBezTo>
                  <a:cubicBezTo>
                    <a:pt x="10848" y="2828"/>
                    <a:pt x="10910" y="2835"/>
                    <a:pt x="10948" y="2897"/>
                  </a:cubicBezTo>
                  <a:cubicBezTo>
                    <a:pt x="10925" y="2920"/>
                    <a:pt x="10871" y="2866"/>
                    <a:pt x="10917" y="2843"/>
                  </a:cubicBezTo>
                  <a:lnTo>
                    <a:pt x="10917" y="2881"/>
                  </a:lnTo>
                  <a:lnTo>
                    <a:pt x="10848" y="2866"/>
                  </a:lnTo>
                  <a:cubicBezTo>
                    <a:pt x="10879" y="2881"/>
                    <a:pt x="10856" y="2912"/>
                    <a:pt x="10894" y="2912"/>
                  </a:cubicBezTo>
                  <a:lnTo>
                    <a:pt x="10879" y="2943"/>
                  </a:lnTo>
                  <a:cubicBezTo>
                    <a:pt x="10917" y="2981"/>
                    <a:pt x="10933" y="3027"/>
                    <a:pt x="10956" y="3073"/>
                  </a:cubicBezTo>
                  <a:lnTo>
                    <a:pt x="11002" y="3057"/>
                  </a:lnTo>
                  <a:lnTo>
                    <a:pt x="11040" y="3088"/>
                  </a:lnTo>
                  <a:lnTo>
                    <a:pt x="10994" y="3142"/>
                  </a:lnTo>
                  <a:cubicBezTo>
                    <a:pt x="10956" y="3088"/>
                    <a:pt x="10871" y="3027"/>
                    <a:pt x="10818" y="3027"/>
                  </a:cubicBezTo>
                  <a:cubicBezTo>
                    <a:pt x="10764" y="2943"/>
                    <a:pt x="10703" y="2866"/>
                    <a:pt x="10680" y="2766"/>
                  </a:cubicBezTo>
                  <a:cubicBezTo>
                    <a:pt x="10649" y="2805"/>
                    <a:pt x="10626" y="2743"/>
                    <a:pt x="10611" y="2705"/>
                  </a:cubicBezTo>
                  <a:lnTo>
                    <a:pt x="10649" y="2751"/>
                  </a:lnTo>
                  <a:cubicBezTo>
                    <a:pt x="10657" y="2705"/>
                    <a:pt x="10588" y="2682"/>
                    <a:pt x="10565" y="2644"/>
                  </a:cubicBezTo>
                  <a:cubicBezTo>
                    <a:pt x="10565" y="2605"/>
                    <a:pt x="10603" y="2644"/>
                    <a:pt x="10580" y="2613"/>
                  </a:cubicBezTo>
                  <a:cubicBezTo>
                    <a:pt x="10542" y="2628"/>
                    <a:pt x="10496" y="2529"/>
                    <a:pt x="10473" y="2475"/>
                  </a:cubicBezTo>
                  <a:cubicBezTo>
                    <a:pt x="10419" y="2445"/>
                    <a:pt x="10419" y="2383"/>
                    <a:pt x="10373" y="2337"/>
                  </a:cubicBezTo>
                  <a:cubicBezTo>
                    <a:pt x="10335" y="2345"/>
                    <a:pt x="10389" y="2399"/>
                    <a:pt x="10389" y="2414"/>
                  </a:cubicBezTo>
                  <a:cubicBezTo>
                    <a:pt x="10343" y="2376"/>
                    <a:pt x="10243" y="2268"/>
                    <a:pt x="10243" y="2169"/>
                  </a:cubicBezTo>
                  <a:cubicBezTo>
                    <a:pt x="10167" y="2130"/>
                    <a:pt x="10128" y="1901"/>
                    <a:pt x="10029" y="1916"/>
                  </a:cubicBezTo>
                  <a:cubicBezTo>
                    <a:pt x="10013" y="1862"/>
                    <a:pt x="9960" y="1862"/>
                    <a:pt x="9960" y="1801"/>
                  </a:cubicBezTo>
                  <a:lnTo>
                    <a:pt x="10006" y="1809"/>
                  </a:lnTo>
                  <a:cubicBezTo>
                    <a:pt x="9922" y="1709"/>
                    <a:pt x="9814" y="1610"/>
                    <a:pt x="9730" y="1640"/>
                  </a:cubicBezTo>
                  <a:cubicBezTo>
                    <a:pt x="9722" y="1678"/>
                    <a:pt x="9730" y="1732"/>
                    <a:pt x="9692" y="1724"/>
                  </a:cubicBezTo>
                  <a:cubicBezTo>
                    <a:pt x="9692" y="1801"/>
                    <a:pt x="9738" y="1901"/>
                    <a:pt x="9684" y="1947"/>
                  </a:cubicBezTo>
                  <a:cubicBezTo>
                    <a:pt x="9730" y="1962"/>
                    <a:pt x="9738" y="2023"/>
                    <a:pt x="9776" y="2016"/>
                  </a:cubicBezTo>
                  <a:lnTo>
                    <a:pt x="9761" y="1985"/>
                  </a:lnTo>
                  <a:lnTo>
                    <a:pt x="9799" y="1993"/>
                  </a:lnTo>
                  <a:cubicBezTo>
                    <a:pt x="9784" y="2023"/>
                    <a:pt x="9784" y="2039"/>
                    <a:pt x="9799" y="2062"/>
                  </a:cubicBezTo>
                  <a:cubicBezTo>
                    <a:pt x="9799" y="2092"/>
                    <a:pt x="9776" y="2092"/>
                    <a:pt x="9761" y="2069"/>
                  </a:cubicBezTo>
                  <a:lnTo>
                    <a:pt x="9784" y="2100"/>
                  </a:lnTo>
                  <a:cubicBezTo>
                    <a:pt x="9768" y="2169"/>
                    <a:pt x="9845" y="2253"/>
                    <a:pt x="9899" y="2322"/>
                  </a:cubicBezTo>
                  <a:cubicBezTo>
                    <a:pt x="9891" y="2422"/>
                    <a:pt x="9998" y="2483"/>
                    <a:pt x="10075" y="2552"/>
                  </a:cubicBezTo>
                  <a:lnTo>
                    <a:pt x="10067" y="2567"/>
                  </a:lnTo>
                  <a:cubicBezTo>
                    <a:pt x="9990" y="2559"/>
                    <a:pt x="9952" y="2483"/>
                    <a:pt x="9891" y="2452"/>
                  </a:cubicBezTo>
                  <a:lnTo>
                    <a:pt x="9891" y="2514"/>
                  </a:lnTo>
                  <a:cubicBezTo>
                    <a:pt x="10006" y="2605"/>
                    <a:pt x="10029" y="2705"/>
                    <a:pt x="10121" y="2805"/>
                  </a:cubicBezTo>
                  <a:lnTo>
                    <a:pt x="10113" y="2828"/>
                  </a:lnTo>
                  <a:cubicBezTo>
                    <a:pt x="10082" y="2789"/>
                    <a:pt x="10029" y="2728"/>
                    <a:pt x="9990" y="2720"/>
                  </a:cubicBezTo>
                  <a:cubicBezTo>
                    <a:pt x="9975" y="2751"/>
                    <a:pt x="10006" y="2759"/>
                    <a:pt x="10006" y="2789"/>
                  </a:cubicBezTo>
                  <a:cubicBezTo>
                    <a:pt x="10029" y="2766"/>
                    <a:pt x="10044" y="2789"/>
                    <a:pt x="10036" y="2820"/>
                  </a:cubicBezTo>
                  <a:lnTo>
                    <a:pt x="10082" y="2797"/>
                  </a:lnTo>
                  <a:cubicBezTo>
                    <a:pt x="10090" y="2843"/>
                    <a:pt x="10159" y="2935"/>
                    <a:pt x="10190" y="2897"/>
                  </a:cubicBezTo>
                  <a:cubicBezTo>
                    <a:pt x="10220" y="2904"/>
                    <a:pt x="10159" y="2912"/>
                    <a:pt x="10190" y="2943"/>
                  </a:cubicBezTo>
                  <a:lnTo>
                    <a:pt x="10151" y="2943"/>
                  </a:lnTo>
                  <a:cubicBezTo>
                    <a:pt x="10159" y="2973"/>
                    <a:pt x="10220" y="2981"/>
                    <a:pt x="10228" y="2958"/>
                  </a:cubicBezTo>
                  <a:lnTo>
                    <a:pt x="10205" y="3019"/>
                  </a:lnTo>
                  <a:cubicBezTo>
                    <a:pt x="10243" y="3050"/>
                    <a:pt x="10243" y="3019"/>
                    <a:pt x="10274" y="3034"/>
                  </a:cubicBezTo>
                  <a:lnTo>
                    <a:pt x="10259" y="3065"/>
                  </a:lnTo>
                  <a:cubicBezTo>
                    <a:pt x="10259" y="3103"/>
                    <a:pt x="10297" y="3073"/>
                    <a:pt x="10305" y="3088"/>
                  </a:cubicBezTo>
                  <a:lnTo>
                    <a:pt x="10297" y="3142"/>
                  </a:lnTo>
                  <a:cubicBezTo>
                    <a:pt x="10266" y="3134"/>
                    <a:pt x="10266" y="3111"/>
                    <a:pt x="10243" y="3103"/>
                  </a:cubicBezTo>
                  <a:cubicBezTo>
                    <a:pt x="10243" y="3149"/>
                    <a:pt x="10297" y="3165"/>
                    <a:pt x="10312" y="3142"/>
                  </a:cubicBezTo>
                  <a:cubicBezTo>
                    <a:pt x="10343" y="3188"/>
                    <a:pt x="10373" y="3241"/>
                    <a:pt x="10427" y="3249"/>
                  </a:cubicBezTo>
                  <a:cubicBezTo>
                    <a:pt x="10427" y="3295"/>
                    <a:pt x="10396" y="3257"/>
                    <a:pt x="10389" y="3287"/>
                  </a:cubicBezTo>
                  <a:lnTo>
                    <a:pt x="10320" y="3211"/>
                  </a:lnTo>
                  <a:cubicBezTo>
                    <a:pt x="10312" y="3249"/>
                    <a:pt x="10297" y="3257"/>
                    <a:pt x="10259" y="3241"/>
                  </a:cubicBezTo>
                  <a:lnTo>
                    <a:pt x="10297" y="3264"/>
                  </a:lnTo>
                  <a:cubicBezTo>
                    <a:pt x="10266" y="3287"/>
                    <a:pt x="10312" y="3303"/>
                    <a:pt x="10282" y="3326"/>
                  </a:cubicBezTo>
                  <a:cubicBezTo>
                    <a:pt x="10335" y="3356"/>
                    <a:pt x="10351" y="3395"/>
                    <a:pt x="10381" y="3440"/>
                  </a:cubicBezTo>
                  <a:lnTo>
                    <a:pt x="10351" y="3395"/>
                  </a:lnTo>
                  <a:lnTo>
                    <a:pt x="10343" y="3395"/>
                  </a:lnTo>
                  <a:lnTo>
                    <a:pt x="10320" y="3379"/>
                  </a:lnTo>
                  <a:cubicBezTo>
                    <a:pt x="10312" y="3418"/>
                    <a:pt x="10351" y="3440"/>
                    <a:pt x="10381" y="3471"/>
                  </a:cubicBezTo>
                  <a:lnTo>
                    <a:pt x="10320" y="3517"/>
                  </a:lnTo>
                  <a:cubicBezTo>
                    <a:pt x="10351" y="3517"/>
                    <a:pt x="10343" y="3525"/>
                    <a:pt x="10381" y="3548"/>
                  </a:cubicBezTo>
                  <a:cubicBezTo>
                    <a:pt x="10381" y="3571"/>
                    <a:pt x="10358" y="3571"/>
                    <a:pt x="10358" y="3601"/>
                  </a:cubicBezTo>
                  <a:lnTo>
                    <a:pt x="10396" y="3609"/>
                  </a:lnTo>
                  <a:cubicBezTo>
                    <a:pt x="10396" y="3640"/>
                    <a:pt x="10381" y="3624"/>
                    <a:pt x="10381" y="3663"/>
                  </a:cubicBezTo>
                  <a:cubicBezTo>
                    <a:pt x="10419" y="3701"/>
                    <a:pt x="10435" y="3747"/>
                    <a:pt x="10458" y="3785"/>
                  </a:cubicBezTo>
                  <a:cubicBezTo>
                    <a:pt x="10450" y="3816"/>
                    <a:pt x="10435" y="3778"/>
                    <a:pt x="10396" y="3762"/>
                  </a:cubicBezTo>
                  <a:cubicBezTo>
                    <a:pt x="10396" y="3793"/>
                    <a:pt x="10435" y="3801"/>
                    <a:pt x="10427" y="3831"/>
                  </a:cubicBezTo>
                  <a:lnTo>
                    <a:pt x="10458" y="3824"/>
                  </a:lnTo>
                  <a:cubicBezTo>
                    <a:pt x="10496" y="3938"/>
                    <a:pt x="10603" y="4023"/>
                    <a:pt x="10642" y="4130"/>
                  </a:cubicBezTo>
                  <a:lnTo>
                    <a:pt x="10649" y="4099"/>
                  </a:lnTo>
                  <a:lnTo>
                    <a:pt x="10703" y="4138"/>
                  </a:lnTo>
                  <a:cubicBezTo>
                    <a:pt x="10642" y="4214"/>
                    <a:pt x="10810" y="4276"/>
                    <a:pt x="10818" y="4322"/>
                  </a:cubicBezTo>
                  <a:cubicBezTo>
                    <a:pt x="10734" y="4352"/>
                    <a:pt x="10726" y="4276"/>
                    <a:pt x="10657" y="4222"/>
                  </a:cubicBezTo>
                  <a:cubicBezTo>
                    <a:pt x="10657" y="4260"/>
                    <a:pt x="10718" y="4283"/>
                    <a:pt x="10688" y="4314"/>
                  </a:cubicBezTo>
                  <a:lnTo>
                    <a:pt x="10741" y="4329"/>
                  </a:lnTo>
                  <a:lnTo>
                    <a:pt x="10726" y="4360"/>
                  </a:lnTo>
                  <a:lnTo>
                    <a:pt x="10688" y="4314"/>
                  </a:lnTo>
                  <a:lnTo>
                    <a:pt x="10642" y="4314"/>
                  </a:lnTo>
                  <a:cubicBezTo>
                    <a:pt x="10611" y="4360"/>
                    <a:pt x="10726" y="4352"/>
                    <a:pt x="10695" y="4398"/>
                  </a:cubicBezTo>
                  <a:cubicBezTo>
                    <a:pt x="10741" y="4406"/>
                    <a:pt x="10780" y="4413"/>
                    <a:pt x="10818" y="4429"/>
                  </a:cubicBezTo>
                  <a:cubicBezTo>
                    <a:pt x="10818" y="4452"/>
                    <a:pt x="10795" y="4452"/>
                    <a:pt x="10780" y="4444"/>
                  </a:cubicBezTo>
                  <a:cubicBezTo>
                    <a:pt x="10764" y="4475"/>
                    <a:pt x="10795" y="4482"/>
                    <a:pt x="10795" y="4490"/>
                  </a:cubicBezTo>
                  <a:lnTo>
                    <a:pt x="10841" y="4490"/>
                  </a:lnTo>
                  <a:lnTo>
                    <a:pt x="10841" y="4467"/>
                  </a:lnTo>
                  <a:lnTo>
                    <a:pt x="10856" y="4505"/>
                  </a:lnTo>
                  <a:lnTo>
                    <a:pt x="10917" y="4513"/>
                  </a:lnTo>
                  <a:cubicBezTo>
                    <a:pt x="10887" y="4528"/>
                    <a:pt x="10887" y="4521"/>
                    <a:pt x="10894" y="4544"/>
                  </a:cubicBezTo>
                  <a:lnTo>
                    <a:pt x="10856" y="4559"/>
                  </a:lnTo>
                  <a:cubicBezTo>
                    <a:pt x="10917" y="4544"/>
                    <a:pt x="10910" y="4559"/>
                    <a:pt x="10956" y="4559"/>
                  </a:cubicBezTo>
                  <a:lnTo>
                    <a:pt x="10933" y="4590"/>
                  </a:lnTo>
                  <a:cubicBezTo>
                    <a:pt x="10994" y="4582"/>
                    <a:pt x="11002" y="4590"/>
                    <a:pt x="11040" y="4590"/>
                  </a:cubicBezTo>
                  <a:lnTo>
                    <a:pt x="10994" y="4590"/>
                  </a:lnTo>
                  <a:cubicBezTo>
                    <a:pt x="11002" y="4597"/>
                    <a:pt x="11078" y="4620"/>
                    <a:pt x="11124" y="4628"/>
                  </a:cubicBezTo>
                  <a:cubicBezTo>
                    <a:pt x="11140" y="4597"/>
                    <a:pt x="11063" y="4597"/>
                    <a:pt x="11040" y="4590"/>
                  </a:cubicBezTo>
                  <a:lnTo>
                    <a:pt x="11071" y="4582"/>
                  </a:lnTo>
                  <a:lnTo>
                    <a:pt x="11032" y="4582"/>
                  </a:lnTo>
                  <a:cubicBezTo>
                    <a:pt x="11071" y="4551"/>
                    <a:pt x="10933" y="4567"/>
                    <a:pt x="10994" y="4521"/>
                  </a:cubicBezTo>
                  <a:cubicBezTo>
                    <a:pt x="11071" y="4513"/>
                    <a:pt x="11078" y="4544"/>
                    <a:pt x="11071" y="4559"/>
                  </a:cubicBezTo>
                  <a:cubicBezTo>
                    <a:pt x="11155" y="4559"/>
                    <a:pt x="11155" y="4597"/>
                    <a:pt x="11163" y="4636"/>
                  </a:cubicBezTo>
                  <a:cubicBezTo>
                    <a:pt x="11124" y="4628"/>
                    <a:pt x="11101" y="4628"/>
                    <a:pt x="11063" y="4628"/>
                  </a:cubicBezTo>
                  <a:lnTo>
                    <a:pt x="11101" y="4643"/>
                  </a:lnTo>
                  <a:cubicBezTo>
                    <a:pt x="11032" y="4674"/>
                    <a:pt x="11140" y="4682"/>
                    <a:pt x="11078" y="4720"/>
                  </a:cubicBezTo>
                  <a:cubicBezTo>
                    <a:pt x="11109" y="4758"/>
                    <a:pt x="11101" y="4751"/>
                    <a:pt x="11117" y="4789"/>
                  </a:cubicBezTo>
                  <a:lnTo>
                    <a:pt x="11147" y="4789"/>
                  </a:lnTo>
                  <a:lnTo>
                    <a:pt x="11163" y="4827"/>
                  </a:lnTo>
                  <a:lnTo>
                    <a:pt x="11140" y="4812"/>
                  </a:lnTo>
                  <a:cubicBezTo>
                    <a:pt x="11109" y="4812"/>
                    <a:pt x="11140" y="4865"/>
                    <a:pt x="11163" y="4865"/>
                  </a:cubicBezTo>
                  <a:cubicBezTo>
                    <a:pt x="11155" y="4888"/>
                    <a:pt x="11186" y="4911"/>
                    <a:pt x="11147" y="4927"/>
                  </a:cubicBezTo>
                  <a:cubicBezTo>
                    <a:pt x="11140" y="4950"/>
                    <a:pt x="11193" y="4988"/>
                    <a:pt x="11163" y="5019"/>
                  </a:cubicBezTo>
                  <a:cubicBezTo>
                    <a:pt x="11124" y="5026"/>
                    <a:pt x="11101" y="4988"/>
                    <a:pt x="11071" y="4973"/>
                  </a:cubicBezTo>
                  <a:cubicBezTo>
                    <a:pt x="11071" y="5011"/>
                    <a:pt x="11109" y="5042"/>
                    <a:pt x="11086" y="5095"/>
                  </a:cubicBezTo>
                  <a:cubicBezTo>
                    <a:pt x="11063" y="5118"/>
                    <a:pt x="11063" y="5095"/>
                    <a:pt x="11063" y="5126"/>
                  </a:cubicBezTo>
                  <a:lnTo>
                    <a:pt x="11101" y="5118"/>
                  </a:lnTo>
                  <a:lnTo>
                    <a:pt x="11109" y="5057"/>
                  </a:lnTo>
                  <a:cubicBezTo>
                    <a:pt x="11140" y="5057"/>
                    <a:pt x="11140" y="5057"/>
                    <a:pt x="11140" y="5026"/>
                  </a:cubicBezTo>
                  <a:lnTo>
                    <a:pt x="11155" y="5049"/>
                  </a:lnTo>
                  <a:lnTo>
                    <a:pt x="11117" y="5088"/>
                  </a:lnTo>
                  <a:lnTo>
                    <a:pt x="11147" y="5095"/>
                  </a:lnTo>
                  <a:lnTo>
                    <a:pt x="11124" y="5157"/>
                  </a:lnTo>
                  <a:lnTo>
                    <a:pt x="11109" y="5134"/>
                  </a:lnTo>
                  <a:lnTo>
                    <a:pt x="11124" y="5126"/>
                  </a:lnTo>
                  <a:lnTo>
                    <a:pt x="11071" y="5118"/>
                  </a:lnTo>
                  <a:cubicBezTo>
                    <a:pt x="11140" y="5218"/>
                    <a:pt x="11124" y="5294"/>
                    <a:pt x="11140" y="5394"/>
                  </a:cubicBezTo>
                  <a:lnTo>
                    <a:pt x="11109" y="5394"/>
                  </a:lnTo>
                  <a:cubicBezTo>
                    <a:pt x="11124" y="5402"/>
                    <a:pt x="11140" y="5478"/>
                    <a:pt x="11124" y="5517"/>
                  </a:cubicBezTo>
                  <a:cubicBezTo>
                    <a:pt x="11101" y="5517"/>
                    <a:pt x="11101" y="5440"/>
                    <a:pt x="11078" y="5440"/>
                  </a:cubicBezTo>
                  <a:cubicBezTo>
                    <a:pt x="11109" y="5432"/>
                    <a:pt x="11101" y="5409"/>
                    <a:pt x="11078" y="5432"/>
                  </a:cubicBezTo>
                  <a:cubicBezTo>
                    <a:pt x="11086" y="5509"/>
                    <a:pt x="11078" y="5578"/>
                    <a:pt x="11063" y="5624"/>
                  </a:cubicBezTo>
                  <a:cubicBezTo>
                    <a:pt x="11009" y="5632"/>
                    <a:pt x="11063" y="5555"/>
                    <a:pt x="11009" y="5540"/>
                  </a:cubicBezTo>
                  <a:lnTo>
                    <a:pt x="11009" y="5586"/>
                  </a:lnTo>
                  <a:cubicBezTo>
                    <a:pt x="10956" y="5655"/>
                    <a:pt x="10994" y="5823"/>
                    <a:pt x="10963" y="5900"/>
                  </a:cubicBezTo>
                  <a:cubicBezTo>
                    <a:pt x="10948" y="5907"/>
                    <a:pt x="10956" y="5846"/>
                    <a:pt x="10925" y="5869"/>
                  </a:cubicBezTo>
                  <a:cubicBezTo>
                    <a:pt x="10956" y="5900"/>
                    <a:pt x="10948" y="5930"/>
                    <a:pt x="10948" y="5961"/>
                  </a:cubicBezTo>
                  <a:lnTo>
                    <a:pt x="10971" y="5907"/>
                  </a:lnTo>
                  <a:lnTo>
                    <a:pt x="10994" y="5907"/>
                  </a:lnTo>
                  <a:cubicBezTo>
                    <a:pt x="10994" y="5961"/>
                    <a:pt x="10948" y="5969"/>
                    <a:pt x="10963" y="6022"/>
                  </a:cubicBezTo>
                  <a:lnTo>
                    <a:pt x="10925" y="6022"/>
                  </a:lnTo>
                  <a:cubicBezTo>
                    <a:pt x="10933" y="6061"/>
                    <a:pt x="10910" y="6084"/>
                    <a:pt x="10910" y="6114"/>
                  </a:cubicBezTo>
                  <a:lnTo>
                    <a:pt x="10879" y="6099"/>
                  </a:lnTo>
                  <a:cubicBezTo>
                    <a:pt x="10856" y="6114"/>
                    <a:pt x="10879" y="6137"/>
                    <a:pt x="10848" y="6137"/>
                  </a:cubicBezTo>
                  <a:lnTo>
                    <a:pt x="10871" y="6152"/>
                  </a:lnTo>
                  <a:cubicBezTo>
                    <a:pt x="10810" y="6252"/>
                    <a:pt x="10780" y="6321"/>
                    <a:pt x="10734" y="6436"/>
                  </a:cubicBezTo>
                  <a:lnTo>
                    <a:pt x="10718" y="6405"/>
                  </a:lnTo>
                  <a:lnTo>
                    <a:pt x="10688" y="6459"/>
                  </a:lnTo>
                  <a:cubicBezTo>
                    <a:pt x="10688" y="6497"/>
                    <a:pt x="10726" y="6467"/>
                    <a:pt x="10718" y="6497"/>
                  </a:cubicBezTo>
                  <a:cubicBezTo>
                    <a:pt x="10680" y="6505"/>
                    <a:pt x="10665" y="6536"/>
                    <a:pt x="10680" y="6398"/>
                  </a:cubicBezTo>
                  <a:lnTo>
                    <a:pt x="10626" y="6398"/>
                  </a:lnTo>
                  <a:lnTo>
                    <a:pt x="10657" y="6612"/>
                  </a:lnTo>
                  <a:cubicBezTo>
                    <a:pt x="10611" y="6620"/>
                    <a:pt x="10626" y="6696"/>
                    <a:pt x="10626" y="6696"/>
                  </a:cubicBezTo>
                  <a:lnTo>
                    <a:pt x="10412" y="6696"/>
                  </a:lnTo>
                  <a:lnTo>
                    <a:pt x="10435" y="6704"/>
                  </a:lnTo>
                  <a:cubicBezTo>
                    <a:pt x="10427" y="6742"/>
                    <a:pt x="10343" y="6788"/>
                    <a:pt x="10312" y="6773"/>
                  </a:cubicBezTo>
                  <a:cubicBezTo>
                    <a:pt x="10297" y="6827"/>
                    <a:pt x="10373" y="6750"/>
                    <a:pt x="10381" y="6804"/>
                  </a:cubicBezTo>
                  <a:cubicBezTo>
                    <a:pt x="10373" y="6819"/>
                    <a:pt x="10358" y="6804"/>
                    <a:pt x="10335" y="6819"/>
                  </a:cubicBezTo>
                  <a:cubicBezTo>
                    <a:pt x="10335" y="6857"/>
                    <a:pt x="10297" y="6865"/>
                    <a:pt x="10320" y="6903"/>
                  </a:cubicBezTo>
                  <a:cubicBezTo>
                    <a:pt x="10305" y="6926"/>
                    <a:pt x="10282" y="6957"/>
                    <a:pt x="10259" y="6942"/>
                  </a:cubicBezTo>
                  <a:lnTo>
                    <a:pt x="10259" y="6980"/>
                  </a:lnTo>
                  <a:cubicBezTo>
                    <a:pt x="10297" y="6980"/>
                    <a:pt x="10236" y="6965"/>
                    <a:pt x="10282" y="6965"/>
                  </a:cubicBezTo>
                  <a:cubicBezTo>
                    <a:pt x="10305" y="7003"/>
                    <a:pt x="10228" y="7056"/>
                    <a:pt x="10220" y="7118"/>
                  </a:cubicBezTo>
                  <a:cubicBezTo>
                    <a:pt x="10205" y="7095"/>
                    <a:pt x="10190" y="7087"/>
                    <a:pt x="10197" y="7056"/>
                  </a:cubicBezTo>
                  <a:cubicBezTo>
                    <a:pt x="10151" y="7072"/>
                    <a:pt x="10197" y="7125"/>
                    <a:pt x="10182" y="7164"/>
                  </a:cubicBezTo>
                  <a:cubicBezTo>
                    <a:pt x="10128" y="7164"/>
                    <a:pt x="10144" y="7202"/>
                    <a:pt x="10128" y="7240"/>
                  </a:cubicBezTo>
                  <a:cubicBezTo>
                    <a:pt x="10082" y="7240"/>
                    <a:pt x="10075" y="7279"/>
                    <a:pt x="10052" y="7317"/>
                  </a:cubicBezTo>
                  <a:lnTo>
                    <a:pt x="10067" y="7263"/>
                  </a:lnTo>
                  <a:lnTo>
                    <a:pt x="10036" y="7225"/>
                  </a:lnTo>
                  <a:cubicBezTo>
                    <a:pt x="10036" y="7271"/>
                    <a:pt x="10006" y="7309"/>
                    <a:pt x="10013" y="7355"/>
                  </a:cubicBezTo>
                  <a:lnTo>
                    <a:pt x="9967" y="7386"/>
                  </a:lnTo>
                  <a:cubicBezTo>
                    <a:pt x="9929" y="7363"/>
                    <a:pt x="10013" y="7325"/>
                    <a:pt x="9960" y="7340"/>
                  </a:cubicBezTo>
                  <a:cubicBezTo>
                    <a:pt x="9960" y="7309"/>
                    <a:pt x="9990" y="7317"/>
                    <a:pt x="9990" y="7286"/>
                  </a:cubicBezTo>
                  <a:cubicBezTo>
                    <a:pt x="9960" y="7279"/>
                    <a:pt x="9952" y="7355"/>
                    <a:pt x="9929" y="7325"/>
                  </a:cubicBezTo>
                  <a:cubicBezTo>
                    <a:pt x="9929" y="7355"/>
                    <a:pt x="9914" y="7363"/>
                    <a:pt x="9899" y="7401"/>
                  </a:cubicBezTo>
                  <a:cubicBezTo>
                    <a:pt x="9876" y="7363"/>
                    <a:pt x="9876" y="7432"/>
                    <a:pt x="9837" y="7432"/>
                  </a:cubicBezTo>
                  <a:cubicBezTo>
                    <a:pt x="9837" y="7478"/>
                    <a:pt x="9799" y="7501"/>
                    <a:pt x="9776" y="7539"/>
                  </a:cubicBezTo>
                  <a:lnTo>
                    <a:pt x="9837" y="7516"/>
                  </a:lnTo>
                  <a:cubicBezTo>
                    <a:pt x="9860" y="7547"/>
                    <a:pt x="9807" y="7570"/>
                    <a:pt x="9784" y="7585"/>
                  </a:cubicBezTo>
                  <a:lnTo>
                    <a:pt x="9776" y="7539"/>
                  </a:lnTo>
                  <a:lnTo>
                    <a:pt x="9730" y="7516"/>
                  </a:lnTo>
                  <a:cubicBezTo>
                    <a:pt x="9761" y="7554"/>
                    <a:pt x="9707" y="7554"/>
                    <a:pt x="9707" y="7608"/>
                  </a:cubicBezTo>
                  <a:cubicBezTo>
                    <a:pt x="9738" y="7616"/>
                    <a:pt x="9730" y="7585"/>
                    <a:pt x="9761" y="7585"/>
                  </a:cubicBezTo>
                  <a:cubicBezTo>
                    <a:pt x="9745" y="7608"/>
                    <a:pt x="9738" y="7631"/>
                    <a:pt x="9707" y="7623"/>
                  </a:cubicBezTo>
                  <a:lnTo>
                    <a:pt x="9707" y="7593"/>
                  </a:lnTo>
                  <a:lnTo>
                    <a:pt x="9684" y="7593"/>
                  </a:lnTo>
                  <a:cubicBezTo>
                    <a:pt x="9653" y="7593"/>
                    <a:pt x="9699" y="7631"/>
                    <a:pt x="9661" y="7616"/>
                  </a:cubicBezTo>
                  <a:cubicBezTo>
                    <a:pt x="9684" y="7623"/>
                    <a:pt x="9699" y="7631"/>
                    <a:pt x="9699" y="7662"/>
                  </a:cubicBezTo>
                  <a:cubicBezTo>
                    <a:pt x="9684" y="7685"/>
                    <a:pt x="9692" y="7654"/>
                    <a:pt x="9661" y="7654"/>
                  </a:cubicBezTo>
                  <a:lnTo>
                    <a:pt x="9684" y="7692"/>
                  </a:lnTo>
                  <a:lnTo>
                    <a:pt x="9661" y="7708"/>
                  </a:lnTo>
                  <a:cubicBezTo>
                    <a:pt x="9623" y="7708"/>
                    <a:pt x="9646" y="7662"/>
                    <a:pt x="9615" y="7654"/>
                  </a:cubicBezTo>
                  <a:lnTo>
                    <a:pt x="9630" y="7700"/>
                  </a:lnTo>
                  <a:cubicBezTo>
                    <a:pt x="9630" y="7738"/>
                    <a:pt x="9584" y="7708"/>
                    <a:pt x="9592" y="7746"/>
                  </a:cubicBezTo>
                  <a:cubicBezTo>
                    <a:pt x="9569" y="7746"/>
                    <a:pt x="9569" y="7738"/>
                    <a:pt x="9546" y="7738"/>
                  </a:cubicBezTo>
                  <a:cubicBezTo>
                    <a:pt x="9538" y="7777"/>
                    <a:pt x="9508" y="7777"/>
                    <a:pt x="9492" y="7784"/>
                  </a:cubicBezTo>
                  <a:cubicBezTo>
                    <a:pt x="9500" y="7823"/>
                    <a:pt x="9462" y="7846"/>
                    <a:pt x="9431" y="7861"/>
                  </a:cubicBezTo>
                  <a:cubicBezTo>
                    <a:pt x="9416" y="7861"/>
                    <a:pt x="9439" y="7823"/>
                    <a:pt x="9416" y="7838"/>
                  </a:cubicBezTo>
                  <a:cubicBezTo>
                    <a:pt x="9416" y="7884"/>
                    <a:pt x="9378" y="7884"/>
                    <a:pt x="9347" y="7914"/>
                  </a:cubicBezTo>
                  <a:lnTo>
                    <a:pt x="9362" y="7953"/>
                  </a:lnTo>
                  <a:cubicBezTo>
                    <a:pt x="9339" y="7976"/>
                    <a:pt x="9339" y="7922"/>
                    <a:pt x="9309" y="7930"/>
                  </a:cubicBezTo>
                  <a:lnTo>
                    <a:pt x="9301" y="7960"/>
                  </a:lnTo>
                  <a:cubicBezTo>
                    <a:pt x="9209" y="7937"/>
                    <a:pt x="9209" y="8052"/>
                    <a:pt x="9132" y="8052"/>
                  </a:cubicBezTo>
                  <a:cubicBezTo>
                    <a:pt x="9132" y="8106"/>
                    <a:pt x="9125" y="8106"/>
                    <a:pt x="9094" y="8144"/>
                  </a:cubicBezTo>
                  <a:lnTo>
                    <a:pt x="9048" y="8152"/>
                  </a:lnTo>
                  <a:lnTo>
                    <a:pt x="9079" y="8091"/>
                  </a:lnTo>
                  <a:cubicBezTo>
                    <a:pt x="9040" y="8091"/>
                    <a:pt x="9018" y="8129"/>
                    <a:pt x="9010" y="8160"/>
                  </a:cubicBezTo>
                  <a:cubicBezTo>
                    <a:pt x="8979" y="8167"/>
                    <a:pt x="8979" y="8152"/>
                    <a:pt x="8956" y="8129"/>
                  </a:cubicBezTo>
                  <a:cubicBezTo>
                    <a:pt x="8933" y="8152"/>
                    <a:pt x="8918" y="8144"/>
                    <a:pt x="8918" y="8183"/>
                  </a:cubicBezTo>
                  <a:lnTo>
                    <a:pt x="8887" y="8167"/>
                  </a:lnTo>
                  <a:cubicBezTo>
                    <a:pt x="8903" y="8190"/>
                    <a:pt x="8857" y="8236"/>
                    <a:pt x="8818" y="8206"/>
                  </a:cubicBezTo>
                  <a:cubicBezTo>
                    <a:pt x="8818" y="8259"/>
                    <a:pt x="8803" y="8244"/>
                    <a:pt x="8765" y="8259"/>
                  </a:cubicBezTo>
                  <a:cubicBezTo>
                    <a:pt x="8749" y="8282"/>
                    <a:pt x="8772" y="8267"/>
                    <a:pt x="8780" y="8275"/>
                  </a:cubicBezTo>
                  <a:lnTo>
                    <a:pt x="8742" y="8298"/>
                  </a:lnTo>
                  <a:cubicBezTo>
                    <a:pt x="8711" y="8275"/>
                    <a:pt x="8726" y="8275"/>
                    <a:pt x="8726" y="8244"/>
                  </a:cubicBezTo>
                  <a:cubicBezTo>
                    <a:pt x="8703" y="8259"/>
                    <a:pt x="8673" y="8267"/>
                    <a:pt x="8634" y="8236"/>
                  </a:cubicBezTo>
                  <a:lnTo>
                    <a:pt x="8657" y="8229"/>
                  </a:lnTo>
                  <a:lnTo>
                    <a:pt x="8573" y="8244"/>
                  </a:lnTo>
                  <a:cubicBezTo>
                    <a:pt x="8634" y="8236"/>
                    <a:pt x="8634" y="8275"/>
                    <a:pt x="8696" y="8267"/>
                  </a:cubicBezTo>
                  <a:cubicBezTo>
                    <a:pt x="8665" y="8336"/>
                    <a:pt x="8619" y="8259"/>
                    <a:pt x="8588" y="8282"/>
                  </a:cubicBezTo>
                  <a:lnTo>
                    <a:pt x="8657" y="8344"/>
                  </a:lnTo>
                  <a:lnTo>
                    <a:pt x="8573" y="8321"/>
                  </a:lnTo>
                  <a:cubicBezTo>
                    <a:pt x="8558" y="8351"/>
                    <a:pt x="8573" y="8382"/>
                    <a:pt x="8573" y="8412"/>
                  </a:cubicBezTo>
                  <a:cubicBezTo>
                    <a:pt x="8558" y="8374"/>
                    <a:pt x="8535" y="8382"/>
                    <a:pt x="8504" y="8374"/>
                  </a:cubicBezTo>
                  <a:cubicBezTo>
                    <a:pt x="8481" y="8359"/>
                    <a:pt x="8512" y="8336"/>
                    <a:pt x="8481" y="8321"/>
                  </a:cubicBezTo>
                  <a:lnTo>
                    <a:pt x="8481" y="8374"/>
                  </a:lnTo>
                  <a:lnTo>
                    <a:pt x="8466" y="8389"/>
                  </a:lnTo>
                  <a:lnTo>
                    <a:pt x="8405" y="8382"/>
                  </a:lnTo>
                  <a:cubicBezTo>
                    <a:pt x="8397" y="8359"/>
                    <a:pt x="8458" y="8359"/>
                    <a:pt x="8435" y="8336"/>
                  </a:cubicBezTo>
                  <a:cubicBezTo>
                    <a:pt x="8420" y="8359"/>
                    <a:pt x="8290" y="8458"/>
                    <a:pt x="8305" y="8382"/>
                  </a:cubicBezTo>
                  <a:lnTo>
                    <a:pt x="8251" y="8397"/>
                  </a:lnTo>
                  <a:cubicBezTo>
                    <a:pt x="8244" y="8458"/>
                    <a:pt x="8175" y="8428"/>
                    <a:pt x="8152" y="8497"/>
                  </a:cubicBezTo>
                  <a:cubicBezTo>
                    <a:pt x="8129" y="8458"/>
                    <a:pt x="8098" y="8497"/>
                    <a:pt x="8114" y="8458"/>
                  </a:cubicBezTo>
                  <a:lnTo>
                    <a:pt x="8083" y="8504"/>
                  </a:lnTo>
                  <a:cubicBezTo>
                    <a:pt x="8037" y="8512"/>
                    <a:pt x="7999" y="8504"/>
                    <a:pt x="7960" y="8543"/>
                  </a:cubicBezTo>
                  <a:cubicBezTo>
                    <a:pt x="7945" y="8512"/>
                    <a:pt x="7907" y="8527"/>
                    <a:pt x="7907" y="8550"/>
                  </a:cubicBezTo>
                  <a:cubicBezTo>
                    <a:pt x="7891" y="8527"/>
                    <a:pt x="7868" y="8543"/>
                    <a:pt x="7861" y="8535"/>
                  </a:cubicBezTo>
                  <a:cubicBezTo>
                    <a:pt x="7868" y="8550"/>
                    <a:pt x="7884" y="8550"/>
                    <a:pt x="7891" y="8581"/>
                  </a:cubicBezTo>
                  <a:lnTo>
                    <a:pt x="7830" y="8550"/>
                  </a:lnTo>
                  <a:cubicBezTo>
                    <a:pt x="7807" y="8550"/>
                    <a:pt x="7822" y="8589"/>
                    <a:pt x="7776" y="8550"/>
                  </a:cubicBezTo>
                  <a:lnTo>
                    <a:pt x="7776" y="8581"/>
                  </a:lnTo>
                  <a:lnTo>
                    <a:pt x="7853" y="8589"/>
                  </a:lnTo>
                  <a:cubicBezTo>
                    <a:pt x="7815" y="8589"/>
                    <a:pt x="7776" y="8589"/>
                    <a:pt x="7730" y="8604"/>
                  </a:cubicBezTo>
                  <a:lnTo>
                    <a:pt x="7715" y="8581"/>
                  </a:lnTo>
                  <a:cubicBezTo>
                    <a:pt x="7738" y="8573"/>
                    <a:pt x="7776" y="8589"/>
                    <a:pt x="7776" y="8550"/>
                  </a:cubicBezTo>
                  <a:cubicBezTo>
                    <a:pt x="7746" y="8535"/>
                    <a:pt x="7730" y="8581"/>
                    <a:pt x="7677" y="8550"/>
                  </a:cubicBezTo>
                  <a:lnTo>
                    <a:pt x="7662" y="8566"/>
                  </a:lnTo>
                  <a:lnTo>
                    <a:pt x="7669" y="8589"/>
                  </a:lnTo>
                  <a:lnTo>
                    <a:pt x="7593" y="8612"/>
                  </a:lnTo>
                  <a:lnTo>
                    <a:pt x="7577" y="8573"/>
                  </a:lnTo>
                  <a:cubicBezTo>
                    <a:pt x="7554" y="8589"/>
                    <a:pt x="7585" y="8604"/>
                    <a:pt x="7554" y="8604"/>
                  </a:cubicBezTo>
                  <a:cubicBezTo>
                    <a:pt x="7539" y="8581"/>
                    <a:pt x="7562" y="8573"/>
                    <a:pt x="7539" y="8573"/>
                  </a:cubicBezTo>
                  <a:lnTo>
                    <a:pt x="7524" y="8604"/>
                  </a:lnTo>
                  <a:cubicBezTo>
                    <a:pt x="7439" y="8527"/>
                    <a:pt x="7332" y="8589"/>
                    <a:pt x="7255" y="8550"/>
                  </a:cubicBezTo>
                  <a:lnTo>
                    <a:pt x="7278" y="8527"/>
                  </a:lnTo>
                  <a:cubicBezTo>
                    <a:pt x="7248" y="8504"/>
                    <a:pt x="7210" y="8550"/>
                    <a:pt x="7179" y="8504"/>
                  </a:cubicBezTo>
                  <a:lnTo>
                    <a:pt x="7179" y="8535"/>
                  </a:lnTo>
                  <a:lnTo>
                    <a:pt x="7141" y="8550"/>
                  </a:lnTo>
                  <a:lnTo>
                    <a:pt x="7156" y="8527"/>
                  </a:lnTo>
                  <a:lnTo>
                    <a:pt x="7102" y="8504"/>
                  </a:lnTo>
                  <a:lnTo>
                    <a:pt x="7118" y="8535"/>
                  </a:lnTo>
                  <a:lnTo>
                    <a:pt x="7079" y="8543"/>
                  </a:lnTo>
                  <a:lnTo>
                    <a:pt x="7079" y="8512"/>
                  </a:lnTo>
                  <a:lnTo>
                    <a:pt x="7049" y="8535"/>
                  </a:lnTo>
                  <a:lnTo>
                    <a:pt x="7026" y="8497"/>
                  </a:lnTo>
                  <a:cubicBezTo>
                    <a:pt x="6972" y="8497"/>
                    <a:pt x="6903" y="8497"/>
                    <a:pt x="6849" y="8474"/>
                  </a:cubicBezTo>
                  <a:lnTo>
                    <a:pt x="6857" y="8497"/>
                  </a:lnTo>
                  <a:lnTo>
                    <a:pt x="6811" y="8497"/>
                  </a:lnTo>
                  <a:lnTo>
                    <a:pt x="6819" y="8466"/>
                  </a:lnTo>
                  <a:cubicBezTo>
                    <a:pt x="6788" y="8451"/>
                    <a:pt x="6712" y="8458"/>
                    <a:pt x="6696" y="8466"/>
                  </a:cubicBezTo>
                  <a:cubicBezTo>
                    <a:pt x="6696" y="8435"/>
                    <a:pt x="6673" y="8428"/>
                    <a:pt x="6643" y="8435"/>
                  </a:cubicBezTo>
                  <a:cubicBezTo>
                    <a:pt x="6673" y="8466"/>
                    <a:pt x="6643" y="8458"/>
                    <a:pt x="6627" y="8466"/>
                  </a:cubicBezTo>
                  <a:cubicBezTo>
                    <a:pt x="6681" y="8466"/>
                    <a:pt x="6704" y="8512"/>
                    <a:pt x="6773" y="8512"/>
                  </a:cubicBezTo>
                  <a:lnTo>
                    <a:pt x="6758" y="8497"/>
                  </a:lnTo>
                  <a:lnTo>
                    <a:pt x="6796" y="8497"/>
                  </a:lnTo>
                  <a:cubicBezTo>
                    <a:pt x="6811" y="8527"/>
                    <a:pt x="6819" y="8527"/>
                    <a:pt x="6834" y="8550"/>
                  </a:cubicBezTo>
                  <a:cubicBezTo>
                    <a:pt x="6773" y="8512"/>
                    <a:pt x="6658" y="8535"/>
                    <a:pt x="6620" y="8489"/>
                  </a:cubicBezTo>
                  <a:lnTo>
                    <a:pt x="6604" y="8504"/>
                  </a:lnTo>
                  <a:cubicBezTo>
                    <a:pt x="6581" y="8504"/>
                    <a:pt x="6620" y="8489"/>
                    <a:pt x="6597" y="8474"/>
                  </a:cubicBezTo>
                  <a:cubicBezTo>
                    <a:pt x="6551" y="8512"/>
                    <a:pt x="6512" y="8474"/>
                    <a:pt x="6482" y="8458"/>
                  </a:cubicBezTo>
                  <a:cubicBezTo>
                    <a:pt x="6466" y="8489"/>
                    <a:pt x="6436" y="8474"/>
                    <a:pt x="6413" y="8458"/>
                  </a:cubicBezTo>
                  <a:cubicBezTo>
                    <a:pt x="6436" y="8435"/>
                    <a:pt x="6466" y="8420"/>
                    <a:pt x="6451" y="8389"/>
                  </a:cubicBezTo>
                  <a:lnTo>
                    <a:pt x="6512" y="8382"/>
                  </a:lnTo>
                  <a:lnTo>
                    <a:pt x="6482" y="8344"/>
                  </a:lnTo>
                  <a:lnTo>
                    <a:pt x="6436" y="8374"/>
                  </a:lnTo>
                  <a:cubicBezTo>
                    <a:pt x="6413" y="8374"/>
                    <a:pt x="6397" y="8344"/>
                    <a:pt x="6367" y="8359"/>
                  </a:cubicBezTo>
                  <a:cubicBezTo>
                    <a:pt x="6359" y="8313"/>
                    <a:pt x="6290" y="8313"/>
                    <a:pt x="6244" y="8321"/>
                  </a:cubicBezTo>
                  <a:cubicBezTo>
                    <a:pt x="6252" y="8282"/>
                    <a:pt x="6237" y="8282"/>
                    <a:pt x="6183" y="8298"/>
                  </a:cubicBezTo>
                  <a:lnTo>
                    <a:pt x="6206" y="8267"/>
                  </a:lnTo>
                  <a:cubicBezTo>
                    <a:pt x="6168" y="8236"/>
                    <a:pt x="6106" y="8259"/>
                    <a:pt x="6068" y="8229"/>
                  </a:cubicBezTo>
                  <a:lnTo>
                    <a:pt x="6060" y="8259"/>
                  </a:lnTo>
                  <a:lnTo>
                    <a:pt x="6022" y="8244"/>
                  </a:lnTo>
                  <a:lnTo>
                    <a:pt x="6022" y="8221"/>
                  </a:lnTo>
                  <a:cubicBezTo>
                    <a:pt x="6007" y="8206"/>
                    <a:pt x="6014" y="8244"/>
                    <a:pt x="5984" y="8221"/>
                  </a:cubicBezTo>
                  <a:lnTo>
                    <a:pt x="5984" y="8206"/>
                  </a:lnTo>
                  <a:cubicBezTo>
                    <a:pt x="5984" y="8206"/>
                    <a:pt x="5945" y="8160"/>
                    <a:pt x="5915" y="8190"/>
                  </a:cubicBezTo>
                  <a:lnTo>
                    <a:pt x="5907" y="8144"/>
                  </a:lnTo>
                  <a:cubicBezTo>
                    <a:pt x="5900" y="8183"/>
                    <a:pt x="5869" y="8129"/>
                    <a:pt x="5869" y="8129"/>
                  </a:cubicBezTo>
                  <a:cubicBezTo>
                    <a:pt x="5823" y="8121"/>
                    <a:pt x="5792" y="8160"/>
                    <a:pt x="5746" y="8106"/>
                  </a:cubicBezTo>
                  <a:cubicBezTo>
                    <a:pt x="5723" y="8129"/>
                    <a:pt x="5677" y="8091"/>
                    <a:pt x="5639" y="8083"/>
                  </a:cubicBezTo>
                  <a:lnTo>
                    <a:pt x="5647" y="8052"/>
                  </a:lnTo>
                  <a:cubicBezTo>
                    <a:pt x="5608" y="8083"/>
                    <a:pt x="5593" y="8037"/>
                    <a:pt x="5547" y="8052"/>
                  </a:cubicBezTo>
                  <a:lnTo>
                    <a:pt x="5585" y="8091"/>
                  </a:lnTo>
                  <a:lnTo>
                    <a:pt x="5532" y="8106"/>
                  </a:lnTo>
                  <a:lnTo>
                    <a:pt x="5570" y="8129"/>
                  </a:lnTo>
                  <a:lnTo>
                    <a:pt x="5547" y="8152"/>
                  </a:lnTo>
                  <a:cubicBezTo>
                    <a:pt x="5532" y="8152"/>
                    <a:pt x="5516" y="8106"/>
                    <a:pt x="5478" y="8121"/>
                  </a:cubicBezTo>
                  <a:lnTo>
                    <a:pt x="5478" y="8075"/>
                  </a:lnTo>
                  <a:cubicBezTo>
                    <a:pt x="5455" y="8045"/>
                    <a:pt x="5432" y="8068"/>
                    <a:pt x="5409" y="8029"/>
                  </a:cubicBezTo>
                  <a:cubicBezTo>
                    <a:pt x="5402" y="8037"/>
                    <a:pt x="5402" y="8068"/>
                    <a:pt x="5371" y="8045"/>
                  </a:cubicBezTo>
                  <a:cubicBezTo>
                    <a:pt x="5402" y="8006"/>
                    <a:pt x="5470" y="7999"/>
                    <a:pt x="5524" y="7999"/>
                  </a:cubicBezTo>
                  <a:lnTo>
                    <a:pt x="5470" y="7953"/>
                  </a:lnTo>
                  <a:lnTo>
                    <a:pt x="5432" y="7953"/>
                  </a:lnTo>
                  <a:lnTo>
                    <a:pt x="5409" y="7976"/>
                  </a:lnTo>
                  <a:cubicBezTo>
                    <a:pt x="5371" y="7976"/>
                    <a:pt x="5402" y="7960"/>
                    <a:pt x="5379" y="7930"/>
                  </a:cubicBezTo>
                  <a:cubicBezTo>
                    <a:pt x="5363" y="7976"/>
                    <a:pt x="5248" y="7937"/>
                    <a:pt x="5256" y="7884"/>
                  </a:cubicBezTo>
                  <a:cubicBezTo>
                    <a:pt x="5248" y="7914"/>
                    <a:pt x="5225" y="7876"/>
                    <a:pt x="5202" y="7892"/>
                  </a:cubicBezTo>
                  <a:cubicBezTo>
                    <a:pt x="5210" y="7922"/>
                    <a:pt x="5248" y="7899"/>
                    <a:pt x="5256" y="7930"/>
                  </a:cubicBezTo>
                  <a:lnTo>
                    <a:pt x="5179" y="7892"/>
                  </a:lnTo>
                  <a:lnTo>
                    <a:pt x="5141" y="7914"/>
                  </a:lnTo>
                  <a:lnTo>
                    <a:pt x="5149" y="7892"/>
                  </a:lnTo>
                  <a:lnTo>
                    <a:pt x="5126" y="7930"/>
                  </a:lnTo>
                  <a:lnTo>
                    <a:pt x="5179" y="7930"/>
                  </a:lnTo>
                  <a:lnTo>
                    <a:pt x="5179" y="7968"/>
                  </a:lnTo>
                  <a:cubicBezTo>
                    <a:pt x="5141" y="7968"/>
                    <a:pt x="5133" y="7922"/>
                    <a:pt x="5087" y="7930"/>
                  </a:cubicBezTo>
                  <a:cubicBezTo>
                    <a:pt x="5087" y="7899"/>
                    <a:pt x="5164" y="7892"/>
                    <a:pt x="5110" y="7861"/>
                  </a:cubicBezTo>
                  <a:cubicBezTo>
                    <a:pt x="5103" y="7892"/>
                    <a:pt x="5095" y="7876"/>
                    <a:pt x="5064" y="7876"/>
                  </a:cubicBezTo>
                  <a:cubicBezTo>
                    <a:pt x="5072" y="7838"/>
                    <a:pt x="5095" y="7876"/>
                    <a:pt x="5057" y="7823"/>
                  </a:cubicBezTo>
                  <a:cubicBezTo>
                    <a:pt x="5049" y="7846"/>
                    <a:pt x="5034" y="7853"/>
                    <a:pt x="5011" y="7846"/>
                  </a:cubicBezTo>
                  <a:cubicBezTo>
                    <a:pt x="5018" y="7800"/>
                    <a:pt x="4950" y="7838"/>
                    <a:pt x="4942" y="7784"/>
                  </a:cubicBezTo>
                  <a:cubicBezTo>
                    <a:pt x="5018" y="7815"/>
                    <a:pt x="5095" y="7807"/>
                    <a:pt x="5172" y="7876"/>
                  </a:cubicBezTo>
                  <a:cubicBezTo>
                    <a:pt x="5149" y="7823"/>
                    <a:pt x="5241" y="7884"/>
                    <a:pt x="5248" y="7838"/>
                  </a:cubicBezTo>
                  <a:lnTo>
                    <a:pt x="5218" y="7807"/>
                  </a:lnTo>
                  <a:cubicBezTo>
                    <a:pt x="5187" y="7838"/>
                    <a:pt x="5149" y="7784"/>
                    <a:pt x="5141" y="7761"/>
                  </a:cubicBezTo>
                  <a:cubicBezTo>
                    <a:pt x="5141" y="7800"/>
                    <a:pt x="5103" y="7777"/>
                    <a:pt x="5103" y="7815"/>
                  </a:cubicBezTo>
                  <a:lnTo>
                    <a:pt x="5057" y="7800"/>
                  </a:lnTo>
                  <a:cubicBezTo>
                    <a:pt x="5057" y="7777"/>
                    <a:pt x="5103" y="7823"/>
                    <a:pt x="5072" y="7769"/>
                  </a:cubicBezTo>
                  <a:lnTo>
                    <a:pt x="5126" y="7777"/>
                  </a:lnTo>
                  <a:lnTo>
                    <a:pt x="5110" y="7738"/>
                  </a:lnTo>
                  <a:cubicBezTo>
                    <a:pt x="5057" y="7761"/>
                    <a:pt x="5064" y="7731"/>
                    <a:pt x="5064" y="7700"/>
                  </a:cubicBezTo>
                  <a:cubicBezTo>
                    <a:pt x="5049" y="7746"/>
                    <a:pt x="4980" y="7685"/>
                    <a:pt x="4934" y="7669"/>
                  </a:cubicBezTo>
                  <a:lnTo>
                    <a:pt x="4942" y="7708"/>
                  </a:lnTo>
                  <a:cubicBezTo>
                    <a:pt x="4881" y="7731"/>
                    <a:pt x="4827" y="7662"/>
                    <a:pt x="4789" y="7685"/>
                  </a:cubicBezTo>
                  <a:lnTo>
                    <a:pt x="4796" y="7646"/>
                  </a:lnTo>
                  <a:cubicBezTo>
                    <a:pt x="4835" y="7662"/>
                    <a:pt x="4873" y="7662"/>
                    <a:pt x="4904" y="7692"/>
                  </a:cubicBezTo>
                  <a:lnTo>
                    <a:pt x="4919" y="7654"/>
                  </a:lnTo>
                  <a:lnTo>
                    <a:pt x="4896" y="7646"/>
                  </a:lnTo>
                  <a:lnTo>
                    <a:pt x="4881" y="7662"/>
                  </a:lnTo>
                  <a:cubicBezTo>
                    <a:pt x="4865" y="7616"/>
                    <a:pt x="4750" y="7608"/>
                    <a:pt x="4720" y="7623"/>
                  </a:cubicBezTo>
                  <a:cubicBezTo>
                    <a:pt x="4758" y="7577"/>
                    <a:pt x="4689" y="7577"/>
                    <a:pt x="4689" y="7531"/>
                  </a:cubicBezTo>
                  <a:lnTo>
                    <a:pt x="4651" y="7516"/>
                  </a:lnTo>
                  <a:lnTo>
                    <a:pt x="4681" y="7554"/>
                  </a:lnTo>
                  <a:cubicBezTo>
                    <a:pt x="4681" y="7585"/>
                    <a:pt x="4635" y="7585"/>
                    <a:pt x="4589" y="7593"/>
                  </a:cubicBezTo>
                  <a:cubicBezTo>
                    <a:pt x="4574" y="7547"/>
                    <a:pt x="4628" y="7577"/>
                    <a:pt x="4643" y="7554"/>
                  </a:cubicBezTo>
                  <a:cubicBezTo>
                    <a:pt x="4628" y="7516"/>
                    <a:pt x="4612" y="7547"/>
                    <a:pt x="4574" y="7547"/>
                  </a:cubicBezTo>
                  <a:lnTo>
                    <a:pt x="4566" y="7585"/>
                  </a:lnTo>
                  <a:lnTo>
                    <a:pt x="4521" y="7570"/>
                  </a:lnTo>
                  <a:cubicBezTo>
                    <a:pt x="4536" y="7608"/>
                    <a:pt x="4589" y="7570"/>
                    <a:pt x="4597" y="7623"/>
                  </a:cubicBezTo>
                  <a:cubicBezTo>
                    <a:pt x="4635" y="7616"/>
                    <a:pt x="4681" y="7616"/>
                    <a:pt x="4712" y="7631"/>
                  </a:cubicBezTo>
                  <a:lnTo>
                    <a:pt x="4674" y="7623"/>
                  </a:lnTo>
                  <a:lnTo>
                    <a:pt x="4704" y="7631"/>
                  </a:lnTo>
                  <a:cubicBezTo>
                    <a:pt x="4651" y="7738"/>
                    <a:pt x="4513" y="7554"/>
                    <a:pt x="4398" y="7547"/>
                  </a:cubicBezTo>
                  <a:lnTo>
                    <a:pt x="4398" y="7577"/>
                  </a:lnTo>
                  <a:cubicBezTo>
                    <a:pt x="4406" y="7593"/>
                    <a:pt x="4436" y="7577"/>
                    <a:pt x="4436" y="7608"/>
                  </a:cubicBezTo>
                  <a:cubicBezTo>
                    <a:pt x="4436" y="7623"/>
                    <a:pt x="4367" y="7616"/>
                    <a:pt x="4367" y="7585"/>
                  </a:cubicBezTo>
                  <a:cubicBezTo>
                    <a:pt x="4367" y="7616"/>
                    <a:pt x="4291" y="7623"/>
                    <a:pt x="4291" y="7585"/>
                  </a:cubicBezTo>
                  <a:lnTo>
                    <a:pt x="4344" y="7608"/>
                  </a:lnTo>
                  <a:cubicBezTo>
                    <a:pt x="4360" y="7570"/>
                    <a:pt x="4375" y="7585"/>
                    <a:pt x="4398" y="7554"/>
                  </a:cubicBezTo>
                  <a:cubicBezTo>
                    <a:pt x="4375" y="7531"/>
                    <a:pt x="4383" y="7531"/>
                    <a:pt x="4367" y="7501"/>
                  </a:cubicBezTo>
                  <a:cubicBezTo>
                    <a:pt x="4413" y="7508"/>
                    <a:pt x="4436" y="7547"/>
                    <a:pt x="4513" y="7539"/>
                  </a:cubicBezTo>
                  <a:cubicBezTo>
                    <a:pt x="4498" y="7501"/>
                    <a:pt x="4528" y="7508"/>
                    <a:pt x="4498" y="7478"/>
                  </a:cubicBezTo>
                  <a:cubicBezTo>
                    <a:pt x="4490" y="7501"/>
                    <a:pt x="4513" y="7531"/>
                    <a:pt x="4459" y="7531"/>
                  </a:cubicBezTo>
                  <a:cubicBezTo>
                    <a:pt x="4421" y="7508"/>
                    <a:pt x="4383" y="7470"/>
                    <a:pt x="4337" y="7462"/>
                  </a:cubicBezTo>
                  <a:lnTo>
                    <a:pt x="4329" y="7501"/>
                  </a:lnTo>
                  <a:lnTo>
                    <a:pt x="4375" y="7539"/>
                  </a:lnTo>
                  <a:lnTo>
                    <a:pt x="4321" y="7547"/>
                  </a:lnTo>
                  <a:lnTo>
                    <a:pt x="4329" y="7531"/>
                  </a:lnTo>
                  <a:cubicBezTo>
                    <a:pt x="4298" y="7501"/>
                    <a:pt x="4298" y="7554"/>
                    <a:pt x="4268" y="7516"/>
                  </a:cubicBezTo>
                  <a:lnTo>
                    <a:pt x="4298" y="7470"/>
                  </a:lnTo>
                  <a:cubicBezTo>
                    <a:pt x="4229" y="7493"/>
                    <a:pt x="4176" y="7401"/>
                    <a:pt x="4107" y="7417"/>
                  </a:cubicBezTo>
                  <a:lnTo>
                    <a:pt x="4107" y="7363"/>
                  </a:lnTo>
                  <a:cubicBezTo>
                    <a:pt x="4076" y="7363"/>
                    <a:pt x="4069" y="7340"/>
                    <a:pt x="4023" y="7355"/>
                  </a:cubicBezTo>
                  <a:lnTo>
                    <a:pt x="4030" y="7401"/>
                  </a:lnTo>
                  <a:cubicBezTo>
                    <a:pt x="3992" y="7401"/>
                    <a:pt x="3977" y="7378"/>
                    <a:pt x="3938" y="7378"/>
                  </a:cubicBezTo>
                  <a:cubicBezTo>
                    <a:pt x="3938" y="7348"/>
                    <a:pt x="3992" y="7325"/>
                    <a:pt x="4000" y="7378"/>
                  </a:cubicBezTo>
                  <a:lnTo>
                    <a:pt x="4023" y="7325"/>
                  </a:lnTo>
                  <a:cubicBezTo>
                    <a:pt x="3977" y="7348"/>
                    <a:pt x="3954" y="7317"/>
                    <a:pt x="3900" y="7309"/>
                  </a:cubicBezTo>
                  <a:cubicBezTo>
                    <a:pt x="3900" y="7340"/>
                    <a:pt x="3938" y="7317"/>
                    <a:pt x="3938" y="7340"/>
                  </a:cubicBezTo>
                  <a:cubicBezTo>
                    <a:pt x="3915" y="7363"/>
                    <a:pt x="3900" y="7317"/>
                    <a:pt x="3869" y="7325"/>
                  </a:cubicBezTo>
                  <a:lnTo>
                    <a:pt x="3869" y="7286"/>
                  </a:lnTo>
                  <a:cubicBezTo>
                    <a:pt x="3823" y="7340"/>
                    <a:pt x="3800" y="7240"/>
                    <a:pt x="3754" y="7248"/>
                  </a:cubicBezTo>
                  <a:cubicBezTo>
                    <a:pt x="3762" y="7202"/>
                    <a:pt x="3808" y="7248"/>
                    <a:pt x="3831" y="7233"/>
                  </a:cubicBezTo>
                  <a:lnTo>
                    <a:pt x="3808" y="7225"/>
                  </a:lnTo>
                  <a:lnTo>
                    <a:pt x="3823" y="7187"/>
                  </a:lnTo>
                  <a:cubicBezTo>
                    <a:pt x="3793" y="7187"/>
                    <a:pt x="3770" y="7156"/>
                    <a:pt x="3762" y="7187"/>
                  </a:cubicBezTo>
                  <a:cubicBezTo>
                    <a:pt x="3731" y="7194"/>
                    <a:pt x="3731" y="7148"/>
                    <a:pt x="3708" y="7148"/>
                  </a:cubicBezTo>
                  <a:lnTo>
                    <a:pt x="3747" y="7133"/>
                  </a:lnTo>
                  <a:cubicBezTo>
                    <a:pt x="3762" y="7095"/>
                    <a:pt x="3655" y="7118"/>
                    <a:pt x="3685" y="7072"/>
                  </a:cubicBezTo>
                  <a:lnTo>
                    <a:pt x="3640" y="7079"/>
                  </a:lnTo>
                  <a:lnTo>
                    <a:pt x="3640" y="7118"/>
                  </a:lnTo>
                  <a:cubicBezTo>
                    <a:pt x="3609" y="7118"/>
                    <a:pt x="3617" y="7095"/>
                    <a:pt x="3617" y="7079"/>
                  </a:cubicBezTo>
                  <a:cubicBezTo>
                    <a:pt x="3563" y="7095"/>
                    <a:pt x="3555" y="7041"/>
                    <a:pt x="3525" y="6980"/>
                  </a:cubicBezTo>
                  <a:cubicBezTo>
                    <a:pt x="3479" y="6995"/>
                    <a:pt x="3448" y="6903"/>
                    <a:pt x="3387" y="6896"/>
                  </a:cubicBezTo>
                  <a:lnTo>
                    <a:pt x="3410" y="6934"/>
                  </a:lnTo>
                  <a:cubicBezTo>
                    <a:pt x="3379" y="6957"/>
                    <a:pt x="3341" y="6919"/>
                    <a:pt x="3325" y="6896"/>
                  </a:cubicBezTo>
                  <a:cubicBezTo>
                    <a:pt x="3333" y="6865"/>
                    <a:pt x="3348" y="6919"/>
                    <a:pt x="3341" y="6896"/>
                  </a:cubicBezTo>
                  <a:lnTo>
                    <a:pt x="3341" y="6850"/>
                  </a:lnTo>
                  <a:cubicBezTo>
                    <a:pt x="3341" y="6850"/>
                    <a:pt x="3302" y="6857"/>
                    <a:pt x="3272" y="6873"/>
                  </a:cubicBezTo>
                  <a:lnTo>
                    <a:pt x="3272" y="6811"/>
                  </a:lnTo>
                  <a:cubicBezTo>
                    <a:pt x="3264" y="6804"/>
                    <a:pt x="3218" y="6804"/>
                    <a:pt x="3249" y="6773"/>
                  </a:cubicBezTo>
                  <a:cubicBezTo>
                    <a:pt x="3195" y="6773"/>
                    <a:pt x="3180" y="6735"/>
                    <a:pt x="3157" y="6704"/>
                  </a:cubicBezTo>
                  <a:cubicBezTo>
                    <a:pt x="3157" y="6681"/>
                    <a:pt x="3195" y="6696"/>
                    <a:pt x="3195" y="6666"/>
                  </a:cubicBezTo>
                  <a:cubicBezTo>
                    <a:pt x="3172" y="6658"/>
                    <a:pt x="3180" y="6696"/>
                    <a:pt x="3149" y="6696"/>
                  </a:cubicBezTo>
                  <a:lnTo>
                    <a:pt x="3157" y="6643"/>
                  </a:lnTo>
                  <a:lnTo>
                    <a:pt x="3142" y="6612"/>
                  </a:lnTo>
                  <a:lnTo>
                    <a:pt x="3172" y="6574"/>
                  </a:lnTo>
                  <a:lnTo>
                    <a:pt x="3149" y="6574"/>
                  </a:lnTo>
                  <a:lnTo>
                    <a:pt x="3142" y="6604"/>
                  </a:lnTo>
                  <a:lnTo>
                    <a:pt x="3119" y="6574"/>
                  </a:lnTo>
                  <a:lnTo>
                    <a:pt x="3119" y="6604"/>
                  </a:lnTo>
                  <a:lnTo>
                    <a:pt x="3080" y="6620"/>
                  </a:lnTo>
                  <a:cubicBezTo>
                    <a:pt x="3073" y="6612"/>
                    <a:pt x="3096" y="6589"/>
                    <a:pt x="3057" y="6604"/>
                  </a:cubicBezTo>
                  <a:cubicBezTo>
                    <a:pt x="3065" y="6574"/>
                    <a:pt x="3073" y="6589"/>
                    <a:pt x="3096" y="6719"/>
                  </a:cubicBezTo>
                  <a:lnTo>
                    <a:pt x="3057" y="6719"/>
                  </a:lnTo>
                  <a:lnTo>
                    <a:pt x="3019" y="6528"/>
                  </a:lnTo>
                  <a:lnTo>
                    <a:pt x="3065" y="6505"/>
                  </a:lnTo>
                  <a:cubicBezTo>
                    <a:pt x="3065" y="6490"/>
                    <a:pt x="3096" y="6436"/>
                    <a:pt x="3065" y="6428"/>
                  </a:cubicBezTo>
                  <a:cubicBezTo>
                    <a:pt x="3080" y="6390"/>
                    <a:pt x="3103" y="6382"/>
                    <a:pt x="3080" y="6344"/>
                  </a:cubicBezTo>
                  <a:lnTo>
                    <a:pt x="3065" y="6382"/>
                  </a:lnTo>
                  <a:lnTo>
                    <a:pt x="3042" y="6352"/>
                  </a:lnTo>
                  <a:lnTo>
                    <a:pt x="3004" y="6359"/>
                  </a:lnTo>
                  <a:cubicBezTo>
                    <a:pt x="3019" y="6367"/>
                    <a:pt x="3004" y="6421"/>
                    <a:pt x="3034" y="6405"/>
                  </a:cubicBezTo>
                  <a:lnTo>
                    <a:pt x="2996" y="6428"/>
                  </a:lnTo>
                  <a:cubicBezTo>
                    <a:pt x="2988" y="6421"/>
                    <a:pt x="3027" y="6398"/>
                    <a:pt x="2981" y="6398"/>
                  </a:cubicBezTo>
                  <a:lnTo>
                    <a:pt x="3004" y="6367"/>
                  </a:lnTo>
                  <a:cubicBezTo>
                    <a:pt x="2981" y="6390"/>
                    <a:pt x="2965" y="6367"/>
                    <a:pt x="2965" y="6344"/>
                  </a:cubicBezTo>
                  <a:lnTo>
                    <a:pt x="2958" y="6367"/>
                  </a:lnTo>
                  <a:lnTo>
                    <a:pt x="2927" y="6359"/>
                  </a:lnTo>
                  <a:lnTo>
                    <a:pt x="2958" y="6321"/>
                  </a:lnTo>
                  <a:cubicBezTo>
                    <a:pt x="2958" y="6313"/>
                    <a:pt x="2912" y="6290"/>
                    <a:pt x="2950" y="6283"/>
                  </a:cubicBezTo>
                  <a:cubicBezTo>
                    <a:pt x="2950" y="6267"/>
                    <a:pt x="2889" y="6283"/>
                    <a:pt x="2889" y="6252"/>
                  </a:cubicBezTo>
                  <a:lnTo>
                    <a:pt x="2927" y="6252"/>
                  </a:lnTo>
                  <a:cubicBezTo>
                    <a:pt x="2919" y="6229"/>
                    <a:pt x="2942" y="6168"/>
                    <a:pt x="2904" y="6175"/>
                  </a:cubicBezTo>
                  <a:lnTo>
                    <a:pt x="2919" y="6152"/>
                  </a:lnTo>
                  <a:cubicBezTo>
                    <a:pt x="2904" y="6114"/>
                    <a:pt x="2843" y="6061"/>
                    <a:pt x="2766" y="6076"/>
                  </a:cubicBezTo>
                  <a:lnTo>
                    <a:pt x="2751" y="6038"/>
                  </a:lnTo>
                  <a:cubicBezTo>
                    <a:pt x="2759" y="6007"/>
                    <a:pt x="2797" y="6045"/>
                    <a:pt x="2804" y="6007"/>
                  </a:cubicBezTo>
                  <a:cubicBezTo>
                    <a:pt x="2835" y="6022"/>
                    <a:pt x="2827" y="6022"/>
                    <a:pt x="2812" y="6053"/>
                  </a:cubicBezTo>
                  <a:cubicBezTo>
                    <a:pt x="2843" y="6076"/>
                    <a:pt x="2866" y="6076"/>
                    <a:pt x="2873" y="6045"/>
                  </a:cubicBezTo>
                  <a:lnTo>
                    <a:pt x="2850" y="6053"/>
                  </a:lnTo>
                  <a:lnTo>
                    <a:pt x="2835" y="6007"/>
                  </a:lnTo>
                  <a:lnTo>
                    <a:pt x="2866" y="6015"/>
                  </a:lnTo>
                  <a:lnTo>
                    <a:pt x="2866" y="5969"/>
                  </a:lnTo>
                  <a:cubicBezTo>
                    <a:pt x="2804" y="5976"/>
                    <a:pt x="2827" y="5900"/>
                    <a:pt x="2843" y="5854"/>
                  </a:cubicBezTo>
                  <a:cubicBezTo>
                    <a:pt x="2812" y="5846"/>
                    <a:pt x="2774" y="5831"/>
                    <a:pt x="2789" y="5869"/>
                  </a:cubicBezTo>
                  <a:cubicBezTo>
                    <a:pt x="2812" y="5854"/>
                    <a:pt x="2812" y="5884"/>
                    <a:pt x="2804" y="5900"/>
                  </a:cubicBezTo>
                  <a:lnTo>
                    <a:pt x="2797" y="5884"/>
                  </a:lnTo>
                  <a:cubicBezTo>
                    <a:pt x="2774" y="5900"/>
                    <a:pt x="2804" y="5946"/>
                    <a:pt x="2804" y="5976"/>
                  </a:cubicBezTo>
                  <a:cubicBezTo>
                    <a:pt x="2736" y="5900"/>
                    <a:pt x="2728" y="5746"/>
                    <a:pt x="2682" y="5632"/>
                  </a:cubicBezTo>
                  <a:lnTo>
                    <a:pt x="2713" y="5639"/>
                  </a:lnTo>
                  <a:cubicBezTo>
                    <a:pt x="2713" y="5624"/>
                    <a:pt x="2720" y="5601"/>
                    <a:pt x="2690" y="5593"/>
                  </a:cubicBezTo>
                  <a:cubicBezTo>
                    <a:pt x="2728" y="5578"/>
                    <a:pt x="2690" y="5563"/>
                    <a:pt x="2697" y="5540"/>
                  </a:cubicBezTo>
                  <a:cubicBezTo>
                    <a:pt x="2713" y="5517"/>
                    <a:pt x="2736" y="5578"/>
                    <a:pt x="2736" y="5540"/>
                  </a:cubicBezTo>
                  <a:cubicBezTo>
                    <a:pt x="2690" y="5524"/>
                    <a:pt x="2720" y="5509"/>
                    <a:pt x="2720" y="5463"/>
                  </a:cubicBezTo>
                  <a:cubicBezTo>
                    <a:pt x="2682" y="5448"/>
                    <a:pt x="2659" y="5425"/>
                    <a:pt x="2690" y="5386"/>
                  </a:cubicBezTo>
                  <a:cubicBezTo>
                    <a:pt x="2659" y="5363"/>
                    <a:pt x="2674" y="5348"/>
                    <a:pt x="2644" y="5325"/>
                  </a:cubicBezTo>
                  <a:cubicBezTo>
                    <a:pt x="2713" y="5241"/>
                    <a:pt x="2621" y="5126"/>
                    <a:pt x="2651" y="5003"/>
                  </a:cubicBezTo>
                  <a:cubicBezTo>
                    <a:pt x="2621" y="5011"/>
                    <a:pt x="2605" y="4980"/>
                    <a:pt x="2636" y="4965"/>
                  </a:cubicBezTo>
                  <a:lnTo>
                    <a:pt x="2582" y="4942"/>
                  </a:lnTo>
                  <a:lnTo>
                    <a:pt x="2582" y="4911"/>
                  </a:lnTo>
                  <a:lnTo>
                    <a:pt x="2644" y="4927"/>
                  </a:lnTo>
                  <a:cubicBezTo>
                    <a:pt x="2659" y="4888"/>
                    <a:pt x="2598" y="4927"/>
                    <a:pt x="2621" y="4865"/>
                  </a:cubicBezTo>
                  <a:cubicBezTo>
                    <a:pt x="2575" y="4858"/>
                    <a:pt x="2598" y="4850"/>
                    <a:pt x="2582" y="4812"/>
                  </a:cubicBezTo>
                  <a:lnTo>
                    <a:pt x="2636" y="4827"/>
                  </a:lnTo>
                  <a:cubicBezTo>
                    <a:pt x="2598" y="4773"/>
                    <a:pt x="2613" y="4666"/>
                    <a:pt x="2529" y="4628"/>
                  </a:cubicBezTo>
                  <a:cubicBezTo>
                    <a:pt x="2506" y="4597"/>
                    <a:pt x="2529" y="4597"/>
                    <a:pt x="2536" y="4567"/>
                  </a:cubicBezTo>
                  <a:lnTo>
                    <a:pt x="2598" y="4559"/>
                  </a:lnTo>
                  <a:lnTo>
                    <a:pt x="2544" y="4551"/>
                  </a:lnTo>
                  <a:cubicBezTo>
                    <a:pt x="2544" y="4513"/>
                    <a:pt x="2529" y="4528"/>
                    <a:pt x="2521" y="4490"/>
                  </a:cubicBezTo>
                  <a:cubicBezTo>
                    <a:pt x="2544" y="4475"/>
                    <a:pt x="2598" y="4513"/>
                    <a:pt x="2598" y="4544"/>
                  </a:cubicBezTo>
                  <a:lnTo>
                    <a:pt x="2605" y="4544"/>
                  </a:lnTo>
                  <a:cubicBezTo>
                    <a:pt x="2636" y="4490"/>
                    <a:pt x="2659" y="4429"/>
                    <a:pt x="2598" y="4352"/>
                  </a:cubicBezTo>
                  <a:cubicBezTo>
                    <a:pt x="2605" y="4322"/>
                    <a:pt x="2636" y="4375"/>
                    <a:pt x="2644" y="4352"/>
                  </a:cubicBezTo>
                  <a:cubicBezTo>
                    <a:pt x="2605" y="4329"/>
                    <a:pt x="2644" y="4253"/>
                    <a:pt x="2636" y="4207"/>
                  </a:cubicBezTo>
                  <a:lnTo>
                    <a:pt x="2605" y="4184"/>
                  </a:lnTo>
                  <a:lnTo>
                    <a:pt x="2636" y="4176"/>
                  </a:lnTo>
                  <a:lnTo>
                    <a:pt x="2605" y="4145"/>
                  </a:lnTo>
                  <a:lnTo>
                    <a:pt x="2636" y="4145"/>
                  </a:lnTo>
                  <a:cubicBezTo>
                    <a:pt x="2651" y="4122"/>
                    <a:pt x="2636" y="4092"/>
                    <a:pt x="2605" y="4092"/>
                  </a:cubicBezTo>
                  <a:lnTo>
                    <a:pt x="2605" y="4069"/>
                  </a:lnTo>
                  <a:lnTo>
                    <a:pt x="2636" y="4084"/>
                  </a:lnTo>
                  <a:cubicBezTo>
                    <a:pt x="2636" y="4015"/>
                    <a:pt x="2674" y="3908"/>
                    <a:pt x="2621" y="3870"/>
                  </a:cubicBezTo>
                  <a:cubicBezTo>
                    <a:pt x="2651" y="3801"/>
                    <a:pt x="2613" y="3824"/>
                    <a:pt x="2636" y="3785"/>
                  </a:cubicBezTo>
                  <a:cubicBezTo>
                    <a:pt x="2582" y="3747"/>
                    <a:pt x="2598" y="3724"/>
                    <a:pt x="2567" y="3678"/>
                  </a:cubicBezTo>
                  <a:lnTo>
                    <a:pt x="2544" y="3724"/>
                  </a:lnTo>
                  <a:lnTo>
                    <a:pt x="2536" y="3663"/>
                  </a:lnTo>
                  <a:lnTo>
                    <a:pt x="2567" y="3670"/>
                  </a:lnTo>
                  <a:cubicBezTo>
                    <a:pt x="2567" y="3624"/>
                    <a:pt x="2582" y="3571"/>
                    <a:pt x="2598" y="3532"/>
                  </a:cubicBezTo>
                  <a:lnTo>
                    <a:pt x="2621" y="3548"/>
                  </a:lnTo>
                  <a:lnTo>
                    <a:pt x="2613" y="3479"/>
                  </a:lnTo>
                  <a:cubicBezTo>
                    <a:pt x="2544" y="3456"/>
                    <a:pt x="2636" y="3303"/>
                    <a:pt x="2598" y="3241"/>
                  </a:cubicBezTo>
                  <a:cubicBezTo>
                    <a:pt x="2582" y="3326"/>
                    <a:pt x="2582" y="3410"/>
                    <a:pt x="2567" y="3494"/>
                  </a:cubicBezTo>
                  <a:cubicBezTo>
                    <a:pt x="2544" y="3471"/>
                    <a:pt x="2567" y="3440"/>
                    <a:pt x="2567" y="3410"/>
                  </a:cubicBezTo>
                  <a:cubicBezTo>
                    <a:pt x="2536" y="3402"/>
                    <a:pt x="2559" y="3448"/>
                    <a:pt x="2544" y="3456"/>
                  </a:cubicBezTo>
                  <a:lnTo>
                    <a:pt x="2506" y="3410"/>
                  </a:lnTo>
                  <a:lnTo>
                    <a:pt x="2536" y="3395"/>
                  </a:lnTo>
                  <a:cubicBezTo>
                    <a:pt x="2521" y="3333"/>
                    <a:pt x="2460" y="3333"/>
                    <a:pt x="2490" y="3257"/>
                  </a:cubicBezTo>
                  <a:lnTo>
                    <a:pt x="2536" y="3326"/>
                  </a:lnTo>
                  <a:lnTo>
                    <a:pt x="2575" y="3318"/>
                  </a:lnTo>
                  <a:cubicBezTo>
                    <a:pt x="2567" y="3295"/>
                    <a:pt x="2490" y="3264"/>
                    <a:pt x="2521" y="3211"/>
                  </a:cubicBezTo>
                  <a:lnTo>
                    <a:pt x="2559" y="3226"/>
                  </a:lnTo>
                  <a:cubicBezTo>
                    <a:pt x="2575" y="3203"/>
                    <a:pt x="2506" y="3172"/>
                    <a:pt x="2521" y="3126"/>
                  </a:cubicBezTo>
                  <a:cubicBezTo>
                    <a:pt x="2536" y="3096"/>
                    <a:pt x="2567" y="2828"/>
                    <a:pt x="2567" y="2828"/>
                  </a:cubicBezTo>
                  <a:lnTo>
                    <a:pt x="2559" y="2828"/>
                  </a:lnTo>
                  <a:cubicBezTo>
                    <a:pt x="2559" y="2828"/>
                    <a:pt x="2559" y="3073"/>
                    <a:pt x="2521" y="3088"/>
                  </a:cubicBezTo>
                  <a:cubicBezTo>
                    <a:pt x="2521" y="3073"/>
                    <a:pt x="2529" y="3019"/>
                    <a:pt x="2498" y="3034"/>
                  </a:cubicBezTo>
                  <a:lnTo>
                    <a:pt x="2506" y="2988"/>
                  </a:lnTo>
                  <a:lnTo>
                    <a:pt x="2575" y="3027"/>
                  </a:lnTo>
                  <a:lnTo>
                    <a:pt x="2544" y="2958"/>
                  </a:lnTo>
                  <a:cubicBezTo>
                    <a:pt x="2559" y="2943"/>
                    <a:pt x="2575" y="2958"/>
                    <a:pt x="2582" y="2935"/>
                  </a:cubicBezTo>
                  <a:cubicBezTo>
                    <a:pt x="2575" y="2881"/>
                    <a:pt x="2582" y="2843"/>
                    <a:pt x="2582" y="2797"/>
                  </a:cubicBezTo>
                  <a:lnTo>
                    <a:pt x="2613" y="2835"/>
                  </a:lnTo>
                  <a:cubicBezTo>
                    <a:pt x="2636" y="2782"/>
                    <a:pt x="2544" y="2766"/>
                    <a:pt x="2598" y="2713"/>
                  </a:cubicBezTo>
                  <a:lnTo>
                    <a:pt x="2567" y="2667"/>
                  </a:lnTo>
                  <a:lnTo>
                    <a:pt x="2544" y="2690"/>
                  </a:lnTo>
                  <a:lnTo>
                    <a:pt x="2529" y="2674"/>
                  </a:lnTo>
                  <a:cubicBezTo>
                    <a:pt x="2544" y="2628"/>
                    <a:pt x="2529" y="2590"/>
                    <a:pt x="2544" y="2537"/>
                  </a:cubicBezTo>
                  <a:cubicBezTo>
                    <a:pt x="2575" y="2537"/>
                    <a:pt x="2582" y="2598"/>
                    <a:pt x="2559" y="2628"/>
                  </a:cubicBezTo>
                  <a:lnTo>
                    <a:pt x="2582" y="2682"/>
                  </a:lnTo>
                  <a:cubicBezTo>
                    <a:pt x="2582" y="2651"/>
                    <a:pt x="2621" y="2598"/>
                    <a:pt x="2582" y="2559"/>
                  </a:cubicBezTo>
                  <a:cubicBezTo>
                    <a:pt x="2605" y="2529"/>
                    <a:pt x="2621" y="2567"/>
                    <a:pt x="2644" y="2537"/>
                  </a:cubicBezTo>
                  <a:cubicBezTo>
                    <a:pt x="2598" y="2514"/>
                    <a:pt x="2605" y="2422"/>
                    <a:pt x="2605" y="2360"/>
                  </a:cubicBezTo>
                  <a:lnTo>
                    <a:pt x="2636" y="2383"/>
                  </a:lnTo>
                  <a:cubicBezTo>
                    <a:pt x="2636" y="2360"/>
                    <a:pt x="2651" y="2368"/>
                    <a:pt x="2674" y="2345"/>
                  </a:cubicBezTo>
                  <a:cubicBezTo>
                    <a:pt x="2651" y="2307"/>
                    <a:pt x="2674" y="2268"/>
                    <a:pt x="2651" y="2230"/>
                  </a:cubicBezTo>
                  <a:cubicBezTo>
                    <a:pt x="2690" y="2184"/>
                    <a:pt x="2644" y="2184"/>
                    <a:pt x="2605" y="2100"/>
                  </a:cubicBezTo>
                  <a:cubicBezTo>
                    <a:pt x="2605" y="2130"/>
                    <a:pt x="2621" y="2169"/>
                    <a:pt x="2605" y="2192"/>
                  </a:cubicBezTo>
                  <a:lnTo>
                    <a:pt x="2797" y="2192"/>
                  </a:lnTo>
                  <a:lnTo>
                    <a:pt x="2797" y="2253"/>
                  </a:lnTo>
                  <a:lnTo>
                    <a:pt x="2613" y="2222"/>
                  </a:lnTo>
                  <a:cubicBezTo>
                    <a:pt x="2598" y="2230"/>
                    <a:pt x="2536" y="2299"/>
                    <a:pt x="2575" y="2337"/>
                  </a:cubicBezTo>
                  <a:cubicBezTo>
                    <a:pt x="2536" y="2360"/>
                    <a:pt x="2544" y="2445"/>
                    <a:pt x="2559" y="2491"/>
                  </a:cubicBezTo>
                  <a:cubicBezTo>
                    <a:pt x="2536" y="2514"/>
                    <a:pt x="2529" y="2498"/>
                    <a:pt x="2544" y="2529"/>
                  </a:cubicBezTo>
                  <a:cubicBezTo>
                    <a:pt x="2506" y="2605"/>
                    <a:pt x="2498" y="2682"/>
                    <a:pt x="2521" y="2759"/>
                  </a:cubicBezTo>
                  <a:cubicBezTo>
                    <a:pt x="2483" y="2759"/>
                    <a:pt x="2506" y="2843"/>
                    <a:pt x="2467" y="2820"/>
                  </a:cubicBezTo>
                  <a:cubicBezTo>
                    <a:pt x="2483" y="2828"/>
                    <a:pt x="2483" y="2858"/>
                    <a:pt x="2490" y="2881"/>
                  </a:cubicBezTo>
                  <a:lnTo>
                    <a:pt x="2506" y="2843"/>
                  </a:lnTo>
                  <a:lnTo>
                    <a:pt x="2521" y="2897"/>
                  </a:lnTo>
                  <a:lnTo>
                    <a:pt x="2490" y="2881"/>
                  </a:lnTo>
                  <a:lnTo>
                    <a:pt x="2467" y="2943"/>
                  </a:lnTo>
                  <a:lnTo>
                    <a:pt x="2498" y="2958"/>
                  </a:lnTo>
                  <a:lnTo>
                    <a:pt x="2490" y="3011"/>
                  </a:lnTo>
                  <a:lnTo>
                    <a:pt x="2467" y="3050"/>
                  </a:lnTo>
                  <a:cubicBezTo>
                    <a:pt x="2460" y="3065"/>
                    <a:pt x="2444" y="3011"/>
                    <a:pt x="2429" y="3050"/>
                  </a:cubicBezTo>
                  <a:cubicBezTo>
                    <a:pt x="2483" y="3073"/>
                    <a:pt x="2460" y="3203"/>
                    <a:pt x="2429" y="3226"/>
                  </a:cubicBezTo>
                  <a:cubicBezTo>
                    <a:pt x="2421" y="3257"/>
                    <a:pt x="2452" y="3241"/>
                    <a:pt x="2460" y="3257"/>
                  </a:cubicBezTo>
                  <a:lnTo>
                    <a:pt x="2467" y="3280"/>
                  </a:lnTo>
                  <a:cubicBezTo>
                    <a:pt x="2460" y="3303"/>
                    <a:pt x="2444" y="3287"/>
                    <a:pt x="2429" y="3318"/>
                  </a:cubicBezTo>
                  <a:cubicBezTo>
                    <a:pt x="2467" y="3364"/>
                    <a:pt x="2444" y="3456"/>
                    <a:pt x="2429" y="3525"/>
                  </a:cubicBezTo>
                  <a:lnTo>
                    <a:pt x="2460" y="3571"/>
                  </a:lnTo>
                  <a:cubicBezTo>
                    <a:pt x="2490" y="3532"/>
                    <a:pt x="2444" y="3548"/>
                    <a:pt x="2452" y="3509"/>
                  </a:cubicBezTo>
                  <a:cubicBezTo>
                    <a:pt x="2467" y="3525"/>
                    <a:pt x="2460" y="3517"/>
                    <a:pt x="2490" y="3494"/>
                  </a:cubicBezTo>
                  <a:cubicBezTo>
                    <a:pt x="2529" y="3548"/>
                    <a:pt x="2506" y="3586"/>
                    <a:pt x="2483" y="3601"/>
                  </a:cubicBezTo>
                  <a:cubicBezTo>
                    <a:pt x="2460" y="3586"/>
                    <a:pt x="2506" y="3563"/>
                    <a:pt x="2483" y="3548"/>
                  </a:cubicBezTo>
                  <a:cubicBezTo>
                    <a:pt x="2483" y="3571"/>
                    <a:pt x="2444" y="3594"/>
                    <a:pt x="2421" y="3563"/>
                  </a:cubicBezTo>
                  <a:cubicBezTo>
                    <a:pt x="2421" y="3609"/>
                    <a:pt x="2414" y="3663"/>
                    <a:pt x="2414" y="3701"/>
                  </a:cubicBezTo>
                  <a:cubicBezTo>
                    <a:pt x="2383" y="3686"/>
                    <a:pt x="2391" y="3686"/>
                    <a:pt x="2375" y="3724"/>
                  </a:cubicBezTo>
                  <a:lnTo>
                    <a:pt x="2391" y="3647"/>
                  </a:lnTo>
                  <a:lnTo>
                    <a:pt x="2352" y="3647"/>
                  </a:lnTo>
                  <a:cubicBezTo>
                    <a:pt x="2368" y="3678"/>
                    <a:pt x="2345" y="3709"/>
                    <a:pt x="2352" y="3724"/>
                  </a:cubicBezTo>
                  <a:lnTo>
                    <a:pt x="2406" y="3701"/>
                  </a:lnTo>
                  <a:cubicBezTo>
                    <a:pt x="2414" y="3739"/>
                    <a:pt x="2391" y="3785"/>
                    <a:pt x="2421" y="3824"/>
                  </a:cubicBezTo>
                  <a:lnTo>
                    <a:pt x="2467" y="3824"/>
                  </a:lnTo>
                  <a:cubicBezTo>
                    <a:pt x="2483" y="3862"/>
                    <a:pt x="2444" y="3824"/>
                    <a:pt x="2429" y="3862"/>
                  </a:cubicBezTo>
                  <a:lnTo>
                    <a:pt x="2414" y="3839"/>
                  </a:lnTo>
                  <a:cubicBezTo>
                    <a:pt x="2375" y="3892"/>
                    <a:pt x="2406" y="3977"/>
                    <a:pt x="2368" y="4030"/>
                  </a:cubicBezTo>
                  <a:cubicBezTo>
                    <a:pt x="2406" y="4092"/>
                    <a:pt x="2383" y="4145"/>
                    <a:pt x="2383" y="4207"/>
                  </a:cubicBezTo>
                  <a:cubicBezTo>
                    <a:pt x="2352" y="4222"/>
                    <a:pt x="2352" y="4168"/>
                    <a:pt x="2314" y="4168"/>
                  </a:cubicBezTo>
                  <a:cubicBezTo>
                    <a:pt x="2299" y="4214"/>
                    <a:pt x="2368" y="4214"/>
                    <a:pt x="2307" y="4237"/>
                  </a:cubicBezTo>
                  <a:lnTo>
                    <a:pt x="2368" y="4237"/>
                  </a:lnTo>
                  <a:cubicBezTo>
                    <a:pt x="2383" y="4283"/>
                    <a:pt x="2383" y="4329"/>
                    <a:pt x="2375" y="4390"/>
                  </a:cubicBezTo>
                  <a:cubicBezTo>
                    <a:pt x="2421" y="4398"/>
                    <a:pt x="2406" y="4444"/>
                    <a:pt x="2406" y="4482"/>
                  </a:cubicBezTo>
                  <a:lnTo>
                    <a:pt x="2375" y="4475"/>
                  </a:lnTo>
                  <a:lnTo>
                    <a:pt x="2391" y="4436"/>
                  </a:lnTo>
                  <a:lnTo>
                    <a:pt x="2375" y="4429"/>
                  </a:lnTo>
                  <a:lnTo>
                    <a:pt x="2368" y="4413"/>
                  </a:lnTo>
                  <a:cubicBezTo>
                    <a:pt x="2352" y="4444"/>
                    <a:pt x="2391" y="4467"/>
                    <a:pt x="2352" y="4490"/>
                  </a:cubicBezTo>
                  <a:lnTo>
                    <a:pt x="2345" y="4444"/>
                  </a:lnTo>
                  <a:cubicBezTo>
                    <a:pt x="2314" y="4436"/>
                    <a:pt x="2337" y="4490"/>
                    <a:pt x="2329" y="4505"/>
                  </a:cubicBezTo>
                  <a:cubicBezTo>
                    <a:pt x="2268" y="4467"/>
                    <a:pt x="2329" y="4559"/>
                    <a:pt x="2307" y="4597"/>
                  </a:cubicBezTo>
                  <a:cubicBezTo>
                    <a:pt x="2329" y="4597"/>
                    <a:pt x="2368" y="4597"/>
                    <a:pt x="2368" y="4628"/>
                  </a:cubicBezTo>
                  <a:cubicBezTo>
                    <a:pt x="2337" y="4605"/>
                    <a:pt x="2337" y="4643"/>
                    <a:pt x="2299" y="4659"/>
                  </a:cubicBezTo>
                  <a:lnTo>
                    <a:pt x="2307" y="4674"/>
                  </a:lnTo>
                  <a:cubicBezTo>
                    <a:pt x="2337" y="4659"/>
                    <a:pt x="2337" y="4705"/>
                    <a:pt x="2375" y="4712"/>
                  </a:cubicBezTo>
                  <a:cubicBezTo>
                    <a:pt x="2375" y="4735"/>
                    <a:pt x="2345" y="4796"/>
                    <a:pt x="2383" y="4835"/>
                  </a:cubicBezTo>
                  <a:cubicBezTo>
                    <a:pt x="2375" y="4865"/>
                    <a:pt x="2352" y="4850"/>
                    <a:pt x="2337" y="4850"/>
                  </a:cubicBezTo>
                  <a:cubicBezTo>
                    <a:pt x="2329" y="4888"/>
                    <a:pt x="2329" y="4927"/>
                    <a:pt x="2314" y="4950"/>
                  </a:cubicBezTo>
                  <a:lnTo>
                    <a:pt x="2345" y="4980"/>
                  </a:lnTo>
                  <a:lnTo>
                    <a:pt x="2368" y="4950"/>
                  </a:lnTo>
                  <a:cubicBezTo>
                    <a:pt x="2329" y="4934"/>
                    <a:pt x="2368" y="4904"/>
                    <a:pt x="2368" y="4873"/>
                  </a:cubicBezTo>
                  <a:cubicBezTo>
                    <a:pt x="2391" y="4904"/>
                    <a:pt x="2368" y="4942"/>
                    <a:pt x="2391" y="4973"/>
                  </a:cubicBezTo>
                  <a:cubicBezTo>
                    <a:pt x="2314" y="4980"/>
                    <a:pt x="2375" y="5049"/>
                    <a:pt x="2345" y="5118"/>
                  </a:cubicBezTo>
                  <a:lnTo>
                    <a:pt x="2345" y="5049"/>
                  </a:lnTo>
                  <a:cubicBezTo>
                    <a:pt x="2314" y="5049"/>
                    <a:pt x="2337" y="5103"/>
                    <a:pt x="2337" y="5126"/>
                  </a:cubicBezTo>
                  <a:lnTo>
                    <a:pt x="2383" y="5134"/>
                  </a:lnTo>
                  <a:cubicBezTo>
                    <a:pt x="2406" y="5172"/>
                    <a:pt x="2352" y="5157"/>
                    <a:pt x="2345" y="5172"/>
                  </a:cubicBezTo>
                  <a:lnTo>
                    <a:pt x="2345" y="5203"/>
                  </a:lnTo>
                  <a:cubicBezTo>
                    <a:pt x="2383" y="5203"/>
                    <a:pt x="2383" y="5233"/>
                    <a:pt x="2352" y="5271"/>
                  </a:cubicBezTo>
                  <a:cubicBezTo>
                    <a:pt x="2391" y="5241"/>
                    <a:pt x="2375" y="5279"/>
                    <a:pt x="2414" y="5310"/>
                  </a:cubicBezTo>
                  <a:cubicBezTo>
                    <a:pt x="2383" y="5356"/>
                    <a:pt x="2375" y="5256"/>
                    <a:pt x="2352" y="5317"/>
                  </a:cubicBezTo>
                  <a:cubicBezTo>
                    <a:pt x="2406" y="5317"/>
                    <a:pt x="2391" y="5348"/>
                    <a:pt x="2421" y="5363"/>
                  </a:cubicBezTo>
                  <a:cubicBezTo>
                    <a:pt x="2406" y="5402"/>
                    <a:pt x="2383" y="5325"/>
                    <a:pt x="2375" y="5348"/>
                  </a:cubicBezTo>
                  <a:cubicBezTo>
                    <a:pt x="2383" y="5386"/>
                    <a:pt x="2383" y="5386"/>
                    <a:pt x="2414" y="5402"/>
                  </a:cubicBezTo>
                  <a:cubicBezTo>
                    <a:pt x="2391" y="5440"/>
                    <a:pt x="2391" y="5386"/>
                    <a:pt x="2375" y="5394"/>
                  </a:cubicBezTo>
                  <a:cubicBezTo>
                    <a:pt x="2345" y="5463"/>
                    <a:pt x="2391" y="5471"/>
                    <a:pt x="2421" y="5524"/>
                  </a:cubicBezTo>
                  <a:cubicBezTo>
                    <a:pt x="2414" y="5547"/>
                    <a:pt x="2391" y="5540"/>
                    <a:pt x="2383" y="5563"/>
                  </a:cubicBezTo>
                  <a:cubicBezTo>
                    <a:pt x="2421" y="5593"/>
                    <a:pt x="2391" y="5624"/>
                    <a:pt x="2421" y="5655"/>
                  </a:cubicBezTo>
                  <a:lnTo>
                    <a:pt x="2375" y="5662"/>
                  </a:lnTo>
                  <a:lnTo>
                    <a:pt x="2352" y="5632"/>
                  </a:lnTo>
                  <a:lnTo>
                    <a:pt x="2391" y="5624"/>
                  </a:lnTo>
                  <a:cubicBezTo>
                    <a:pt x="2375" y="5586"/>
                    <a:pt x="2352" y="5578"/>
                    <a:pt x="2352" y="5524"/>
                  </a:cubicBezTo>
                  <a:cubicBezTo>
                    <a:pt x="2352" y="5555"/>
                    <a:pt x="2337" y="5593"/>
                    <a:pt x="2352" y="5624"/>
                  </a:cubicBezTo>
                  <a:cubicBezTo>
                    <a:pt x="2345" y="5655"/>
                    <a:pt x="2345" y="5586"/>
                    <a:pt x="2329" y="5616"/>
                  </a:cubicBezTo>
                  <a:cubicBezTo>
                    <a:pt x="2337" y="5578"/>
                    <a:pt x="2314" y="5547"/>
                    <a:pt x="2314" y="5517"/>
                  </a:cubicBezTo>
                  <a:lnTo>
                    <a:pt x="2299" y="5517"/>
                  </a:lnTo>
                  <a:cubicBezTo>
                    <a:pt x="2276" y="5486"/>
                    <a:pt x="2314" y="5509"/>
                    <a:pt x="2314" y="5478"/>
                  </a:cubicBezTo>
                  <a:lnTo>
                    <a:pt x="2307" y="5440"/>
                  </a:lnTo>
                  <a:cubicBezTo>
                    <a:pt x="2230" y="5448"/>
                    <a:pt x="2307" y="5371"/>
                    <a:pt x="2261" y="5348"/>
                  </a:cubicBezTo>
                  <a:cubicBezTo>
                    <a:pt x="2268" y="5317"/>
                    <a:pt x="2299" y="5348"/>
                    <a:pt x="2291" y="5310"/>
                  </a:cubicBezTo>
                  <a:cubicBezTo>
                    <a:pt x="2261" y="5287"/>
                    <a:pt x="2238" y="5317"/>
                    <a:pt x="2215" y="5310"/>
                  </a:cubicBezTo>
                  <a:lnTo>
                    <a:pt x="2215" y="5363"/>
                  </a:lnTo>
                  <a:lnTo>
                    <a:pt x="2230" y="5348"/>
                  </a:lnTo>
                  <a:lnTo>
                    <a:pt x="2238" y="5409"/>
                  </a:lnTo>
                  <a:lnTo>
                    <a:pt x="2199" y="5394"/>
                  </a:lnTo>
                  <a:cubicBezTo>
                    <a:pt x="2192" y="5363"/>
                    <a:pt x="2199" y="5333"/>
                    <a:pt x="2176" y="5310"/>
                  </a:cubicBezTo>
                  <a:cubicBezTo>
                    <a:pt x="2184" y="5279"/>
                    <a:pt x="2215" y="5310"/>
                    <a:pt x="2199" y="5271"/>
                  </a:cubicBezTo>
                  <a:cubicBezTo>
                    <a:pt x="2107" y="5241"/>
                    <a:pt x="2146" y="5065"/>
                    <a:pt x="2123" y="4980"/>
                  </a:cubicBezTo>
                  <a:lnTo>
                    <a:pt x="2176" y="4988"/>
                  </a:lnTo>
                  <a:cubicBezTo>
                    <a:pt x="2176" y="5080"/>
                    <a:pt x="2161" y="5164"/>
                    <a:pt x="2184" y="5248"/>
                  </a:cubicBezTo>
                  <a:lnTo>
                    <a:pt x="2176" y="5210"/>
                  </a:lnTo>
                  <a:cubicBezTo>
                    <a:pt x="2192" y="5180"/>
                    <a:pt x="2184" y="5157"/>
                    <a:pt x="2215" y="5180"/>
                  </a:cubicBezTo>
                  <a:lnTo>
                    <a:pt x="2192" y="5118"/>
                  </a:lnTo>
                  <a:cubicBezTo>
                    <a:pt x="2215" y="5103"/>
                    <a:pt x="2230" y="5134"/>
                    <a:pt x="2238" y="5095"/>
                  </a:cubicBezTo>
                  <a:cubicBezTo>
                    <a:pt x="2199" y="5080"/>
                    <a:pt x="2215" y="5065"/>
                    <a:pt x="2215" y="5042"/>
                  </a:cubicBezTo>
                  <a:cubicBezTo>
                    <a:pt x="2222" y="5011"/>
                    <a:pt x="2238" y="5042"/>
                    <a:pt x="2253" y="5011"/>
                  </a:cubicBezTo>
                  <a:cubicBezTo>
                    <a:pt x="2253" y="4965"/>
                    <a:pt x="2222" y="4896"/>
                    <a:pt x="2192" y="4873"/>
                  </a:cubicBezTo>
                  <a:lnTo>
                    <a:pt x="2222" y="4865"/>
                  </a:lnTo>
                  <a:cubicBezTo>
                    <a:pt x="2238" y="4888"/>
                    <a:pt x="2192" y="4873"/>
                    <a:pt x="2222" y="4896"/>
                  </a:cubicBezTo>
                  <a:cubicBezTo>
                    <a:pt x="2238" y="4850"/>
                    <a:pt x="2215" y="4812"/>
                    <a:pt x="2230" y="4758"/>
                  </a:cubicBezTo>
                  <a:lnTo>
                    <a:pt x="2184" y="4712"/>
                  </a:lnTo>
                  <a:cubicBezTo>
                    <a:pt x="2199" y="4697"/>
                    <a:pt x="2215" y="4697"/>
                    <a:pt x="2222" y="4666"/>
                  </a:cubicBezTo>
                  <a:cubicBezTo>
                    <a:pt x="2176" y="4636"/>
                    <a:pt x="2184" y="4682"/>
                    <a:pt x="2161" y="4705"/>
                  </a:cubicBezTo>
                  <a:cubicBezTo>
                    <a:pt x="2138" y="4674"/>
                    <a:pt x="2199" y="4643"/>
                    <a:pt x="2161" y="4628"/>
                  </a:cubicBezTo>
                  <a:cubicBezTo>
                    <a:pt x="2184" y="4590"/>
                    <a:pt x="2215" y="4659"/>
                    <a:pt x="2230" y="4605"/>
                  </a:cubicBezTo>
                  <a:lnTo>
                    <a:pt x="2215" y="4620"/>
                  </a:lnTo>
                  <a:cubicBezTo>
                    <a:pt x="2184" y="4559"/>
                    <a:pt x="2199" y="4513"/>
                    <a:pt x="2199" y="4452"/>
                  </a:cubicBezTo>
                  <a:cubicBezTo>
                    <a:pt x="2176" y="4429"/>
                    <a:pt x="2153" y="4475"/>
                    <a:pt x="2153" y="4505"/>
                  </a:cubicBezTo>
                  <a:cubicBezTo>
                    <a:pt x="2146" y="4475"/>
                    <a:pt x="2077" y="4452"/>
                    <a:pt x="2107" y="4429"/>
                  </a:cubicBezTo>
                  <a:lnTo>
                    <a:pt x="2138" y="4444"/>
                  </a:lnTo>
                  <a:lnTo>
                    <a:pt x="2146" y="4398"/>
                  </a:lnTo>
                  <a:cubicBezTo>
                    <a:pt x="2115" y="4375"/>
                    <a:pt x="2115" y="4406"/>
                    <a:pt x="2100" y="4360"/>
                  </a:cubicBezTo>
                  <a:lnTo>
                    <a:pt x="2138" y="4360"/>
                  </a:lnTo>
                  <a:cubicBezTo>
                    <a:pt x="2153" y="4322"/>
                    <a:pt x="2084" y="4329"/>
                    <a:pt x="2107" y="4291"/>
                  </a:cubicBezTo>
                  <a:cubicBezTo>
                    <a:pt x="2123" y="4283"/>
                    <a:pt x="2146" y="4329"/>
                    <a:pt x="2161" y="4291"/>
                  </a:cubicBezTo>
                  <a:lnTo>
                    <a:pt x="2115" y="4253"/>
                  </a:lnTo>
                  <a:lnTo>
                    <a:pt x="2115" y="4222"/>
                  </a:lnTo>
                  <a:cubicBezTo>
                    <a:pt x="2138" y="4222"/>
                    <a:pt x="2138" y="4260"/>
                    <a:pt x="2161" y="4253"/>
                  </a:cubicBezTo>
                  <a:cubicBezTo>
                    <a:pt x="2153" y="4214"/>
                    <a:pt x="2184" y="4222"/>
                    <a:pt x="2199" y="4184"/>
                  </a:cubicBezTo>
                  <a:cubicBezTo>
                    <a:pt x="2222" y="4122"/>
                    <a:pt x="2184" y="4046"/>
                    <a:pt x="2184" y="3992"/>
                  </a:cubicBezTo>
                  <a:cubicBezTo>
                    <a:pt x="2230" y="4030"/>
                    <a:pt x="2199" y="3877"/>
                    <a:pt x="2222" y="3824"/>
                  </a:cubicBezTo>
                  <a:cubicBezTo>
                    <a:pt x="2253" y="3824"/>
                    <a:pt x="2222" y="3892"/>
                    <a:pt x="2261" y="3915"/>
                  </a:cubicBezTo>
                  <a:cubicBezTo>
                    <a:pt x="2291" y="3862"/>
                    <a:pt x="2222" y="3816"/>
                    <a:pt x="2261" y="3762"/>
                  </a:cubicBezTo>
                  <a:lnTo>
                    <a:pt x="2238" y="3785"/>
                  </a:lnTo>
                  <a:cubicBezTo>
                    <a:pt x="2215" y="3762"/>
                    <a:pt x="2238" y="3747"/>
                    <a:pt x="2215" y="3724"/>
                  </a:cubicBezTo>
                  <a:cubicBezTo>
                    <a:pt x="2268" y="3670"/>
                    <a:pt x="2215" y="3601"/>
                    <a:pt x="2253" y="3563"/>
                  </a:cubicBezTo>
                  <a:cubicBezTo>
                    <a:pt x="2222" y="3494"/>
                    <a:pt x="2253" y="3456"/>
                    <a:pt x="2215" y="3402"/>
                  </a:cubicBezTo>
                  <a:cubicBezTo>
                    <a:pt x="2215" y="3433"/>
                    <a:pt x="2199" y="3410"/>
                    <a:pt x="2192" y="3433"/>
                  </a:cubicBezTo>
                  <a:cubicBezTo>
                    <a:pt x="2153" y="3356"/>
                    <a:pt x="2222" y="3326"/>
                    <a:pt x="2268" y="3318"/>
                  </a:cubicBezTo>
                  <a:lnTo>
                    <a:pt x="2192" y="3295"/>
                  </a:lnTo>
                  <a:cubicBezTo>
                    <a:pt x="2199" y="3264"/>
                    <a:pt x="2192" y="3234"/>
                    <a:pt x="2215" y="3203"/>
                  </a:cubicBezTo>
                  <a:lnTo>
                    <a:pt x="2238" y="3249"/>
                  </a:lnTo>
                  <a:lnTo>
                    <a:pt x="2253" y="3134"/>
                  </a:lnTo>
                  <a:lnTo>
                    <a:pt x="2276" y="3134"/>
                  </a:lnTo>
                  <a:cubicBezTo>
                    <a:pt x="2307" y="3119"/>
                    <a:pt x="2276" y="3088"/>
                    <a:pt x="2276" y="3065"/>
                  </a:cubicBezTo>
                  <a:lnTo>
                    <a:pt x="2261" y="3088"/>
                  </a:lnTo>
                  <a:cubicBezTo>
                    <a:pt x="2261" y="3027"/>
                    <a:pt x="2329" y="2935"/>
                    <a:pt x="2291" y="2851"/>
                  </a:cubicBezTo>
                  <a:lnTo>
                    <a:pt x="2314" y="2812"/>
                  </a:lnTo>
                  <a:lnTo>
                    <a:pt x="2307" y="2759"/>
                  </a:lnTo>
                  <a:cubicBezTo>
                    <a:pt x="2375" y="2697"/>
                    <a:pt x="2307" y="2628"/>
                    <a:pt x="2368" y="2567"/>
                  </a:cubicBezTo>
                  <a:cubicBezTo>
                    <a:pt x="2337" y="2506"/>
                    <a:pt x="2352" y="2437"/>
                    <a:pt x="2391" y="2368"/>
                  </a:cubicBezTo>
                  <a:cubicBezTo>
                    <a:pt x="2414" y="2406"/>
                    <a:pt x="2421" y="2414"/>
                    <a:pt x="2444" y="2445"/>
                  </a:cubicBezTo>
                  <a:cubicBezTo>
                    <a:pt x="2444" y="2368"/>
                    <a:pt x="2406" y="2299"/>
                    <a:pt x="2444" y="2261"/>
                  </a:cubicBezTo>
                  <a:cubicBezTo>
                    <a:pt x="2391" y="2261"/>
                    <a:pt x="2368" y="2215"/>
                    <a:pt x="2307" y="2238"/>
                  </a:cubicBezTo>
                  <a:cubicBezTo>
                    <a:pt x="2314" y="2192"/>
                    <a:pt x="2329" y="2169"/>
                    <a:pt x="2337" y="2130"/>
                  </a:cubicBezTo>
                  <a:cubicBezTo>
                    <a:pt x="2276" y="2130"/>
                    <a:pt x="2314" y="2261"/>
                    <a:pt x="2253" y="2253"/>
                  </a:cubicBezTo>
                  <a:lnTo>
                    <a:pt x="2276" y="2215"/>
                  </a:lnTo>
                  <a:cubicBezTo>
                    <a:pt x="2238" y="2207"/>
                    <a:pt x="2276" y="2161"/>
                    <a:pt x="2238" y="2130"/>
                  </a:cubicBezTo>
                  <a:cubicBezTo>
                    <a:pt x="2261" y="2138"/>
                    <a:pt x="2276" y="2138"/>
                    <a:pt x="2299" y="2100"/>
                  </a:cubicBezTo>
                  <a:cubicBezTo>
                    <a:pt x="2268" y="2100"/>
                    <a:pt x="2261" y="2085"/>
                    <a:pt x="2238" y="2054"/>
                  </a:cubicBezTo>
                  <a:cubicBezTo>
                    <a:pt x="2261" y="2031"/>
                    <a:pt x="2299" y="1993"/>
                    <a:pt x="2261" y="1985"/>
                  </a:cubicBezTo>
                  <a:cubicBezTo>
                    <a:pt x="2276" y="1954"/>
                    <a:pt x="2299" y="1977"/>
                    <a:pt x="2299" y="1947"/>
                  </a:cubicBezTo>
                  <a:lnTo>
                    <a:pt x="2329" y="1962"/>
                  </a:lnTo>
                  <a:cubicBezTo>
                    <a:pt x="2337" y="1939"/>
                    <a:pt x="2337" y="1908"/>
                    <a:pt x="2329" y="1870"/>
                  </a:cubicBezTo>
                  <a:lnTo>
                    <a:pt x="2383" y="1870"/>
                  </a:lnTo>
                  <a:cubicBezTo>
                    <a:pt x="2375" y="1862"/>
                    <a:pt x="2329" y="1839"/>
                    <a:pt x="2352" y="1824"/>
                  </a:cubicBezTo>
                  <a:cubicBezTo>
                    <a:pt x="2345" y="1824"/>
                    <a:pt x="2329" y="1801"/>
                    <a:pt x="2314" y="1824"/>
                  </a:cubicBezTo>
                  <a:cubicBezTo>
                    <a:pt x="2307" y="1786"/>
                    <a:pt x="2307" y="1786"/>
                    <a:pt x="2276" y="1770"/>
                  </a:cubicBezTo>
                  <a:lnTo>
                    <a:pt x="2291" y="1732"/>
                  </a:lnTo>
                  <a:cubicBezTo>
                    <a:pt x="2268" y="1709"/>
                    <a:pt x="2261" y="1755"/>
                    <a:pt x="2253" y="1763"/>
                  </a:cubicBezTo>
                  <a:lnTo>
                    <a:pt x="2253" y="1709"/>
                  </a:lnTo>
                  <a:cubicBezTo>
                    <a:pt x="2268" y="1701"/>
                    <a:pt x="2276" y="1740"/>
                    <a:pt x="2299" y="1709"/>
                  </a:cubicBezTo>
                  <a:lnTo>
                    <a:pt x="2307" y="1671"/>
                  </a:lnTo>
                  <a:cubicBezTo>
                    <a:pt x="2261" y="1617"/>
                    <a:pt x="2291" y="1556"/>
                    <a:pt x="2337" y="1495"/>
                  </a:cubicBezTo>
                  <a:lnTo>
                    <a:pt x="2299" y="1464"/>
                  </a:lnTo>
                  <a:cubicBezTo>
                    <a:pt x="2291" y="1495"/>
                    <a:pt x="2291" y="1487"/>
                    <a:pt x="2261" y="1502"/>
                  </a:cubicBezTo>
                  <a:lnTo>
                    <a:pt x="2291" y="1502"/>
                  </a:lnTo>
                  <a:cubicBezTo>
                    <a:pt x="2299" y="1564"/>
                    <a:pt x="2253" y="1617"/>
                    <a:pt x="2230" y="1678"/>
                  </a:cubicBezTo>
                  <a:cubicBezTo>
                    <a:pt x="2215" y="1633"/>
                    <a:pt x="2261" y="1579"/>
                    <a:pt x="2253" y="1533"/>
                  </a:cubicBezTo>
                  <a:lnTo>
                    <a:pt x="2215" y="1610"/>
                  </a:lnTo>
                  <a:cubicBezTo>
                    <a:pt x="2199" y="1579"/>
                    <a:pt x="2230" y="1556"/>
                    <a:pt x="2192" y="1525"/>
                  </a:cubicBezTo>
                  <a:lnTo>
                    <a:pt x="2238" y="1518"/>
                  </a:lnTo>
                  <a:lnTo>
                    <a:pt x="2222" y="1479"/>
                  </a:lnTo>
                  <a:lnTo>
                    <a:pt x="2253" y="1487"/>
                  </a:lnTo>
                  <a:lnTo>
                    <a:pt x="2268" y="1449"/>
                  </a:lnTo>
                  <a:cubicBezTo>
                    <a:pt x="2238" y="1441"/>
                    <a:pt x="2261" y="1403"/>
                    <a:pt x="2230" y="1387"/>
                  </a:cubicBezTo>
                  <a:cubicBezTo>
                    <a:pt x="2253" y="1349"/>
                    <a:pt x="2268" y="1387"/>
                    <a:pt x="2291" y="1372"/>
                  </a:cubicBezTo>
                  <a:cubicBezTo>
                    <a:pt x="2268" y="1341"/>
                    <a:pt x="2299" y="1288"/>
                    <a:pt x="2314" y="1288"/>
                  </a:cubicBezTo>
                  <a:cubicBezTo>
                    <a:pt x="2299" y="1234"/>
                    <a:pt x="2337" y="1249"/>
                    <a:pt x="2329" y="1211"/>
                  </a:cubicBezTo>
                  <a:lnTo>
                    <a:pt x="2345" y="1234"/>
                  </a:lnTo>
                  <a:cubicBezTo>
                    <a:pt x="2375" y="1211"/>
                    <a:pt x="2352" y="1158"/>
                    <a:pt x="2375" y="1135"/>
                  </a:cubicBezTo>
                  <a:cubicBezTo>
                    <a:pt x="2352" y="1112"/>
                    <a:pt x="2352" y="1112"/>
                    <a:pt x="2329" y="1104"/>
                  </a:cubicBezTo>
                  <a:cubicBezTo>
                    <a:pt x="2337" y="1081"/>
                    <a:pt x="2329" y="1035"/>
                    <a:pt x="2299" y="1035"/>
                  </a:cubicBezTo>
                  <a:lnTo>
                    <a:pt x="2337" y="1027"/>
                  </a:lnTo>
                  <a:lnTo>
                    <a:pt x="2352" y="974"/>
                  </a:lnTo>
                  <a:lnTo>
                    <a:pt x="2329" y="928"/>
                  </a:lnTo>
                  <a:lnTo>
                    <a:pt x="2383" y="974"/>
                  </a:lnTo>
                  <a:cubicBezTo>
                    <a:pt x="2406" y="989"/>
                    <a:pt x="2337" y="989"/>
                    <a:pt x="2375" y="1012"/>
                  </a:cubicBezTo>
                  <a:cubicBezTo>
                    <a:pt x="2406" y="1012"/>
                    <a:pt x="2406" y="958"/>
                    <a:pt x="2391" y="928"/>
                  </a:cubicBezTo>
                  <a:lnTo>
                    <a:pt x="2429" y="912"/>
                  </a:lnTo>
                  <a:cubicBezTo>
                    <a:pt x="2414" y="874"/>
                    <a:pt x="2406" y="805"/>
                    <a:pt x="2429" y="805"/>
                  </a:cubicBezTo>
                  <a:lnTo>
                    <a:pt x="2414" y="797"/>
                  </a:lnTo>
                  <a:cubicBezTo>
                    <a:pt x="2414" y="782"/>
                    <a:pt x="2414" y="751"/>
                    <a:pt x="2444" y="744"/>
                  </a:cubicBezTo>
                  <a:lnTo>
                    <a:pt x="2421" y="690"/>
                  </a:lnTo>
                  <a:cubicBezTo>
                    <a:pt x="2429" y="721"/>
                    <a:pt x="2375" y="729"/>
                    <a:pt x="2406" y="767"/>
                  </a:cubicBezTo>
                  <a:cubicBezTo>
                    <a:pt x="2375" y="782"/>
                    <a:pt x="2368" y="751"/>
                    <a:pt x="2337" y="790"/>
                  </a:cubicBezTo>
                  <a:cubicBezTo>
                    <a:pt x="2307" y="744"/>
                    <a:pt x="2345" y="744"/>
                    <a:pt x="2352" y="729"/>
                  </a:cubicBezTo>
                  <a:cubicBezTo>
                    <a:pt x="2337" y="706"/>
                    <a:pt x="2329" y="751"/>
                    <a:pt x="2307" y="744"/>
                  </a:cubicBezTo>
                  <a:lnTo>
                    <a:pt x="2299" y="782"/>
                  </a:lnTo>
                  <a:lnTo>
                    <a:pt x="2314" y="820"/>
                  </a:lnTo>
                  <a:cubicBezTo>
                    <a:pt x="2337" y="797"/>
                    <a:pt x="2314" y="782"/>
                    <a:pt x="2352" y="790"/>
                  </a:cubicBezTo>
                  <a:lnTo>
                    <a:pt x="2345" y="828"/>
                  </a:lnTo>
                  <a:cubicBezTo>
                    <a:pt x="2314" y="836"/>
                    <a:pt x="2314" y="805"/>
                    <a:pt x="2299" y="836"/>
                  </a:cubicBezTo>
                  <a:cubicBezTo>
                    <a:pt x="2337" y="828"/>
                    <a:pt x="2291" y="866"/>
                    <a:pt x="2291" y="882"/>
                  </a:cubicBezTo>
                  <a:lnTo>
                    <a:pt x="2261" y="859"/>
                  </a:lnTo>
                  <a:cubicBezTo>
                    <a:pt x="2261" y="874"/>
                    <a:pt x="2215" y="905"/>
                    <a:pt x="2222" y="943"/>
                  </a:cubicBezTo>
                  <a:cubicBezTo>
                    <a:pt x="2161" y="958"/>
                    <a:pt x="2192" y="997"/>
                    <a:pt x="2146" y="1020"/>
                  </a:cubicBezTo>
                  <a:cubicBezTo>
                    <a:pt x="2153" y="1058"/>
                    <a:pt x="2176" y="1058"/>
                    <a:pt x="2176" y="1089"/>
                  </a:cubicBezTo>
                  <a:lnTo>
                    <a:pt x="2146" y="1058"/>
                  </a:lnTo>
                  <a:cubicBezTo>
                    <a:pt x="2107" y="1073"/>
                    <a:pt x="2123" y="1112"/>
                    <a:pt x="2107" y="1142"/>
                  </a:cubicBezTo>
                  <a:lnTo>
                    <a:pt x="2138" y="1135"/>
                  </a:lnTo>
                  <a:cubicBezTo>
                    <a:pt x="2161" y="1150"/>
                    <a:pt x="2123" y="1181"/>
                    <a:pt x="2161" y="1181"/>
                  </a:cubicBezTo>
                  <a:lnTo>
                    <a:pt x="2138" y="1203"/>
                  </a:lnTo>
                  <a:lnTo>
                    <a:pt x="2107" y="1173"/>
                  </a:lnTo>
                  <a:cubicBezTo>
                    <a:pt x="2077" y="1203"/>
                    <a:pt x="2107" y="1249"/>
                    <a:pt x="2061" y="1272"/>
                  </a:cubicBezTo>
                  <a:cubicBezTo>
                    <a:pt x="2115" y="1295"/>
                    <a:pt x="2023" y="1326"/>
                    <a:pt x="2077" y="1364"/>
                  </a:cubicBezTo>
                  <a:cubicBezTo>
                    <a:pt x="2038" y="1357"/>
                    <a:pt x="2061" y="1395"/>
                    <a:pt x="2031" y="1395"/>
                  </a:cubicBezTo>
                  <a:cubicBezTo>
                    <a:pt x="2031" y="1364"/>
                    <a:pt x="2023" y="1341"/>
                    <a:pt x="2061" y="1311"/>
                  </a:cubicBezTo>
                  <a:cubicBezTo>
                    <a:pt x="2008" y="1288"/>
                    <a:pt x="2061" y="1226"/>
                    <a:pt x="2084" y="1188"/>
                  </a:cubicBezTo>
                  <a:cubicBezTo>
                    <a:pt x="2069" y="1188"/>
                    <a:pt x="2046" y="1181"/>
                    <a:pt x="2038" y="1150"/>
                  </a:cubicBezTo>
                  <a:cubicBezTo>
                    <a:pt x="2084" y="1219"/>
                    <a:pt x="1931" y="1341"/>
                    <a:pt x="2038" y="1418"/>
                  </a:cubicBezTo>
                  <a:cubicBezTo>
                    <a:pt x="2031" y="1464"/>
                    <a:pt x="2038" y="1510"/>
                    <a:pt x="2008" y="1556"/>
                  </a:cubicBezTo>
                  <a:lnTo>
                    <a:pt x="2038" y="1548"/>
                  </a:lnTo>
                  <a:lnTo>
                    <a:pt x="2069" y="1594"/>
                  </a:lnTo>
                  <a:lnTo>
                    <a:pt x="2046" y="1633"/>
                  </a:lnTo>
                  <a:cubicBezTo>
                    <a:pt x="2031" y="1610"/>
                    <a:pt x="2046" y="1594"/>
                    <a:pt x="2023" y="1564"/>
                  </a:cubicBezTo>
                  <a:lnTo>
                    <a:pt x="1985" y="1625"/>
                  </a:lnTo>
                  <a:lnTo>
                    <a:pt x="2000" y="1648"/>
                  </a:lnTo>
                  <a:lnTo>
                    <a:pt x="1992" y="1686"/>
                  </a:lnTo>
                  <a:lnTo>
                    <a:pt x="1954" y="1663"/>
                  </a:lnTo>
                  <a:cubicBezTo>
                    <a:pt x="1946" y="1709"/>
                    <a:pt x="2008" y="1686"/>
                    <a:pt x="1985" y="1747"/>
                  </a:cubicBezTo>
                  <a:lnTo>
                    <a:pt x="2008" y="1740"/>
                  </a:lnTo>
                  <a:lnTo>
                    <a:pt x="2023" y="1786"/>
                  </a:lnTo>
                  <a:cubicBezTo>
                    <a:pt x="1969" y="1755"/>
                    <a:pt x="1954" y="1862"/>
                    <a:pt x="1923" y="1901"/>
                  </a:cubicBezTo>
                  <a:cubicBezTo>
                    <a:pt x="1916" y="1855"/>
                    <a:pt x="1954" y="1755"/>
                    <a:pt x="1908" y="1755"/>
                  </a:cubicBezTo>
                  <a:cubicBezTo>
                    <a:pt x="1908" y="1709"/>
                    <a:pt x="1931" y="1671"/>
                    <a:pt x="1923" y="1633"/>
                  </a:cubicBezTo>
                  <a:cubicBezTo>
                    <a:pt x="1885" y="1625"/>
                    <a:pt x="1916" y="1678"/>
                    <a:pt x="1893" y="1701"/>
                  </a:cubicBezTo>
                  <a:cubicBezTo>
                    <a:pt x="1885" y="1663"/>
                    <a:pt x="1893" y="1663"/>
                    <a:pt x="1870" y="1640"/>
                  </a:cubicBezTo>
                  <a:cubicBezTo>
                    <a:pt x="1923" y="1633"/>
                    <a:pt x="1878" y="1602"/>
                    <a:pt x="1931" y="1587"/>
                  </a:cubicBezTo>
                  <a:cubicBezTo>
                    <a:pt x="1916" y="1548"/>
                    <a:pt x="1893" y="1564"/>
                    <a:pt x="1870" y="1571"/>
                  </a:cubicBezTo>
                  <a:cubicBezTo>
                    <a:pt x="1855" y="1548"/>
                    <a:pt x="1893" y="1548"/>
                    <a:pt x="1908" y="1533"/>
                  </a:cubicBezTo>
                  <a:lnTo>
                    <a:pt x="1878" y="1487"/>
                  </a:lnTo>
                  <a:lnTo>
                    <a:pt x="1916" y="1456"/>
                  </a:lnTo>
                  <a:cubicBezTo>
                    <a:pt x="1885" y="1418"/>
                    <a:pt x="1916" y="1441"/>
                    <a:pt x="1923" y="1410"/>
                  </a:cubicBezTo>
                  <a:cubicBezTo>
                    <a:pt x="1908" y="1372"/>
                    <a:pt x="1923" y="1341"/>
                    <a:pt x="1908" y="1303"/>
                  </a:cubicBezTo>
                  <a:cubicBezTo>
                    <a:pt x="1923" y="1272"/>
                    <a:pt x="1931" y="1311"/>
                    <a:pt x="1946" y="1303"/>
                  </a:cubicBezTo>
                  <a:cubicBezTo>
                    <a:pt x="1954" y="1341"/>
                    <a:pt x="1916" y="1403"/>
                    <a:pt x="1962" y="1403"/>
                  </a:cubicBezTo>
                  <a:lnTo>
                    <a:pt x="1946" y="1341"/>
                  </a:lnTo>
                  <a:lnTo>
                    <a:pt x="1969" y="1334"/>
                  </a:lnTo>
                  <a:cubicBezTo>
                    <a:pt x="1954" y="1303"/>
                    <a:pt x="1946" y="1295"/>
                    <a:pt x="1969" y="1265"/>
                  </a:cubicBezTo>
                  <a:cubicBezTo>
                    <a:pt x="1954" y="1226"/>
                    <a:pt x="1923" y="1265"/>
                    <a:pt x="1916" y="1226"/>
                  </a:cubicBezTo>
                  <a:lnTo>
                    <a:pt x="1916" y="1211"/>
                  </a:lnTo>
                  <a:lnTo>
                    <a:pt x="1962" y="1219"/>
                  </a:lnTo>
                  <a:cubicBezTo>
                    <a:pt x="1992" y="1203"/>
                    <a:pt x="1969" y="1181"/>
                    <a:pt x="1992" y="1173"/>
                  </a:cubicBezTo>
                  <a:lnTo>
                    <a:pt x="1962" y="1173"/>
                  </a:lnTo>
                  <a:cubicBezTo>
                    <a:pt x="1954" y="1127"/>
                    <a:pt x="2008" y="1096"/>
                    <a:pt x="1962" y="1050"/>
                  </a:cubicBezTo>
                  <a:cubicBezTo>
                    <a:pt x="1992" y="981"/>
                    <a:pt x="1969" y="912"/>
                    <a:pt x="2031" y="866"/>
                  </a:cubicBezTo>
                  <a:cubicBezTo>
                    <a:pt x="2000" y="836"/>
                    <a:pt x="2031" y="820"/>
                    <a:pt x="2031" y="797"/>
                  </a:cubicBezTo>
                  <a:cubicBezTo>
                    <a:pt x="2000" y="790"/>
                    <a:pt x="1992" y="790"/>
                    <a:pt x="1985" y="767"/>
                  </a:cubicBezTo>
                  <a:cubicBezTo>
                    <a:pt x="1954" y="797"/>
                    <a:pt x="1954" y="797"/>
                    <a:pt x="1923" y="820"/>
                  </a:cubicBezTo>
                  <a:cubicBezTo>
                    <a:pt x="1954" y="836"/>
                    <a:pt x="1946" y="828"/>
                    <a:pt x="1962" y="859"/>
                  </a:cubicBezTo>
                  <a:cubicBezTo>
                    <a:pt x="1962" y="882"/>
                    <a:pt x="1946" y="912"/>
                    <a:pt x="1962" y="943"/>
                  </a:cubicBezTo>
                  <a:lnTo>
                    <a:pt x="1908" y="897"/>
                  </a:lnTo>
                  <a:cubicBezTo>
                    <a:pt x="1885" y="905"/>
                    <a:pt x="1893" y="958"/>
                    <a:pt x="1870" y="951"/>
                  </a:cubicBezTo>
                  <a:cubicBezTo>
                    <a:pt x="1847" y="997"/>
                    <a:pt x="1885" y="1050"/>
                    <a:pt x="1839" y="1089"/>
                  </a:cubicBezTo>
                  <a:cubicBezTo>
                    <a:pt x="1816" y="1058"/>
                    <a:pt x="1839" y="1027"/>
                    <a:pt x="1832" y="997"/>
                  </a:cubicBezTo>
                  <a:cubicBezTo>
                    <a:pt x="1816" y="1020"/>
                    <a:pt x="1832" y="1035"/>
                    <a:pt x="1801" y="1050"/>
                  </a:cubicBezTo>
                  <a:cubicBezTo>
                    <a:pt x="1832" y="1058"/>
                    <a:pt x="1816" y="1066"/>
                    <a:pt x="1801" y="1073"/>
                  </a:cubicBezTo>
                  <a:cubicBezTo>
                    <a:pt x="1839" y="1135"/>
                    <a:pt x="1763" y="1181"/>
                    <a:pt x="1770" y="1242"/>
                  </a:cubicBezTo>
                  <a:cubicBezTo>
                    <a:pt x="1755" y="1265"/>
                    <a:pt x="1755" y="1226"/>
                    <a:pt x="1732" y="1219"/>
                  </a:cubicBezTo>
                  <a:lnTo>
                    <a:pt x="1717" y="1280"/>
                  </a:lnTo>
                  <a:cubicBezTo>
                    <a:pt x="1732" y="1265"/>
                    <a:pt x="1763" y="1265"/>
                    <a:pt x="1778" y="1242"/>
                  </a:cubicBezTo>
                  <a:lnTo>
                    <a:pt x="1809" y="1249"/>
                  </a:lnTo>
                  <a:lnTo>
                    <a:pt x="1801" y="1295"/>
                  </a:lnTo>
                  <a:cubicBezTo>
                    <a:pt x="1793" y="1303"/>
                    <a:pt x="1778" y="1280"/>
                    <a:pt x="1763" y="1303"/>
                  </a:cubicBezTo>
                  <a:lnTo>
                    <a:pt x="1793" y="1334"/>
                  </a:lnTo>
                  <a:lnTo>
                    <a:pt x="1793" y="1364"/>
                  </a:lnTo>
                  <a:cubicBezTo>
                    <a:pt x="1763" y="1380"/>
                    <a:pt x="1870" y="1341"/>
                    <a:pt x="1870" y="1341"/>
                  </a:cubicBezTo>
                  <a:lnTo>
                    <a:pt x="1870" y="1280"/>
                  </a:lnTo>
                  <a:cubicBezTo>
                    <a:pt x="1870" y="1280"/>
                    <a:pt x="1701" y="1717"/>
                    <a:pt x="1655" y="1947"/>
                  </a:cubicBezTo>
                  <a:cubicBezTo>
                    <a:pt x="1701" y="1970"/>
                    <a:pt x="1678" y="2031"/>
                    <a:pt x="1640" y="2054"/>
                  </a:cubicBezTo>
                  <a:lnTo>
                    <a:pt x="1717" y="2062"/>
                  </a:lnTo>
                  <a:cubicBezTo>
                    <a:pt x="1724" y="2107"/>
                    <a:pt x="1678" y="2100"/>
                    <a:pt x="1694" y="2138"/>
                  </a:cubicBezTo>
                  <a:lnTo>
                    <a:pt x="1663" y="2123"/>
                  </a:lnTo>
                  <a:cubicBezTo>
                    <a:pt x="1655" y="2161"/>
                    <a:pt x="1686" y="2199"/>
                    <a:pt x="1663" y="2238"/>
                  </a:cubicBezTo>
                  <a:cubicBezTo>
                    <a:pt x="1602" y="2184"/>
                    <a:pt x="1625" y="2322"/>
                    <a:pt x="1579" y="2376"/>
                  </a:cubicBezTo>
                  <a:cubicBezTo>
                    <a:pt x="1586" y="2406"/>
                    <a:pt x="1609" y="2376"/>
                    <a:pt x="1617" y="2368"/>
                  </a:cubicBezTo>
                  <a:cubicBezTo>
                    <a:pt x="1617" y="2429"/>
                    <a:pt x="1609" y="2406"/>
                    <a:pt x="1586" y="2452"/>
                  </a:cubicBezTo>
                  <a:lnTo>
                    <a:pt x="1617" y="2445"/>
                  </a:lnTo>
                  <a:lnTo>
                    <a:pt x="1609" y="2491"/>
                  </a:lnTo>
                  <a:lnTo>
                    <a:pt x="1648" y="2521"/>
                  </a:lnTo>
                  <a:cubicBezTo>
                    <a:pt x="1663" y="2559"/>
                    <a:pt x="1617" y="2544"/>
                    <a:pt x="1648" y="2582"/>
                  </a:cubicBezTo>
                  <a:lnTo>
                    <a:pt x="1609" y="2559"/>
                  </a:lnTo>
                  <a:cubicBezTo>
                    <a:pt x="1586" y="2659"/>
                    <a:pt x="1571" y="2636"/>
                    <a:pt x="1586" y="2751"/>
                  </a:cubicBezTo>
                  <a:lnTo>
                    <a:pt x="1563" y="2743"/>
                  </a:lnTo>
                  <a:cubicBezTo>
                    <a:pt x="1602" y="2812"/>
                    <a:pt x="1563" y="2889"/>
                    <a:pt x="1586" y="3119"/>
                  </a:cubicBezTo>
                  <a:lnTo>
                    <a:pt x="1563" y="3119"/>
                  </a:lnTo>
                  <a:cubicBezTo>
                    <a:pt x="1563" y="2981"/>
                    <a:pt x="1609" y="3119"/>
                    <a:pt x="1609" y="3119"/>
                  </a:cubicBezTo>
                  <a:lnTo>
                    <a:pt x="1755" y="3119"/>
                  </a:lnTo>
                  <a:cubicBezTo>
                    <a:pt x="1770" y="3203"/>
                    <a:pt x="1701" y="3287"/>
                    <a:pt x="1770" y="3372"/>
                  </a:cubicBezTo>
                  <a:cubicBezTo>
                    <a:pt x="1763" y="3402"/>
                    <a:pt x="1740" y="3364"/>
                    <a:pt x="1732" y="3395"/>
                  </a:cubicBezTo>
                  <a:lnTo>
                    <a:pt x="1724" y="3349"/>
                  </a:lnTo>
                  <a:cubicBezTo>
                    <a:pt x="1732" y="3410"/>
                    <a:pt x="1770" y="3502"/>
                    <a:pt x="1740" y="3586"/>
                  </a:cubicBezTo>
                  <a:cubicBezTo>
                    <a:pt x="1770" y="3594"/>
                    <a:pt x="1763" y="3525"/>
                    <a:pt x="1793" y="3563"/>
                  </a:cubicBezTo>
                  <a:cubicBezTo>
                    <a:pt x="1770" y="3601"/>
                    <a:pt x="1755" y="3632"/>
                    <a:pt x="1763" y="3670"/>
                  </a:cubicBezTo>
                  <a:cubicBezTo>
                    <a:pt x="1801" y="3693"/>
                    <a:pt x="1763" y="3640"/>
                    <a:pt x="1778" y="3624"/>
                  </a:cubicBezTo>
                  <a:cubicBezTo>
                    <a:pt x="1809" y="3655"/>
                    <a:pt x="1793" y="3678"/>
                    <a:pt x="1801" y="3701"/>
                  </a:cubicBezTo>
                  <a:lnTo>
                    <a:pt x="1740" y="3693"/>
                  </a:lnTo>
                  <a:cubicBezTo>
                    <a:pt x="1755" y="3770"/>
                    <a:pt x="1801" y="3816"/>
                    <a:pt x="1778" y="3900"/>
                  </a:cubicBezTo>
                  <a:lnTo>
                    <a:pt x="1763" y="3900"/>
                  </a:lnTo>
                  <a:lnTo>
                    <a:pt x="1740" y="3938"/>
                  </a:lnTo>
                  <a:cubicBezTo>
                    <a:pt x="1763" y="3969"/>
                    <a:pt x="1763" y="3946"/>
                    <a:pt x="1778" y="3977"/>
                  </a:cubicBezTo>
                  <a:lnTo>
                    <a:pt x="1755" y="4007"/>
                  </a:lnTo>
                  <a:cubicBezTo>
                    <a:pt x="1763" y="4046"/>
                    <a:pt x="1763" y="4084"/>
                    <a:pt x="1763" y="4115"/>
                  </a:cubicBezTo>
                  <a:lnTo>
                    <a:pt x="1755" y="4084"/>
                  </a:lnTo>
                  <a:cubicBezTo>
                    <a:pt x="1717" y="4115"/>
                    <a:pt x="1763" y="4168"/>
                    <a:pt x="1801" y="4191"/>
                  </a:cubicBezTo>
                  <a:cubicBezTo>
                    <a:pt x="1793" y="4230"/>
                    <a:pt x="1770" y="4199"/>
                    <a:pt x="1755" y="4176"/>
                  </a:cubicBezTo>
                  <a:cubicBezTo>
                    <a:pt x="1755" y="4230"/>
                    <a:pt x="1809" y="4276"/>
                    <a:pt x="1793" y="4329"/>
                  </a:cubicBezTo>
                  <a:lnTo>
                    <a:pt x="1778" y="4306"/>
                  </a:lnTo>
                  <a:cubicBezTo>
                    <a:pt x="1755" y="4314"/>
                    <a:pt x="1755" y="4344"/>
                    <a:pt x="1755" y="4383"/>
                  </a:cubicBezTo>
                  <a:cubicBezTo>
                    <a:pt x="1755" y="4367"/>
                    <a:pt x="1740" y="4344"/>
                    <a:pt x="1724" y="4367"/>
                  </a:cubicBezTo>
                  <a:lnTo>
                    <a:pt x="1701" y="4329"/>
                  </a:lnTo>
                  <a:lnTo>
                    <a:pt x="1694" y="4406"/>
                  </a:lnTo>
                  <a:cubicBezTo>
                    <a:pt x="1701" y="4398"/>
                    <a:pt x="1740" y="4421"/>
                    <a:pt x="1724" y="4444"/>
                  </a:cubicBezTo>
                  <a:lnTo>
                    <a:pt x="1740" y="4429"/>
                  </a:lnTo>
                  <a:cubicBezTo>
                    <a:pt x="1755" y="4459"/>
                    <a:pt x="1763" y="4482"/>
                    <a:pt x="1801" y="4513"/>
                  </a:cubicBezTo>
                  <a:cubicBezTo>
                    <a:pt x="1793" y="4551"/>
                    <a:pt x="1770" y="4505"/>
                    <a:pt x="1755" y="4536"/>
                  </a:cubicBezTo>
                  <a:cubicBezTo>
                    <a:pt x="1770" y="4551"/>
                    <a:pt x="1770" y="4590"/>
                    <a:pt x="1801" y="4590"/>
                  </a:cubicBezTo>
                  <a:cubicBezTo>
                    <a:pt x="1801" y="4651"/>
                    <a:pt x="1793" y="4728"/>
                    <a:pt x="1809" y="4766"/>
                  </a:cubicBezTo>
                  <a:cubicBezTo>
                    <a:pt x="1816" y="4766"/>
                    <a:pt x="1839" y="4751"/>
                    <a:pt x="1847" y="4781"/>
                  </a:cubicBezTo>
                  <a:cubicBezTo>
                    <a:pt x="1816" y="4812"/>
                    <a:pt x="1801" y="4773"/>
                    <a:pt x="1801" y="4827"/>
                  </a:cubicBezTo>
                  <a:lnTo>
                    <a:pt x="1778" y="4773"/>
                  </a:lnTo>
                  <a:cubicBezTo>
                    <a:pt x="1755" y="4781"/>
                    <a:pt x="1793" y="4842"/>
                    <a:pt x="1793" y="4865"/>
                  </a:cubicBezTo>
                  <a:lnTo>
                    <a:pt x="1816" y="4865"/>
                  </a:lnTo>
                  <a:cubicBezTo>
                    <a:pt x="1809" y="4896"/>
                    <a:pt x="1816" y="4904"/>
                    <a:pt x="1793" y="4927"/>
                  </a:cubicBezTo>
                  <a:cubicBezTo>
                    <a:pt x="1809" y="4957"/>
                    <a:pt x="1816" y="4934"/>
                    <a:pt x="1839" y="4957"/>
                  </a:cubicBezTo>
                  <a:cubicBezTo>
                    <a:pt x="1847" y="4973"/>
                    <a:pt x="1793" y="5003"/>
                    <a:pt x="1839" y="5034"/>
                  </a:cubicBezTo>
                  <a:cubicBezTo>
                    <a:pt x="1832" y="5049"/>
                    <a:pt x="1816" y="5042"/>
                    <a:pt x="1809" y="5057"/>
                  </a:cubicBezTo>
                  <a:lnTo>
                    <a:pt x="1801" y="5011"/>
                  </a:lnTo>
                  <a:cubicBezTo>
                    <a:pt x="1755" y="5126"/>
                    <a:pt x="1839" y="5287"/>
                    <a:pt x="1847" y="5425"/>
                  </a:cubicBezTo>
                  <a:lnTo>
                    <a:pt x="1801" y="5402"/>
                  </a:lnTo>
                  <a:cubicBezTo>
                    <a:pt x="1801" y="5432"/>
                    <a:pt x="1816" y="5455"/>
                    <a:pt x="1809" y="5478"/>
                  </a:cubicBezTo>
                  <a:lnTo>
                    <a:pt x="1847" y="5478"/>
                  </a:lnTo>
                  <a:cubicBezTo>
                    <a:pt x="1855" y="5547"/>
                    <a:pt x="1832" y="5670"/>
                    <a:pt x="1916" y="5723"/>
                  </a:cubicBezTo>
                  <a:cubicBezTo>
                    <a:pt x="1893" y="5746"/>
                    <a:pt x="1885" y="5700"/>
                    <a:pt x="1870" y="5708"/>
                  </a:cubicBezTo>
                  <a:cubicBezTo>
                    <a:pt x="1878" y="5762"/>
                    <a:pt x="1878" y="5769"/>
                    <a:pt x="1885" y="5808"/>
                  </a:cubicBezTo>
                  <a:lnTo>
                    <a:pt x="1916" y="5808"/>
                  </a:lnTo>
                  <a:cubicBezTo>
                    <a:pt x="1931" y="5854"/>
                    <a:pt x="1893" y="5938"/>
                    <a:pt x="1946" y="5961"/>
                  </a:cubicBezTo>
                  <a:cubicBezTo>
                    <a:pt x="1931" y="5976"/>
                    <a:pt x="1916" y="5976"/>
                    <a:pt x="1916" y="6007"/>
                  </a:cubicBezTo>
                  <a:cubicBezTo>
                    <a:pt x="1923" y="6030"/>
                    <a:pt x="1962" y="6045"/>
                    <a:pt x="1931" y="6068"/>
                  </a:cubicBezTo>
                  <a:cubicBezTo>
                    <a:pt x="2000" y="6084"/>
                    <a:pt x="1954" y="6191"/>
                    <a:pt x="2008" y="6229"/>
                  </a:cubicBezTo>
                  <a:lnTo>
                    <a:pt x="1985" y="6244"/>
                  </a:lnTo>
                  <a:cubicBezTo>
                    <a:pt x="2008" y="6275"/>
                    <a:pt x="2038" y="6306"/>
                    <a:pt x="2008" y="6352"/>
                  </a:cubicBezTo>
                  <a:lnTo>
                    <a:pt x="2046" y="6390"/>
                  </a:lnTo>
                  <a:lnTo>
                    <a:pt x="2031" y="6413"/>
                  </a:lnTo>
                  <a:lnTo>
                    <a:pt x="2038" y="6436"/>
                  </a:lnTo>
                  <a:cubicBezTo>
                    <a:pt x="2069" y="6459"/>
                    <a:pt x="2077" y="6490"/>
                    <a:pt x="2077" y="6536"/>
                  </a:cubicBezTo>
                  <a:lnTo>
                    <a:pt x="2115" y="6551"/>
                  </a:lnTo>
                  <a:lnTo>
                    <a:pt x="2084" y="6543"/>
                  </a:lnTo>
                  <a:cubicBezTo>
                    <a:pt x="2100" y="6581"/>
                    <a:pt x="2115" y="6612"/>
                    <a:pt x="2123" y="6650"/>
                  </a:cubicBezTo>
                  <a:cubicBezTo>
                    <a:pt x="2084" y="6627"/>
                    <a:pt x="2115" y="6612"/>
                    <a:pt x="2077" y="6612"/>
                  </a:cubicBezTo>
                  <a:lnTo>
                    <a:pt x="2100" y="6681"/>
                  </a:lnTo>
                  <a:lnTo>
                    <a:pt x="2061" y="6666"/>
                  </a:lnTo>
                  <a:cubicBezTo>
                    <a:pt x="2046" y="6643"/>
                    <a:pt x="2069" y="6604"/>
                    <a:pt x="2031" y="6589"/>
                  </a:cubicBezTo>
                  <a:cubicBezTo>
                    <a:pt x="2046" y="6620"/>
                    <a:pt x="2000" y="6620"/>
                    <a:pt x="2023" y="6650"/>
                  </a:cubicBezTo>
                  <a:lnTo>
                    <a:pt x="1969" y="6620"/>
                  </a:lnTo>
                  <a:lnTo>
                    <a:pt x="2008" y="6612"/>
                  </a:lnTo>
                  <a:cubicBezTo>
                    <a:pt x="2008" y="6581"/>
                    <a:pt x="1985" y="6581"/>
                    <a:pt x="1962" y="6574"/>
                  </a:cubicBezTo>
                  <a:cubicBezTo>
                    <a:pt x="1954" y="6551"/>
                    <a:pt x="1931" y="6528"/>
                    <a:pt x="1946" y="6497"/>
                  </a:cubicBezTo>
                  <a:cubicBezTo>
                    <a:pt x="1962" y="6551"/>
                    <a:pt x="1992" y="6528"/>
                    <a:pt x="2000" y="6566"/>
                  </a:cubicBezTo>
                  <a:cubicBezTo>
                    <a:pt x="2031" y="6574"/>
                    <a:pt x="1992" y="6513"/>
                    <a:pt x="2031" y="6551"/>
                  </a:cubicBezTo>
                  <a:cubicBezTo>
                    <a:pt x="2061" y="6574"/>
                    <a:pt x="1992" y="6566"/>
                    <a:pt x="2023" y="6581"/>
                  </a:cubicBezTo>
                  <a:cubicBezTo>
                    <a:pt x="2061" y="6612"/>
                    <a:pt x="2038" y="6581"/>
                    <a:pt x="2046" y="6551"/>
                  </a:cubicBezTo>
                  <a:lnTo>
                    <a:pt x="2061" y="6581"/>
                  </a:lnTo>
                  <a:cubicBezTo>
                    <a:pt x="2069" y="6543"/>
                    <a:pt x="2000" y="6467"/>
                    <a:pt x="1992" y="6413"/>
                  </a:cubicBezTo>
                  <a:cubicBezTo>
                    <a:pt x="1962" y="6436"/>
                    <a:pt x="1969" y="6390"/>
                    <a:pt x="1954" y="6390"/>
                  </a:cubicBezTo>
                  <a:cubicBezTo>
                    <a:pt x="1962" y="6421"/>
                    <a:pt x="1985" y="6459"/>
                    <a:pt x="2008" y="6474"/>
                  </a:cubicBezTo>
                  <a:cubicBezTo>
                    <a:pt x="1946" y="6528"/>
                    <a:pt x="1923" y="6398"/>
                    <a:pt x="1885" y="6375"/>
                  </a:cubicBezTo>
                  <a:cubicBezTo>
                    <a:pt x="1893" y="6313"/>
                    <a:pt x="1946" y="6352"/>
                    <a:pt x="1954" y="6313"/>
                  </a:cubicBezTo>
                  <a:cubicBezTo>
                    <a:pt x="1916" y="6321"/>
                    <a:pt x="1946" y="6267"/>
                    <a:pt x="1908" y="6244"/>
                  </a:cubicBezTo>
                  <a:cubicBezTo>
                    <a:pt x="1916" y="6267"/>
                    <a:pt x="1923" y="6336"/>
                    <a:pt x="1885" y="6321"/>
                  </a:cubicBezTo>
                  <a:cubicBezTo>
                    <a:pt x="1908" y="6275"/>
                    <a:pt x="1855" y="6298"/>
                    <a:pt x="1855" y="6229"/>
                  </a:cubicBezTo>
                  <a:cubicBezTo>
                    <a:pt x="1870" y="6191"/>
                    <a:pt x="1893" y="6229"/>
                    <a:pt x="1908" y="6191"/>
                  </a:cubicBezTo>
                  <a:lnTo>
                    <a:pt x="1870" y="6160"/>
                  </a:lnTo>
                  <a:lnTo>
                    <a:pt x="1847" y="6183"/>
                  </a:lnTo>
                  <a:cubicBezTo>
                    <a:pt x="1801" y="6122"/>
                    <a:pt x="1793" y="6053"/>
                    <a:pt x="1763" y="5992"/>
                  </a:cubicBezTo>
                  <a:cubicBezTo>
                    <a:pt x="1740" y="6015"/>
                    <a:pt x="1770" y="6038"/>
                    <a:pt x="1763" y="6053"/>
                  </a:cubicBezTo>
                  <a:cubicBezTo>
                    <a:pt x="1732" y="6015"/>
                    <a:pt x="1694" y="5953"/>
                    <a:pt x="1740" y="5923"/>
                  </a:cubicBezTo>
                  <a:cubicBezTo>
                    <a:pt x="1740" y="5938"/>
                    <a:pt x="1755" y="5961"/>
                    <a:pt x="1778" y="5969"/>
                  </a:cubicBezTo>
                  <a:lnTo>
                    <a:pt x="1801" y="5938"/>
                  </a:lnTo>
                  <a:cubicBezTo>
                    <a:pt x="1778" y="5892"/>
                    <a:pt x="1732" y="5861"/>
                    <a:pt x="1770" y="5823"/>
                  </a:cubicBezTo>
                  <a:cubicBezTo>
                    <a:pt x="1740" y="5815"/>
                    <a:pt x="1755" y="5800"/>
                    <a:pt x="1755" y="5777"/>
                  </a:cubicBezTo>
                  <a:lnTo>
                    <a:pt x="1724" y="5777"/>
                  </a:lnTo>
                  <a:cubicBezTo>
                    <a:pt x="1732" y="5723"/>
                    <a:pt x="1678" y="5632"/>
                    <a:pt x="1717" y="5593"/>
                  </a:cubicBezTo>
                  <a:cubicBezTo>
                    <a:pt x="1701" y="5570"/>
                    <a:pt x="1686" y="5540"/>
                    <a:pt x="1678" y="5501"/>
                  </a:cubicBezTo>
                  <a:lnTo>
                    <a:pt x="1701" y="5501"/>
                  </a:lnTo>
                  <a:cubicBezTo>
                    <a:pt x="1717" y="5471"/>
                    <a:pt x="1678" y="5478"/>
                    <a:pt x="1663" y="5471"/>
                  </a:cubicBezTo>
                  <a:cubicBezTo>
                    <a:pt x="1678" y="5440"/>
                    <a:pt x="1701" y="5455"/>
                    <a:pt x="1724" y="5463"/>
                  </a:cubicBezTo>
                  <a:cubicBezTo>
                    <a:pt x="1724" y="5425"/>
                    <a:pt x="1701" y="5386"/>
                    <a:pt x="1740" y="5363"/>
                  </a:cubicBezTo>
                  <a:cubicBezTo>
                    <a:pt x="1717" y="5356"/>
                    <a:pt x="1701" y="5394"/>
                    <a:pt x="1678" y="5363"/>
                  </a:cubicBezTo>
                  <a:cubicBezTo>
                    <a:pt x="1663" y="5417"/>
                    <a:pt x="1732" y="5379"/>
                    <a:pt x="1717" y="5432"/>
                  </a:cubicBezTo>
                  <a:cubicBezTo>
                    <a:pt x="1694" y="5440"/>
                    <a:pt x="1678" y="5432"/>
                    <a:pt x="1663" y="5417"/>
                  </a:cubicBezTo>
                  <a:cubicBezTo>
                    <a:pt x="1648" y="5356"/>
                    <a:pt x="1694" y="5302"/>
                    <a:pt x="1663" y="5241"/>
                  </a:cubicBezTo>
                  <a:cubicBezTo>
                    <a:pt x="1694" y="5210"/>
                    <a:pt x="1686" y="5264"/>
                    <a:pt x="1701" y="5279"/>
                  </a:cubicBezTo>
                  <a:cubicBezTo>
                    <a:pt x="1717" y="5248"/>
                    <a:pt x="1694" y="5233"/>
                    <a:pt x="1686" y="5210"/>
                  </a:cubicBezTo>
                  <a:lnTo>
                    <a:pt x="1663" y="5233"/>
                  </a:lnTo>
                  <a:lnTo>
                    <a:pt x="1648" y="5203"/>
                  </a:lnTo>
                  <a:cubicBezTo>
                    <a:pt x="1663" y="5157"/>
                    <a:pt x="1602" y="5126"/>
                    <a:pt x="1648" y="5080"/>
                  </a:cubicBezTo>
                  <a:cubicBezTo>
                    <a:pt x="1617" y="5080"/>
                    <a:pt x="1609" y="5011"/>
                    <a:pt x="1640" y="5003"/>
                  </a:cubicBezTo>
                  <a:cubicBezTo>
                    <a:pt x="1586" y="4980"/>
                    <a:pt x="1579" y="4919"/>
                    <a:pt x="1586" y="4865"/>
                  </a:cubicBezTo>
                  <a:lnTo>
                    <a:pt x="1563" y="4858"/>
                  </a:lnTo>
                  <a:cubicBezTo>
                    <a:pt x="1579" y="4819"/>
                    <a:pt x="1548" y="4781"/>
                    <a:pt x="1586" y="4773"/>
                  </a:cubicBezTo>
                  <a:lnTo>
                    <a:pt x="1540" y="4728"/>
                  </a:lnTo>
                  <a:cubicBezTo>
                    <a:pt x="1563" y="4674"/>
                    <a:pt x="1579" y="4735"/>
                    <a:pt x="1602" y="4705"/>
                  </a:cubicBezTo>
                  <a:cubicBezTo>
                    <a:pt x="1571" y="4674"/>
                    <a:pt x="1571" y="4651"/>
                    <a:pt x="1579" y="4613"/>
                  </a:cubicBezTo>
                  <a:lnTo>
                    <a:pt x="1525" y="4574"/>
                  </a:lnTo>
                  <a:cubicBezTo>
                    <a:pt x="1540" y="4551"/>
                    <a:pt x="1571" y="4597"/>
                    <a:pt x="1586" y="4574"/>
                  </a:cubicBezTo>
                  <a:cubicBezTo>
                    <a:pt x="1533" y="4574"/>
                    <a:pt x="1533" y="4482"/>
                    <a:pt x="1548" y="4436"/>
                  </a:cubicBezTo>
                  <a:cubicBezTo>
                    <a:pt x="1533" y="4398"/>
                    <a:pt x="1502" y="4406"/>
                    <a:pt x="1510" y="4367"/>
                  </a:cubicBezTo>
                  <a:cubicBezTo>
                    <a:pt x="1533" y="4367"/>
                    <a:pt x="1563" y="4398"/>
                    <a:pt x="1540" y="4352"/>
                  </a:cubicBezTo>
                  <a:lnTo>
                    <a:pt x="1602" y="4390"/>
                  </a:lnTo>
                  <a:lnTo>
                    <a:pt x="1602" y="4367"/>
                  </a:lnTo>
                  <a:lnTo>
                    <a:pt x="1609" y="4352"/>
                  </a:lnTo>
                  <a:lnTo>
                    <a:pt x="1563" y="4322"/>
                  </a:lnTo>
                  <a:cubicBezTo>
                    <a:pt x="1540" y="4283"/>
                    <a:pt x="1586" y="4283"/>
                    <a:pt x="1602" y="4245"/>
                  </a:cubicBezTo>
                  <a:cubicBezTo>
                    <a:pt x="1571" y="4214"/>
                    <a:pt x="1609" y="4191"/>
                    <a:pt x="1586" y="4168"/>
                  </a:cubicBezTo>
                  <a:cubicBezTo>
                    <a:pt x="1563" y="4199"/>
                    <a:pt x="1571" y="4230"/>
                    <a:pt x="1579" y="4253"/>
                  </a:cubicBezTo>
                  <a:lnTo>
                    <a:pt x="1540" y="4291"/>
                  </a:lnTo>
                  <a:cubicBezTo>
                    <a:pt x="1540" y="4268"/>
                    <a:pt x="1525" y="4268"/>
                    <a:pt x="1540" y="4230"/>
                  </a:cubicBezTo>
                  <a:cubicBezTo>
                    <a:pt x="1533" y="4199"/>
                    <a:pt x="1525" y="4245"/>
                    <a:pt x="1502" y="4214"/>
                  </a:cubicBezTo>
                  <a:cubicBezTo>
                    <a:pt x="1533" y="4191"/>
                    <a:pt x="1525" y="4115"/>
                    <a:pt x="1525" y="4061"/>
                  </a:cubicBezTo>
                  <a:lnTo>
                    <a:pt x="1510" y="4122"/>
                  </a:lnTo>
                  <a:cubicBezTo>
                    <a:pt x="1464" y="4130"/>
                    <a:pt x="1471" y="4061"/>
                    <a:pt x="1471" y="4023"/>
                  </a:cubicBezTo>
                  <a:cubicBezTo>
                    <a:pt x="1502" y="4007"/>
                    <a:pt x="1487" y="4076"/>
                    <a:pt x="1502" y="4053"/>
                  </a:cubicBezTo>
                  <a:cubicBezTo>
                    <a:pt x="1533" y="4015"/>
                    <a:pt x="1487" y="4023"/>
                    <a:pt x="1494" y="3984"/>
                  </a:cubicBezTo>
                  <a:cubicBezTo>
                    <a:pt x="1548" y="4023"/>
                    <a:pt x="1487" y="3870"/>
                    <a:pt x="1533" y="3824"/>
                  </a:cubicBezTo>
                  <a:cubicBezTo>
                    <a:pt x="1502" y="3808"/>
                    <a:pt x="1494" y="3755"/>
                    <a:pt x="1464" y="3716"/>
                  </a:cubicBezTo>
                  <a:cubicBezTo>
                    <a:pt x="1510" y="3716"/>
                    <a:pt x="1464" y="3601"/>
                    <a:pt x="1448" y="3586"/>
                  </a:cubicBezTo>
                  <a:lnTo>
                    <a:pt x="1464" y="3563"/>
                  </a:lnTo>
                  <a:cubicBezTo>
                    <a:pt x="1448" y="3555"/>
                    <a:pt x="1464" y="3525"/>
                    <a:pt x="1433" y="3486"/>
                  </a:cubicBezTo>
                  <a:cubicBezTo>
                    <a:pt x="1471" y="3471"/>
                    <a:pt x="1433" y="3440"/>
                    <a:pt x="1426" y="3387"/>
                  </a:cubicBezTo>
                  <a:cubicBezTo>
                    <a:pt x="1433" y="3372"/>
                    <a:pt x="1456" y="3395"/>
                    <a:pt x="1464" y="3364"/>
                  </a:cubicBezTo>
                  <a:cubicBezTo>
                    <a:pt x="1433" y="3272"/>
                    <a:pt x="1456" y="3218"/>
                    <a:pt x="1433" y="3126"/>
                  </a:cubicBezTo>
                  <a:cubicBezTo>
                    <a:pt x="1456" y="3119"/>
                    <a:pt x="1464" y="3134"/>
                    <a:pt x="1464" y="3103"/>
                  </a:cubicBezTo>
                  <a:cubicBezTo>
                    <a:pt x="1418" y="3103"/>
                    <a:pt x="1448" y="3057"/>
                    <a:pt x="1471" y="3027"/>
                  </a:cubicBezTo>
                  <a:cubicBezTo>
                    <a:pt x="1433" y="3050"/>
                    <a:pt x="1418" y="3004"/>
                    <a:pt x="1426" y="2950"/>
                  </a:cubicBezTo>
                  <a:cubicBezTo>
                    <a:pt x="1456" y="2943"/>
                    <a:pt x="1426" y="3004"/>
                    <a:pt x="1456" y="2988"/>
                  </a:cubicBezTo>
                  <a:lnTo>
                    <a:pt x="1471" y="2950"/>
                  </a:lnTo>
                  <a:cubicBezTo>
                    <a:pt x="1456" y="2943"/>
                    <a:pt x="1448" y="2966"/>
                    <a:pt x="1448" y="2935"/>
                  </a:cubicBezTo>
                  <a:lnTo>
                    <a:pt x="1471" y="2943"/>
                  </a:lnTo>
                  <a:cubicBezTo>
                    <a:pt x="1494" y="2897"/>
                    <a:pt x="1471" y="2889"/>
                    <a:pt x="1456" y="2889"/>
                  </a:cubicBezTo>
                  <a:cubicBezTo>
                    <a:pt x="1448" y="2851"/>
                    <a:pt x="1494" y="2889"/>
                    <a:pt x="1487" y="2851"/>
                  </a:cubicBezTo>
                  <a:cubicBezTo>
                    <a:pt x="1456" y="2851"/>
                    <a:pt x="1448" y="2820"/>
                    <a:pt x="1433" y="2789"/>
                  </a:cubicBezTo>
                  <a:cubicBezTo>
                    <a:pt x="1471" y="2782"/>
                    <a:pt x="1433" y="2774"/>
                    <a:pt x="1464" y="2743"/>
                  </a:cubicBezTo>
                  <a:lnTo>
                    <a:pt x="1456" y="2682"/>
                  </a:lnTo>
                  <a:lnTo>
                    <a:pt x="1487" y="2697"/>
                  </a:lnTo>
                  <a:cubicBezTo>
                    <a:pt x="1448" y="2682"/>
                    <a:pt x="1487" y="2567"/>
                    <a:pt x="1433" y="2582"/>
                  </a:cubicBezTo>
                  <a:cubicBezTo>
                    <a:pt x="1456" y="2552"/>
                    <a:pt x="1395" y="2521"/>
                    <a:pt x="1418" y="2506"/>
                  </a:cubicBezTo>
                  <a:cubicBezTo>
                    <a:pt x="1448" y="2483"/>
                    <a:pt x="1433" y="2529"/>
                    <a:pt x="1464" y="2552"/>
                  </a:cubicBezTo>
                  <a:cubicBezTo>
                    <a:pt x="1471" y="2521"/>
                    <a:pt x="1464" y="2491"/>
                    <a:pt x="1471" y="2475"/>
                  </a:cubicBezTo>
                  <a:cubicBezTo>
                    <a:pt x="1395" y="2468"/>
                    <a:pt x="1433" y="2360"/>
                    <a:pt x="1426" y="2330"/>
                  </a:cubicBezTo>
                  <a:lnTo>
                    <a:pt x="1464" y="2391"/>
                  </a:lnTo>
                  <a:lnTo>
                    <a:pt x="1448" y="2391"/>
                  </a:lnTo>
                  <a:cubicBezTo>
                    <a:pt x="1433" y="2414"/>
                    <a:pt x="1464" y="2406"/>
                    <a:pt x="1464" y="2445"/>
                  </a:cubicBezTo>
                  <a:cubicBezTo>
                    <a:pt x="1471" y="2399"/>
                    <a:pt x="1464" y="2391"/>
                    <a:pt x="1510" y="2337"/>
                  </a:cubicBezTo>
                  <a:cubicBezTo>
                    <a:pt x="1502" y="2314"/>
                    <a:pt x="1487" y="2337"/>
                    <a:pt x="1471" y="2330"/>
                  </a:cubicBezTo>
                  <a:cubicBezTo>
                    <a:pt x="1510" y="2291"/>
                    <a:pt x="1471" y="2123"/>
                    <a:pt x="1494" y="2054"/>
                  </a:cubicBezTo>
                  <a:lnTo>
                    <a:pt x="1456" y="2016"/>
                  </a:lnTo>
                  <a:cubicBezTo>
                    <a:pt x="1426" y="1977"/>
                    <a:pt x="1487" y="1947"/>
                    <a:pt x="1433" y="1939"/>
                  </a:cubicBezTo>
                  <a:lnTo>
                    <a:pt x="1487" y="1939"/>
                  </a:lnTo>
                  <a:lnTo>
                    <a:pt x="1464" y="1977"/>
                  </a:lnTo>
                  <a:cubicBezTo>
                    <a:pt x="1487" y="2008"/>
                    <a:pt x="1502" y="1954"/>
                    <a:pt x="1510" y="2008"/>
                  </a:cubicBezTo>
                  <a:cubicBezTo>
                    <a:pt x="1510" y="1970"/>
                    <a:pt x="1494" y="1954"/>
                    <a:pt x="1487" y="1916"/>
                  </a:cubicBezTo>
                  <a:lnTo>
                    <a:pt x="1502" y="1908"/>
                  </a:lnTo>
                  <a:cubicBezTo>
                    <a:pt x="1487" y="1878"/>
                    <a:pt x="1487" y="1931"/>
                    <a:pt x="1464" y="1916"/>
                  </a:cubicBezTo>
                  <a:cubicBezTo>
                    <a:pt x="1456" y="1901"/>
                    <a:pt x="1471" y="1870"/>
                    <a:pt x="1448" y="1855"/>
                  </a:cubicBezTo>
                  <a:cubicBezTo>
                    <a:pt x="1418" y="1970"/>
                    <a:pt x="1410" y="2069"/>
                    <a:pt x="1395" y="2184"/>
                  </a:cubicBezTo>
                  <a:cubicBezTo>
                    <a:pt x="1387" y="2215"/>
                    <a:pt x="1380" y="2169"/>
                    <a:pt x="1357" y="2199"/>
                  </a:cubicBezTo>
                  <a:cubicBezTo>
                    <a:pt x="1357" y="2222"/>
                    <a:pt x="1372" y="2215"/>
                    <a:pt x="1387" y="2238"/>
                  </a:cubicBezTo>
                  <a:cubicBezTo>
                    <a:pt x="1372" y="2261"/>
                    <a:pt x="1341" y="2215"/>
                    <a:pt x="1318" y="2184"/>
                  </a:cubicBezTo>
                  <a:cubicBezTo>
                    <a:pt x="1318" y="2123"/>
                    <a:pt x="1380" y="2054"/>
                    <a:pt x="1341" y="1977"/>
                  </a:cubicBezTo>
                  <a:lnTo>
                    <a:pt x="1357" y="1908"/>
                  </a:lnTo>
                  <a:cubicBezTo>
                    <a:pt x="1334" y="1931"/>
                    <a:pt x="1341" y="1916"/>
                    <a:pt x="1349" y="1878"/>
                  </a:cubicBezTo>
                  <a:cubicBezTo>
                    <a:pt x="1341" y="1855"/>
                    <a:pt x="1334" y="1878"/>
                    <a:pt x="1311" y="1862"/>
                  </a:cubicBezTo>
                  <a:cubicBezTo>
                    <a:pt x="1357" y="1801"/>
                    <a:pt x="1318" y="1793"/>
                    <a:pt x="1334" y="1747"/>
                  </a:cubicBezTo>
                  <a:cubicBezTo>
                    <a:pt x="1341" y="1724"/>
                    <a:pt x="1349" y="1747"/>
                    <a:pt x="1372" y="1717"/>
                  </a:cubicBezTo>
                  <a:cubicBezTo>
                    <a:pt x="1341" y="1717"/>
                    <a:pt x="1334" y="1701"/>
                    <a:pt x="1341" y="1663"/>
                  </a:cubicBezTo>
                  <a:cubicBezTo>
                    <a:pt x="1349" y="1640"/>
                    <a:pt x="1357" y="1701"/>
                    <a:pt x="1380" y="1663"/>
                  </a:cubicBezTo>
                  <a:lnTo>
                    <a:pt x="1380" y="1633"/>
                  </a:lnTo>
                  <a:lnTo>
                    <a:pt x="1349" y="1602"/>
                  </a:lnTo>
                  <a:cubicBezTo>
                    <a:pt x="1372" y="1533"/>
                    <a:pt x="1380" y="1510"/>
                    <a:pt x="1410" y="1456"/>
                  </a:cubicBezTo>
                  <a:cubicBezTo>
                    <a:pt x="1357" y="1441"/>
                    <a:pt x="1426" y="1410"/>
                    <a:pt x="1395" y="1372"/>
                  </a:cubicBezTo>
                  <a:lnTo>
                    <a:pt x="1426" y="1410"/>
                  </a:lnTo>
                  <a:cubicBezTo>
                    <a:pt x="1426" y="1380"/>
                    <a:pt x="1426" y="1357"/>
                    <a:pt x="1433" y="1334"/>
                  </a:cubicBezTo>
                  <a:lnTo>
                    <a:pt x="1418" y="1288"/>
                  </a:lnTo>
                  <a:cubicBezTo>
                    <a:pt x="1387" y="1295"/>
                    <a:pt x="1387" y="1288"/>
                    <a:pt x="1372" y="1242"/>
                  </a:cubicBezTo>
                  <a:cubicBezTo>
                    <a:pt x="1372" y="1295"/>
                    <a:pt x="1334" y="1318"/>
                    <a:pt x="1349" y="1364"/>
                  </a:cubicBezTo>
                  <a:cubicBezTo>
                    <a:pt x="1318" y="1395"/>
                    <a:pt x="1334" y="1341"/>
                    <a:pt x="1311" y="1364"/>
                  </a:cubicBezTo>
                  <a:cubicBezTo>
                    <a:pt x="1318" y="1395"/>
                    <a:pt x="1341" y="1403"/>
                    <a:pt x="1357" y="1395"/>
                  </a:cubicBezTo>
                  <a:lnTo>
                    <a:pt x="1372" y="1449"/>
                  </a:lnTo>
                  <a:cubicBezTo>
                    <a:pt x="1334" y="1449"/>
                    <a:pt x="1349" y="1495"/>
                    <a:pt x="1349" y="1525"/>
                  </a:cubicBezTo>
                  <a:cubicBezTo>
                    <a:pt x="1318" y="1548"/>
                    <a:pt x="1334" y="1495"/>
                    <a:pt x="1303" y="1487"/>
                  </a:cubicBezTo>
                  <a:cubicBezTo>
                    <a:pt x="1295" y="1518"/>
                    <a:pt x="1303" y="1518"/>
                    <a:pt x="1318" y="1533"/>
                  </a:cubicBezTo>
                  <a:cubicBezTo>
                    <a:pt x="1311" y="1548"/>
                    <a:pt x="1280" y="1564"/>
                    <a:pt x="1280" y="1602"/>
                  </a:cubicBezTo>
                  <a:lnTo>
                    <a:pt x="1334" y="1648"/>
                  </a:lnTo>
                  <a:cubicBezTo>
                    <a:pt x="1311" y="1663"/>
                    <a:pt x="1295" y="1640"/>
                    <a:pt x="1272" y="1678"/>
                  </a:cubicBezTo>
                  <a:lnTo>
                    <a:pt x="1272" y="1740"/>
                  </a:lnTo>
                  <a:lnTo>
                    <a:pt x="1234" y="1740"/>
                  </a:lnTo>
                  <a:cubicBezTo>
                    <a:pt x="1242" y="1816"/>
                    <a:pt x="1226" y="1901"/>
                    <a:pt x="1219" y="1977"/>
                  </a:cubicBezTo>
                  <a:cubicBezTo>
                    <a:pt x="1257" y="2023"/>
                    <a:pt x="1196" y="2062"/>
                    <a:pt x="1226" y="2107"/>
                  </a:cubicBezTo>
                  <a:cubicBezTo>
                    <a:pt x="1165" y="2184"/>
                    <a:pt x="1257" y="2299"/>
                    <a:pt x="1180" y="2360"/>
                  </a:cubicBezTo>
                  <a:lnTo>
                    <a:pt x="1196" y="2406"/>
                  </a:lnTo>
                  <a:lnTo>
                    <a:pt x="1157" y="2468"/>
                  </a:lnTo>
                  <a:cubicBezTo>
                    <a:pt x="1150" y="2437"/>
                    <a:pt x="1165" y="2406"/>
                    <a:pt x="1127" y="2399"/>
                  </a:cubicBezTo>
                  <a:cubicBezTo>
                    <a:pt x="1157" y="2406"/>
                    <a:pt x="1150" y="2376"/>
                    <a:pt x="1150" y="2353"/>
                  </a:cubicBezTo>
                  <a:lnTo>
                    <a:pt x="1127" y="2376"/>
                  </a:lnTo>
                  <a:cubicBezTo>
                    <a:pt x="1104" y="2337"/>
                    <a:pt x="1119" y="2314"/>
                    <a:pt x="1119" y="2276"/>
                  </a:cubicBezTo>
                  <a:lnTo>
                    <a:pt x="1127" y="2322"/>
                  </a:lnTo>
                  <a:cubicBezTo>
                    <a:pt x="1157" y="2314"/>
                    <a:pt x="1127" y="2238"/>
                    <a:pt x="1142" y="2199"/>
                  </a:cubicBezTo>
                  <a:lnTo>
                    <a:pt x="1119" y="2245"/>
                  </a:lnTo>
                  <a:cubicBezTo>
                    <a:pt x="1127" y="2176"/>
                    <a:pt x="1104" y="2146"/>
                    <a:pt x="1088" y="2085"/>
                  </a:cubicBezTo>
                  <a:cubicBezTo>
                    <a:pt x="1104" y="2062"/>
                    <a:pt x="1119" y="2130"/>
                    <a:pt x="1127" y="2092"/>
                  </a:cubicBezTo>
                  <a:lnTo>
                    <a:pt x="1111" y="2062"/>
                  </a:lnTo>
                  <a:cubicBezTo>
                    <a:pt x="1142" y="1993"/>
                    <a:pt x="1119" y="1916"/>
                    <a:pt x="1104" y="1870"/>
                  </a:cubicBezTo>
                  <a:cubicBezTo>
                    <a:pt x="1127" y="1916"/>
                    <a:pt x="1119" y="1839"/>
                    <a:pt x="1127" y="1801"/>
                  </a:cubicBezTo>
                  <a:cubicBezTo>
                    <a:pt x="1111" y="1793"/>
                    <a:pt x="1104" y="1778"/>
                    <a:pt x="1104" y="1816"/>
                  </a:cubicBezTo>
                  <a:cubicBezTo>
                    <a:pt x="1065" y="1755"/>
                    <a:pt x="1127" y="1755"/>
                    <a:pt x="1088" y="1709"/>
                  </a:cubicBezTo>
                  <a:lnTo>
                    <a:pt x="1142" y="1709"/>
                  </a:lnTo>
                  <a:lnTo>
                    <a:pt x="1104" y="1648"/>
                  </a:lnTo>
                  <a:cubicBezTo>
                    <a:pt x="1088" y="1625"/>
                    <a:pt x="1150" y="1564"/>
                    <a:pt x="1104" y="1556"/>
                  </a:cubicBezTo>
                  <a:lnTo>
                    <a:pt x="1127" y="1510"/>
                  </a:lnTo>
                  <a:cubicBezTo>
                    <a:pt x="1104" y="1479"/>
                    <a:pt x="1104" y="1395"/>
                    <a:pt x="1142" y="1326"/>
                  </a:cubicBezTo>
                  <a:cubicBezTo>
                    <a:pt x="1150" y="1364"/>
                    <a:pt x="1142" y="1364"/>
                    <a:pt x="1165" y="1403"/>
                  </a:cubicBezTo>
                  <a:cubicBezTo>
                    <a:pt x="1188" y="1372"/>
                    <a:pt x="1196" y="1357"/>
                    <a:pt x="1203" y="1334"/>
                  </a:cubicBezTo>
                  <a:cubicBezTo>
                    <a:pt x="1196" y="1318"/>
                    <a:pt x="1157" y="1357"/>
                    <a:pt x="1180" y="1326"/>
                  </a:cubicBezTo>
                  <a:cubicBezTo>
                    <a:pt x="1150" y="1303"/>
                    <a:pt x="1180" y="1364"/>
                    <a:pt x="1180" y="1372"/>
                  </a:cubicBezTo>
                  <a:cubicBezTo>
                    <a:pt x="1142" y="1372"/>
                    <a:pt x="1119" y="1288"/>
                    <a:pt x="1165" y="1249"/>
                  </a:cubicBezTo>
                  <a:cubicBezTo>
                    <a:pt x="1180" y="1203"/>
                    <a:pt x="1111" y="1135"/>
                    <a:pt x="1150" y="1096"/>
                  </a:cubicBezTo>
                  <a:lnTo>
                    <a:pt x="1127" y="1058"/>
                  </a:lnTo>
                  <a:lnTo>
                    <a:pt x="1165" y="1066"/>
                  </a:lnTo>
                  <a:cubicBezTo>
                    <a:pt x="1180" y="1035"/>
                    <a:pt x="1142" y="997"/>
                    <a:pt x="1165" y="974"/>
                  </a:cubicBezTo>
                  <a:lnTo>
                    <a:pt x="1188" y="1012"/>
                  </a:lnTo>
                  <a:cubicBezTo>
                    <a:pt x="1188" y="920"/>
                    <a:pt x="1180" y="836"/>
                    <a:pt x="1226" y="790"/>
                  </a:cubicBezTo>
                  <a:cubicBezTo>
                    <a:pt x="1226" y="759"/>
                    <a:pt x="1234" y="744"/>
                    <a:pt x="1219" y="713"/>
                  </a:cubicBezTo>
                  <a:lnTo>
                    <a:pt x="1188" y="713"/>
                  </a:lnTo>
                  <a:cubicBezTo>
                    <a:pt x="1226" y="683"/>
                    <a:pt x="1196" y="598"/>
                    <a:pt x="1242" y="552"/>
                  </a:cubicBezTo>
                  <a:lnTo>
                    <a:pt x="1257" y="606"/>
                  </a:lnTo>
                  <a:cubicBezTo>
                    <a:pt x="1272" y="598"/>
                    <a:pt x="1295" y="522"/>
                    <a:pt x="1311" y="483"/>
                  </a:cubicBezTo>
                  <a:cubicBezTo>
                    <a:pt x="1295" y="445"/>
                    <a:pt x="1303" y="514"/>
                    <a:pt x="1272" y="514"/>
                  </a:cubicBezTo>
                  <a:cubicBezTo>
                    <a:pt x="1265" y="483"/>
                    <a:pt x="1280" y="460"/>
                    <a:pt x="1272" y="437"/>
                  </a:cubicBezTo>
                  <a:lnTo>
                    <a:pt x="1242" y="414"/>
                  </a:lnTo>
                  <a:lnTo>
                    <a:pt x="1219" y="437"/>
                  </a:lnTo>
                  <a:lnTo>
                    <a:pt x="1219" y="399"/>
                  </a:lnTo>
                  <a:cubicBezTo>
                    <a:pt x="1265" y="368"/>
                    <a:pt x="1265" y="361"/>
                    <a:pt x="1295" y="307"/>
                  </a:cubicBezTo>
                  <a:cubicBezTo>
                    <a:pt x="1311" y="338"/>
                    <a:pt x="1265" y="361"/>
                    <a:pt x="1280" y="384"/>
                  </a:cubicBezTo>
                  <a:cubicBezTo>
                    <a:pt x="1311" y="376"/>
                    <a:pt x="1303" y="361"/>
                    <a:pt x="1318" y="338"/>
                  </a:cubicBezTo>
                  <a:cubicBezTo>
                    <a:pt x="1295" y="345"/>
                    <a:pt x="1295" y="269"/>
                    <a:pt x="1311" y="246"/>
                  </a:cubicBezTo>
                  <a:lnTo>
                    <a:pt x="1334" y="261"/>
                  </a:lnTo>
                  <a:cubicBezTo>
                    <a:pt x="1357" y="254"/>
                    <a:pt x="1341" y="223"/>
                    <a:pt x="1372" y="215"/>
                  </a:cubicBezTo>
                  <a:lnTo>
                    <a:pt x="1334" y="215"/>
                  </a:lnTo>
                  <a:cubicBezTo>
                    <a:pt x="1334" y="154"/>
                    <a:pt x="1380" y="108"/>
                    <a:pt x="1380" y="54"/>
                  </a:cubicBezTo>
                  <a:cubicBezTo>
                    <a:pt x="1349" y="39"/>
                    <a:pt x="1372" y="93"/>
                    <a:pt x="1349" y="108"/>
                  </a:cubicBezTo>
                  <a:lnTo>
                    <a:pt x="1334" y="108"/>
                  </a:lnTo>
                  <a:cubicBezTo>
                    <a:pt x="1357" y="70"/>
                    <a:pt x="1341" y="62"/>
                    <a:pt x="1341" y="16"/>
                  </a:cubicBezTo>
                  <a:cubicBezTo>
                    <a:pt x="1311" y="1"/>
                    <a:pt x="1303" y="39"/>
                    <a:pt x="1318" y="70"/>
                  </a:cubicBezTo>
                  <a:cubicBezTo>
                    <a:pt x="1295" y="100"/>
                    <a:pt x="1303" y="24"/>
                    <a:pt x="1280" y="70"/>
                  </a:cubicBezTo>
                  <a:cubicBezTo>
                    <a:pt x="1242" y="116"/>
                    <a:pt x="1257" y="62"/>
                    <a:pt x="1219" y="9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4"/>
            <p:cNvSpPr/>
            <p:nvPr/>
          </p:nvSpPr>
          <p:spPr>
            <a:xfrm flipH="1" rot="-5400000">
              <a:off x="7969116" y="4044135"/>
              <a:ext cx="1530725" cy="1031689"/>
            </a:xfrm>
            <a:custGeom>
              <a:rect b="b" l="l" r="r" t="t"/>
              <a:pathLst>
                <a:path extrusionOk="0" h="7550" w="11202">
                  <a:moveTo>
                    <a:pt x="6988" y="0"/>
                  </a:moveTo>
                  <a:cubicBezTo>
                    <a:pt x="6721" y="0"/>
                    <a:pt x="6435" y="6"/>
                    <a:pt x="6129" y="19"/>
                  </a:cubicBezTo>
                  <a:cubicBezTo>
                    <a:pt x="5455" y="41"/>
                    <a:pt x="4758" y="110"/>
                    <a:pt x="4184" y="463"/>
                  </a:cubicBezTo>
                  <a:cubicBezTo>
                    <a:pt x="3961" y="608"/>
                    <a:pt x="3755" y="823"/>
                    <a:pt x="3678" y="1076"/>
                  </a:cubicBezTo>
                  <a:cubicBezTo>
                    <a:pt x="3601" y="1336"/>
                    <a:pt x="3678" y="1612"/>
                    <a:pt x="3793" y="1865"/>
                  </a:cubicBezTo>
                  <a:cubicBezTo>
                    <a:pt x="4237" y="2861"/>
                    <a:pt x="5195" y="3497"/>
                    <a:pt x="6114" y="4086"/>
                  </a:cubicBezTo>
                  <a:cubicBezTo>
                    <a:pt x="4712" y="4761"/>
                    <a:pt x="3004" y="4401"/>
                    <a:pt x="1541" y="4937"/>
                  </a:cubicBezTo>
                  <a:cubicBezTo>
                    <a:pt x="1234" y="5052"/>
                    <a:pt x="943" y="5205"/>
                    <a:pt x="729" y="5442"/>
                  </a:cubicBezTo>
                  <a:cubicBezTo>
                    <a:pt x="445" y="5749"/>
                    <a:pt x="315" y="6163"/>
                    <a:pt x="200" y="6561"/>
                  </a:cubicBezTo>
                  <a:cubicBezTo>
                    <a:pt x="100" y="6883"/>
                    <a:pt x="8" y="7220"/>
                    <a:pt x="1" y="7549"/>
                  </a:cubicBezTo>
                  <a:lnTo>
                    <a:pt x="11201" y="7549"/>
                  </a:lnTo>
                  <a:lnTo>
                    <a:pt x="11201" y="149"/>
                  </a:lnTo>
                  <a:cubicBezTo>
                    <a:pt x="11029" y="162"/>
                    <a:pt x="10820" y="172"/>
                    <a:pt x="10556" y="172"/>
                  </a:cubicBezTo>
                  <a:cubicBezTo>
                    <a:pt x="10349" y="172"/>
                    <a:pt x="10110" y="166"/>
                    <a:pt x="9830" y="149"/>
                  </a:cubicBezTo>
                  <a:cubicBezTo>
                    <a:pt x="9210" y="136"/>
                    <a:pt x="8334" y="0"/>
                    <a:pt x="698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4"/>
            <p:cNvSpPr/>
            <p:nvPr/>
          </p:nvSpPr>
          <p:spPr>
            <a:xfrm rot="6393643">
              <a:off x="-724347" y="-1836832"/>
              <a:ext cx="1960337" cy="3113655"/>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7" name="Google Shape;507;p24"/>
          <p:cNvGrpSpPr/>
          <p:nvPr/>
        </p:nvGrpSpPr>
        <p:grpSpPr>
          <a:xfrm>
            <a:off x="173619" y="-661126"/>
            <a:ext cx="8919184" cy="7081211"/>
            <a:chOff x="173619" y="-661126"/>
            <a:chExt cx="8919184" cy="7081211"/>
          </a:xfrm>
        </p:grpSpPr>
        <p:grpSp>
          <p:nvGrpSpPr>
            <p:cNvPr id="508" name="Google Shape;508;p24"/>
            <p:cNvGrpSpPr/>
            <p:nvPr/>
          </p:nvGrpSpPr>
          <p:grpSpPr>
            <a:xfrm flipH="1">
              <a:off x="8218696" y="4161689"/>
              <a:ext cx="480572" cy="638658"/>
              <a:chOff x="1358275" y="708000"/>
              <a:chExt cx="47725" cy="63425"/>
            </a:xfrm>
          </p:grpSpPr>
          <p:sp>
            <p:nvSpPr>
              <p:cNvPr id="509" name="Google Shape;509;p24"/>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4"/>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4"/>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4"/>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4"/>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4"/>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5" name="Google Shape;515;p24"/>
            <p:cNvGrpSpPr/>
            <p:nvPr/>
          </p:nvGrpSpPr>
          <p:grpSpPr>
            <a:xfrm flipH="1" rot="1226232">
              <a:off x="8695685" y="3845772"/>
              <a:ext cx="351513" cy="324586"/>
              <a:chOff x="5680050" y="2183725"/>
              <a:chExt cx="59050" cy="54525"/>
            </a:xfrm>
          </p:grpSpPr>
          <p:sp>
            <p:nvSpPr>
              <p:cNvPr id="516" name="Google Shape;516;p24"/>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4"/>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4"/>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4"/>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4"/>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4"/>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4"/>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4"/>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4"/>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5" name="Google Shape;525;p24"/>
            <p:cNvSpPr/>
            <p:nvPr/>
          </p:nvSpPr>
          <p:spPr>
            <a:xfrm rot="4811706">
              <a:off x="958569" y="-550614"/>
              <a:ext cx="1143121" cy="1091230"/>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6" name="Google Shape;526;p24"/>
            <p:cNvGrpSpPr/>
            <p:nvPr/>
          </p:nvGrpSpPr>
          <p:grpSpPr>
            <a:xfrm flipH="1" rot="-8100000">
              <a:off x="427498" y="4472817"/>
              <a:ext cx="1887055" cy="1499723"/>
              <a:chOff x="7896139" y="4503289"/>
              <a:chExt cx="2170379" cy="1724894"/>
            </a:xfrm>
          </p:grpSpPr>
          <p:sp>
            <p:nvSpPr>
              <p:cNvPr id="527" name="Google Shape;527;p24"/>
              <p:cNvSpPr/>
              <p:nvPr/>
            </p:nvSpPr>
            <p:spPr>
              <a:xfrm>
                <a:off x="7896139" y="4503289"/>
                <a:ext cx="2010911" cy="1724894"/>
              </a:xfrm>
              <a:custGeom>
                <a:rect b="b" l="l" r="r" t="t"/>
                <a:pathLst>
                  <a:path extrusionOk="0" h="17079" w="19911">
                    <a:moveTo>
                      <a:pt x="3066" y="1"/>
                    </a:moveTo>
                    <a:cubicBezTo>
                      <a:pt x="3063" y="1"/>
                      <a:pt x="3060" y="1"/>
                      <a:pt x="3057" y="2"/>
                    </a:cubicBezTo>
                    <a:cubicBezTo>
                      <a:pt x="1977" y="285"/>
                      <a:pt x="682" y="684"/>
                      <a:pt x="337" y="1894"/>
                    </a:cubicBezTo>
                    <a:cubicBezTo>
                      <a:pt x="0" y="3051"/>
                      <a:pt x="1057" y="3710"/>
                      <a:pt x="1923" y="4177"/>
                    </a:cubicBezTo>
                    <a:cubicBezTo>
                      <a:pt x="2635" y="4553"/>
                      <a:pt x="3149" y="5035"/>
                      <a:pt x="3011" y="5901"/>
                    </a:cubicBezTo>
                    <a:cubicBezTo>
                      <a:pt x="2919" y="6460"/>
                      <a:pt x="2666" y="6996"/>
                      <a:pt x="2743" y="7571"/>
                    </a:cubicBezTo>
                    <a:cubicBezTo>
                      <a:pt x="2858" y="8506"/>
                      <a:pt x="3823" y="9057"/>
                      <a:pt x="4681" y="9172"/>
                    </a:cubicBezTo>
                    <a:cubicBezTo>
                      <a:pt x="4858" y="9197"/>
                      <a:pt x="5034" y="9207"/>
                      <a:pt x="5209" y="9207"/>
                    </a:cubicBezTo>
                    <a:cubicBezTo>
                      <a:pt x="6258" y="9207"/>
                      <a:pt x="7286" y="8833"/>
                      <a:pt x="8338" y="8833"/>
                    </a:cubicBezTo>
                    <a:cubicBezTo>
                      <a:pt x="8543" y="8833"/>
                      <a:pt x="8749" y="8847"/>
                      <a:pt x="8956" y="8881"/>
                    </a:cubicBezTo>
                    <a:cubicBezTo>
                      <a:pt x="10442" y="9134"/>
                      <a:pt x="11637" y="10222"/>
                      <a:pt x="11652" y="11785"/>
                    </a:cubicBezTo>
                    <a:cubicBezTo>
                      <a:pt x="11652" y="12198"/>
                      <a:pt x="11706" y="12620"/>
                      <a:pt x="12143" y="12757"/>
                    </a:cubicBezTo>
                    <a:cubicBezTo>
                      <a:pt x="12411" y="12849"/>
                      <a:pt x="12717" y="12849"/>
                      <a:pt x="12993" y="12872"/>
                    </a:cubicBezTo>
                    <a:cubicBezTo>
                      <a:pt x="13391" y="12911"/>
                      <a:pt x="13782" y="12964"/>
                      <a:pt x="14173" y="13003"/>
                    </a:cubicBezTo>
                    <a:cubicBezTo>
                      <a:pt x="14847" y="13079"/>
                      <a:pt x="15590" y="13079"/>
                      <a:pt x="16241" y="13317"/>
                    </a:cubicBezTo>
                    <a:cubicBezTo>
                      <a:pt x="16586" y="13439"/>
                      <a:pt x="16892" y="13661"/>
                      <a:pt x="17015" y="14014"/>
                    </a:cubicBezTo>
                    <a:cubicBezTo>
                      <a:pt x="17130" y="14343"/>
                      <a:pt x="17069" y="14703"/>
                      <a:pt x="17007" y="15040"/>
                    </a:cubicBezTo>
                    <a:cubicBezTo>
                      <a:pt x="16931" y="15538"/>
                      <a:pt x="16824" y="16090"/>
                      <a:pt x="17191" y="16504"/>
                    </a:cubicBezTo>
                    <a:cubicBezTo>
                      <a:pt x="17628" y="16994"/>
                      <a:pt x="18432" y="16963"/>
                      <a:pt x="18999" y="17063"/>
                    </a:cubicBezTo>
                    <a:cubicBezTo>
                      <a:pt x="19068" y="17071"/>
                      <a:pt x="19137" y="17071"/>
                      <a:pt x="19198" y="17078"/>
                    </a:cubicBezTo>
                    <a:lnTo>
                      <a:pt x="19911" y="17078"/>
                    </a:lnTo>
                    <a:cubicBezTo>
                      <a:pt x="19528" y="17032"/>
                      <a:pt x="19152" y="16986"/>
                      <a:pt x="18777" y="16940"/>
                    </a:cubicBezTo>
                    <a:cubicBezTo>
                      <a:pt x="18157" y="16864"/>
                      <a:pt x="17260" y="16810"/>
                      <a:pt x="17053" y="16075"/>
                    </a:cubicBezTo>
                    <a:cubicBezTo>
                      <a:pt x="16915" y="15538"/>
                      <a:pt x="17168" y="14971"/>
                      <a:pt x="17168" y="14435"/>
                    </a:cubicBezTo>
                    <a:cubicBezTo>
                      <a:pt x="17168" y="13470"/>
                      <a:pt x="16287" y="13156"/>
                      <a:pt x="15475" y="13049"/>
                    </a:cubicBezTo>
                    <a:cubicBezTo>
                      <a:pt x="14809" y="12964"/>
                      <a:pt x="14135" y="12903"/>
                      <a:pt x="13476" y="12834"/>
                    </a:cubicBezTo>
                    <a:cubicBezTo>
                      <a:pt x="13123" y="12803"/>
                      <a:pt x="12756" y="12773"/>
                      <a:pt x="12403" y="12719"/>
                    </a:cubicBezTo>
                    <a:cubicBezTo>
                      <a:pt x="11898" y="12643"/>
                      <a:pt x="11744" y="12313"/>
                      <a:pt x="11729" y="11830"/>
                    </a:cubicBezTo>
                    <a:cubicBezTo>
                      <a:pt x="11721" y="10819"/>
                      <a:pt x="11285" y="9923"/>
                      <a:pt x="10419" y="9348"/>
                    </a:cubicBezTo>
                    <a:cubicBezTo>
                      <a:pt x="9748" y="8904"/>
                      <a:pt x="8976" y="8742"/>
                      <a:pt x="8197" y="8742"/>
                    </a:cubicBezTo>
                    <a:cubicBezTo>
                      <a:pt x="7820" y="8742"/>
                      <a:pt x="7441" y="8780"/>
                      <a:pt x="7071" y="8843"/>
                    </a:cubicBezTo>
                    <a:cubicBezTo>
                      <a:pt x="6442" y="8951"/>
                      <a:pt x="5766" y="9099"/>
                      <a:pt x="5116" y="9099"/>
                    </a:cubicBezTo>
                    <a:cubicBezTo>
                      <a:pt x="4482" y="9099"/>
                      <a:pt x="3873" y="8959"/>
                      <a:pt x="3356" y="8506"/>
                    </a:cubicBezTo>
                    <a:cubicBezTo>
                      <a:pt x="2858" y="8077"/>
                      <a:pt x="2743" y="7494"/>
                      <a:pt x="2873" y="6859"/>
                    </a:cubicBezTo>
                    <a:cubicBezTo>
                      <a:pt x="2980" y="6384"/>
                      <a:pt x="3179" y="5886"/>
                      <a:pt x="3110" y="5380"/>
                    </a:cubicBezTo>
                    <a:cubicBezTo>
                      <a:pt x="2950" y="4139"/>
                      <a:pt x="1256" y="4024"/>
                      <a:pt x="621" y="3128"/>
                    </a:cubicBezTo>
                    <a:cubicBezTo>
                      <a:pt x="146" y="2446"/>
                      <a:pt x="391" y="1595"/>
                      <a:pt x="958" y="1052"/>
                    </a:cubicBezTo>
                    <a:cubicBezTo>
                      <a:pt x="1502" y="500"/>
                      <a:pt x="2298" y="293"/>
                      <a:pt x="3026" y="102"/>
                    </a:cubicBezTo>
                    <a:lnTo>
                      <a:pt x="3072" y="94"/>
                    </a:lnTo>
                    <a:lnTo>
                      <a:pt x="3103" y="56"/>
                    </a:lnTo>
                    <a:cubicBezTo>
                      <a:pt x="3110" y="28"/>
                      <a:pt x="3092" y="1"/>
                      <a:pt x="3066"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4"/>
              <p:cNvSpPr/>
              <p:nvPr/>
            </p:nvSpPr>
            <p:spPr>
              <a:xfrm>
                <a:off x="8206393" y="4517428"/>
                <a:ext cx="1860126" cy="1598549"/>
              </a:xfrm>
              <a:custGeom>
                <a:rect b="b" l="l" r="r" t="t"/>
                <a:pathLst>
                  <a:path extrusionOk="0" h="15828" w="18418">
                    <a:moveTo>
                      <a:pt x="353" y="0"/>
                    </a:moveTo>
                    <a:cubicBezTo>
                      <a:pt x="265" y="0"/>
                      <a:pt x="173" y="10"/>
                      <a:pt x="77" y="30"/>
                    </a:cubicBezTo>
                    <a:lnTo>
                      <a:pt x="31" y="38"/>
                    </a:lnTo>
                    <a:lnTo>
                      <a:pt x="0" y="76"/>
                    </a:lnTo>
                    <a:cubicBezTo>
                      <a:pt x="0" y="103"/>
                      <a:pt x="23" y="124"/>
                      <a:pt x="49" y="124"/>
                    </a:cubicBezTo>
                    <a:cubicBezTo>
                      <a:pt x="53" y="124"/>
                      <a:pt x="57" y="123"/>
                      <a:pt x="61" y="122"/>
                    </a:cubicBezTo>
                    <a:cubicBezTo>
                      <a:pt x="152" y="101"/>
                      <a:pt x="240" y="91"/>
                      <a:pt x="325" y="91"/>
                    </a:cubicBezTo>
                    <a:cubicBezTo>
                      <a:pt x="921" y="91"/>
                      <a:pt x="1390" y="575"/>
                      <a:pt x="1624" y="1111"/>
                    </a:cubicBezTo>
                    <a:cubicBezTo>
                      <a:pt x="1839" y="1609"/>
                      <a:pt x="1908" y="2153"/>
                      <a:pt x="2069" y="2674"/>
                    </a:cubicBezTo>
                    <a:cubicBezTo>
                      <a:pt x="2367" y="3608"/>
                      <a:pt x="2973" y="4114"/>
                      <a:pt x="3907" y="4367"/>
                    </a:cubicBezTo>
                    <a:cubicBezTo>
                      <a:pt x="4819" y="4612"/>
                      <a:pt x="6098" y="4719"/>
                      <a:pt x="6481" y="5746"/>
                    </a:cubicBezTo>
                    <a:cubicBezTo>
                      <a:pt x="6627" y="6144"/>
                      <a:pt x="6612" y="6604"/>
                      <a:pt x="6903" y="6948"/>
                    </a:cubicBezTo>
                    <a:cubicBezTo>
                      <a:pt x="7132" y="7209"/>
                      <a:pt x="7454" y="7347"/>
                      <a:pt x="7768" y="7462"/>
                    </a:cubicBezTo>
                    <a:cubicBezTo>
                      <a:pt x="8151" y="7592"/>
                      <a:pt x="8565" y="7691"/>
                      <a:pt x="8910" y="7921"/>
                    </a:cubicBezTo>
                    <a:cubicBezTo>
                      <a:pt x="9392" y="8243"/>
                      <a:pt x="9392" y="8779"/>
                      <a:pt x="9622" y="9262"/>
                    </a:cubicBezTo>
                    <a:cubicBezTo>
                      <a:pt x="9990" y="10036"/>
                      <a:pt x="10840" y="10411"/>
                      <a:pt x="11599" y="10695"/>
                    </a:cubicBezTo>
                    <a:cubicBezTo>
                      <a:pt x="12104" y="10878"/>
                      <a:pt x="12625" y="11062"/>
                      <a:pt x="13070" y="11346"/>
                    </a:cubicBezTo>
                    <a:cubicBezTo>
                      <a:pt x="13560" y="11660"/>
                      <a:pt x="13797" y="12096"/>
                      <a:pt x="14096" y="12571"/>
                    </a:cubicBezTo>
                    <a:cubicBezTo>
                      <a:pt x="14334" y="12947"/>
                      <a:pt x="14617" y="13069"/>
                      <a:pt x="15008" y="13230"/>
                    </a:cubicBezTo>
                    <a:cubicBezTo>
                      <a:pt x="15728" y="13529"/>
                      <a:pt x="15590" y="14180"/>
                      <a:pt x="15514" y="14816"/>
                    </a:cubicBezTo>
                    <a:cubicBezTo>
                      <a:pt x="15445" y="15391"/>
                      <a:pt x="15927" y="15322"/>
                      <a:pt x="16387" y="15437"/>
                    </a:cubicBezTo>
                    <a:cubicBezTo>
                      <a:pt x="16655" y="15506"/>
                      <a:pt x="16931" y="15582"/>
                      <a:pt x="17214" y="15628"/>
                    </a:cubicBezTo>
                    <a:lnTo>
                      <a:pt x="18417" y="15827"/>
                    </a:lnTo>
                    <a:lnTo>
                      <a:pt x="18417" y="15743"/>
                    </a:lnTo>
                    <a:cubicBezTo>
                      <a:pt x="17927" y="15644"/>
                      <a:pt x="17429" y="15552"/>
                      <a:pt x="16915" y="15444"/>
                    </a:cubicBezTo>
                    <a:cubicBezTo>
                      <a:pt x="16609" y="15391"/>
                      <a:pt x="16310" y="15329"/>
                      <a:pt x="16004" y="15276"/>
                    </a:cubicBezTo>
                    <a:cubicBezTo>
                      <a:pt x="15805" y="15237"/>
                      <a:pt x="15590" y="15146"/>
                      <a:pt x="15567" y="14916"/>
                    </a:cubicBezTo>
                    <a:cubicBezTo>
                      <a:pt x="15552" y="14793"/>
                      <a:pt x="15605" y="14640"/>
                      <a:pt x="15621" y="14510"/>
                    </a:cubicBezTo>
                    <a:cubicBezTo>
                      <a:pt x="15667" y="14150"/>
                      <a:pt x="15697" y="13751"/>
                      <a:pt x="15468" y="13452"/>
                    </a:cubicBezTo>
                    <a:cubicBezTo>
                      <a:pt x="15345" y="13307"/>
                      <a:pt x="15184" y="13223"/>
                      <a:pt x="15008" y="13154"/>
                    </a:cubicBezTo>
                    <a:cubicBezTo>
                      <a:pt x="14671" y="13023"/>
                      <a:pt x="14395" y="12901"/>
                      <a:pt x="14188" y="12579"/>
                    </a:cubicBezTo>
                    <a:cubicBezTo>
                      <a:pt x="13920" y="12188"/>
                      <a:pt x="13744" y="11775"/>
                      <a:pt x="13361" y="11468"/>
                    </a:cubicBezTo>
                    <a:cubicBezTo>
                      <a:pt x="13016" y="11193"/>
                      <a:pt x="12618" y="11009"/>
                      <a:pt x="12212" y="10848"/>
                    </a:cubicBezTo>
                    <a:cubicBezTo>
                      <a:pt x="11277" y="10465"/>
                      <a:pt x="10059" y="10158"/>
                      <a:pt x="9645" y="9116"/>
                    </a:cubicBezTo>
                    <a:cubicBezTo>
                      <a:pt x="9477" y="8695"/>
                      <a:pt x="9438" y="8251"/>
                      <a:pt x="9071" y="7944"/>
                    </a:cubicBezTo>
                    <a:cubicBezTo>
                      <a:pt x="8826" y="7737"/>
                      <a:pt x="8496" y="7623"/>
                      <a:pt x="8190" y="7515"/>
                    </a:cubicBezTo>
                    <a:cubicBezTo>
                      <a:pt x="7791" y="7370"/>
                      <a:pt x="7332" y="7255"/>
                      <a:pt x="7010" y="6948"/>
                    </a:cubicBezTo>
                    <a:cubicBezTo>
                      <a:pt x="6627" y="6558"/>
                      <a:pt x="6726" y="5975"/>
                      <a:pt x="6466" y="5516"/>
                    </a:cubicBezTo>
                    <a:cubicBezTo>
                      <a:pt x="6052" y="4765"/>
                      <a:pt x="5118" y="4558"/>
                      <a:pt x="4352" y="4382"/>
                    </a:cubicBezTo>
                    <a:cubicBezTo>
                      <a:pt x="3754" y="4252"/>
                      <a:pt x="3126" y="4098"/>
                      <a:pt x="2681" y="3639"/>
                    </a:cubicBezTo>
                    <a:cubicBezTo>
                      <a:pt x="2214" y="3141"/>
                      <a:pt x="2099" y="2428"/>
                      <a:pt x="1938" y="1800"/>
                    </a:cubicBezTo>
                    <a:cubicBezTo>
                      <a:pt x="1736" y="1005"/>
                      <a:pt x="1248" y="0"/>
                      <a:pt x="35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29" name="Google Shape;529;p24"/>
          <p:cNvSpPr txBox="1"/>
          <p:nvPr>
            <p:ph type="ctrTitle"/>
          </p:nvPr>
        </p:nvSpPr>
        <p:spPr>
          <a:xfrm>
            <a:off x="715100" y="617500"/>
            <a:ext cx="3856800" cy="1170300"/>
          </a:xfrm>
          <a:prstGeom prst="rect">
            <a:avLst/>
          </a:prstGeom>
        </p:spPr>
        <p:txBody>
          <a:bodyPr anchorCtr="0" anchor="t" bIns="91425" lIns="91425" spcFirstLastPara="1" rIns="91425" wrap="square" tIns="91425">
            <a:noAutofit/>
          </a:bodyPr>
          <a:lstStyle>
            <a:lvl1pPr lvl="0" rtl="0">
              <a:spcBef>
                <a:spcPts val="0"/>
              </a:spcBef>
              <a:spcAft>
                <a:spcPts val="0"/>
              </a:spcAft>
              <a:buSzPts val="5200"/>
              <a:buNone/>
              <a:defRPr sz="77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30" name="Google Shape;530;p24"/>
          <p:cNvSpPr txBox="1"/>
          <p:nvPr>
            <p:ph idx="1" type="subTitle"/>
          </p:nvPr>
        </p:nvSpPr>
        <p:spPr>
          <a:xfrm>
            <a:off x="715188" y="1782900"/>
            <a:ext cx="3856800" cy="1110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531" name="Google Shape;531;p24"/>
          <p:cNvSpPr txBox="1"/>
          <p:nvPr/>
        </p:nvSpPr>
        <p:spPr>
          <a:xfrm>
            <a:off x="715166" y="3573150"/>
            <a:ext cx="3856800" cy="615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300"/>
              </a:spcBef>
              <a:spcAft>
                <a:spcPts val="0"/>
              </a:spcAft>
              <a:buNone/>
            </a:pPr>
            <a:r>
              <a:rPr lang="en" sz="1000">
                <a:solidFill>
                  <a:schemeClr val="dk1"/>
                </a:solidFill>
                <a:latin typeface="Barlow"/>
                <a:ea typeface="Barlow"/>
                <a:cs typeface="Barlow"/>
                <a:sym typeface="Barlow"/>
              </a:rPr>
              <a:t>CREDITS: This </a:t>
            </a:r>
            <a:r>
              <a:rPr lang="en" sz="1000">
                <a:solidFill>
                  <a:schemeClr val="dk1"/>
                </a:solidFill>
                <a:latin typeface="Barlow"/>
                <a:ea typeface="Barlow"/>
                <a:cs typeface="Barlow"/>
                <a:sym typeface="Barlow"/>
              </a:rPr>
              <a:t>presentation</a:t>
            </a:r>
            <a:r>
              <a:rPr lang="en" sz="1000">
                <a:solidFill>
                  <a:schemeClr val="dk1"/>
                </a:solidFill>
                <a:latin typeface="Barlow"/>
                <a:ea typeface="Barlow"/>
                <a:cs typeface="Barlow"/>
                <a:sym typeface="Barlow"/>
              </a:rPr>
              <a:t> template was created by </a:t>
            </a:r>
            <a:r>
              <a:rPr b="1" lang="en" sz="1000" u="sng">
                <a:solidFill>
                  <a:schemeClr val="hlink"/>
                </a:solidFill>
                <a:latin typeface="Barlow"/>
                <a:ea typeface="Barlow"/>
                <a:cs typeface="Barlow"/>
                <a:sym typeface="Barlow"/>
                <a:hlinkClick r:id="rId2"/>
              </a:rPr>
              <a:t>Slidesgo</a:t>
            </a:r>
            <a:r>
              <a:rPr lang="en" sz="1000" u="sng">
                <a:solidFill>
                  <a:schemeClr val="dk1"/>
                </a:solidFill>
                <a:latin typeface="Barlow"/>
                <a:ea typeface="Barlow"/>
                <a:cs typeface="Barlow"/>
                <a:sym typeface="Barlow"/>
              </a:rPr>
              <a:t>,</a:t>
            </a:r>
            <a:r>
              <a:rPr lang="en" sz="1000">
                <a:solidFill>
                  <a:schemeClr val="dk1"/>
                </a:solidFill>
                <a:latin typeface="Barlow"/>
                <a:ea typeface="Barlow"/>
                <a:cs typeface="Barlow"/>
                <a:sym typeface="Barlow"/>
              </a:rPr>
              <a:t> including icons by </a:t>
            </a:r>
            <a:r>
              <a:rPr b="1" lang="en" sz="1000" u="sng">
                <a:solidFill>
                  <a:schemeClr val="dk1"/>
                </a:solidFill>
                <a:latin typeface="Barlow"/>
                <a:ea typeface="Barlow"/>
                <a:cs typeface="Barlow"/>
                <a:sym typeface="Barlow"/>
                <a:hlinkClick r:id="rId3">
                  <a:extLst>
                    <a:ext uri="{A12FA001-AC4F-418D-AE19-62706E023703}">
                      <ahyp:hlinkClr val="tx"/>
                    </a:ext>
                  </a:extLst>
                </a:hlinkClick>
              </a:rPr>
              <a:t>Flaticon</a:t>
            </a:r>
            <a:r>
              <a:rPr lang="en" sz="1000" u="sng">
                <a:solidFill>
                  <a:schemeClr val="dk1"/>
                </a:solidFill>
                <a:latin typeface="Barlow"/>
                <a:ea typeface="Barlow"/>
                <a:cs typeface="Barlow"/>
                <a:sym typeface="Barlow"/>
              </a:rPr>
              <a:t>,</a:t>
            </a:r>
            <a:r>
              <a:rPr lang="en" sz="1000">
                <a:solidFill>
                  <a:schemeClr val="dk1"/>
                </a:solidFill>
                <a:latin typeface="Barlow"/>
                <a:ea typeface="Barlow"/>
                <a:cs typeface="Barlow"/>
                <a:sym typeface="Barlow"/>
              </a:rPr>
              <a:t> and infographics &amp; images by </a:t>
            </a:r>
            <a:r>
              <a:rPr b="1" lang="en" sz="1000" u="sng">
                <a:solidFill>
                  <a:schemeClr val="dk1"/>
                </a:solidFill>
                <a:latin typeface="Barlow"/>
                <a:ea typeface="Barlow"/>
                <a:cs typeface="Barlow"/>
                <a:sym typeface="Barlow"/>
                <a:hlinkClick r:id="rId4">
                  <a:extLst>
                    <a:ext uri="{A12FA001-AC4F-418D-AE19-62706E023703}">
                      <ahyp:hlinkClr val="tx"/>
                    </a:ext>
                  </a:extLst>
                </a:hlinkClick>
              </a:rPr>
              <a:t>Freepik</a:t>
            </a:r>
            <a:endParaRPr b="1" sz="1000" u="sng">
              <a:solidFill>
                <a:schemeClr val="dk1"/>
              </a:solidFill>
              <a:latin typeface="Barlow"/>
              <a:ea typeface="Barlow"/>
              <a:cs typeface="Barlow"/>
              <a:sym typeface="Barlow"/>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532" name="Shape 532"/>
        <p:cNvGrpSpPr/>
        <p:nvPr/>
      </p:nvGrpSpPr>
      <p:grpSpPr>
        <a:xfrm>
          <a:off x="0" y="0"/>
          <a:ext cx="0" cy="0"/>
          <a:chOff x="0" y="0"/>
          <a:chExt cx="0" cy="0"/>
        </a:xfrm>
      </p:grpSpPr>
      <p:grpSp>
        <p:nvGrpSpPr>
          <p:cNvPr id="533" name="Google Shape;533;p25"/>
          <p:cNvGrpSpPr/>
          <p:nvPr/>
        </p:nvGrpSpPr>
        <p:grpSpPr>
          <a:xfrm>
            <a:off x="-1531981" y="-1143780"/>
            <a:ext cx="11390633" cy="6858095"/>
            <a:chOff x="-1531981" y="-1143780"/>
            <a:chExt cx="11390633" cy="6858095"/>
          </a:xfrm>
        </p:grpSpPr>
        <p:sp>
          <p:nvSpPr>
            <p:cNvPr id="534" name="Google Shape;534;p25"/>
            <p:cNvSpPr/>
            <p:nvPr/>
          </p:nvSpPr>
          <p:spPr>
            <a:xfrm flipH="1" rot="6186318">
              <a:off x="7905474" y="-182051"/>
              <a:ext cx="1657986" cy="1922506"/>
            </a:xfrm>
            <a:custGeom>
              <a:rect b="b" l="l" r="r" t="t"/>
              <a:pathLst>
                <a:path extrusionOk="0" h="9071" w="7823">
                  <a:moveTo>
                    <a:pt x="774" y="3256"/>
                  </a:moveTo>
                  <a:lnTo>
                    <a:pt x="767" y="3210"/>
                  </a:lnTo>
                  <a:close/>
                  <a:moveTo>
                    <a:pt x="1456" y="2865"/>
                  </a:moveTo>
                  <a:lnTo>
                    <a:pt x="1448" y="2873"/>
                  </a:lnTo>
                  <a:cubicBezTo>
                    <a:pt x="1418" y="2873"/>
                    <a:pt x="1433" y="2827"/>
                    <a:pt x="1456" y="2842"/>
                  </a:cubicBezTo>
                  <a:close/>
                  <a:moveTo>
                    <a:pt x="1380" y="2781"/>
                  </a:moveTo>
                  <a:lnTo>
                    <a:pt x="1410" y="2758"/>
                  </a:lnTo>
                  <a:close/>
                  <a:moveTo>
                    <a:pt x="1456" y="2743"/>
                  </a:moveTo>
                  <a:cubicBezTo>
                    <a:pt x="1464" y="2712"/>
                    <a:pt x="1471" y="2681"/>
                    <a:pt x="1502" y="2689"/>
                  </a:cubicBezTo>
                  <a:cubicBezTo>
                    <a:pt x="1471" y="2704"/>
                    <a:pt x="1487" y="2743"/>
                    <a:pt x="1456" y="2743"/>
                  </a:cubicBezTo>
                  <a:close/>
                  <a:moveTo>
                    <a:pt x="1548" y="2674"/>
                  </a:moveTo>
                  <a:lnTo>
                    <a:pt x="1579" y="2666"/>
                  </a:lnTo>
                  <a:close/>
                  <a:moveTo>
                    <a:pt x="1065" y="2306"/>
                  </a:moveTo>
                  <a:lnTo>
                    <a:pt x="1065" y="2367"/>
                  </a:lnTo>
                  <a:lnTo>
                    <a:pt x="1035" y="2352"/>
                  </a:lnTo>
                  <a:lnTo>
                    <a:pt x="1012" y="2352"/>
                  </a:lnTo>
                  <a:cubicBezTo>
                    <a:pt x="1035" y="2329"/>
                    <a:pt x="1050" y="2321"/>
                    <a:pt x="1012" y="2291"/>
                  </a:cubicBezTo>
                  <a:close/>
                  <a:moveTo>
                    <a:pt x="583" y="2069"/>
                  </a:moveTo>
                  <a:lnTo>
                    <a:pt x="552" y="2030"/>
                  </a:lnTo>
                  <a:lnTo>
                    <a:pt x="606" y="2015"/>
                  </a:lnTo>
                  <a:cubicBezTo>
                    <a:pt x="590" y="2046"/>
                    <a:pt x="575" y="2053"/>
                    <a:pt x="583" y="2069"/>
                  </a:cubicBezTo>
                  <a:close/>
                  <a:moveTo>
                    <a:pt x="2069" y="2590"/>
                  </a:moveTo>
                  <a:lnTo>
                    <a:pt x="2061" y="2605"/>
                  </a:lnTo>
                  <a:cubicBezTo>
                    <a:pt x="2031" y="2590"/>
                    <a:pt x="2046" y="2551"/>
                    <a:pt x="2008" y="2528"/>
                  </a:cubicBezTo>
                  <a:lnTo>
                    <a:pt x="2046" y="2513"/>
                  </a:lnTo>
                  <a:cubicBezTo>
                    <a:pt x="2031" y="2521"/>
                    <a:pt x="2038" y="2567"/>
                    <a:pt x="2069" y="2590"/>
                  </a:cubicBezTo>
                  <a:close/>
                  <a:moveTo>
                    <a:pt x="958" y="1816"/>
                  </a:moveTo>
                  <a:cubicBezTo>
                    <a:pt x="989" y="1754"/>
                    <a:pt x="1012" y="1724"/>
                    <a:pt x="1012" y="1670"/>
                  </a:cubicBezTo>
                  <a:lnTo>
                    <a:pt x="1050" y="1678"/>
                  </a:lnTo>
                  <a:cubicBezTo>
                    <a:pt x="1027" y="1709"/>
                    <a:pt x="1027" y="1793"/>
                    <a:pt x="958" y="1816"/>
                  </a:cubicBezTo>
                  <a:close/>
                  <a:moveTo>
                    <a:pt x="2291" y="2329"/>
                  </a:moveTo>
                  <a:lnTo>
                    <a:pt x="2329" y="2283"/>
                  </a:lnTo>
                  <a:cubicBezTo>
                    <a:pt x="2329" y="2321"/>
                    <a:pt x="2307" y="2321"/>
                    <a:pt x="2291" y="2329"/>
                  </a:cubicBezTo>
                  <a:close/>
                  <a:moveTo>
                    <a:pt x="1081" y="1670"/>
                  </a:moveTo>
                  <a:lnTo>
                    <a:pt x="1050" y="1640"/>
                  </a:lnTo>
                  <a:cubicBezTo>
                    <a:pt x="1081" y="1609"/>
                    <a:pt x="1111" y="1571"/>
                    <a:pt x="1150" y="1563"/>
                  </a:cubicBezTo>
                  <a:cubicBezTo>
                    <a:pt x="1127" y="1601"/>
                    <a:pt x="1104" y="1632"/>
                    <a:pt x="1081" y="1670"/>
                  </a:cubicBezTo>
                  <a:close/>
                  <a:moveTo>
                    <a:pt x="1234" y="1586"/>
                  </a:moveTo>
                  <a:cubicBezTo>
                    <a:pt x="1203" y="1571"/>
                    <a:pt x="1219" y="1555"/>
                    <a:pt x="1219" y="1525"/>
                  </a:cubicBezTo>
                  <a:cubicBezTo>
                    <a:pt x="1234" y="1494"/>
                    <a:pt x="1272" y="1479"/>
                    <a:pt x="1311" y="1440"/>
                  </a:cubicBezTo>
                  <a:lnTo>
                    <a:pt x="1334" y="1456"/>
                  </a:lnTo>
                  <a:cubicBezTo>
                    <a:pt x="1311" y="1494"/>
                    <a:pt x="1265" y="1540"/>
                    <a:pt x="1234" y="1586"/>
                  </a:cubicBezTo>
                  <a:close/>
                  <a:moveTo>
                    <a:pt x="3080" y="2168"/>
                  </a:moveTo>
                  <a:lnTo>
                    <a:pt x="3103" y="2145"/>
                  </a:lnTo>
                  <a:lnTo>
                    <a:pt x="3111" y="2168"/>
                  </a:lnTo>
                  <a:close/>
                  <a:moveTo>
                    <a:pt x="3119" y="2138"/>
                  </a:moveTo>
                  <a:lnTo>
                    <a:pt x="3188" y="2161"/>
                  </a:lnTo>
                  <a:cubicBezTo>
                    <a:pt x="3157" y="2176"/>
                    <a:pt x="3142" y="2176"/>
                    <a:pt x="3119" y="2138"/>
                  </a:cubicBezTo>
                  <a:close/>
                  <a:moveTo>
                    <a:pt x="3188" y="2138"/>
                  </a:moveTo>
                  <a:lnTo>
                    <a:pt x="3233" y="2138"/>
                  </a:lnTo>
                  <a:cubicBezTo>
                    <a:pt x="3226" y="2168"/>
                    <a:pt x="3188" y="2168"/>
                    <a:pt x="3188" y="2138"/>
                  </a:cubicBezTo>
                  <a:close/>
                  <a:moveTo>
                    <a:pt x="3463" y="207"/>
                  </a:moveTo>
                  <a:lnTo>
                    <a:pt x="3417" y="192"/>
                  </a:lnTo>
                  <a:lnTo>
                    <a:pt x="3456" y="176"/>
                  </a:lnTo>
                  <a:close/>
                  <a:moveTo>
                    <a:pt x="4574" y="2475"/>
                  </a:moveTo>
                  <a:cubicBezTo>
                    <a:pt x="4597" y="2490"/>
                    <a:pt x="4605" y="2452"/>
                    <a:pt x="4612" y="2482"/>
                  </a:cubicBezTo>
                  <a:cubicBezTo>
                    <a:pt x="4612" y="2490"/>
                    <a:pt x="4551" y="2498"/>
                    <a:pt x="4574" y="2475"/>
                  </a:cubicBezTo>
                  <a:close/>
                  <a:moveTo>
                    <a:pt x="3494" y="215"/>
                  </a:moveTo>
                  <a:lnTo>
                    <a:pt x="3494" y="153"/>
                  </a:lnTo>
                  <a:cubicBezTo>
                    <a:pt x="3517" y="176"/>
                    <a:pt x="3540" y="138"/>
                    <a:pt x="3555" y="169"/>
                  </a:cubicBezTo>
                  <a:cubicBezTo>
                    <a:pt x="3525" y="192"/>
                    <a:pt x="3517" y="184"/>
                    <a:pt x="3494" y="215"/>
                  </a:cubicBezTo>
                  <a:close/>
                  <a:moveTo>
                    <a:pt x="4651" y="2544"/>
                  </a:moveTo>
                  <a:lnTo>
                    <a:pt x="4612" y="2521"/>
                  </a:lnTo>
                  <a:lnTo>
                    <a:pt x="4666" y="2505"/>
                  </a:lnTo>
                  <a:close/>
                  <a:moveTo>
                    <a:pt x="3693" y="176"/>
                  </a:moveTo>
                  <a:lnTo>
                    <a:pt x="3724" y="192"/>
                  </a:lnTo>
                  <a:cubicBezTo>
                    <a:pt x="3731" y="184"/>
                    <a:pt x="3731" y="138"/>
                    <a:pt x="3762" y="153"/>
                  </a:cubicBezTo>
                  <a:lnTo>
                    <a:pt x="3762" y="192"/>
                  </a:lnTo>
                  <a:cubicBezTo>
                    <a:pt x="3724" y="192"/>
                    <a:pt x="3716" y="245"/>
                    <a:pt x="3678" y="245"/>
                  </a:cubicBezTo>
                  <a:cubicBezTo>
                    <a:pt x="3678" y="215"/>
                    <a:pt x="3655" y="184"/>
                    <a:pt x="3693" y="176"/>
                  </a:cubicBezTo>
                  <a:close/>
                  <a:moveTo>
                    <a:pt x="3609" y="222"/>
                  </a:moveTo>
                  <a:cubicBezTo>
                    <a:pt x="3685" y="192"/>
                    <a:pt x="3532" y="207"/>
                    <a:pt x="3617" y="153"/>
                  </a:cubicBezTo>
                  <a:cubicBezTo>
                    <a:pt x="3640" y="184"/>
                    <a:pt x="3624" y="184"/>
                    <a:pt x="3663" y="192"/>
                  </a:cubicBezTo>
                  <a:cubicBezTo>
                    <a:pt x="3655" y="215"/>
                    <a:pt x="3640" y="253"/>
                    <a:pt x="3609" y="222"/>
                  </a:cubicBezTo>
                  <a:close/>
                  <a:moveTo>
                    <a:pt x="5064" y="2789"/>
                  </a:moveTo>
                  <a:cubicBezTo>
                    <a:pt x="5057" y="2827"/>
                    <a:pt x="5110" y="2804"/>
                    <a:pt x="5072" y="2835"/>
                  </a:cubicBezTo>
                  <a:close/>
                  <a:moveTo>
                    <a:pt x="5141" y="2911"/>
                  </a:moveTo>
                  <a:lnTo>
                    <a:pt x="5133" y="2873"/>
                  </a:lnTo>
                  <a:cubicBezTo>
                    <a:pt x="5164" y="2865"/>
                    <a:pt x="5179" y="2873"/>
                    <a:pt x="5187" y="2881"/>
                  </a:cubicBezTo>
                  <a:lnTo>
                    <a:pt x="5179" y="2904"/>
                  </a:lnTo>
                  <a:cubicBezTo>
                    <a:pt x="5164" y="2904"/>
                    <a:pt x="5172" y="2904"/>
                    <a:pt x="5141" y="2911"/>
                  </a:cubicBezTo>
                  <a:close/>
                  <a:moveTo>
                    <a:pt x="5486" y="4482"/>
                  </a:moveTo>
                  <a:lnTo>
                    <a:pt x="5516" y="4474"/>
                  </a:lnTo>
                  <a:lnTo>
                    <a:pt x="5486" y="4505"/>
                  </a:lnTo>
                  <a:close/>
                  <a:moveTo>
                    <a:pt x="5493" y="4781"/>
                  </a:moveTo>
                  <a:lnTo>
                    <a:pt x="5524" y="4773"/>
                  </a:lnTo>
                  <a:cubicBezTo>
                    <a:pt x="5547" y="4804"/>
                    <a:pt x="5547" y="4819"/>
                    <a:pt x="5509" y="4842"/>
                  </a:cubicBezTo>
                  <a:close/>
                  <a:moveTo>
                    <a:pt x="5379" y="4865"/>
                  </a:moveTo>
                  <a:cubicBezTo>
                    <a:pt x="5417" y="4888"/>
                    <a:pt x="5402" y="4918"/>
                    <a:pt x="5379" y="4934"/>
                  </a:cubicBezTo>
                  <a:cubicBezTo>
                    <a:pt x="5371" y="4903"/>
                    <a:pt x="5363" y="4888"/>
                    <a:pt x="5379" y="4865"/>
                  </a:cubicBezTo>
                  <a:close/>
                  <a:moveTo>
                    <a:pt x="5440" y="4903"/>
                  </a:moveTo>
                  <a:cubicBezTo>
                    <a:pt x="5455" y="4941"/>
                    <a:pt x="5440" y="4964"/>
                    <a:pt x="5417" y="4980"/>
                  </a:cubicBezTo>
                  <a:cubicBezTo>
                    <a:pt x="5402" y="4957"/>
                    <a:pt x="5440" y="4934"/>
                    <a:pt x="5440" y="4903"/>
                  </a:cubicBezTo>
                  <a:close/>
                  <a:moveTo>
                    <a:pt x="5386" y="5010"/>
                  </a:moveTo>
                  <a:lnTo>
                    <a:pt x="5386" y="4995"/>
                  </a:lnTo>
                  <a:lnTo>
                    <a:pt x="5432" y="4995"/>
                  </a:lnTo>
                  <a:lnTo>
                    <a:pt x="5409" y="5010"/>
                  </a:lnTo>
                  <a:close/>
                  <a:moveTo>
                    <a:pt x="5379" y="4995"/>
                  </a:moveTo>
                  <a:cubicBezTo>
                    <a:pt x="5363" y="5003"/>
                    <a:pt x="5379" y="5033"/>
                    <a:pt x="5348" y="5033"/>
                  </a:cubicBezTo>
                  <a:close/>
                  <a:moveTo>
                    <a:pt x="5294" y="5079"/>
                  </a:moveTo>
                  <a:lnTo>
                    <a:pt x="5302" y="5041"/>
                  </a:lnTo>
                  <a:lnTo>
                    <a:pt x="5294" y="5079"/>
                  </a:lnTo>
                  <a:lnTo>
                    <a:pt x="5325" y="5079"/>
                  </a:lnTo>
                  <a:close/>
                  <a:moveTo>
                    <a:pt x="5294" y="5194"/>
                  </a:moveTo>
                  <a:lnTo>
                    <a:pt x="5310" y="5148"/>
                  </a:lnTo>
                  <a:cubicBezTo>
                    <a:pt x="5340" y="5187"/>
                    <a:pt x="5333" y="5210"/>
                    <a:pt x="5294" y="5194"/>
                  </a:cubicBezTo>
                  <a:close/>
                  <a:moveTo>
                    <a:pt x="5187" y="5225"/>
                  </a:moveTo>
                  <a:lnTo>
                    <a:pt x="5225" y="5225"/>
                  </a:lnTo>
                  <a:lnTo>
                    <a:pt x="5218" y="5210"/>
                  </a:lnTo>
                  <a:lnTo>
                    <a:pt x="5256" y="5233"/>
                  </a:lnTo>
                  <a:lnTo>
                    <a:pt x="5241" y="5240"/>
                  </a:lnTo>
                  <a:lnTo>
                    <a:pt x="5256" y="5256"/>
                  </a:lnTo>
                  <a:lnTo>
                    <a:pt x="5241" y="5256"/>
                  </a:lnTo>
                  <a:cubicBezTo>
                    <a:pt x="5210" y="5233"/>
                    <a:pt x="5210" y="5240"/>
                    <a:pt x="5187" y="5225"/>
                  </a:cubicBezTo>
                  <a:close/>
                  <a:moveTo>
                    <a:pt x="7485" y="3754"/>
                  </a:moveTo>
                  <a:cubicBezTo>
                    <a:pt x="7508" y="3785"/>
                    <a:pt x="7524" y="3808"/>
                    <a:pt x="7547" y="3792"/>
                  </a:cubicBezTo>
                  <a:lnTo>
                    <a:pt x="7547" y="3869"/>
                  </a:lnTo>
                  <a:cubicBezTo>
                    <a:pt x="7508" y="3823"/>
                    <a:pt x="7524" y="3892"/>
                    <a:pt x="7493" y="3869"/>
                  </a:cubicBezTo>
                  <a:cubicBezTo>
                    <a:pt x="7516" y="3831"/>
                    <a:pt x="7478" y="3792"/>
                    <a:pt x="7485" y="3754"/>
                  </a:cubicBezTo>
                  <a:close/>
                  <a:moveTo>
                    <a:pt x="5241" y="5279"/>
                  </a:moveTo>
                  <a:lnTo>
                    <a:pt x="5264" y="5286"/>
                  </a:lnTo>
                  <a:cubicBezTo>
                    <a:pt x="5279" y="5324"/>
                    <a:pt x="5256" y="5347"/>
                    <a:pt x="5225" y="5363"/>
                  </a:cubicBezTo>
                  <a:lnTo>
                    <a:pt x="5195" y="5324"/>
                  </a:lnTo>
                  <a:close/>
                  <a:moveTo>
                    <a:pt x="5187" y="5302"/>
                  </a:moveTo>
                  <a:cubicBezTo>
                    <a:pt x="5179" y="5324"/>
                    <a:pt x="5179" y="5347"/>
                    <a:pt x="5149" y="5363"/>
                  </a:cubicBezTo>
                  <a:cubicBezTo>
                    <a:pt x="5156" y="5340"/>
                    <a:pt x="5149" y="5324"/>
                    <a:pt x="5156" y="5309"/>
                  </a:cubicBezTo>
                  <a:lnTo>
                    <a:pt x="5179" y="5309"/>
                  </a:lnTo>
                  <a:close/>
                  <a:moveTo>
                    <a:pt x="7539" y="3961"/>
                  </a:moveTo>
                  <a:lnTo>
                    <a:pt x="7539" y="4014"/>
                  </a:lnTo>
                  <a:close/>
                  <a:moveTo>
                    <a:pt x="5179" y="5363"/>
                  </a:moveTo>
                  <a:cubicBezTo>
                    <a:pt x="5218" y="5355"/>
                    <a:pt x="5241" y="5378"/>
                    <a:pt x="5256" y="5393"/>
                  </a:cubicBezTo>
                  <a:lnTo>
                    <a:pt x="5241" y="5401"/>
                  </a:lnTo>
                  <a:cubicBezTo>
                    <a:pt x="5218" y="5386"/>
                    <a:pt x="5187" y="5393"/>
                    <a:pt x="5179" y="5363"/>
                  </a:cubicBezTo>
                  <a:close/>
                  <a:moveTo>
                    <a:pt x="7493" y="4037"/>
                  </a:moveTo>
                  <a:lnTo>
                    <a:pt x="7539" y="4060"/>
                  </a:lnTo>
                  <a:cubicBezTo>
                    <a:pt x="7524" y="4083"/>
                    <a:pt x="7478" y="4076"/>
                    <a:pt x="7493" y="4037"/>
                  </a:cubicBezTo>
                  <a:close/>
                  <a:moveTo>
                    <a:pt x="5103" y="5432"/>
                  </a:moveTo>
                  <a:cubicBezTo>
                    <a:pt x="5118" y="5424"/>
                    <a:pt x="5133" y="5378"/>
                    <a:pt x="5156" y="5386"/>
                  </a:cubicBezTo>
                  <a:lnTo>
                    <a:pt x="5141" y="5424"/>
                  </a:lnTo>
                  <a:lnTo>
                    <a:pt x="5172" y="5416"/>
                  </a:lnTo>
                  <a:lnTo>
                    <a:pt x="5187" y="5462"/>
                  </a:lnTo>
                  <a:cubicBezTo>
                    <a:pt x="5149" y="5462"/>
                    <a:pt x="5126" y="5455"/>
                    <a:pt x="5103" y="5432"/>
                  </a:cubicBezTo>
                  <a:close/>
                  <a:moveTo>
                    <a:pt x="7493" y="4198"/>
                  </a:moveTo>
                  <a:lnTo>
                    <a:pt x="7516" y="4137"/>
                  </a:lnTo>
                  <a:cubicBezTo>
                    <a:pt x="7524" y="4152"/>
                    <a:pt x="7554" y="4129"/>
                    <a:pt x="7547" y="4168"/>
                  </a:cubicBezTo>
                  <a:lnTo>
                    <a:pt x="7524" y="4191"/>
                  </a:lnTo>
                  <a:lnTo>
                    <a:pt x="7562" y="4191"/>
                  </a:lnTo>
                  <a:lnTo>
                    <a:pt x="7547" y="4237"/>
                  </a:lnTo>
                  <a:cubicBezTo>
                    <a:pt x="7524" y="4198"/>
                    <a:pt x="7508" y="4237"/>
                    <a:pt x="7493" y="4198"/>
                  </a:cubicBezTo>
                  <a:close/>
                  <a:moveTo>
                    <a:pt x="5072" y="5585"/>
                  </a:moveTo>
                  <a:lnTo>
                    <a:pt x="5103" y="5554"/>
                  </a:lnTo>
                  <a:lnTo>
                    <a:pt x="5087" y="5593"/>
                  </a:lnTo>
                  <a:close/>
                  <a:moveTo>
                    <a:pt x="7547" y="4558"/>
                  </a:moveTo>
                  <a:lnTo>
                    <a:pt x="7516" y="4589"/>
                  </a:lnTo>
                  <a:cubicBezTo>
                    <a:pt x="7493" y="4558"/>
                    <a:pt x="7539" y="4520"/>
                    <a:pt x="7547" y="4558"/>
                  </a:cubicBezTo>
                  <a:close/>
                  <a:moveTo>
                    <a:pt x="4980" y="5669"/>
                  </a:moveTo>
                  <a:lnTo>
                    <a:pt x="5011" y="5662"/>
                  </a:lnTo>
                  <a:lnTo>
                    <a:pt x="4988" y="5646"/>
                  </a:lnTo>
                  <a:cubicBezTo>
                    <a:pt x="4996" y="5623"/>
                    <a:pt x="5026" y="5631"/>
                    <a:pt x="5034" y="5662"/>
                  </a:cubicBezTo>
                  <a:lnTo>
                    <a:pt x="4980" y="5723"/>
                  </a:lnTo>
                  <a:close/>
                  <a:moveTo>
                    <a:pt x="7478" y="4696"/>
                  </a:moveTo>
                  <a:lnTo>
                    <a:pt x="7508" y="4727"/>
                  </a:lnTo>
                  <a:cubicBezTo>
                    <a:pt x="7478" y="4735"/>
                    <a:pt x="7485" y="4765"/>
                    <a:pt x="7478" y="4773"/>
                  </a:cubicBezTo>
                  <a:cubicBezTo>
                    <a:pt x="7462" y="4750"/>
                    <a:pt x="7447" y="4727"/>
                    <a:pt x="7478" y="4696"/>
                  </a:cubicBezTo>
                  <a:close/>
                  <a:moveTo>
                    <a:pt x="4758" y="5769"/>
                  </a:moveTo>
                  <a:lnTo>
                    <a:pt x="4796" y="5784"/>
                  </a:lnTo>
                  <a:lnTo>
                    <a:pt x="4781" y="5799"/>
                  </a:lnTo>
                  <a:lnTo>
                    <a:pt x="4781" y="5815"/>
                  </a:lnTo>
                  <a:close/>
                  <a:moveTo>
                    <a:pt x="4881" y="5815"/>
                  </a:moveTo>
                  <a:cubicBezTo>
                    <a:pt x="4911" y="5822"/>
                    <a:pt x="4881" y="5784"/>
                    <a:pt x="4919" y="5799"/>
                  </a:cubicBezTo>
                  <a:close/>
                  <a:moveTo>
                    <a:pt x="4781" y="5845"/>
                  </a:moveTo>
                  <a:lnTo>
                    <a:pt x="4804" y="5853"/>
                  </a:lnTo>
                  <a:cubicBezTo>
                    <a:pt x="4781" y="5861"/>
                    <a:pt x="4781" y="5868"/>
                    <a:pt x="4796" y="5899"/>
                  </a:cubicBezTo>
                  <a:cubicBezTo>
                    <a:pt x="4758" y="5884"/>
                    <a:pt x="4766" y="5861"/>
                    <a:pt x="4781" y="5845"/>
                  </a:cubicBezTo>
                  <a:close/>
                  <a:moveTo>
                    <a:pt x="7401" y="5087"/>
                  </a:moveTo>
                  <a:cubicBezTo>
                    <a:pt x="7432" y="5056"/>
                    <a:pt x="7393" y="4972"/>
                    <a:pt x="7439" y="4972"/>
                  </a:cubicBezTo>
                  <a:cubicBezTo>
                    <a:pt x="7432" y="5010"/>
                    <a:pt x="7447" y="5087"/>
                    <a:pt x="7401" y="5087"/>
                  </a:cubicBezTo>
                  <a:close/>
                  <a:moveTo>
                    <a:pt x="4743" y="5922"/>
                  </a:moveTo>
                  <a:cubicBezTo>
                    <a:pt x="4743" y="5953"/>
                    <a:pt x="4720" y="5968"/>
                    <a:pt x="4704" y="5991"/>
                  </a:cubicBezTo>
                  <a:cubicBezTo>
                    <a:pt x="4704" y="5960"/>
                    <a:pt x="4704" y="5930"/>
                    <a:pt x="4743" y="5922"/>
                  </a:cubicBezTo>
                  <a:close/>
                  <a:moveTo>
                    <a:pt x="4758" y="5991"/>
                  </a:moveTo>
                  <a:cubicBezTo>
                    <a:pt x="4727" y="5953"/>
                    <a:pt x="4781" y="5968"/>
                    <a:pt x="4789" y="5960"/>
                  </a:cubicBezTo>
                  <a:cubicBezTo>
                    <a:pt x="4758" y="5953"/>
                    <a:pt x="4758" y="5914"/>
                    <a:pt x="4750" y="5899"/>
                  </a:cubicBezTo>
                  <a:cubicBezTo>
                    <a:pt x="4789" y="5899"/>
                    <a:pt x="4766" y="5960"/>
                    <a:pt x="4804" y="5960"/>
                  </a:cubicBezTo>
                  <a:lnTo>
                    <a:pt x="4796" y="5930"/>
                  </a:lnTo>
                  <a:lnTo>
                    <a:pt x="4842" y="5930"/>
                  </a:lnTo>
                  <a:cubicBezTo>
                    <a:pt x="4804" y="5937"/>
                    <a:pt x="4827" y="6083"/>
                    <a:pt x="4781" y="6006"/>
                  </a:cubicBezTo>
                  <a:cubicBezTo>
                    <a:pt x="4766" y="6022"/>
                    <a:pt x="4750" y="6075"/>
                    <a:pt x="4720" y="6045"/>
                  </a:cubicBezTo>
                  <a:cubicBezTo>
                    <a:pt x="4704" y="6014"/>
                    <a:pt x="4727" y="5968"/>
                    <a:pt x="4758" y="5991"/>
                  </a:cubicBezTo>
                  <a:close/>
                  <a:moveTo>
                    <a:pt x="4727" y="6075"/>
                  </a:moveTo>
                  <a:lnTo>
                    <a:pt x="4689" y="6114"/>
                  </a:lnTo>
                  <a:cubicBezTo>
                    <a:pt x="4681" y="6075"/>
                    <a:pt x="4712" y="6075"/>
                    <a:pt x="4727" y="6075"/>
                  </a:cubicBezTo>
                  <a:close/>
                  <a:moveTo>
                    <a:pt x="7332" y="5616"/>
                  </a:moveTo>
                  <a:lnTo>
                    <a:pt x="7317" y="5669"/>
                  </a:lnTo>
                  <a:cubicBezTo>
                    <a:pt x="7278" y="5662"/>
                    <a:pt x="7317" y="5577"/>
                    <a:pt x="7332" y="5616"/>
                  </a:cubicBezTo>
                  <a:close/>
                  <a:moveTo>
                    <a:pt x="7248" y="5845"/>
                  </a:moveTo>
                  <a:cubicBezTo>
                    <a:pt x="7255" y="5799"/>
                    <a:pt x="7263" y="5708"/>
                    <a:pt x="7317" y="5723"/>
                  </a:cubicBezTo>
                  <a:cubicBezTo>
                    <a:pt x="7278" y="5769"/>
                    <a:pt x="7332" y="5761"/>
                    <a:pt x="7347" y="5784"/>
                  </a:cubicBezTo>
                  <a:cubicBezTo>
                    <a:pt x="7317" y="5807"/>
                    <a:pt x="7294" y="5784"/>
                    <a:pt x="7278" y="5776"/>
                  </a:cubicBezTo>
                  <a:cubicBezTo>
                    <a:pt x="7286" y="5807"/>
                    <a:pt x="7278" y="5853"/>
                    <a:pt x="7248" y="5845"/>
                  </a:cubicBezTo>
                  <a:close/>
                  <a:moveTo>
                    <a:pt x="5087" y="6397"/>
                  </a:moveTo>
                  <a:cubicBezTo>
                    <a:pt x="5133" y="6397"/>
                    <a:pt x="5103" y="6497"/>
                    <a:pt x="5072" y="6458"/>
                  </a:cubicBezTo>
                  <a:cubicBezTo>
                    <a:pt x="5103" y="6451"/>
                    <a:pt x="5072" y="6420"/>
                    <a:pt x="5087" y="6397"/>
                  </a:cubicBezTo>
                  <a:close/>
                  <a:moveTo>
                    <a:pt x="7210" y="5960"/>
                  </a:moveTo>
                  <a:lnTo>
                    <a:pt x="7248" y="5891"/>
                  </a:lnTo>
                  <a:lnTo>
                    <a:pt x="7248" y="5953"/>
                  </a:lnTo>
                  <a:close/>
                  <a:moveTo>
                    <a:pt x="4934" y="6680"/>
                  </a:moveTo>
                  <a:lnTo>
                    <a:pt x="4896" y="6719"/>
                  </a:lnTo>
                  <a:cubicBezTo>
                    <a:pt x="4904" y="6688"/>
                    <a:pt x="4911" y="6680"/>
                    <a:pt x="4934" y="6680"/>
                  </a:cubicBezTo>
                  <a:close/>
                  <a:moveTo>
                    <a:pt x="4743" y="6658"/>
                  </a:moveTo>
                  <a:cubicBezTo>
                    <a:pt x="4781" y="6658"/>
                    <a:pt x="4766" y="6696"/>
                    <a:pt x="4766" y="6719"/>
                  </a:cubicBezTo>
                  <a:lnTo>
                    <a:pt x="4743" y="6726"/>
                  </a:lnTo>
                  <a:cubicBezTo>
                    <a:pt x="4727" y="6688"/>
                    <a:pt x="4758" y="6696"/>
                    <a:pt x="4743" y="6658"/>
                  </a:cubicBezTo>
                  <a:close/>
                  <a:moveTo>
                    <a:pt x="4720" y="6726"/>
                  </a:moveTo>
                  <a:cubicBezTo>
                    <a:pt x="4766" y="6734"/>
                    <a:pt x="4727" y="6795"/>
                    <a:pt x="4704" y="6780"/>
                  </a:cubicBezTo>
                  <a:lnTo>
                    <a:pt x="4689" y="6757"/>
                  </a:lnTo>
                  <a:cubicBezTo>
                    <a:pt x="4712" y="6734"/>
                    <a:pt x="4727" y="6780"/>
                    <a:pt x="4720" y="6726"/>
                  </a:cubicBezTo>
                  <a:close/>
                  <a:moveTo>
                    <a:pt x="4536" y="6811"/>
                  </a:moveTo>
                  <a:lnTo>
                    <a:pt x="4612" y="6780"/>
                  </a:lnTo>
                  <a:cubicBezTo>
                    <a:pt x="4612" y="6749"/>
                    <a:pt x="4674" y="6749"/>
                    <a:pt x="4643" y="6726"/>
                  </a:cubicBezTo>
                  <a:lnTo>
                    <a:pt x="4674" y="6734"/>
                  </a:lnTo>
                  <a:lnTo>
                    <a:pt x="4674" y="6772"/>
                  </a:lnTo>
                  <a:cubicBezTo>
                    <a:pt x="4635" y="6780"/>
                    <a:pt x="4620" y="6788"/>
                    <a:pt x="4643" y="6818"/>
                  </a:cubicBezTo>
                  <a:lnTo>
                    <a:pt x="4612" y="6803"/>
                  </a:lnTo>
                  <a:lnTo>
                    <a:pt x="4612" y="6841"/>
                  </a:lnTo>
                  <a:cubicBezTo>
                    <a:pt x="4566" y="6818"/>
                    <a:pt x="4574" y="6795"/>
                    <a:pt x="4536" y="6811"/>
                  </a:cubicBezTo>
                  <a:close/>
                  <a:moveTo>
                    <a:pt x="4061" y="6619"/>
                  </a:moveTo>
                  <a:lnTo>
                    <a:pt x="4038" y="6635"/>
                  </a:lnTo>
                  <a:close/>
                  <a:moveTo>
                    <a:pt x="4674" y="6887"/>
                  </a:moveTo>
                  <a:cubicBezTo>
                    <a:pt x="4681" y="6918"/>
                    <a:pt x="4643" y="6926"/>
                    <a:pt x="4635" y="6910"/>
                  </a:cubicBezTo>
                  <a:close/>
                  <a:moveTo>
                    <a:pt x="3961" y="6566"/>
                  </a:moveTo>
                  <a:lnTo>
                    <a:pt x="3977" y="6619"/>
                  </a:lnTo>
                  <a:lnTo>
                    <a:pt x="4000" y="6627"/>
                  </a:lnTo>
                  <a:lnTo>
                    <a:pt x="3961" y="6680"/>
                  </a:lnTo>
                  <a:cubicBezTo>
                    <a:pt x="3984" y="6627"/>
                    <a:pt x="3923" y="6543"/>
                    <a:pt x="3961" y="6566"/>
                  </a:cubicBezTo>
                  <a:close/>
                  <a:moveTo>
                    <a:pt x="3961" y="6665"/>
                  </a:moveTo>
                  <a:lnTo>
                    <a:pt x="3984" y="6696"/>
                  </a:lnTo>
                  <a:lnTo>
                    <a:pt x="3961" y="6719"/>
                  </a:lnTo>
                  <a:close/>
                  <a:moveTo>
                    <a:pt x="3946" y="6627"/>
                  </a:moveTo>
                  <a:lnTo>
                    <a:pt x="3915" y="6627"/>
                  </a:lnTo>
                  <a:close/>
                  <a:moveTo>
                    <a:pt x="3961" y="6650"/>
                  </a:moveTo>
                  <a:cubicBezTo>
                    <a:pt x="3961" y="6688"/>
                    <a:pt x="3946" y="6665"/>
                    <a:pt x="3938" y="6665"/>
                  </a:cubicBezTo>
                  <a:close/>
                  <a:moveTo>
                    <a:pt x="4444" y="6910"/>
                  </a:moveTo>
                  <a:cubicBezTo>
                    <a:pt x="4444" y="6933"/>
                    <a:pt x="4436" y="6949"/>
                    <a:pt x="4413" y="6949"/>
                  </a:cubicBezTo>
                  <a:cubicBezTo>
                    <a:pt x="4406" y="6926"/>
                    <a:pt x="4413" y="6887"/>
                    <a:pt x="4444" y="6910"/>
                  </a:cubicBezTo>
                  <a:close/>
                  <a:moveTo>
                    <a:pt x="4291" y="6987"/>
                  </a:moveTo>
                  <a:cubicBezTo>
                    <a:pt x="4329" y="7002"/>
                    <a:pt x="4298" y="6926"/>
                    <a:pt x="4337" y="6933"/>
                  </a:cubicBezTo>
                  <a:cubicBezTo>
                    <a:pt x="4329" y="6964"/>
                    <a:pt x="4329" y="6956"/>
                    <a:pt x="4337" y="6987"/>
                  </a:cubicBezTo>
                  <a:cubicBezTo>
                    <a:pt x="4321" y="6995"/>
                    <a:pt x="4291" y="7025"/>
                    <a:pt x="4291" y="6987"/>
                  </a:cubicBezTo>
                  <a:close/>
                  <a:moveTo>
                    <a:pt x="4291" y="7010"/>
                  </a:moveTo>
                  <a:cubicBezTo>
                    <a:pt x="4337" y="7041"/>
                    <a:pt x="4344" y="6995"/>
                    <a:pt x="4383" y="6995"/>
                  </a:cubicBezTo>
                  <a:cubicBezTo>
                    <a:pt x="4383" y="7033"/>
                    <a:pt x="4321" y="7033"/>
                    <a:pt x="4291" y="7048"/>
                  </a:cubicBezTo>
                  <a:close/>
                  <a:moveTo>
                    <a:pt x="4367" y="7071"/>
                  </a:moveTo>
                  <a:lnTo>
                    <a:pt x="4337" y="7102"/>
                  </a:lnTo>
                  <a:close/>
                  <a:moveTo>
                    <a:pt x="4137" y="7010"/>
                  </a:moveTo>
                  <a:cubicBezTo>
                    <a:pt x="4107" y="7010"/>
                    <a:pt x="4061" y="7079"/>
                    <a:pt x="4030" y="7025"/>
                  </a:cubicBezTo>
                  <a:cubicBezTo>
                    <a:pt x="4076" y="7041"/>
                    <a:pt x="4107" y="6987"/>
                    <a:pt x="4137" y="7010"/>
                  </a:cubicBezTo>
                  <a:close/>
                  <a:moveTo>
                    <a:pt x="4168" y="7079"/>
                  </a:moveTo>
                  <a:lnTo>
                    <a:pt x="4137" y="7109"/>
                  </a:lnTo>
                  <a:close/>
                  <a:moveTo>
                    <a:pt x="3992" y="7033"/>
                  </a:moveTo>
                  <a:cubicBezTo>
                    <a:pt x="3977" y="7041"/>
                    <a:pt x="3938" y="7109"/>
                    <a:pt x="3923" y="7048"/>
                  </a:cubicBezTo>
                  <a:cubicBezTo>
                    <a:pt x="3961" y="7071"/>
                    <a:pt x="3961" y="7010"/>
                    <a:pt x="3992" y="7033"/>
                  </a:cubicBezTo>
                  <a:close/>
                  <a:moveTo>
                    <a:pt x="3647" y="6658"/>
                  </a:moveTo>
                  <a:lnTo>
                    <a:pt x="3640" y="6696"/>
                  </a:lnTo>
                  <a:cubicBezTo>
                    <a:pt x="3632" y="6665"/>
                    <a:pt x="3632" y="6696"/>
                    <a:pt x="3617" y="6665"/>
                  </a:cubicBezTo>
                  <a:close/>
                  <a:moveTo>
                    <a:pt x="3594" y="6573"/>
                  </a:moveTo>
                  <a:cubicBezTo>
                    <a:pt x="3601" y="6581"/>
                    <a:pt x="3609" y="6550"/>
                    <a:pt x="3632" y="6589"/>
                  </a:cubicBezTo>
                  <a:lnTo>
                    <a:pt x="3609" y="6635"/>
                  </a:lnTo>
                  <a:lnTo>
                    <a:pt x="3601" y="6589"/>
                  </a:lnTo>
                  <a:lnTo>
                    <a:pt x="3594" y="6627"/>
                  </a:lnTo>
                  <a:close/>
                  <a:moveTo>
                    <a:pt x="3862" y="7064"/>
                  </a:moveTo>
                  <a:cubicBezTo>
                    <a:pt x="3877" y="7033"/>
                    <a:pt x="3885" y="7064"/>
                    <a:pt x="3908" y="7079"/>
                  </a:cubicBezTo>
                  <a:lnTo>
                    <a:pt x="3900" y="7109"/>
                  </a:lnTo>
                  <a:lnTo>
                    <a:pt x="3885" y="7102"/>
                  </a:lnTo>
                  <a:cubicBezTo>
                    <a:pt x="3885" y="7071"/>
                    <a:pt x="3877" y="7064"/>
                    <a:pt x="3862" y="7064"/>
                  </a:cubicBezTo>
                  <a:close/>
                  <a:moveTo>
                    <a:pt x="3617" y="6658"/>
                  </a:moveTo>
                  <a:lnTo>
                    <a:pt x="3594" y="6665"/>
                  </a:lnTo>
                  <a:close/>
                  <a:moveTo>
                    <a:pt x="3571" y="6642"/>
                  </a:moveTo>
                  <a:lnTo>
                    <a:pt x="3571" y="6665"/>
                  </a:lnTo>
                  <a:lnTo>
                    <a:pt x="3555" y="6650"/>
                  </a:lnTo>
                  <a:close/>
                  <a:moveTo>
                    <a:pt x="3869" y="7140"/>
                  </a:moveTo>
                  <a:cubicBezTo>
                    <a:pt x="3900" y="7155"/>
                    <a:pt x="3915" y="7125"/>
                    <a:pt x="3946" y="7148"/>
                  </a:cubicBezTo>
                  <a:cubicBezTo>
                    <a:pt x="3923" y="7178"/>
                    <a:pt x="3877" y="7178"/>
                    <a:pt x="3854" y="7155"/>
                  </a:cubicBezTo>
                  <a:close/>
                  <a:moveTo>
                    <a:pt x="3938" y="7240"/>
                  </a:moveTo>
                  <a:cubicBezTo>
                    <a:pt x="3915" y="7240"/>
                    <a:pt x="3877" y="7263"/>
                    <a:pt x="3869" y="7232"/>
                  </a:cubicBezTo>
                  <a:cubicBezTo>
                    <a:pt x="3885" y="7240"/>
                    <a:pt x="3923" y="7201"/>
                    <a:pt x="3938" y="7240"/>
                  </a:cubicBezTo>
                  <a:close/>
                  <a:moveTo>
                    <a:pt x="3555" y="6642"/>
                  </a:moveTo>
                  <a:lnTo>
                    <a:pt x="3502" y="6627"/>
                  </a:lnTo>
                  <a:lnTo>
                    <a:pt x="3517" y="6612"/>
                  </a:lnTo>
                  <a:close/>
                  <a:moveTo>
                    <a:pt x="4459" y="7500"/>
                  </a:moveTo>
                  <a:lnTo>
                    <a:pt x="4498" y="7485"/>
                  </a:lnTo>
                  <a:cubicBezTo>
                    <a:pt x="4536" y="7500"/>
                    <a:pt x="4498" y="7569"/>
                    <a:pt x="4452" y="7569"/>
                  </a:cubicBezTo>
                  <a:cubicBezTo>
                    <a:pt x="4475" y="7539"/>
                    <a:pt x="4475" y="7531"/>
                    <a:pt x="4459" y="7500"/>
                  </a:cubicBezTo>
                  <a:close/>
                  <a:moveTo>
                    <a:pt x="6106" y="7684"/>
                  </a:moveTo>
                  <a:cubicBezTo>
                    <a:pt x="6076" y="7692"/>
                    <a:pt x="6091" y="7738"/>
                    <a:pt x="6053" y="7738"/>
                  </a:cubicBezTo>
                  <a:close/>
                  <a:moveTo>
                    <a:pt x="3823" y="7064"/>
                  </a:moveTo>
                  <a:cubicBezTo>
                    <a:pt x="3800" y="7079"/>
                    <a:pt x="3762" y="7087"/>
                    <a:pt x="3731" y="7102"/>
                  </a:cubicBezTo>
                  <a:lnTo>
                    <a:pt x="3739" y="7140"/>
                  </a:lnTo>
                  <a:cubicBezTo>
                    <a:pt x="3731" y="7087"/>
                    <a:pt x="3724" y="7125"/>
                    <a:pt x="3693" y="7102"/>
                  </a:cubicBezTo>
                  <a:cubicBezTo>
                    <a:pt x="3701" y="7071"/>
                    <a:pt x="3724" y="7071"/>
                    <a:pt x="3701" y="7033"/>
                  </a:cubicBezTo>
                  <a:cubicBezTo>
                    <a:pt x="3747" y="7102"/>
                    <a:pt x="3785" y="7041"/>
                    <a:pt x="3823" y="7064"/>
                  </a:cubicBezTo>
                  <a:close/>
                  <a:moveTo>
                    <a:pt x="3494" y="6619"/>
                  </a:moveTo>
                  <a:lnTo>
                    <a:pt x="3486" y="6635"/>
                  </a:lnTo>
                  <a:lnTo>
                    <a:pt x="3463" y="6596"/>
                  </a:lnTo>
                  <a:cubicBezTo>
                    <a:pt x="3479" y="6627"/>
                    <a:pt x="3494" y="6589"/>
                    <a:pt x="3494" y="6619"/>
                  </a:cubicBezTo>
                  <a:close/>
                  <a:moveTo>
                    <a:pt x="3594" y="6857"/>
                  </a:moveTo>
                  <a:lnTo>
                    <a:pt x="3555" y="6872"/>
                  </a:lnTo>
                  <a:cubicBezTo>
                    <a:pt x="3555" y="6849"/>
                    <a:pt x="3594" y="6834"/>
                    <a:pt x="3594" y="6857"/>
                  </a:cubicBezTo>
                  <a:close/>
                  <a:moveTo>
                    <a:pt x="3655" y="7087"/>
                  </a:moveTo>
                  <a:cubicBezTo>
                    <a:pt x="3663" y="7117"/>
                    <a:pt x="3685" y="7071"/>
                    <a:pt x="3685" y="7109"/>
                  </a:cubicBezTo>
                  <a:cubicBezTo>
                    <a:pt x="3678" y="7109"/>
                    <a:pt x="3647" y="7117"/>
                    <a:pt x="3655" y="7087"/>
                  </a:cubicBezTo>
                  <a:close/>
                  <a:moveTo>
                    <a:pt x="3486" y="6566"/>
                  </a:moveTo>
                  <a:lnTo>
                    <a:pt x="3463" y="6589"/>
                  </a:lnTo>
                  <a:lnTo>
                    <a:pt x="3463" y="6619"/>
                  </a:lnTo>
                  <a:cubicBezTo>
                    <a:pt x="3456" y="6612"/>
                    <a:pt x="3440" y="6619"/>
                    <a:pt x="3448" y="6581"/>
                  </a:cubicBezTo>
                  <a:close/>
                  <a:moveTo>
                    <a:pt x="3479" y="6688"/>
                  </a:moveTo>
                  <a:lnTo>
                    <a:pt x="3448" y="6719"/>
                  </a:lnTo>
                  <a:close/>
                  <a:moveTo>
                    <a:pt x="3571" y="7025"/>
                  </a:moveTo>
                  <a:lnTo>
                    <a:pt x="3617" y="7041"/>
                  </a:lnTo>
                  <a:lnTo>
                    <a:pt x="3578" y="7064"/>
                  </a:lnTo>
                  <a:cubicBezTo>
                    <a:pt x="3594" y="7048"/>
                    <a:pt x="3555" y="7048"/>
                    <a:pt x="3571" y="7025"/>
                  </a:cubicBezTo>
                  <a:close/>
                  <a:moveTo>
                    <a:pt x="3402" y="6566"/>
                  </a:moveTo>
                  <a:cubicBezTo>
                    <a:pt x="3410" y="6589"/>
                    <a:pt x="3425" y="6543"/>
                    <a:pt x="3440" y="6535"/>
                  </a:cubicBezTo>
                  <a:cubicBezTo>
                    <a:pt x="3440" y="6566"/>
                    <a:pt x="3425" y="6566"/>
                    <a:pt x="3410" y="6589"/>
                  </a:cubicBezTo>
                  <a:lnTo>
                    <a:pt x="3387" y="6596"/>
                  </a:lnTo>
                  <a:close/>
                  <a:moveTo>
                    <a:pt x="3571" y="7125"/>
                  </a:moveTo>
                  <a:lnTo>
                    <a:pt x="3555" y="7087"/>
                  </a:lnTo>
                  <a:cubicBezTo>
                    <a:pt x="3525" y="7117"/>
                    <a:pt x="3463" y="7102"/>
                    <a:pt x="3463" y="7048"/>
                  </a:cubicBezTo>
                  <a:cubicBezTo>
                    <a:pt x="3494" y="7079"/>
                    <a:pt x="3540" y="7071"/>
                    <a:pt x="3563" y="7048"/>
                  </a:cubicBezTo>
                  <a:lnTo>
                    <a:pt x="3571" y="7102"/>
                  </a:lnTo>
                  <a:lnTo>
                    <a:pt x="3594" y="7071"/>
                  </a:lnTo>
                  <a:lnTo>
                    <a:pt x="3594" y="7102"/>
                  </a:lnTo>
                  <a:cubicBezTo>
                    <a:pt x="3601" y="7071"/>
                    <a:pt x="3601" y="7087"/>
                    <a:pt x="3617" y="7087"/>
                  </a:cubicBezTo>
                  <a:lnTo>
                    <a:pt x="3647" y="7079"/>
                  </a:lnTo>
                  <a:cubicBezTo>
                    <a:pt x="3647" y="7102"/>
                    <a:pt x="3624" y="7087"/>
                    <a:pt x="3617" y="7117"/>
                  </a:cubicBezTo>
                  <a:cubicBezTo>
                    <a:pt x="3594" y="7109"/>
                    <a:pt x="3578" y="7087"/>
                    <a:pt x="3571" y="7125"/>
                  </a:cubicBezTo>
                  <a:close/>
                  <a:moveTo>
                    <a:pt x="4038" y="7653"/>
                  </a:moveTo>
                  <a:lnTo>
                    <a:pt x="4107" y="7653"/>
                  </a:lnTo>
                  <a:cubicBezTo>
                    <a:pt x="4099" y="7684"/>
                    <a:pt x="4107" y="7722"/>
                    <a:pt x="4061" y="7715"/>
                  </a:cubicBezTo>
                  <a:cubicBezTo>
                    <a:pt x="4069" y="7684"/>
                    <a:pt x="4076" y="7653"/>
                    <a:pt x="4038" y="7653"/>
                  </a:cubicBezTo>
                  <a:close/>
                  <a:moveTo>
                    <a:pt x="5716" y="8029"/>
                  </a:moveTo>
                  <a:cubicBezTo>
                    <a:pt x="5746" y="8029"/>
                    <a:pt x="5746" y="8044"/>
                    <a:pt x="5731" y="8075"/>
                  </a:cubicBezTo>
                  <a:lnTo>
                    <a:pt x="5708" y="8082"/>
                  </a:lnTo>
                  <a:close/>
                  <a:moveTo>
                    <a:pt x="3448" y="6987"/>
                  </a:moveTo>
                  <a:lnTo>
                    <a:pt x="3456" y="7010"/>
                  </a:lnTo>
                  <a:cubicBezTo>
                    <a:pt x="3440" y="6995"/>
                    <a:pt x="3417" y="7033"/>
                    <a:pt x="3410" y="6987"/>
                  </a:cubicBezTo>
                  <a:close/>
                  <a:moveTo>
                    <a:pt x="3479" y="7102"/>
                  </a:moveTo>
                  <a:lnTo>
                    <a:pt x="3494" y="7117"/>
                  </a:lnTo>
                  <a:cubicBezTo>
                    <a:pt x="3463" y="7109"/>
                    <a:pt x="3479" y="7163"/>
                    <a:pt x="3463" y="7171"/>
                  </a:cubicBezTo>
                  <a:lnTo>
                    <a:pt x="3440" y="7155"/>
                  </a:lnTo>
                  <a:close/>
                  <a:moveTo>
                    <a:pt x="3402" y="7033"/>
                  </a:moveTo>
                  <a:lnTo>
                    <a:pt x="3425" y="7041"/>
                  </a:lnTo>
                  <a:lnTo>
                    <a:pt x="3387" y="7071"/>
                  </a:lnTo>
                  <a:close/>
                  <a:moveTo>
                    <a:pt x="3256" y="6719"/>
                  </a:moveTo>
                  <a:lnTo>
                    <a:pt x="3226" y="6719"/>
                  </a:lnTo>
                  <a:close/>
                  <a:moveTo>
                    <a:pt x="3264" y="6918"/>
                  </a:moveTo>
                  <a:cubicBezTo>
                    <a:pt x="3256" y="6918"/>
                    <a:pt x="3218" y="6926"/>
                    <a:pt x="3233" y="6895"/>
                  </a:cubicBezTo>
                  <a:close/>
                  <a:moveTo>
                    <a:pt x="3762" y="7715"/>
                  </a:moveTo>
                  <a:cubicBezTo>
                    <a:pt x="3762" y="7738"/>
                    <a:pt x="3731" y="7730"/>
                    <a:pt x="3716" y="7761"/>
                  </a:cubicBezTo>
                  <a:lnTo>
                    <a:pt x="3693" y="7738"/>
                  </a:lnTo>
                  <a:close/>
                  <a:moveTo>
                    <a:pt x="3693" y="7722"/>
                  </a:moveTo>
                  <a:cubicBezTo>
                    <a:pt x="3693" y="7753"/>
                    <a:pt x="3655" y="7722"/>
                    <a:pt x="3670" y="7761"/>
                  </a:cubicBezTo>
                  <a:cubicBezTo>
                    <a:pt x="3640" y="7753"/>
                    <a:pt x="3678" y="7699"/>
                    <a:pt x="3693" y="7722"/>
                  </a:cubicBezTo>
                  <a:close/>
                  <a:moveTo>
                    <a:pt x="3142" y="6604"/>
                  </a:moveTo>
                  <a:lnTo>
                    <a:pt x="3111" y="6589"/>
                  </a:lnTo>
                  <a:close/>
                  <a:moveTo>
                    <a:pt x="3157" y="6872"/>
                  </a:moveTo>
                  <a:lnTo>
                    <a:pt x="3134" y="6849"/>
                  </a:lnTo>
                  <a:close/>
                  <a:moveTo>
                    <a:pt x="3103" y="6818"/>
                  </a:moveTo>
                  <a:cubicBezTo>
                    <a:pt x="3103" y="6811"/>
                    <a:pt x="3080" y="6834"/>
                    <a:pt x="3080" y="6803"/>
                  </a:cubicBezTo>
                  <a:close/>
                  <a:moveTo>
                    <a:pt x="3073" y="6550"/>
                  </a:moveTo>
                  <a:lnTo>
                    <a:pt x="3111" y="6581"/>
                  </a:lnTo>
                  <a:cubicBezTo>
                    <a:pt x="3096" y="6589"/>
                    <a:pt x="3065" y="6581"/>
                    <a:pt x="3073" y="6550"/>
                  </a:cubicBezTo>
                  <a:close/>
                  <a:moveTo>
                    <a:pt x="3333" y="6987"/>
                  </a:moveTo>
                  <a:lnTo>
                    <a:pt x="3371" y="6964"/>
                  </a:lnTo>
                  <a:lnTo>
                    <a:pt x="3387" y="6995"/>
                  </a:lnTo>
                  <a:close/>
                  <a:moveTo>
                    <a:pt x="3302" y="7033"/>
                  </a:moveTo>
                  <a:lnTo>
                    <a:pt x="3325" y="7041"/>
                  </a:lnTo>
                  <a:cubicBezTo>
                    <a:pt x="3287" y="7064"/>
                    <a:pt x="3295" y="6987"/>
                    <a:pt x="3272" y="6972"/>
                  </a:cubicBezTo>
                  <a:lnTo>
                    <a:pt x="3249" y="6995"/>
                  </a:lnTo>
                  <a:cubicBezTo>
                    <a:pt x="3226" y="6949"/>
                    <a:pt x="3195" y="6949"/>
                    <a:pt x="3157" y="6933"/>
                  </a:cubicBezTo>
                  <a:lnTo>
                    <a:pt x="3111" y="6987"/>
                  </a:lnTo>
                  <a:cubicBezTo>
                    <a:pt x="3134" y="6933"/>
                    <a:pt x="3096" y="6995"/>
                    <a:pt x="3080" y="6956"/>
                  </a:cubicBezTo>
                  <a:cubicBezTo>
                    <a:pt x="3119" y="6933"/>
                    <a:pt x="3149" y="6926"/>
                    <a:pt x="3180" y="6895"/>
                  </a:cubicBezTo>
                  <a:cubicBezTo>
                    <a:pt x="3188" y="6956"/>
                    <a:pt x="3249" y="6918"/>
                    <a:pt x="3287" y="6926"/>
                  </a:cubicBezTo>
                  <a:lnTo>
                    <a:pt x="3256" y="6956"/>
                  </a:lnTo>
                  <a:lnTo>
                    <a:pt x="3302" y="6949"/>
                  </a:lnTo>
                  <a:lnTo>
                    <a:pt x="3295" y="6926"/>
                  </a:lnTo>
                  <a:cubicBezTo>
                    <a:pt x="3302" y="6956"/>
                    <a:pt x="3341" y="6926"/>
                    <a:pt x="3341" y="6956"/>
                  </a:cubicBezTo>
                  <a:cubicBezTo>
                    <a:pt x="3325" y="6933"/>
                    <a:pt x="3287" y="6964"/>
                    <a:pt x="3295" y="7002"/>
                  </a:cubicBezTo>
                  <a:cubicBezTo>
                    <a:pt x="3302" y="6964"/>
                    <a:pt x="3348" y="7002"/>
                    <a:pt x="3348" y="7025"/>
                  </a:cubicBezTo>
                  <a:cubicBezTo>
                    <a:pt x="3341" y="7025"/>
                    <a:pt x="3302" y="6987"/>
                    <a:pt x="3302" y="7033"/>
                  </a:cubicBezTo>
                  <a:close/>
                  <a:moveTo>
                    <a:pt x="3134" y="7125"/>
                  </a:moveTo>
                  <a:lnTo>
                    <a:pt x="3103" y="7148"/>
                  </a:lnTo>
                  <a:lnTo>
                    <a:pt x="3096" y="7125"/>
                  </a:lnTo>
                  <a:close/>
                  <a:moveTo>
                    <a:pt x="3080" y="6389"/>
                  </a:moveTo>
                  <a:lnTo>
                    <a:pt x="3042" y="6688"/>
                  </a:lnTo>
                  <a:close/>
                  <a:moveTo>
                    <a:pt x="3073" y="6834"/>
                  </a:moveTo>
                  <a:cubicBezTo>
                    <a:pt x="3073" y="6872"/>
                    <a:pt x="3103" y="6849"/>
                    <a:pt x="3111" y="6880"/>
                  </a:cubicBezTo>
                  <a:lnTo>
                    <a:pt x="3073" y="6918"/>
                  </a:lnTo>
                  <a:lnTo>
                    <a:pt x="3080" y="6872"/>
                  </a:lnTo>
                  <a:lnTo>
                    <a:pt x="3042" y="6872"/>
                  </a:lnTo>
                  <a:close/>
                  <a:moveTo>
                    <a:pt x="3410" y="7692"/>
                  </a:moveTo>
                  <a:lnTo>
                    <a:pt x="3371" y="7661"/>
                  </a:lnTo>
                  <a:cubicBezTo>
                    <a:pt x="3456" y="7676"/>
                    <a:pt x="3540" y="7676"/>
                    <a:pt x="3632" y="7699"/>
                  </a:cubicBezTo>
                  <a:cubicBezTo>
                    <a:pt x="3601" y="7753"/>
                    <a:pt x="3578" y="7684"/>
                    <a:pt x="3555" y="7715"/>
                  </a:cubicBezTo>
                  <a:lnTo>
                    <a:pt x="3571" y="7738"/>
                  </a:lnTo>
                  <a:cubicBezTo>
                    <a:pt x="3540" y="7738"/>
                    <a:pt x="3555" y="7715"/>
                    <a:pt x="3532" y="7692"/>
                  </a:cubicBezTo>
                  <a:cubicBezTo>
                    <a:pt x="3502" y="7722"/>
                    <a:pt x="3486" y="7676"/>
                    <a:pt x="3448" y="7699"/>
                  </a:cubicBezTo>
                  <a:cubicBezTo>
                    <a:pt x="3463" y="7715"/>
                    <a:pt x="3471" y="7699"/>
                    <a:pt x="3494" y="7730"/>
                  </a:cubicBezTo>
                  <a:lnTo>
                    <a:pt x="3456" y="7753"/>
                  </a:lnTo>
                  <a:cubicBezTo>
                    <a:pt x="3433" y="7738"/>
                    <a:pt x="3463" y="7699"/>
                    <a:pt x="3433" y="7715"/>
                  </a:cubicBezTo>
                  <a:cubicBezTo>
                    <a:pt x="3417" y="7722"/>
                    <a:pt x="3456" y="7738"/>
                    <a:pt x="3425" y="7753"/>
                  </a:cubicBezTo>
                  <a:lnTo>
                    <a:pt x="3387" y="7730"/>
                  </a:lnTo>
                  <a:close/>
                  <a:moveTo>
                    <a:pt x="3073" y="6964"/>
                  </a:moveTo>
                  <a:lnTo>
                    <a:pt x="3080" y="6995"/>
                  </a:lnTo>
                  <a:lnTo>
                    <a:pt x="3057" y="6972"/>
                  </a:lnTo>
                  <a:close/>
                  <a:moveTo>
                    <a:pt x="3034" y="6910"/>
                  </a:moveTo>
                  <a:cubicBezTo>
                    <a:pt x="3065" y="6887"/>
                    <a:pt x="3042" y="6933"/>
                    <a:pt x="3065" y="6949"/>
                  </a:cubicBezTo>
                  <a:close/>
                  <a:moveTo>
                    <a:pt x="3027" y="6765"/>
                  </a:moveTo>
                  <a:lnTo>
                    <a:pt x="2996" y="6772"/>
                  </a:lnTo>
                  <a:lnTo>
                    <a:pt x="2996" y="6757"/>
                  </a:lnTo>
                  <a:close/>
                  <a:moveTo>
                    <a:pt x="3027" y="6474"/>
                  </a:moveTo>
                  <a:cubicBezTo>
                    <a:pt x="3019" y="6512"/>
                    <a:pt x="3042" y="6474"/>
                    <a:pt x="3034" y="6512"/>
                  </a:cubicBezTo>
                  <a:lnTo>
                    <a:pt x="2988" y="6497"/>
                  </a:lnTo>
                  <a:close/>
                  <a:moveTo>
                    <a:pt x="3004" y="6811"/>
                  </a:moveTo>
                  <a:lnTo>
                    <a:pt x="2981" y="6841"/>
                  </a:lnTo>
                  <a:close/>
                  <a:moveTo>
                    <a:pt x="2965" y="6849"/>
                  </a:moveTo>
                  <a:lnTo>
                    <a:pt x="2950" y="6834"/>
                  </a:lnTo>
                  <a:lnTo>
                    <a:pt x="2988" y="6803"/>
                  </a:lnTo>
                  <a:close/>
                  <a:moveTo>
                    <a:pt x="3218" y="7661"/>
                  </a:moveTo>
                  <a:lnTo>
                    <a:pt x="3188" y="7692"/>
                  </a:lnTo>
                  <a:close/>
                  <a:moveTo>
                    <a:pt x="2958" y="6880"/>
                  </a:moveTo>
                  <a:cubicBezTo>
                    <a:pt x="2950" y="6872"/>
                    <a:pt x="2889" y="6872"/>
                    <a:pt x="2927" y="6841"/>
                  </a:cubicBezTo>
                  <a:cubicBezTo>
                    <a:pt x="2927" y="6872"/>
                    <a:pt x="2981" y="6857"/>
                    <a:pt x="2958" y="6880"/>
                  </a:cubicBezTo>
                  <a:close/>
                  <a:moveTo>
                    <a:pt x="2919" y="6343"/>
                  </a:moveTo>
                  <a:lnTo>
                    <a:pt x="2927" y="6374"/>
                  </a:lnTo>
                  <a:lnTo>
                    <a:pt x="2904" y="6359"/>
                  </a:lnTo>
                  <a:close/>
                  <a:moveTo>
                    <a:pt x="2827" y="6259"/>
                  </a:moveTo>
                  <a:lnTo>
                    <a:pt x="2797" y="6274"/>
                  </a:lnTo>
                  <a:lnTo>
                    <a:pt x="2797" y="6244"/>
                  </a:lnTo>
                  <a:close/>
                  <a:moveTo>
                    <a:pt x="2835" y="6274"/>
                  </a:moveTo>
                  <a:cubicBezTo>
                    <a:pt x="2850" y="6228"/>
                    <a:pt x="2774" y="6236"/>
                    <a:pt x="2804" y="6198"/>
                  </a:cubicBezTo>
                  <a:cubicBezTo>
                    <a:pt x="2827" y="6221"/>
                    <a:pt x="2881" y="6236"/>
                    <a:pt x="2835" y="6274"/>
                  </a:cubicBezTo>
                  <a:close/>
                  <a:moveTo>
                    <a:pt x="2812" y="6160"/>
                  </a:moveTo>
                  <a:lnTo>
                    <a:pt x="2812" y="6190"/>
                  </a:lnTo>
                  <a:cubicBezTo>
                    <a:pt x="2797" y="6183"/>
                    <a:pt x="2804" y="6160"/>
                    <a:pt x="2774" y="6183"/>
                  </a:cubicBezTo>
                  <a:cubicBezTo>
                    <a:pt x="2804" y="6152"/>
                    <a:pt x="2766" y="6160"/>
                    <a:pt x="2774" y="6129"/>
                  </a:cubicBezTo>
                  <a:cubicBezTo>
                    <a:pt x="2804" y="6129"/>
                    <a:pt x="2789" y="6160"/>
                    <a:pt x="2812" y="6160"/>
                  </a:cubicBezTo>
                  <a:close/>
                  <a:moveTo>
                    <a:pt x="2636" y="6504"/>
                  </a:moveTo>
                  <a:cubicBezTo>
                    <a:pt x="2659" y="6497"/>
                    <a:pt x="2651" y="6535"/>
                    <a:pt x="2644" y="6550"/>
                  </a:cubicBezTo>
                  <a:cubicBezTo>
                    <a:pt x="2605" y="6550"/>
                    <a:pt x="2636" y="6535"/>
                    <a:pt x="2636" y="6504"/>
                  </a:cubicBezTo>
                  <a:close/>
                  <a:moveTo>
                    <a:pt x="2774" y="6114"/>
                  </a:moveTo>
                  <a:lnTo>
                    <a:pt x="2720" y="6152"/>
                  </a:lnTo>
                  <a:cubicBezTo>
                    <a:pt x="2728" y="6121"/>
                    <a:pt x="2766" y="6106"/>
                    <a:pt x="2774" y="6114"/>
                  </a:cubicBezTo>
                  <a:close/>
                  <a:moveTo>
                    <a:pt x="2812" y="6244"/>
                  </a:moveTo>
                  <a:lnTo>
                    <a:pt x="2774" y="6267"/>
                  </a:lnTo>
                  <a:lnTo>
                    <a:pt x="2774" y="6244"/>
                  </a:lnTo>
                  <a:close/>
                  <a:moveTo>
                    <a:pt x="2605" y="6573"/>
                  </a:moveTo>
                  <a:lnTo>
                    <a:pt x="2567" y="6573"/>
                  </a:lnTo>
                  <a:lnTo>
                    <a:pt x="2575" y="6550"/>
                  </a:lnTo>
                  <a:cubicBezTo>
                    <a:pt x="2567" y="6573"/>
                    <a:pt x="2613" y="6543"/>
                    <a:pt x="2605" y="6573"/>
                  </a:cubicBezTo>
                  <a:close/>
                  <a:moveTo>
                    <a:pt x="2536" y="6619"/>
                  </a:moveTo>
                  <a:cubicBezTo>
                    <a:pt x="2582" y="6619"/>
                    <a:pt x="2567" y="6680"/>
                    <a:pt x="2536" y="6696"/>
                  </a:cubicBezTo>
                  <a:cubicBezTo>
                    <a:pt x="2544" y="6665"/>
                    <a:pt x="2559" y="6665"/>
                    <a:pt x="2536" y="6619"/>
                  </a:cubicBezTo>
                  <a:close/>
                  <a:moveTo>
                    <a:pt x="2766" y="5991"/>
                  </a:moveTo>
                  <a:lnTo>
                    <a:pt x="2728" y="6006"/>
                  </a:lnTo>
                  <a:lnTo>
                    <a:pt x="2751" y="6037"/>
                  </a:lnTo>
                  <a:cubicBezTo>
                    <a:pt x="2705" y="6037"/>
                    <a:pt x="2705" y="6006"/>
                    <a:pt x="2697" y="5991"/>
                  </a:cubicBezTo>
                  <a:cubicBezTo>
                    <a:pt x="2728" y="5991"/>
                    <a:pt x="2728" y="6006"/>
                    <a:pt x="2766" y="5991"/>
                  </a:cubicBezTo>
                  <a:close/>
                  <a:moveTo>
                    <a:pt x="2674" y="6091"/>
                  </a:moveTo>
                  <a:lnTo>
                    <a:pt x="2636" y="6091"/>
                  </a:lnTo>
                  <a:close/>
                  <a:moveTo>
                    <a:pt x="2759" y="5891"/>
                  </a:moveTo>
                  <a:lnTo>
                    <a:pt x="2736" y="5845"/>
                  </a:lnTo>
                  <a:cubicBezTo>
                    <a:pt x="2759" y="5853"/>
                    <a:pt x="2774" y="5861"/>
                    <a:pt x="2759" y="5891"/>
                  </a:cubicBezTo>
                  <a:close/>
                  <a:moveTo>
                    <a:pt x="2567" y="6543"/>
                  </a:moveTo>
                  <a:cubicBezTo>
                    <a:pt x="2529" y="6535"/>
                    <a:pt x="2506" y="6512"/>
                    <a:pt x="2498" y="6489"/>
                  </a:cubicBezTo>
                  <a:cubicBezTo>
                    <a:pt x="2544" y="6451"/>
                    <a:pt x="2567" y="6504"/>
                    <a:pt x="2567" y="6543"/>
                  </a:cubicBezTo>
                  <a:close/>
                  <a:moveTo>
                    <a:pt x="2575" y="6451"/>
                  </a:moveTo>
                  <a:cubicBezTo>
                    <a:pt x="2536" y="6451"/>
                    <a:pt x="2536" y="6435"/>
                    <a:pt x="2506" y="6458"/>
                  </a:cubicBezTo>
                  <a:lnTo>
                    <a:pt x="2529" y="6420"/>
                  </a:lnTo>
                  <a:lnTo>
                    <a:pt x="2567" y="6428"/>
                  </a:lnTo>
                  <a:lnTo>
                    <a:pt x="2575" y="6412"/>
                  </a:lnTo>
                  <a:cubicBezTo>
                    <a:pt x="2605" y="6420"/>
                    <a:pt x="2598" y="6451"/>
                    <a:pt x="2598" y="6474"/>
                  </a:cubicBezTo>
                  <a:lnTo>
                    <a:pt x="2567" y="6489"/>
                  </a:lnTo>
                  <a:close/>
                  <a:moveTo>
                    <a:pt x="2498" y="6435"/>
                  </a:moveTo>
                  <a:lnTo>
                    <a:pt x="2467" y="6420"/>
                  </a:lnTo>
                  <a:close/>
                  <a:moveTo>
                    <a:pt x="2613" y="6006"/>
                  </a:moveTo>
                  <a:cubicBezTo>
                    <a:pt x="2582" y="6014"/>
                    <a:pt x="2605" y="5991"/>
                    <a:pt x="2605" y="5968"/>
                  </a:cubicBezTo>
                  <a:close/>
                  <a:moveTo>
                    <a:pt x="2429" y="6458"/>
                  </a:moveTo>
                  <a:cubicBezTo>
                    <a:pt x="2421" y="6489"/>
                    <a:pt x="2467" y="6474"/>
                    <a:pt x="2460" y="6512"/>
                  </a:cubicBezTo>
                  <a:cubicBezTo>
                    <a:pt x="2421" y="6512"/>
                    <a:pt x="2414" y="6466"/>
                    <a:pt x="2429" y="6458"/>
                  </a:cubicBezTo>
                  <a:close/>
                  <a:moveTo>
                    <a:pt x="2490" y="6543"/>
                  </a:moveTo>
                  <a:cubicBezTo>
                    <a:pt x="2452" y="6550"/>
                    <a:pt x="2483" y="6527"/>
                    <a:pt x="2444" y="6535"/>
                  </a:cubicBezTo>
                  <a:lnTo>
                    <a:pt x="2452" y="6504"/>
                  </a:lnTo>
                  <a:cubicBezTo>
                    <a:pt x="2483" y="6504"/>
                    <a:pt x="2498" y="6512"/>
                    <a:pt x="2490" y="6543"/>
                  </a:cubicBezTo>
                  <a:close/>
                  <a:moveTo>
                    <a:pt x="2483" y="6374"/>
                  </a:moveTo>
                  <a:lnTo>
                    <a:pt x="2444" y="6351"/>
                  </a:lnTo>
                  <a:close/>
                  <a:moveTo>
                    <a:pt x="2644" y="5922"/>
                  </a:moveTo>
                  <a:lnTo>
                    <a:pt x="2613" y="5930"/>
                  </a:lnTo>
                  <a:lnTo>
                    <a:pt x="2621" y="5891"/>
                  </a:lnTo>
                  <a:close/>
                  <a:moveTo>
                    <a:pt x="2444" y="6282"/>
                  </a:moveTo>
                  <a:lnTo>
                    <a:pt x="2444" y="6320"/>
                  </a:lnTo>
                  <a:cubicBezTo>
                    <a:pt x="2406" y="6336"/>
                    <a:pt x="2414" y="6282"/>
                    <a:pt x="2444" y="6282"/>
                  </a:cubicBezTo>
                  <a:close/>
                  <a:moveTo>
                    <a:pt x="2276" y="6949"/>
                  </a:moveTo>
                  <a:cubicBezTo>
                    <a:pt x="2291" y="6964"/>
                    <a:pt x="2337" y="6964"/>
                    <a:pt x="2329" y="7002"/>
                  </a:cubicBezTo>
                  <a:cubicBezTo>
                    <a:pt x="2299" y="7002"/>
                    <a:pt x="2291" y="6987"/>
                    <a:pt x="2261" y="6987"/>
                  </a:cubicBezTo>
                  <a:close/>
                  <a:moveTo>
                    <a:pt x="2621" y="5861"/>
                  </a:moveTo>
                  <a:lnTo>
                    <a:pt x="2605" y="5861"/>
                  </a:lnTo>
                  <a:cubicBezTo>
                    <a:pt x="2605" y="5845"/>
                    <a:pt x="2636" y="5822"/>
                    <a:pt x="2598" y="5822"/>
                  </a:cubicBezTo>
                  <a:cubicBezTo>
                    <a:pt x="2575" y="5838"/>
                    <a:pt x="2598" y="5853"/>
                    <a:pt x="2567" y="5853"/>
                  </a:cubicBezTo>
                  <a:lnTo>
                    <a:pt x="2582" y="5807"/>
                  </a:lnTo>
                  <a:cubicBezTo>
                    <a:pt x="2613" y="5807"/>
                    <a:pt x="2651" y="5838"/>
                    <a:pt x="2621" y="5861"/>
                  </a:cubicBezTo>
                  <a:close/>
                  <a:moveTo>
                    <a:pt x="2261" y="7224"/>
                  </a:moveTo>
                  <a:cubicBezTo>
                    <a:pt x="2230" y="7224"/>
                    <a:pt x="2215" y="7201"/>
                    <a:pt x="2199" y="7178"/>
                  </a:cubicBezTo>
                  <a:cubicBezTo>
                    <a:pt x="2238" y="7178"/>
                    <a:pt x="2253" y="7194"/>
                    <a:pt x="2261" y="7224"/>
                  </a:cubicBezTo>
                  <a:close/>
                  <a:moveTo>
                    <a:pt x="2598" y="5692"/>
                  </a:moveTo>
                  <a:lnTo>
                    <a:pt x="2598" y="5654"/>
                  </a:lnTo>
                  <a:cubicBezTo>
                    <a:pt x="2621" y="5654"/>
                    <a:pt x="2605" y="5692"/>
                    <a:pt x="2598" y="5692"/>
                  </a:cubicBezTo>
                  <a:close/>
                  <a:moveTo>
                    <a:pt x="2736" y="8695"/>
                  </a:moveTo>
                  <a:lnTo>
                    <a:pt x="2774" y="8726"/>
                  </a:lnTo>
                  <a:cubicBezTo>
                    <a:pt x="2751" y="8749"/>
                    <a:pt x="2713" y="8711"/>
                    <a:pt x="2736" y="8695"/>
                  </a:cubicBezTo>
                  <a:close/>
                  <a:moveTo>
                    <a:pt x="2238" y="7470"/>
                  </a:moveTo>
                  <a:cubicBezTo>
                    <a:pt x="2215" y="7485"/>
                    <a:pt x="2192" y="7454"/>
                    <a:pt x="2176" y="7470"/>
                  </a:cubicBezTo>
                  <a:lnTo>
                    <a:pt x="2176" y="7454"/>
                  </a:lnTo>
                  <a:lnTo>
                    <a:pt x="2161" y="7447"/>
                  </a:lnTo>
                  <a:cubicBezTo>
                    <a:pt x="2192" y="7431"/>
                    <a:pt x="2230" y="7447"/>
                    <a:pt x="2238" y="7470"/>
                  </a:cubicBezTo>
                  <a:close/>
                  <a:moveTo>
                    <a:pt x="2452" y="6221"/>
                  </a:moveTo>
                  <a:lnTo>
                    <a:pt x="2490" y="6236"/>
                  </a:lnTo>
                  <a:lnTo>
                    <a:pt x="2490" y="6282"/>
                  </a:lnTo>
                  <a:cubicBezTo>
                    <a:pt x="2467" y="6274"/>
                    <a:pt x="2467" y="6282"/>
                    <a:pt x="2444" y="6282"/>
                  </a:cubicBezTo>
                  <a:cubicBezTo>
                    <a:pt x="2460" y="6267"/>
                    <a:pt x="2460" y="6251"/>
                    <a:pt x="2429" y="6251"/>
                  </a:cubicBezTo>
                  <a:close/>
                  <a:moveTo>
                    <a:pt x="2345" y="6068"/>
                  </a:moveTo>
                  <a:lnTo>
                    <a:pt x="2383" y="6045"/>
                  </a:lnTo>
                  <a:close/>
                  <a:moveTo>
                    <a:pt x="2375" y="6114"/>
                  </a:moveTo>
                  <a:lnTo>
                    <a:pt x="2368" y="6075"/>
                  </a:lnTo>
                  <a:close/>
                  <a:moveTo>
                    <a:pt x="2483" y="5669"/>
                  </a:moveTo>
                  <a:cubicBezTo>
                    <a:pt x="2498" y="5654"/>
                    <a:pt x="2460" y="5646"/>
                    <a:pt x="2490" y="5631"/>
                  </a:cubicBezTo>
                  <a:lnTo>
                    <a:pt x="2490" y="5685"/>
                  </a:lnTo>
                  <a:lnTo>
                    <a:pt x="2460" y="5700"/>
                  </a:lnTo>
                  <a:lnTo>
                    <a:pt x="2429" y="5662"/>
                  </a:lnTo>
                  <a:close/>
                  <a:moveTo>
                    <a:pt x="2559" y="5593"/>
                  </a:moveTo>
                  <a:lnTo>
                    <a:pt x="2575" y="5547"/>
                  </a:lnTo>
                  <a:cubicBezTo>
                    <a:pt x="2598" y="5577"/>
                    <a:pt x="2659" y="5570"/>
                    <a:pt x="2621" y="5593"/>
                  </a:cubicBezTo>
                  <a:cubicBezTo>
                    <a:pt x="2605" y="5585"/>
                    <a:pt x="2582" y="5593"/>
                    <a:pt x="2559" y="5593"/>
                  </a:cubicBezTo>
                  <a:close/>
                  <a:moveTo>
                    <a:pt x="2598" y="5654"/>
                  </a:moveTo>
                  <a:lnTo>
                    <a:pt x="2575" y="5623"/>
                  </a:lnTo>
                  <a:lnTo>
                    <a:pt x="2636" y="5608"/>
                  </a:lnTo>
                  <a:close/>
                  <a:moveTo>
                    <a:pt x="2153" y="6719"/>
                  </a:moveTo>
                  <a:cubicBezTo>
                    <a:pt x="2115" y="6703"/>
                    <a:pt x="2107" y="6688"/>
                    <a:pt x="2084" y="6658"/>
                  </a:cubicBezTo>
                  <a:cubicBezTo>
                    <a:pt x="2138" y="6665"/>
                    <a:pt x="2146" y="6688"/>
                    <a:pt x="2153" y="6719"/>
                  </a:cubicBezTo>
                  <a:close/>
                  <a:moveTo>
                    <a:pt x="2268" y="6106"/>
                  </a:moveTo>
                  <a:cubicBezTo>
                    <a:pt x="2261" y="6144"/>
                    <a:pt x="2299" y="6144"/>
                    <a:pt x="2307" y="6167"/>
                  </a:cubicBezTo>
                  <a:cubicBezTo>
                    <a:pt x="2261" y="6183"/>
                    <a:pt x="2261" y="6144"/>
                    <a:pt x="2238" y="6114"/>
                  </a:cubicBezTo>
                  <a:lnTo>
                    <a:pt x="2230" y="6106"/>
                  </a:lnTo>
                  <a:close/>
                  <a:moveTo>
                    <a:pt x="2314" y="5937"/>
                  </a:moveTo>
                  <a:lnTo>
                    <a:pt x="2291" y="5891"/>
                  </a:lnTo>
                  <a:close/>
                  <a:moveTo>
                    <a:pt x="2176" y="6183"/>
                  </a:moveTo>
                  <a:lnTo>
                    <a:pt x="2161" y="6144"/>
                  </a:lnTo>
                  <a:close/>
                  <a:moveTo>
                    <a:pt x="2521" y="5577"/>
                  </a:moveTo>
                  <a:lnTo>
                    <a:pt x="2467" y="5547"/>
                  </a:lnTo>
                  <a:close/>
                  <a:moveTo>
                    <a:pt x="1916" y="6818"/>
                  </a:moveTo>
                  <a:cubicBezTo>
                    <a:pt x="1916" y="6849"/>
                    <a:pt x="1908" y="6872"/>
                    <a:pt x="1878" y="6857"/>
                  </a:cubicBezTo>
                  <a:lnTo>
                    <a:pt x="1870" y="6795"/>
                  </a:lnTo>
                  <a:cubicBezTo>
                    <a:pt x="1893" y="6795"/>
                    <a:pt x="1885" y="6818"/>
                    <a:pt x="1916" y="6818"/>
                  </a:cubicBezTo>
                  <a:close/>
                  <a:moveTo>
                    <a:pt x="2268" y="5738"/>
                  </a:moveTo>
                  <a:lnTo>
                    <a:pt x="2253" y="5799"/>
                  </a:lnTo>
                  <a:cubicBezTo>
                    <a:pt x="2222" y="5784"/>
                    <a:pt x="2253" y="5761"/>
                    <a:pt x="2199" y="5761"/>
                  </a:cubicBezTo>
                  <a:lnTo>
                    <a:pt x="2207" y="5723"/>
                  </a:lnTo>
                  <a:cubicBezTo>
                    <a:pt x="2238" y="5731"/>
                    <a:pt x="2230" y="5731"/>
                    <a:pt x="2268" y="5738"/>
                  </a:cubicBezTo>
                  <a:close/>
                  <a:moveTo>
                    <a:pt x="2483" y="5271"/>
                  </a:moveTo>
                  <a:lnTo>
                    <a:pt x="2506" y="5233"/>
                  </a:lnTo>
                  <a:close/>
                  <a:moveTo>
                    <a:pt x="2023" y="8404"/>
                  </a:moveTo>
                  <a:cubicBezTo>
                    <a:pt x="1985" y="8389"/>
                    <a:pt x="1946" y="8374"/>
                    <a:pt x="1923" y="8335"/>
                  </a:cubicBezTo>
                  <a:cubicBezTo>
                    <a:pt x="1962" y="8343"/>
                    <a:pt x="2031" y="8374"/>
                    <a:pt x="2023" y="8404"/>
                  </a:cubicBezTo>
                  <a:close/>
                  <a:moveTo>
                    <a:pt x="1847" y="6160"/>
                  </a:moveTo>
                  <a:cubicBezTo>
                    <a:pt x="1878" y="6167"/>
                    <a:pt x="1893" y="6228"/>
                    <a:pt x="1870" y="6244"/>
                  </a:cubicBezTo>
                  <a:cubicBezTo>
                    <a:pt x="1885" y="6206"/>
                    <a:pt x="1839" y="6206"/>
                    <a:pt x="1832" y="6183"/>
                  </a:cubicBezTo>
                  <a:close/>
                  <a:moveTo>
                    <a:pt x="1625" y="6780"/>
                  </a:moveTo>
                  <a:cubicBezTo>
                    <a:pt x="1625" y="6818"/>
                    <a:pt x="1579" y="6803"/>
                    <a:pt x="1586" y="6772"/>
                  </a:cubicBezTo>
                  <a:close/>
                  <a:moveTo>
                    <a:pt x="1839" y="6052"/>
                  </a:moveTo>
                  <a:lnTo>
                    <a:pt x="1832" y="6014"/>
                  </a:lnTo>
                  <a:close/>
                  <a:moveTo>
                    <a:pt x="1663" y="8113"/>
                  </a:moveTo>
                  <a:cubicBezTo>
                    <a:pt x="1640" y="8113"/>
                    <a:pt x="1625" y="8082"/>
                    <a:pt x="1609" y="8067"/>
                  </a:cubicBezTo>
                  <a:cubicBezTo>
                    <a:pt x="1640" y="8067"/>
                    <a:pt x="1655" y="8075"/>
                    <a:pt x="1663" y="8113"/>
                  </a:cubicBezTo>
                  <a:close/>
                  <a:moveTo>
                    <a:pt x="2521" y="4888"/>
                  </a:moveTo>
                  <a:lnTo>
                    <a:pt x="2529" y="4895"/>
                  </a:lnTo>
                  <a:lnTo>
                    <a:pt x="2490" y="4903"/>
                  </a:lnTo>
                  <a:cubicBezTo>
                    <a:pt x="2490" y="4888"/>
                    <a:pt x="2483" y="4895"/>
                    <a:pt x="2490" y="4865"/>
                  </a:cubicBezTo>
                  <a:close/>
                  <a:moveTo>
                    <a:pt x="1563" y="6244"/>
                  </a:moveTo>
                  <a:cubicBezTo>
                    <a:pt x="1571" y="6221"/>
                    <a:pt x="1525" y="6221"/>
                    <a:pt x="1533" y="6190"/>
                  </a:cubicBezTo>
                  <a:cubicBezTo>
                    <a:pt x="1563" y="6198"/>
                    <a:pt x="1586" y="6236"/>
                    <a:pt x="1563" y="6244"/>
                  </a:cubicBezTo>
                  <a:close/>
                  <a:moveTo>
                    <a:pt x="1464" y="6313"/>
                  </a:moveTo>
                  <a:lnTo>
                    <a:pt x="1456" y="6320"/>
                  </a:lnTo>
                  <a:lnTo>
                    <a:pt x="1471" y="6351"/>
                  </a:lnTo>
                  <a:lnTo>
                    <a:pt x="1433" y="6297"/>
                  </a:lnTo>
                  <a:close/>
                  <a:moveTo>
                    <a:pt x="2176" y="5087"/>
                  </a:moveTo>
                  <a:lnTo>
                    <a:pt x="2130" y="5102"/>
                  </a:lnTo>
                  <a:close/>
                  <a:moveTo>
                    <a:pt x="1724" y="5731"/>
                  </a:moveTo>
                  <a:cubicBezTo>
                    <a:pt x="1701" y="5769"/>
                    <a:pt x="1678" y="5723"/>
                    <a:pt x="1686" y="5700"/>
                  </a:cubicBezTo>
                  <a:close/>
                  <a:moveTo>
                    <a:pt x="1418" y="6282"/>
                  </a:moveTo>
                  <a:lnTo>
                    <a:pt x="1395" y="6313"/>
                  </a:lnTo>
                  <a:lnTo>
                    <a:pt x="1395" y="6274"/>
                  </a:lnTo>
                  <a:close/>
                  <a:moveTo>
                    <a:pt x="1985" y="5324"/>
                  </a:moveTo>
                  <a:lnTo>
                    <a:pt x="1923" y="5294"/>
                  </a:lnTo>
                  <a:lnTo>
                    <a:pt x="1931" y="5279"/>
                  </a:lnTo>
                  <a:close/>
                  <a:moveTo>
                    <a:pt x="2268" y="4926"/>
                  </a:moveTo>
                  <a:lnTo>
                    <a:pt x="2230" y="4926"/>
                  </a:lnTo>
                  <a:close/>
                  <a:moveTo>
                    <a:pt x="1410" y="6236"/>
                  </a:moveTo>
                  <a:cubicBezTo>
                    <a:pt x="1380" y="6236"/>
                    <a:pt x="1364" y="6221"/>
                    <a:pt x="1364" y="6190"/>
                  </a:cubicBezTo>
                  <a:close/>
                  <a:moveTo>
                    <a:pt x="1265" y="7676"/>
                  </a:moveTo>
                  <a:cubicBezTo>
                    <a:pt x="1257" y="7684"/>
                    <a:pt x="1219" y="7653"/>
                    <a:pt x="1226" y="7692"/>
                  </a:cubicBezTo>
                  <a:cubicBezTo>
                    <a:pt x="1272" y="7707"/>
                    <a:pt x="1272" y="7684"/>
                    <a:pt x="1295" y="7692"/>
                  </a:cubicBezTo>
                  <a:lnTo>
                    <a:pt x="1311" y="7738"/>
                  </a:lnTo>
                  <a:cubicBezTo>
                    <a:pt x="1265" y="7745"/>
                    <a:pt x="1226" y="7730"/>
                    <a:pt x="1173" y="7738"/>
                  </a:cubicBezTo>
                  <a:cubicBezTo>
                    <a:pt x="1165" y="7661"/>
                    <a:pt x="1165" y="7653"/>
                    <a:pt x="1134" y="7592"/>
                  </a:cubicBezTo>
                  <a:cubicBezTo>
                    <a:pt x="1180" y="7600"/>
                    <a:pt x="1226" y="7623"/>
                    <a:pt x="1265" y="7676"/>
                  </a:cubicBezTo>
                  <a:close/>
                  <a:moveTo>
                    <a:pt x="2038" y="5210"/>
                  </a:moveTo>
                  <a:lnTo>
                    <a:pt x="2069" y="5240"/>
                  </a:lnTo>
                  <a:cubicBezTo>
                    <a:pt x="2031" y="5263"/>
                    <a:pt x="2069" y="5279"/>
                    <a:pt x="2061" y="5302"/>
                  </a:cubicBezTo>
                  <a:cubicBezTo>
                    <a:pt x="2023" y="5286"/>
                    <a:pt x="2061" y="5317"/>
                    <a:pt x="2031" y="5340"/>
                  </a:cubicBezTo>
                  <a:lnTo>
                    <a:pt x="2023" y="5271"/>
                  </a:lnTo>
                  <a:cubicBezTo>
                    <a:pt x="1985" y="5240"/>
                    <a:pt x="1916" y="5263"/>
                    <a:pt x="1923" y="5225"/>
                  </a:cubicBezTo>
                  <a:cubicBezTo>
                    <a:pt x="1954" y="5248"/>
                    <a:pt x="2031" y="5271"/>
                    <a:pt x="2038" y="5210"/>
                  </a:cubicBezTo>
                  <a:close/>
                  <a:moveTo>
                    <a:pt x="2222" y="5041"/>
                  </a:moveTo>
                  <a:lnTo>
                    <a:pt x="2199" y="5049"/>
                  </a:lnTo>
                  <a:lnTo>
                    <a:pt x="2192" y="5018"/>
                  </a:lnTo>
                  <a:cubicBezTo>
                    <a:pt x="2161" y="5041"/>
                    <a:pt x="2176" y="5056"/>
                    <a:pt x="2161" y="5064"/>
                  </a:cubicBezTo>
                  <a:cubicBezTo>
                    <a:pt x="2153" y="5079"/>
                    <a:pt x="2115" y="5095"/>
                    <a:pt x="2123" y="5064"/>
                  </a:cubicBezTo>
                  <a:lnTo>
                    <a:pt x="2153" y="5041"/>
                  </a:lnTo>
                  <a:cubicBezTo>
                    <a:pt x="2115" y="5026"/>
                    <a:pt x="2153" y="5003"/>
                    <a:pt x="2130" y="4980"/>
                  </a:cubicBezTo>
                  <a:cubicBezTo>
                    <a:pt x="2161" y="4964"/>
                    <a:pt x="2161" y="4949"/>
                    <a:pt x="2161" y="4934"/>
                  </a:cubicBezTo>
                  <a:lnTo>
                    <a:pt x="2130" y="4941"/>
                  </a:lnTo>
                  <a:cubicBezTo>
                    <a:pt x="2161" y="4895"/>
                    <a:pt x="2192" y="4911"/>
                    <a:pt x="2238" y="4934"/>
                  </a:cubicBezTo>
                  <a:lnTo>
                    <a:pt x="2207" y="4941"/>
                  </a:lnTo>
                  <a:lnTo>
                    <a:pt x="2207" y="4964"/>
                  </a:lnTo>
                  <a:lnTo>
                    <a:pt x="2238" y="4941"/>
                  </a:lnTo>
                  <a:cubicBezTo>
                    <a:pt x="2261" y="4949"/>
                    <a:pt x="2238" y="4972"/>
                    <a:pt x="2268" y="4964"/>
                  </a:cubicBezTo>
                  <a:lnTo>
                    <a:pt x="2245" y="5003"/>
                  </a:lnTo>
                  <a:lnTo>
                    <a:pt x="2230" y="4987"/>
                  </a:lnTo>
                  <a:close/>
                  <a:moveTo>
                    <a:pt x="1349" y="6091"/>
                  </a:moveTo>
                  <a:cubicBezTo>
                    <a:pt x="1372" y="6121"/>
                    <a:pt x="1372" y="6152"/>
                    <a:pt x="1372" y="6183"/>
                  </a:cubicBezTo>
                  <a:cubicBezTo>
                    <a:pt x="1341" y="6167"/>
                    <a:pt x="1303" y="6106"/>
                    <a:pt x="1349" y="6091"/>
                  </a:cubicBezTo>
                  <a:close/>
                  <a:moveTo>
                    <a:pt x="1778" y="5355"/>
                  </a:moveTo>
                  <a:lnTo>
                    <a:pt x="1793" y="5302"/>
                  </a:lnTo>
                  <a:close/>
                  <a:moveTo>
                    <a:pt x="1050" y="7462"/>
                  </a:moveTo>
                  <a:lnTo>
                    <a:pt x="1012" y="7416"/>
                  </a:lnTo>
                  <a:cubicBezTo>
                    <a:pt x="1035" y="7408"/>
                    <a:pt x="1065" y="7431"/>
                    <a:pt x="1050" y="7462"/>
                  </a:cubicBezTo>
                  <a:close/>
                  <a:moveTo>
                    <a:pt x="1870" y="5187"/>
                  </a:moveTo>
                  <a:lnTo>
                    <a:pt x="1847" y="5125"/>
                  </a:lnTo>
                  <a:cubicBezTo>
                    <a:pt x="1885" y="5148"/>
                    <a:pt x="1870" y="5164"/>
                    <a:pt x="1870" y="5187"/>
                  </a:cubicBezTo>
                  <a:close/>
                  <a:moveTo>
                    <a:pt x="1303" y="5968"/>
                  </a:moveTo>
                  <a:cubicBezTo>
                    <a:pt x="1303" y="5937"/>
                    <a:pt x="1272" y="5953"/>
                    <a:pt x="1272" y="5922"/>
                  </a:cubicBezTo>
                  <a:cubicBezTo>
                    <a:pt x="1311" y="5922"/>
                    <a:pt x="1334" y="5960"/>
                    <a:pt x="1303" y="5968"/>
                  </a:cubicBezTo>
                  <a:close/>
                  <a:moveTo>
                    <a:pt x="2046" y="4880"/>
                  </a:moveTo>
                  <a:lnTo>
                    <a:pt x="2100" y="4865"/>
                  </a:lnTo>
                  <a:lnTo>
                    <a:pt x="2061" y="4895"/>
                  </a:lnTo>
                  <a:lnTo>
                    <a:pt x="2031" y="4880"/>
                  </a:lnTo>
                  <a:lnTo>
                    <a:pt x="2061" y="4850"/>
                  </a:lnTo>
                  <a:close/>
                  <a:moveTo>
                    <a:pt x="1870" y="5041"/>
                  </a:moveTo>
                  <a:lnTo>
                    <a:pt x="1893" y="5056"/>
                  </a:lnTo>
                  <a:lnTo>
                    <a:pt x="1855" y="5079"/>
                  </a:lnTo>
                  <a:close/>
                  <a:moveTo>
                    <a:pt x="1992" y="4903"/>
                  </a:moveTo>
                  <a:cubicBezTo>
                    <a:pt x="1969" y="4934"/>
                    <a:pt x="2000" y="4957"/>
                    <a:pt x="1985" y="4980"/>
                  </a:cubicBezTo>
                  <a:cubicBezTo>
                    <a:pt x="1985" y="4957"/>
                    <a:pt x="1931" y="4934"/>
                    <a:pt x="1962" y="4903"/>
                  </a:cubicBezTo>
                  <a:close/>
                  <a:moveTo>
                    <a:pt x="1648" y="5340"/>
                  </a:moveTo>
                  <a:lnTo>
                    <a:pt x="1617" y="5355"/>
                  </a:lnTo>
                  <a:cubicBezTo>
                    <a:pt x="1609" y="5340"/>
                    <a:pt x="1586" y="5309"/>
                    <a:pt x="1609" y="5279"/>
                  </a:cubicBezTo>
                  <a:cubicBezTo>
                    <a:pt x="1648" y="5302"/>
                    <a:pt x="1609" y="5324"/>
                    <a:pt x="1648" y="5340"/>
                  </a:cubicBezTo>
                  <a:close/>
                  <a:moveTo>
                    <a:pt x="2038" y="4819"/>
                  </a:moveTo>
                  <a:lnTo>
                    <a:pt x="2008" y="4842"/>
                  </a:lnTo>
                  <a:lnTo>
                    <a:pt x="2008" y="4811"/>
                  </a:lnTo>
                  <a:close/>
                  <a:moveTo>
                    <a:pt x="882" y="7155"/>
                  </a:moveTo>
                  <a:cubicBezTo>
                    <a:pt x="851" y="7148"/>
                    <a:pt x="836" y="7140"/>
                    <a:pt x="836" y="7109"/>
                  </a:cubicBezTo>
                  <a:cubicBezTo>
                    <a:pt x="859" y="7109"/>
                    <a:pt x="874" y="7140"/>
                    <a:pt x="882" y="7155"/>
                  </a:cubicBezTo>
                  <a:close/>
                  <a:moveTo>
                    <a:pt x="1992" y="4857"/>
                  </a:moveTo>
                  <a:lnTo>
                    <a:pt x="1954" y="4865"/>
                  </a:lnTo>
                  <a:lnTo>
                    <a:pt x="1954" y="4827"/>
                  </a:lnTo>
                  <a:close/>
                  <a:moveTo>
                    <a:pt x="1234" y="5761"/>
                  </a:moveTo>
                  <a:lnTo>
                    <a:pt x="1226" y="5692"/>
                  </a:lnTo>
                  <a:close/>
                  <a:moveTo>
                    <a:pt x="1265" y="5731"/>
                  </a:moveTo>
                  <a:lnTo>
                    <a:pt x="1280" y="5761"/>
                  </a:lnTo>
                  <a:lnTo>
                    <a:pt x="1265" y="5799"/>
                  </a:lnTo>
                  <a:cubicBezTo>
                    <a:pt x="1303" y="5822"/>
                    <a:pt x="1280" y="5845"/>
                    <a:pt x="1311" y="5884"/>
                  </a:cubicBezTo>
                  <a:lnTo>
                    <a:pt x="1272" y="5884"/>
                  </a:lnTo>
                  <a:cubicBezTo>
                    <a:pt x="1280" y="5853"/>
                    <a:pt x="1265" y="5838"/>
                    <a:pt x="1249" y="5807"/>
                  </a:cubicBezTo>
                  <a:lnTo>
                    <a:pt x="1196" y="5807"/>
                  </a:lnTo>
                  <a:lnTo>
                    <a:pt x="1203" y="5738"/>
                  </a:lnTo>
                  <a:cubicBezTo>
                    <a:pt x="1234" y="5746"/>
                    <a:pt x="1226" y="5776"/>
                    <a:pt x="1249" y="5784"/>
                  </a:cubicBezTo>
                  <a:close/>
                  <a:moveTo>
                    <a:pt x="2031" y="4735"/>
                  </a:moveTo>
                  <a:lnTo>
                    <a:pt x="2008" y="4765"/>
                  </a:lnTo>
                  <a:cubicBezTo>
                    <a:pt x="1992" y="4750"/>
                    <a:pt x="2008" y="4712"/>
                    <a:pt x="2031" y="4735"/>
                  </a:cubicBezTo>
                  <a:close/>
                  <a:moveTo>
                    <a:pt x="1832" y="4934"/>
                  </a:moveTo>
                  <a:cubicBezTo>
                    <a:pt x="1801" y="4926"/>
                    <a:pt x="1778" y="4926"/>
                    <a:pt x="1801" y="4888"/>
                  </a:cubicBezTo>
                  <a:cubicBezTo>
                    <a:pt x="1801" y="4926"/>
                    <a:pt x="1839" y="4895"/>
                    <a:pt x="1832" y="4934"/>
                  </a:cubicBezTo>
                  <a:close/>
                  <a:moveTo>
                    <a:pt x="2192" y="4666"/>
                  </a:moveTo>
                  <a:lnTo>
                    <a:pt x="1893" y="4673"/>
                  </a:lnTo>
                  <a:lnTo>
                    <a:pt x="1893" y="4712"/>
                  </a:lnTo>
                  <a:lnTo>
                    <a:pt x="2100" y="4712"/>
                  </a:lnTo>
                  <a:cubicBezTo>
                    <a:pt x="2146" y="4735"/>
                    <a:pt x="2123" y="4750"/>
                    <a:pt x="2138" y="4773"/>
                  </a:cubicBezTo>
                  <a:cubicBezTo>
                    <a:pt x="2100" y="4788"/>
                    <a:pt x="2100" y="4811"/>
                    <a:pt x="2084" y="4842"/>
                  </a:cubicBezTo>
                  <a:cubicBezTo>
                    <a:pt x="2061" y="4827"/>
                    <a:pt x="2077" y="4773"/>
                    <a:pt x="2084" y="4742"/>
                  </a:cubicBezTo>
                  <a:lnTo>
                    <a:pt x="2061" y="4750"/>
                  </a:lnTo>
                  <a:cubicBezTo>
                    <a:pt x="2061" y="4719"/>
                    <a:pt x="2069" y="4712"/>
                    <a:pt x="2084" y="4719"/>
                  </a:cubicBezTo>
                  <a:cubicBezTo>
                    <a:pt x="2077" y="4704"/>
                    <a:pt x="2199" y="4620"/>
                    <a:pt x="2199" y="4620"/>
                  </a:cubicBezTo>
                  <a:lnTo>
                    <a:pt x="2199" y="4666"/>
                  </a:lnTo>
                  <a:close/>
                  <a:moveTo>
                    <a:pt x="851" y="6780"/>
                  </a:moveTo>
                  <a:cubicBezTo>
                    <a:pt x="813" y="6757"/>
                    <a:pt x="820" y="6703"/>
                    <a:pt x="797" y="6665"/>
                  </a:cubicBezTo>
                  <a:cubicBezTo>
                    <a:pt x="843" y="6665"/>
                    <a:pt x="843" y="6742"/>
                    <a:pt x="851" y="6780"/>
                  </a:cubicBezTo>
                  <a:close/>
                  <a:moveTo>
                    <a:pt x="1946" y="4773"/>
                  </a:moveTo>
                  <a:lnTo>
                    <a:pt x="1962" y="4727"/>
                  </a:lnTo>
                  <a:close/>
                  <a:moveTo>
                    <a:pt x="1234" y="5654"/>
                  </a:moveTo>
                  <a:lnTo>
                    <a:pt x="1203" y="5631"/>
                  </a:lnTo>
                  <a:cubicBezTo>
                    <a:pt x="1226" y="5616"/>
                    <a:pt x="1226" y="5593"/>
                    <a:pt x="1196" y="5585"/>
                  </a:cubicBezTo>
                  <a:lnTo>
                    <a:pt x="1203" y="5570"/>
                  </a:lnTo>
                  <a:cubicBezTo>
                    <a:pt x="1242" y="5585"/>
                    <a:pt x="1234" y="5616"/>
                    <a:pt x="1234" y="5654"/>
                  </a:cubicBezTo>
                  <a:close/>
                  <a:moveTo>
                    <a:pt x="1992" y="4666"/>
                  </a:moveTo>
                  <a:lnTo>
                    <a:pt x="1985" y="4735"/>
                  </a:lnTo>
                  <a:cubicBezTo>
                    <a:pt x="1954" y="4712"/>
                    <a:pt x="1962" y="4704"/>
                    <a:pt x="1962" y="4673"/>
                  </a:cubicBezTo>
                  <a:close/>
                  <a:moveTo>
                    <a:pt x="1893" y="5072"/>
                  </a:moveTo>
                  <a:cubicBezTo>
                    <a:pt x="1579" y="5049"/>
                    <a:pt x="1579" y="5018"/>
                    <a:pt x="1602" y="4995"/>
                  </a:cubicBezTo>
                  <a:close/>
                  <a:moveTo>
                    <a:pt x="1755" y="4903"/>
                  </a:moveTo>
                  <a:lnTo>
                    <a:pt x="1732" y="4926"/>
                  </a:lnTo>
                  <a:lnTo>
                    <a:pt x="1770" y="4926"/>
                  </a:lnTo>
                  <a:lnTo>
                    <a:pt x="1755" y="4941"/>
                  </a:lnTo>
                  <a:lnTo>
                    <a:pt x="1724" y="4941"/>
                  </a:lnTo>
                  <a:lnTo>
                    <a:pt x="1701" y="4903"/>
                  </a:lnTo>
                  <a:lnTo>
                    <a:pt x="1724" y="4903"/>
                  </a:lnTo>
                  <a:lnTo>
                    <a:pt x="1686" y="4888"/>
                  </a:lnTo>
                  <a:close/>
                  <a:moveTo>
                    <a:pt x="1755" y="4865"/>
                  </a:moveTo>
                  <a:cubicBezTo>
                    <a:pt x="1793" y="4857"/>
                    <a:pt x="1755" y="4827"/>
                    <a:pt x="1770" y="4811"/>
                  </a:cubicBezTo>
                  <a:cubicBezTo>
                    <a:pt x="1832" y="4819"/>
                    <a:pt x="1801" y="4880"/>
                    <a:pt x="1755" y="4865"/>
                  </a:cubicBezTo>
                  <a:close/>
                  <a:moveTo>
                    <a:pt x="1985" y="4597"/>
                  </a:moveTo>
                  <a:lnTo>
                    <a:pt x="2038" y="4612"/>
                  </a:lnTo>
                  <a:lnTo>
                    <a:pt x="2031" y="4635"/>
                  </a:lnTo>
                  <a:cubicBezTo>
                    <a:pt x="1992" y="4597"/>
                    <a:pt x="2008" y="4666"/>
                    <a:pt x="1969" y="4658"/>
                  </a:cubicBezTo>
                  <a:cubicBezTo>
                    <a:pt x="1992" y="4635"/>
                    <a:pt x="1954" y="4597"/>
                    <a:pt x="2000" y="4589"/>
                  </a:cubicBezTo>
                  <a:close/>
                  <a:moveTo>
                    <a:pt x="1839" y="4773"/>
                  </a:moveTo>
                  <a:lnTo>
                    <a:pt x="1809" y="4781"/>
                  </a:lnTo>
                  <a:lnTo>
                    <a:pt x="1778" y="4750"/>
                  </a:lnTo>
                  <a:lnTo>
                    <a:pt x="1809" y="4704"/>
                  </a:lnTo>
                  <a:close/>
                  <a:moveTo>
                    <a:pt x="1969" y="4589"/>
                  </a:moveTo>
                  <a:lnTo>
                    <a:pt x="1954" y="4574"/>
                  </a:lnTo>
                  <a:lnTo>
                    <a:pt x="1985" y="4558"/>
                  </a:lnTo>
                  <a:cubicBezTo>
                    <a:pt x="1962" y="4574"/>
                    <a:pt x="2000" y="4574"/>
                    <a:pt x="1969" y="4589"/>
                  </a:cubicBezTo>
                  <a:close/>
                  <a:moveTo>
                    <a:pt x="728" y="6420"/>
                  </a:moveTo>
                  <a:cubicBezTo>
                    <a:pt x="682" y="6420"/>
                    <a:pt x="698" y="6320"/>
                    <a:pt x="705" y="6351"/>
                  </a:cubicBezTo>
                  <a:cubicBezTo>
                    <a:pt x="705" y="6382"/>
                    <a:pt x="736" y="6389"/>
                    <a:pt x="728" y="6420"/>
                  </a:cubicBezTo>
                  <a:close/>
                  <a:moveTo>
                    <a:pt x="514" y="6918"/>
                  </a:moveTo>
                  <a:lnTo>
                    <a:pt x="476" y="6872"/>
                  </a:lnTo>
                  <a:cubicBezTo>
                    <a:pt x="499" y="6887"/>
                    <a:pt x="537" y="6887"/>
                    <a:pt x="514" y="6918"/>
                  </a:cubicBezTo>
                  <a:close/>
                  <a:moveTo>
                    <a:pt x="1755" y="4620"/>
                  </a:moveTo>
                  <a:lnTo>
                    <a:pt x="1793" y="4620"/>
                  </a:lnTo>
                  <a:cubicBezTo>
                    <a:pt x="1763" y="4627"/>
                    <a:pt x="1801" y="4635"/>
                    <a:pt x="1778" y="4650"/>
                  </a:cubicBezTo>
                  <a:lnTo>
                    <a:pt x="1724" y="4620"/>
                  </a:lnTo>
                  <a:lnTo>
                    <a:pt x="1740" y="4597"/>
                  </a:lnTo>
                  <a:close/>
                  <a:moveTo>
                    <a:pt x="1142" y="5508"/>
                  </a:moveTo>
                  <a:cubicBezTo>
                    <a:pt x="1165" y="5501"/>
                    <a:pt x="1150" y="5478"/>
                    <a:pt x="1119" y="5470"/>
                  </a:cubicBezTo>
                  <a:lnTo>
                    <a:pt x="1142" y="5439"/>
                  </a:lnTo>
                  <a:cubicBezTo>
                    <a:pt x="1104" y="5401"/>
                    <a:pt x="1142" y="5355"/>
                    <a:pt x="1104" y="5317"/>
                  </a:cubicBezTo>
                  <a:cubicBezTo>
                    <a:pt x="1111" y="5294"/>
                    <a:pt x="1150" y="5309"/>
                    <a:pt x="1111" y="5279"/>
                  </a:cubicBezTo>
                  <a:cubicBezTo>
                    <a:pt x="1119" y="5248"/>
                    <a:pt x="1165" y="5248"/>
                    <a:pt x="1157" y="5286"/>
                  </a:cubicBezTo>
                  <a:lnTo>
                    <a:pt x="1134" y="5286"/>
                  </a:lnTo>
                  <a:cubicBezTo>
                    <a:pt x="1203" y="5279"/>
                    <a:pt x="1196" y="5355"/>
                    <a:pt x="1226" y="5393"/>
                  </a:cubicBezTo>
                  <a:lnTo>
                    <a:pt x="1196" y="5432"/>
                  </a:lnTo>
                  <a:cubicBezTo>
                    <a:pt x="1203" y="5462"/>
                    <a:pt x="1242" y="5470"/>
                    <a:pt x="1226" y="5501"/>
                  </a:cubicBezTo>
                  <a:cubicBezTo>
                    <a:pt x="1188" y="5501"/>
                    <a:pt x="1165" y="5439"/>
                    <a:pt x="1165" y="5401"/>
                  </a:cubicBezTo>
                  <a:lnTo>
                    <a:pt x="1157" y="5393"/>
                  </a:lnTo>
                  <a:lnTo>
                    <a:pt x="1150" y="5462"/>
                  </a:lnTo>
                  <a:cubicBezTo>
                    <a:pt x="1188" y="5485"/>
                    <a:pt x="1226" y="5508"/>
                    <a:pt x="1196" y="5547"/>
                  </a:cubicBezTo>
                  <a:cubicBezTo>
                    <a:pt x="1188" y="5508"/>
                    <a:pt x="1157" y="5531"/>
                    <a:pt x="1142" y="5508"/>
                  </a:cubicBezTo>
                  <a:close/>
                  <a:moveTo>
                    <a:pt x="1969" y="4428"/>
                  </a:moveTo>
                  <a:cubicBezTo>
                    <a:pt x="2008" y="4421"/>
                    <a:pt x="2046" y="4466"/>
                    <a:pt x="2023" y="4474"/>
                  </a:cubicBezTo>
                  <a:lnTo>
                    <a:pt x="1985" y="4443"/>
                  </a:lnTo>
                  <a:cubicBezTo>
                    <a:pt x="2008" y="4459"/>
                    <a:pt x="2000" y="4436"/>
                    <a:pt x="1969" y="4428"/>
                  </a:cubicBezTo>
                  <a:close/>
                  <a:moveTo>
                    <a:pt x="1732" y="4597"/>
                  </a:moveTo>
                  <a:lnTo>
                    <a:pt x="1717" y="4551"/>
                  </a:lnTo>
                  <a:close/>
                  <a:moveTo>
                    <a:pt x="2100" y="4359"/>
                  </a:moveTo>
                  <a:cubicBezTo>
                    <a:pt x="2069" y="4344"/>
                    <a:pt x="2123" y="4344"/>
                    <a:pt x="2100" y="4321"/>
                  </a:cubicBezTo>
                  <a:lnTo>
                    <a:pt x="2146" y="4313"/>
                  </a:lnTo>
                  <a:cubicBezTo>
                    <a:pt x="2184" y="4344"/>
                    <a:pt x="2107" y="4344"/>
                    <a:pt x="2100" y="4359"/>
                  </a:cubicBezTo>
                  <a:close/>
                  <a:moveTo>
                    <a:pt x="1242" y="4972"/>
                  </a:moveTo>
                  <a:lnTo>
                    <a:pt x="1226" y="5003"/>
                  </a:lnTo>
                  <a:lnTo>
                    <a:pt x="1203" y="4964"/>
                  </a:lnTo>
                  <a:close/>
                  <a:moveTo>
                    <a:pt x="613" y="5968"/>
                  </a:moveTo>
                  <a:cubicBezTo>
                    <a:pt x="583" y="5976"/>
                    <a:pt x="583" y="5930"/>
                    <a:pt x="575" y="5914"/>
                  </a:cubicBezTo>
                  <a:close/>
                  <a:moveTo>
                    <a:pt x="1180" y="5110"/>
                  </a:moveTo>
                  <a:cubicBezTo>
                    <a:pt x="1157" y="5148"/>
                    <a:pt x="1219" y="5194"/>
                    <a:pt x="1165" y="5225"/>
                  </a:cubicBezTo>
                  <a:cubicBezTo>
                    <a:pt x="1203" y="5225"/>
                    <a:pt x="1203" y="5263"/>
                    <a:pt x="1196" y="5286"/>
                  </a:cubicBezTo>
                  <a:cubicBezTo>
                    <a:pt x="1180" y="5233"/>
                    <a:pt x="1142" y="5248"/>
                    <a:pt x="1104" y="5194"/>
                  </a:cubicBezTo>
                  <a:cubicBezTo>
                    <a:pt x="1150" y="5164"/>
                    <a:pt x="1088" y="5171"/>
                    <a:pt x="1127" y="5156"/>
                  </a:cubicBezTo>
                  <a:cubicBezTo>
                    <a:pt x="1119" y="5125"/>
                    <a:pt x="1081" y="5056"/>
                    <a:pt x="1111" y="5049"/>
                  </a:cubicBezTo>
                  <a:lnTo>
                    <a:pt x="1127" y="5064"/>
                  </a:lnTo>
                  <a:lnTo>
                    <a:pt x="1142" y="5003"/>
                  </a:lnTo>
                  <a:lnTo>
                    <a:pt x="1127" y="5049"/>
                  </a:lnTo>
                  <a:cubicBezTo>
                    <a:pt x="1150" y="5079"/>
                    <a:pt x="1142" y="5118"/>
                    <a:pt x="1180" y="5110"/>
                  </a:cubicBezTo>
                  <a:close/>
                  <a:moveTo>
                    <a:pt x="2184" y="4237"/>
                  </a:moveTo>
                  <a:cubicBezTo>
                    <a:pt x="2222" y="4237"/>
                    <a:pt x="2184" y="4214"/>
                    <a:pt x="2199" y="4206"/>
                  </a:cubicBezTo>
                  <a:cubicBezTo>
                    <a:pt x="2238" y="4214"/>
                    <a:pt x="2215" y="4275"/>
                    <a:pt x="2184" y="4237"/>
                  </a:cubicBezTo>
                  <a:close/>
                  <a:moveTo>
                    <a:pt x="1770" y="4436"/>
                  </a:moveTo>
                  <a:lnTo>
                    <a:pt x="1755" y="4421"/>
                  </a:lnTo>
                  <a:lnTo>
                    <a:pt x="1770" y="4405"/>
                  </a:lnTo>
                  <a:close/>
                  <a:moveTo>
                    <a:pt x="1150" y="4972"/>
                  </a:moveTo>
                  <a:lnTo>
                    <a:pt x="1165" y="5010"/>
                  </a:lnTo>
                  <a:cubicBezTo>
                    <a:pt x="1150" y="4980"/>
                    <a:pt x="1088" y="5010"/>
                    <a:pt x="1104" y="4964"/>
                  </a:cubicBezTo>
                  <a:cubicBezTo>
                    <a:pt x="1127" y="4957"/>
                    <a:pt x="1127" y="5003"/>
                    <a:pt x="1150" y="4972"/>
                  </a:cubicBezTo>
                  <a:close/>
                  <a:moveTo>
                    <a:pt x="1778" y="4290"/>
                  </a:moveTo>
                  <a:cubicBezTo>
                    <a:pt x="1778" y="4275"/>
                    <a:pt x="1763" y="4252"/>
                    <a:pt x="1793" y="4244"/>
                  </a:cubicBezTo>
                  <a:close/>
                  <a:moveTo>
                    <a:pt x="1870" y="4214"/>
                  </a:moveTo>
                  <a:cubicBezTo>
                    <a:pt x="1832" y="4214"/>
                    <a:pt x="1855" y="4229"/>
                    <a:pt x="1839" y="4244"/>
                  </a:cubicBezTo>
                  <a:lnTo>
                    <a:pt x="1809" y="4244"/>
                  </a:lnTo>
                  <a:lnTo>
                    <a:pt x="1816" y="4206"/>
                  </a:lnTo>
                  <a:lnTo>
                    <a:pt x="1839" y="4198"/>
                  </a:lnTo>
                  <a:close/>
                  <a:moveTo>
                    <a:pt x="1855" y="4191"/>
                  </a:moveTo>
                  <a:cubicBezTo>
                    <a:pt x="1878" y="4191"/>
                    <a:pt x="1855" y="4152"/>
                    <a:pt x="1885" y="4168"/>
                  </a:cubicBezTo>
                  <a:cubicBezTo>
                    <a:pt x="1885" y="4175"/>
                    <a:pt x="1893" y="4206"/>
                    <a:pt x="1855" y="4191"/>
                  </a:cubicBezTo>
                  <a:close/>
                  <a:moveTo>
                    <a:pt x="859" y="5033"/>
                  </a:moveTo>
                  <a:lnTo>
                    <a:pt x="851" y="4964"/>
                  </a:lnTo>
                  <a:cubicBezTo>
                    <a:pt x="882" y="4980"/>
                    <a:pt x="897" y="5041"/>
                    <a:pt x="859" y="5033"/>
                  </a:cubicBezTo>
                  <a:close/>
                  <a:moveTo>
                    <a:pt x="261" y="6144"/>
                  </a:moveTo>
                  <a:cubicBezTo>
                    <a:pt x="230" y="6144"/>
                    <a:pt x="215" y="6091"/>
                    <a:pt x="230" y="6052"/>
                  </a:cubicBezTo>
                  <a:cubicBezTo>
                    <a:pt x="261" y="6075"/>
                    <a:pt x="261" y="6106"/>
                    <a:pt x="261" y="6144"/>
                  </a:cubicBezTo>
                  <a:close/>
                  <a:moveTo>
                    <a:pt x="1755" y="4160"/>
                  </a:moveTo>
                  <a:cubicBezTo>
                    <a:pt x="1740" y="4191"/>
                    <a:pt x="1755" y="4229"/>
                    <a:pt x="1732" y="4252"/>
                  </a:cubicBezTo>
                  <a:cubicBezTo>
                    <a:pt x="1701" y="4229"/>
                    <a:pt x="1732" y="4168"/>
                    <a:pt x="1755" y="4160"/>
                  </a:cubicBezTo>
                  <a:close/>
                  <a:moveTo>
                    <a:pt x="506" y="5401"/>
                  </a:moveTo>
                  <a:cubicBezTo>
                    <a:pt x="491" y="5386"/>
                    <a:pt x="491" y="5317"/>
                    <a:pt x="514" y="5317"/>
                  </a:cubicBezTo>
                  <a:cubicBezTo>
                    <a:pt x="506" y="5347"/>
                    <a:pt x="537" y="5363"/>
                    <a:pt x="506" y="5401"/>
                  </a:cubicBezTo>
                  <a:close/>
                  <a:moveTo>
                    <a:pt x="476" y="5194"/>
                  </a:moveTo>
                  <a:lnTo>
                    <a:pt x="468" y="5118"/>
                  </a:lnTo>
                  <a:close/>
                  <a:moveTo>
                    <a:pt x="682" y="4198"/>
                  </a:moveTo>
                  <a:lnTo>
                    <a:pt x="690" y="4137"/>
                  </a:lnTo>
                  <a:cubicBezTo>
                    <a:pt x="721" y="4175"/>
                    <a:pt x="690" y="4198"/>
                    <a:pt x="682" y="4198"/>
                  </a:cubicBezTo>
                  <a:close/>
                  <a:moveTo>
                    <a:pt x="1142" y="3310"/>
                  </a:moveTo>
                  <a:lnTo>
                    <a:pt x="1127" y="3279"/>
                  </a:lnTo>
                  <a:cubicBezTo>
                    <a:pt x="1180" y="3279"/>
                    <a:pt x="1127" y="3225"/>
                    <a:pt x="1180" y="3225"/>
                  </a:cubicBezTo>
                  <a:cubicBezTo>
                    <a:pt x="1196" y="3264"/>
                    <a:pt x="1157" y="3317"/>
                    <a:pt x="1142" y="3310"/>
                  </a:cubicBezTo>
                  <a:close/>
                  <a:moveTo>
                    <a:pt x="1265" y="4918"/>
                  </a:moveTo>
                  <a:lnTo>
                    <a:pt x="1234" y="4880"/>
                  </a:lnTo>
                  <a:close/>
                  <a:moveTo>
                    <a:pt x="1303" y="5508"/>
                  </a:moveTo>
                  <a:lnTo>
                    <a:pt x="1303" y="5439"/>
                  </a:lnTo>
                  <a:cubicBezTo>
                    <a:pt x="1311" y="5462"/>
                    <a:pt x="1334" y="5508"/>
                    <a:pt x="1303" y="5508"/>
                  </a:cubicBezTo>
                  <a:close/>
                  <a:moveTo>
                    <a:pt x="1740" y="6612"/>
                  </a:moveTo>
                  <a:cubicBezTo>
                    <a:pt x="1717" y="6566"/>
                    <a:pt x="1701" y="6543"/>
                    <a:pt x="1686" y="6497"/>
                  </a:cubicBezTo>
                  <a:cubicBezTo>
                    <a:pt x="1724" y="6527"/>
                    <a:pt x="1732" y="6566"/>
                    <a:pt x="1740" y="6612"/>
                  </a:cubicBezTo>
                  <a:close/>
                  <a:moveTo>
                    <a:pt x="2222" y="4160"/>
                  </a:moveTo>
                  <a:lnTo>
                    <a:pt x="2253" y="4175"/>
                  </a:lnTo>
                  <a:lnTo>
                    <a:pt x="2230" y="4191"/>
                  </a:lnTo>
                  <a:close/>
                  <a:moveTo>
                    <a:pt x="2222" y="5685"/>
                  </a:moveTo>
                  <a:cubicBezTo>
                    <a:pt x="2192" y="5692"/>
                    <a:pt x="2176" y="5608"/>
                    <a:pt x="2222" y="5608"/>
                  </a:cubicBezTo>
                  <a:cubicBezTo>
                    <a:pt x="2192" y="5646"/>
                    <a:pt x="2238" y="5654"/>
                    <a:pt x="2222" y="5685"/>
                  </a:cubicBezTo>
                  <a:close/>
                  <a:moveTo>
                    <a:pt x="2490" y="5202"/>
                  </a:moveTo>
                  <a:lnTo>
                    <a:pt x="2498" y="5148"/>
                  </a:lnTo>
                  <a:cubicBezTo>
                    <a:pt x="2498" y="5164"/>
                    <a:pt x="2529" y="5194"/>
                    <a:pt x="2490" y="5202"/>
                  </a:cubicBezTo>
                  <a:close/>
                  <a:moveTo>
                    <a:pt x="5547" y="3907"/>
                  </a:moveTo>
                  <a:cubicBezTo>
                    <a:pt x="5555" y="3900"/>
                    <a:pt x="5524" y="3892"/>
                    <a:pt x="5555" y="3869"/>
                  </a:cubicBezTo>
                  <a:close/>
                  <a:moveTo>
                    <a:pt x="5302" y="3026"/>
                  </a:moveTo>
                  <a:lnTo>
                    <a:pt x="5287" y="3072"/>
                  </a:lnTo>
                  <a:cubicBezTo>
                    <a:pt x="5294" y="3049"/>
                    <a:pt x="5264" y="3042"/>
                    <a:pt x="5302" y="3026"/>
                  </a:cubicBezTo>
                  <a:close/>
                  <a:moveTo>
                    <a:pt x="4053" y="2260"/>
                  </a:moveTo>
                  <a:lnTo>
                    <a:pt x="4099" y="2283"/>
                  </a:lnTo>
                  <a:close/>
                  <a:moveTo>
                    <a:pt x="1418" y="2796"/>
                  </a:moveTo>
                  <a:cubicBezTo>
                    <a:pt x="1410" y="2827"/>
                    <a:pt x="1410" y="2835"/>
                    <a:pt x="1418" y="2873"/>
                  </a:cubicBezTo>
                  <a:lnTo>
                    <a:pt x="1395" y="2896"/>
                  </a:lnTo>
                  <a:cubicBezTo>
                    <a:pt x="1372" y="2888"/>
                    <a:pt x="1372" y="2888"/>
                    <a:pt x="1341" y="2865"/>
                  </a:cubicBezTo>
                  <a:cubicBezTo>
                    <a:pt x="1341" y="2896"/>
                    <a:pt x="1372" y="2904"/>
                    <a:pt x="1387" y="2927"/>
                  </a:cubicBezTo>
                  <a:cubicBezTo>
                    <a:pt x="1349" y="2934"/>
                    <a:pt x="1318" y="2896"/>
                    <a:pt x="1311" y="2858"/>
                  </a:cubicBezTo>
                  <a:cubicBezTo>
                    <a:pt x="1357" y="2865"/>
                    <a:pt x="1334" y="2789"/>
                    <a:pt x="1372" y="2789"/>
                  </a:cubicBezTo>
                  <a:cubicBezTo>
                    <a:pt x="1395" y="2796"/>
                    <a:pt x="1372" y="2812"/>
                    <a:pt x="1387" y="2819"/>
                  </a:cubicBezTo>
                  <a:close/>
                  <a:moveTo>
                    <a:pt x="996" y="2306"/>
                  </a:moveTo>
                  <a:cubicBezTo>
                    <a:pt x="996" y="2337"/>
                    <a:pt x="1012" y="2352"/>
                    <a:pt x="974" y="2352"/>
                  </a:cubicBezTo>
                  <a:close/>
                  <a:moveTo>
                    <a:pt x="1456" y="7891"/>
                  </a:moveTo>
                  <a:cubicBezTo>
                    <a:pt x="1418" y="7891"/>
                    <a:pt x="1387" y="7837"/>
                    <a:pt x="1387" y="7891"/>
                  </a:cubicBezTo>
                  <a:cubicBezTo>
                    <a:pt x="1341" y="7876"/>
                    <a:pt x="1311" y="7830"/>
                    <a:pt x="1295" y="7776"/>
                  </a:cubicBezTo>
                  <a:cubicBezTo>
                    <a:pt x="1334" y="7776"/>
                    <a:pt x="1318" y="7799"/>
                    <a:pt x="1357" y="7791"/>
                  </a:cubicBezTo>
                  <a:lnTo>
                    <a:pt x="1380" y="7837"/>
                  </a:lnTo>
                  <a:lnTo>
                    <a:pt x="1395" y="7814"/>
                  </a:lnTo>
                  <a:cubicBezTo>
                    <a:pt x="1418" y="7845"/>
                    <a:pt x="1464" y="7845"/>
                    <a:pt x="1456" y="7891"/>
                  </a:cubicBezTo>
                  <a:close/>
                  <a:moveTo>
                    <a:pt x="514" y="5692"/>
                  </a:moveTo>
                  <a:cubicBezTo>
                    <a:pt x="544" y="5708"/>
                    <a:pt x="529" y="5746"/>
                    <a:pt x="529" y="5769"/>
                  </a:cubicBezTo>
                  <a:cubicBezTo>
                    <a:pt x="506" y="5746"/>
                    <a:pt x="506" y="5723"/>
                    <a:pt x="514" y="5692"/>
                  </a:cubicBezTo>
                  <a:close/>
                  <a:moveTo>
                    <a:pt x="1196" y="3049"/>
                  </a:moveTo>
                  <a:lnTo>
                    <a:pt x="1219" y="3065"/>
                  </a:lnTo>
                  <a:lnTo>
                    <a:pt x="1188" y="3087"/>
                  </a:lnTo>
                  <a:cubicBezTo>
                    <a:pt x="1188" y="3118"/>
                    <a:pt x="1196" y="3118"/>
                    <a:pt x="1196" y="3141"/>
                  </a:cubicBezTo>
                  <a:cubicBezTo>
                    <a:pt x="1165" y="3179"/>
                    <a:pt x="1142" y="3210"/>
                    <a:pt x="1142" y="3256"/>
                  </a:cubicBezTo>
                  <a:cubicBezTo>
                    <a:pt x="1065" y="3264"/>
                    <a:pt x="1081" y="3340"/>
                    <a:pt x="1042" y="3379"/>
                  </a:cubicBezTo>
                  <a:cubicBezTo>
                    <a:pt x="1004" y="3356"/>
                    <a:pt x="1065" y="3302"/>
                    <a:pt x="1035" y="3279"/>
                  </a:cubicBezTo>
                  <a:cubicBezTo>
                    <a:pt x="1012" y="3356"/>
                    <a:pt x="951" y="3379"/>
                    <a:pt x="958" y="3478"/>
                  </a:cubicBezTo>
                  <a:cubicBezTo>
                    <a:pt x="928" y="3486"/>
                    <a:pt x="897" y="3486"/>
                    <a:pt x="920" y="3532"/>
                  </a:cubicBezTo>
                  <a:cubicBezTo>
                    <a:pt x="889" y="3547"/>
                    <a:pt x="859" y="3524"/>
                    <a:pt x="874" y="3486"/>
                  </a:cubicBezTo>
                  <a:lnTo>
                    <a:pt x="851" y="3517"/>
                  </a:lnTo>
                  <a:cubicBezTo>
                    <a:pt x="882" y="3509"/>
                    <a:pt x="882" y="3562"/>
                    <a:pt x="912" y="3547"/>
                  </a:cubicBezTo>
                  <a:cubicBezTo>
                    <a:pt x="859" y="3585"/>
                    <a:pt x="889" y="3639"/>
                    <a:pt x="859" y="3693"/>
                  </a:cubicBezTo>
                  <a:cubicBezTo>
                    <a:pt x="859" y="3624"/>
                    <a:pt x="851" y="3562"/>
                    <a:pt x="851" y="3555"/>
                  </a:cubicBezTo>
                  <a:cubicBezTo>
                    <a:pt x="805" y="3555"/>
                    <a:pt x="836" y="3662"/>
                    <a:pt x="820" y="3708"/>
                  </a:cubicBezTo>
                  <a:cubicBezTo>
                    <a:pt x="797" y="3700"/>
                    <a:pt x="782" y="3754"/>
                    <a:pt x="782" y="3777"/>
                  </a:cubicBezTo>
                  <a:lnTo>
                    <a:pt x="721" y="3785"/>
                  </a:lnTo>
                  <a:lnTo>
                    <a:pt x="721" y="3800"/>
                  </a:lnTo>
                  <a:lnTo>
                    <a:pt x="774" y="3800"/>
                  </a:lnTo>
                  <a:cubicBezTo>
                    <a:pt x="759" y="3861"/>
                    <a:pt x="767" y="3930"/>
                    <a:pt x="759" y="3984"/>
                  </a:cubicBezTo>
                  <a:lnTo>
                    <a:pt x="736" y="3984"/>
                  </a:lnTo>
                  <a:cubicBezTo>
                    <a:pt x="736" y="3915"/>
                    <a:pt x="728" y="3892"/>
                    <a:pt x="728" y="3831"/>
                  </a:cubicBezTo>
                  <a:cubicBezTo>
                    <a:pt x="690" y="3869"/>
                    <a:pt x="698" y="3930"/>
                    <a:pt x="667" y="3976"/>
                  </a:cubicBezTo>
                  <a:lnTo>
                    <a:pt x="698" y="3953"/>
                  </a:lnTo>
                  <a:lnTo>
                    <a:pt x="705" y="3999"/>
                  </a:lnTo>
                  <a:cubicBezTo>
                    <a:pt x="682" y="4022"/>
                    <a:pt x="659" y="3999"/>
                    <a:pt x="652" y="4022"/>
                  </a:cubicBezTo>
                  <a:lnTo>
                    <a:pt x="682" y="4053"/>
                  </a:lnTo>
                  <a:lnTo>
                    <a:pt x="682" y="4037"/>
                  </a:lnTo>
                  <a:cubicBezTo>
                    <a:pt x="698" y="4022"/>
                    <a:pt x="744" y="4037"/>
                    <a:pt x="705" y="4014"/>
                  </a:cubicBezTo>
                  <a:cubicBezTo>
                    <a:pt x="744" y="3976"/>
                    <a:pt x="759" y="4037"/>
                    <a:pt x="744" y="4060"/>
                  </a:cubicBezTo>
                  <a:cubicBezTo>
                    <a:pt x="736" y="4022"/>
                    <a:pt x="721" y="4099"/>
                    <a:pt x="698" y="4060"/>
                  </a:cubicBezTo>
                  <a:lnTo>
                    <a:pt x="705" y="4122"/>
                  </a:lnTo>
                  <a:lnTo>
                    <a:pt x="682" y="4060"/>
                  </a:lnTo>
                  <a:lnTo>
                    <a:pt x="629" y="4053"/>
                  </a:lnTo>
                  <a:lnTo>
                    <a:pt x="613" y="4129"/>
                  </a:lnTo>
                  <a:lnTo>
                    <a:pt x="575" y="4076"/>
                  </a:lnTo>
                  <a:cubicBezTo>
                    <a:pt x="537" y="4091"/>
                    <a:pt x="575" y="4129"/>
                    <a:pt x="544" y="4152"/>
                  </a:cubicBezTo>
                  <a:cubicBezTo>
                    <a:pt x="567" y="4168"/>
                    <a:pt x="567" y="4122"/>
                    <a:pt x="583" y="4114"/>
                  </a:cubicBezTo>
                  <a:lnTo>
                    <a:pt x="567" y="4175"/>
                  </a:lnTo>
                  <a:cubicBezTo>
                    <a:pt x="590" y="4152"/>
                    <a:pt x="606" y="4168"/>
                    <a:pt x="629" y="4175"/>
                  </a:cubicBezTo>
                  <a:lnTo>
                    <a:pt x="629" y="4198"/>
                  </a:lnTo>
                  <a:cubicBezTo>
                    <a:pt x="613" y="4229"/>
                    <a:pt x="613" y="4175"/>
                    <a:pt x="590" y="4206"/>
                  </a:cubicBezTo>
                  <a:cubicBezTo>
                    <a:pt x="621" y="4244"/>
                    <a:pt x="583" y="4405"/>
                    <a:pt x="537" y="4398"/>
                  </a:cubicBezTo>
                  <a:lnTo>
                    <a:pt x="567" y="4443"/>
                  </a:lnTo>
                  <a:cubicBezTo>
                    <a:pt x="544" y="4482"/>
                    <a:pt x="529" y="4459"/>
                    <a:pt x="506" y="4474"/>
                  </a:cubicBezTo>
                  <a:cubicBezTo>
                    <a:pt x="514" y="4436"/>
                    <a:pt x="499" y="4398"/>
                    <a:pt x="506" y="4359"/>
                  </a:cubicBezTo>
                  <a:cubicBezTo>
                    <a:pt x="476" y="4382"/>
                    <a:pt x="468" y="4466"/>
                    <a:pt x="476" y="4512"/>
                  </a:cubicBezTo>
                  <a:lnTo>
                    <a:pt x="437" y="4520"/>
                  </a:lnTo>
                  <a:cubicBezTo>
                    <a:pt x="460" y="4551"/>
                    <a:pt x="476" y="4589"/>
                    <a:pt x="437" y="4635"/>
                  </a:cubicBezTo>
                  <a:cubicBezTo>
                    <a:pt x="468" y="4650"/>
                    <a:pt x="468" y="4673"/>
                    <a:pt x="499" y="4658"/>
                  </a:cubicBezTo>
                  <a:cubicBezTo>
                    <a:pt x="468" y="4673"/>
                    <a:pt x="506" y="4704"/>
                    <a:pt x="491" y="4742"/>
                  </a:cubicBezTo>
                  <a:cubicBezTo>
                    <a:pt x="537" y="4727"/>
                    <a:pt x="506" y="4804"/>
                    <a:pt x="537" y="4804"/>
                  </a:cubicBezTo>
                  <a:cubicBezTo>
                    <a:pt x="514" y="4857"/>
                    <a:pt x="499" y="4773"/>
                    <a:pt x="476" y="4811"/>
                  </a:cubicBezTo>
                  <a:lnTo>
                    <a:pt x="499" y="4880"/>
                  </a:lnTo>
                  <a:lnTo>
                    <a:pt x="460" y="4865"/>
                  </a:lnTo>
                  <a:cubicBezTo>
                    <a:pt x="437" y="4788"/>
                    <a:pt x="460" y="4712"/>
                    <a:pt x="430" y="4658"/>
                  </a:cubicBezTo>
                  <a:cubicBezTo>
                    <a:pt x="414" y="4673"/>
                    <a:pt x="437" y="4696"/>
                    <a:pt x="414" y="4704"/>
                  </a:cubicBezTo>
                  <a:cubicBezTo>
                    <a:pt x="476" y="4804"/>
                    <a:pt x="384" y="4895"/>
                    <a:pt x="437" y="4995"/>
                  </a:cubicBezTo>
                  <a:cubicBezTo>
                    <a:pt x="384" y="5087"/>
                    <a:pt x="468" y="5248"/>
                    <a:pt x="414" y="5302"/>
                  </a:cubicBezTo>
                  <a:lnTo>
                    <a:pt x="414" y="5386"/>
                  </a:lnTo>
                  <a:cubicBezTo>
                    <a:pt x="460" y="5393"/>
                    <a:pt x="437" y="5455"/>
                    <a:pt x="453" y="5478"/>
                  </a:cubicBezTo>
                  <a:lnTo>
                    <a:pt x="422" y="5493"/>
                  </a:lnTo>
                  <a:cubicBezTo>
                    <a:pt x="453" y="5493"/>
                    <a:pt x="460" y="5539"/>
                    <a:pt x="437" y="5539"/>
                  </a:cubicBezTo>
                  <a:cubicBezTo>
                    <a:pt x="491" y="5616"/>
                    <a:pt x="460" y="5700"/>
                    <a:pt x="499" y="5776"/>
                  </a:cubicBezTo>
                  <a:cubicBezTo>
                    <a:pt x="506" y="5746"/>
                    <a:pt x="529" y="5784"/>
                    <a:pt x="537" y="5799"/>
                  </a:cubicBezTo>
                  <a:lnTo>
                    <a:pt x="491" y="5784"/>
                  </a:lnTo>
                  <a:cubicBezTo>
                    <a:pt x="476" y="5861"/>
                    <a:pt x="537" y="5922"/>
                    <a:pt x="552" y="5991"/>
                  </a:cubicBezTo>
                  <a:cubicBezTo>
                    <a:pt x="506" y="5999"/>
                    <a:pt x="537" y="6083"/>
                    <a:pt x="567" y="6083"/>
                  </a:cubicBezTo>
                  <a:lnTo>
                    <a:pt x="552" y="6129"/>
                  </a:lnTo>
                  <a:cubicBezTo>
                    <a:pt x="629" y="6152"/>
                    <a:pt x="590" y="6320"/>
                    <a:pt x="682" y="6382"/>
                  </a:cubicBezTo>
                  <a:cubicBezTo>
                    <a:pt x="644" y="6466"/>
                    <a:pt x="797" y="6543"/>
                    <a:pt x="759" y="6612"/>
                  </a:cubicBezTo>
                  <a:lnTo>
                    <a:pt x="721" y="6550"/>
                  </a:lnTo>
                  <a:cubicBezTo>
                    <a:pt x="698" y="6581"/>
                    <a:pt x="767" y="6627"/>
                    <a:pt x="782" y="6696"/>
                  </a:cubicBezTo>
                  <a:cubicBezTo>
                    <a:pt x="797" y="6726"/>
                    <a:pt x="682" y="6803"/>
                    <a:pt x="682" y="6803"/>
                  </a:cubicBezTo>
                  <a:lnTo>
                    <a:pt x="682" y="6849"/>
                  </a:lnTo>
                  <a:cubicBezTo>
                    <a:pt x="682" y="6849"/>
                    <a:pt x="889" y="6949"/>
                    <a:pt x="951" y="6972"/>
                  </a:cubicBezTo>
                  <a:cubicBezTo>
                    <a:pt x="958" y="7041"/>
                    <a:pt x="1042" y="7155"/>
                    <a:pt x="1104" y="7240"/>
                  </a:cubicBezTo>
                  <a:cubicBezTo>
                    <a:pt x="1456" y="7814"/>
                    <a:pt x="2046" y="8335"/>
                    <a:pt x="2804" y="8565"/>
                  </a:cubicBezTo>
                  <a:cubicBezTo>
                    <a:pt x="3180" y="8680"/>
                    <a:pt x="3601" y="8726"/>
                    <a:pt x="4023" y="8657"/>
                  </a:cubicBezTo>
                  <a:cubicBezTo>
                    <a:pt x="4452" y="8596"/>
                    <a:pt x="4827" y="8427"/>
                    <a:pt x="5133" y="8251"/>
                  </a:cubicBezTo>
                  <a:cubicBezTo>
                    <a:pt x="5448" y="8059"/>
                    <a:pt x="5700" y="7853"/>
                    <a:pt x="5938" y="7615"/>
                  </a:cubicBezTo>
                  <a:cubicBezTo>
                    <a:pt x="6175" y="7385"/>
                    <a:pt x="6390" y="7125"/>
                    <a:pt x="6566" y="6857"/>
                  </a:cubicBezTo>
                  <a:cubicBezTo>
                    <a:pt x="6941" y="6313"/>
                    <a:pt x="7202" y="5700"/>
                    <a:pt x="7347" y="5056"/>
                  </a:cubicBezTo>
                  <a:lnTo>
                    <a:pt x="7386" y="5079"/>
                  </a:lnTo>
                  <a:cubicBezTo>
                    <a:pt x="7294" y="5263"/>
                    <a:pt x="7301" y="5470"/>
                    <a:pt x="7202" y="5654"/>
                  </a:cubicBezTo>
                  <a:cubicBezTo>
                    <a:pt x="7217" y="5669"/>
                    <a:pt x="7210" y="5685"/>
                    <a:pt x="7210" y="5723"/>
                  </a:cubicBezTo>
                  <a:lnTo>
                    <a:pt x="7202" y="5692"/>
                  </a:lnTo>
                  <a:cubicBezTo>
                    <a:pt x="7171" y="5708"/>
                    <a:pt x="7202" y="5754"/>
                    <a:pt x="7164" y="5776"/>
                  </a:cubicBezTo>
                  <a:cubicBezTo>
                    <a:pt x="7171" y="5807"/>
                    <a:pt x="7194" y="5784"/>
                    <a:pt x="7202" y="5815"/>
                  </a:cubicBezTo>
                  <a:cubicBezTo>
                    <a:pt x="7110" y="5868"/>
                    <a:pt x="7072" y="5999"/>
                    <a:pt x="7056" y="6114"/>
                  </a:cubicBezTo>
                  <a:cubicBezTo>
                    <a:pt x="7010" y="6190"/>
                    <a:pt x="6949" y="6251"/>
                    <a:pt x="6941" y="6351"/>
                  </a:cubicBezTo>
                  <a:lnTo>
                    <a:pt x="6926" y="6351"/>
                  </a:lnTo>
                  <a:cubicBezTo>
                    <a:pt x="6888" y="6497"/>
                    <a:pt x="6750" y="6635"/>
                    <a:pt x="6735" y="6734"/>
                  </a:cubicBezTo>
                  <a:lnTo>
                    <a:pt x="6696" y="6742"/>
                  </a:lnTo>
                  <a:lnTo>
                    <a:pt x="6719" y="6742"/>
                  </a:lnTo>
                  <a:cubicBezTo>
                    <a:pt x="6589" y="6872"/>
                    <a:pt x="6566" y="7033"/>
                    <a:pt x="6413" y="7148"/>
                  </a:cubicBezTo>
                  <a:cubicBezTo>
                    <a:pt x="6436" y="7186"/>
                    <a:pt x="6351" y="7232"/>
                    <a:pt x="6321" y="7263"/>
                  </a:cubicBezTo>
                  <a:cubicBezTo>
                    <a:pt x="6275" y="7316"/>
                    <a:pt x="6260" y="7385"/>
                    <a:pt x="6221" y="7385"/>
                  </a:cubicBezTo>
                  <a:cubicBezTo>
                    <a:pt x="6198" y="7454"/>
                    <a:pt x="6160" y="7500"/>
                    <a:pt x="6091" y="7516"/>
                  </a:cubicBezTo>
                  <a:cubicBezTo>
                    <a:pt x="6068" y="7546"/>
                    <a:pt x="6122" y="7516"/>
                    <a:pt x="6099" y="7554"/>
                  </a:cubicBezTo>
                  <a:lnTo>
                    <a:pt x="6060" y="7554"/>
                  </a:lnTo>
                  <a:cubicBezTo>
                    <a:pt x="6053" y="7615"/>
                    <a:pt x="6007" y="7615"/>
                    <a:pt x="5984" y="7661"/>
                  </a:cubicBezTo>
                  <a:lnTo>
                    <a:pt x="5968" y="7646"/>
                  </a:lnTo>
                  <a:cubicBezTo>
                    <a:pt x="5945" y="7707"/>
                    <a:pt x="5892" y="7730"/>
                    <a:pt x="5861" y="7776"/>
                  </a:cubicBezTo>
                  <a:cubicBezTo>
                    <a:pt x="5831" y="7745"/>
                    <a:pt x="5854" y="7776"/>
                    <a:pt x="5815" y="7784"/>
                  </a:cubicBezTo>
                  <a:lnTo>
                    <a:pt x="5800" y="7837"/>
                  </a:lnTo>
                  <a:lnTo>
                    <a:pt x="5762" y="7830"/>
                  </a:lnTo>
                  <a:cubicBezTo>
                    <a:pt x="5762" y="7883"/>
                    <a:pt x="5670" y="7883"/>
                    <a:pt x="5639" y="7968"/>
                  </a:cubicBezTo>
                  <a:lnTo>
                    <a:pt x="5608" y="7952"/>
                  </a:lnTo>
                  <a:cubicBezTo>
                    <a:pt x="5547" y="8021"/>
                    <a:pt x="5356" y="8144"/>
                    <a:pt x="5356" y="8182"/>
                  </a:cubicBezTo>
                  <a:cubicBezTo>
                    <a:pt x="5317" y="8220"/>
                    <a:pt x="5248" y="8213"/>
                    <a:pt x="5225" y="8274"/>
                  </a:cubicBezTo>
                  <a:cubicBezTo>
                    <a:pt x="5172" y="8274"/>
                    <a:pt x="5095" y="8305"/>
                    <a:pt x="5087" y="8343"/>
                  </a:cubicBezTo>
                  <a:cubicBezTo>
                    <a:pt x="4789" y="8488"/>
                    <a:pt x="4490" y="8649"/>
                    <a:pt x="4092" y="8711"/>
                  </a:cubicBezTo>
                  <a:lnTo>
                    <a:pt x="4069" y="8734"/>
                  </a:lnTo>
                  <a:cubicBezTo>
                    <a:pt x="4030" y="8726"/>
                    <a:pt x="4023" y="8734"/>
                    <a:pt x="3977" y="8718"/>
                  </a:cubicBezTo>
                  <a:cubicBezTo>
                    <a:pt x="3754" y="8787"/>
                    <a:pt x="3463" y="8718"/>
                    <a:pt x="3226" y="8749"/>
                  </a:cubicBezTo>
                  <a:lnTo>
                    <a:pt x="3211" y="8718"/>
                  </a:lnTo>
                  <a:cubicBezTo>
                    <a:pt x="3111" y="8711"/>
                    <a:pt x="3027" y="8711"/>
                    <a:pt x="2942" y="8680"/>
                  </a:cubicBezTo>
                  <a:cubicBezTo>
                    <a:pt x="2942" y="8695"/>
                    <a:pt x="2950" y="8757"/>
                    <a:pt x="2866" y="8749"/>
                  </a:cubicBezTo>
                  <a:cubicBezTo>
                    <a:pt x="2843" y="8718"/>
                    <a:pt x="2873" y="8711"/>
                    <a:pt x="2827" y="8688"/>
                  </a:cubicBezTo>
                  <a:cubicBezTo>
                    <a:pt x="2812" y="8672"/>
                    <a:pt x="2881" y="8657"/>
                    <a:pt x="2889" y="8688"/>
                  </a:cubicBezTo>
                  <a:cubicBezTo>
                    <a:pt x="2927" y="8672"/>
                    <a:pt x="2843" y="8634"/>
                    <a:pt x="2843" y="8657"/>
                  </a:cubicBezTo>
                  <a:cubicBezTo>
                    <a:pt x="2736" y="8580"/>
                    <a:pt x="2605" y="8611"/>
                    <a:pt x="2513" y="8519"/>
                  </a:cubicBezTo>
                  <a:cubicBezTo>
                    <a:pt x="2475" y="8542"/>
                    <a:pt x="2414" y="8496"/>
                    <a:pt x="2375" y="8450"/>
                  </a:cubicBezTo>
                  <a:lnTo>
                    <a:pt x="2368" y="8465"/>
                  </a:lnTo>
                  <a:cubicBezTo>
                    <a:pt x="2276" y="8412"/>
                    <a:pt x="2184" y="8374"/>
                    <a:pt x="2107" y="8305"/>
                  </a:cubicBezTo>
                  <a:lnTo>
                    <a:pt x="2077" y="8328"/>
                  </a:lnTo>
                  <a:cubicBezTo>
                    <a:pt x="1962" y="8236"/>
                    <a:pt x="1770" y="8151"/>
                    <a:pt x="1724" y="8036"/>
                  </a:cubicBezTo>
                  <a:lnTo>
                    <a:pt x="1717" y="8059"/>
                  </a:lnTo>
                  <a:cubicBezTo>
                    <a:pt x="1602" y="7952"/>
                    <a:pt x="1464" y="7853"/>
                    <a:pt x="1380" y="7722"/>
                  </a:cubicBezTo>
                  <a:cubicBezTo>
                    <a:pt x="1280" y="7661"/>
                    <a:pt x="1180" y="7508"/>
                    <a:pt x="1104" y="7401"/>
                  </a:cubicBezTo>
                  <a:cubicBezTo>
                    <a:pt x="1073" y="7385"/>
                    <a:pt x="1081" y="7424"/>
                    <a:pt x="1050" y="7401"/>
                  </a:cubicBezTo>
                  <a:lnTo>
                    <a:pt x="1035" y="7378"/>
                  </a:lnTo>
                  <a:cubicBezTo>
                    <a:pt x="1111" y="7362"/>
                    <a:pt x="996" y="7270"/>
                    <a:pt x="981" y="7232"/>
                  </a:cubicBezTo>
                  <a:cubicBezTo>
                    <a:pt x="943" y="7240"/>
                    <a:pt x="1004" y="7270"/>
                    <a:pt x="996" y="7286"/>
                  </a:cubicBezTo>
                  <a:lnTo>
                    <a:pt x="943" y="7263"/>
                  </a:lnTo>
                  <a:cubicBezTo>
                    <a:pt x="974" y="7171"/>
                    <a:pt x="882" y="7109"/>
                    <a:pt x="866" y="7018"/>
                  </a:cubicBezTo>
                  <a:cubicBezTo>
                    <a:pt x="843" y="7002"/>
                    <a:pt x="851" y="7041"/>
                    <a:pt x="820" y="7018"/>
                  </a:cubicBezTo>
                  <a:lnTo>
                    <a:pt x="805" y="6995"/>
                  </a:lnTo>
                  <a:lnTo>
                    <a:pt x="843" y="7002"/>
                  </a:lnTo>
                  <a:cubicBezTo>
                    <a:pt x="843" y="6972"/>
                    <a:pt x="836" y="6956"/>
                    <a:pt x="805" y="6941"/>
                  </a:cubicBezTo>
                  <a:lnTo>
                    <a:pt x="774" y="6964"/>
                  </a:lnTo>
                  <a:lnTo>
                    <a:pt x="782" y="7010"/>
                  </a:lnTo>
                  <a:cubicBezTo>
                    <a:pt x="744" y="7002"/>
                    <a:pt x="767" y="6964"/>
                    <a:pt x="728" y="6956"/>
                  </a:cubicBezTo>
                  <a:cubicBezTo>
                    <a:pt x="744" y="6918"/>
                    <a:pt x="721" y="6895"/>
                    <a:pt x="705" y="6864"/>
                  </a:cubicBezTo>
                  <a:cubicBezTo>
                    <a:pt x="728" y="6849"/>
                    <a:pt x="728" y="6918"/>
                    <a:pt x="751" y="6926"/>
                  </a:cubicBezTo>
                  <a:cubicBezTo>
                    <a:pt x="767" y="6857"/>
                    <a:pt x="782" y="6933"/>
                    <a:pt x="805" y="6941"/>
                  </a:cubicBezTo>
                  <a:cubicBezTo>
                    <a:pt x="805" y="6857"/>
                    <a:pt x="767" y="6887"/>
                    <a:pt x="751" y="6811"/>
                  </a:cubicBezTo>
                  <a:lnTo>
                    <a:pt x="728" y="6841"/>
                  </a:lnTo>
                  <a:lnTo>
                    <a:pt x="721" y="6818"/>
                  </a:lnTo>
                  <a:lnTo>
                    <a:pt x="705" y="6849"/>
                  </a:lnTo>
                  <a:cubicBezTo>
                    <a:pt x="659" y="6826"/>
                    <a:pt x="652" y="6788"/>
                    <a:pt x="606" y="6765"/>
                  </a:cubicBezTo>
                  <a:cubicBezTo>
                    <a:pt x="606" y="6734"/>
                    <a:pt x="606" y="6726"/>
                    <a:pt x="621" y="6711"/>
                  </a:cubicBezTo>
                  <a:cubicBezTo>
                    <a:pt x="606" y="6688"/>
                    <a:pt x="544" y="6673"/>
                    <a:pt x="544" y="6627"/>
                  </a:cubicBezTo>
                  <a:lnTo>
                    <a:pt x="590" y="6650"/>
                  </a:lnTo>
                  <a:cubicBezTo>
                    <a:pt x="590" y="6619"/>
                    <a:pt x="567" y="6612"/>
                    <a:pt x="544" y="6619"/>
                  </a:cubicBezTo>
                  <a:cubicBezTo>
                    <a:pt x="514" y="6596"/>
                    <a:pt x="544" y="6558"/>
                    <a:pt x="529" y="6550"/>
                  </a:cubicBezTo>
                  <a:cubicBezTo>
                    <a:pt x="537" y="6543"/>
                    <a:pt x="552" y="6558"/>
                    <a:pt x="552" y="6520"/>
                  </a:cubicBezTo>
                  <a:cubicBezTo>
                    <a:pt x="499" y="6504"/>
                    <a:pt x="437" y="6397"/>
                    <a:pt x="491" y="6382"/>
                  </a:cubicBezTo>
                  <a:cubicBezTo>
                    <a:pt x="468" y="6351"/>
                    <a:pt x="476" y="6313"/>
                    <a:pt x="437" y="6290"/>
                  </a:cubicBezTo>
                  <a:cubicBezTo>
                    <a:pt x="468" y="6236"/>
                    <a:pt x="391" y="6198"/>
                    <a:pt x="430" y="6160"/>
                  </a:cubicBezTo>
                  <a:cubicBezTo>
                    <a:pt x="345" y="6137"/>
                    <a:pt x="422" y="6014"/>
                    <a:pt x="353" y="5968"/>
                  </a:cubicBezTo>
                  <a:cubicBezTo>
                    <a:pt x="353" y="5899"/>
                    <a:pt x="315" y="5845"/>
                    <a:pt x="322" y="5776"/>
                  </a:cubicBezTo>
                  <a:cubicBezTo>
                    <a:pt x="338" y="5746"/>
                    <a:pt x="338" y="5815"/>
                    <a:pt x="345" y="5769"/>
                  </a:cubicBezTo>
                  <a:cubicBezTo>
                    <a:pt x="269" y="5677"/>
                    <a:pt x="322" y="5562"/>
                    <a:pt x="269" y="5470"/>
                  </a:cubicBezTo>
                  <a:lnTo>
                    <a:pt x="261" y="5508"/>
                  </a:lnTo>
                  <a:lnTo>
                    <a:pt x="230" y="5508"/>
                  </a:lnTo>
                  <a:cubicBezTo>
                    <a:pt x="230" y="5462"/>
                    <a:pt x="246" y="5409"/>
                    <a:pt x="238" y="5363"/>
                  </a:cubicBezTo>
                  <a:lnTo>
                    <a:pt x="223" y="5393"/>
                  </a:lnTo>
                  <a:cubicBezTo>
                    <a:pt x="200" y="5409"/>
                    <a:pt x="223" y="5355"/>
                    <a:pt x="192" y="5355"/>
                  </a:cubicBezTo>
                  <a:lnTo>
                    <a:pt x="207" y="5324"/>
                  </a:lnTo>
                  <a:cubicBezTo>
                    <a:pt x="131" y="5294"/>
                    <a:pt x="223" y="5202"/>
                    <a:pt x="161" y="5141"/>
                  </a:cubicBezTo>
                  <a:cubicBezTo>
                    <a:pt x="169" y="5118"/>
                    <a:pt x="192" y="5118"/>
                    <a:pt x="207" y="5141"/>
                  </a:cubicBezTo>
                  <a:lnTo>
                    <a:pt x="223" y="5087"/>
                  </a:lnTo>
                  <a:lnTo>
                    <a:pt x="192" y="5118"/>
                  </a:lnTo>
                  <a:cubicBezTo>
                    <a:pt x="161" y="5095"/>
                    <a:pt x="169" y="5079"/>
                    <a:pt x="161" y="5056"/>
                  </a:cubicBezTo>
                  <a:lnTo>
                    <a:pt x="200" y="5064"/>
                  </a:lnTo>
                  <a:cubicBezTo>
                    <a:pt x="169" y="5018"/>
                    <a:pt x="192" y="4964"/>
                    <a:pt x="184" y="4903"/>
                  </a:cubicBezTo>
                  <a:cubicBezTo>
                    <a:pt x="192" y="4895"/>
                    <a:pt x="207" y="4926"/>
                    <a:pt x="223" y="4888"/>
                  </a:cubicBezTo>
                  <a:cubicBezTo>
                    <a:pt x="154" y="4857"/>
                    <a:pt x="192" y="4696"/>
                    <a:pt x="161" y="4635"/>
                  </a:cubicBezTo>
                  <a:cubicBezTo>
                    <a:pt x="192" y="4620"/>
                    <a:pt x="184" y="4558"/>
                    <a:pt x="207" y="4604"/>
                  </a:cubicBezTo>
                  <a:cubicBezTo>
                    <a:pt x="223" y="4581"/>
                    <a:pt x="200" y="4566"/>
                    <a:pt x="184" y="4566"/>
                  </a:cubicBezTo>
                  <a:cubicBezTo>
                    <a:pt x="184" y="4528"/>
                    <a:pt x="238" y="4528"/>
                    <a:pt x="207" y="4482"/>
                  </a:cubicBezTo>
                  <a:lnTo>
                    <a:pt x="200" y="4528"/>
                  </a:lnTo>
                  <a:lnTo>
                    <a:pt x="184" y="4520"/>
                  </a:lnTo>
                  <a:cubicBezTo>
                    <a:pt x="192" y="4443"/>
                    <a:pt x="230" y="4367"/>
                    <a:pt x="184" y="4283"/>
                  </a:cubicBezTo>
                  <a:cubicBezTo>
                    <a:pt x="207" y="4290"/>
                    <a:pt x="207" y="4283"/>
                    <a:pt x="246" y="4252"/>
                  </a:cubicBezTo>
                  <a:cubicBezTo>
                    <a:pt x="230" y="4221"/>
                    <a:pt x="207" y="4252"/>
                    <a:pt x="192" y="4275"/>
                  </a:cubicBezTo>
                  <a:cubicBezTo>
                    <a:pt x="146" y="4221"/>
                    <a:pt x="230" y="4183"/>
                    <a:pt x="192" y="4137"/>
                  </a:cubicBezTo>
                  <a:cubicBezTo>
                    <a:pt x="223" y="4091"/>
                    <a:pt x="230" y="4168"/>
                    <a:pt x="261" y="4137"/>
                  </a:cubicBezTo>
                  <a:cubicBezTo>
                    <a:pt x="238" y="4106"/>
                    <a:pt x="223" y="4122"/>
                    <a:pt x="200" y="4099"/>
                  </a:cubicBezTo>
                  <a:cubicBezTo>
                    <a:pt x="184" y="4060"/>
                    <a:pt x="230" y="4068"/>
                    <a:pt x="223" y="4053"/>
                  </a:cubicBezTo>
                  <a:lnTo>
                    <a:pt x="246" y="4083"/>
                  </a:lnTo>
                  <a:cubicBezTo>
                    <a:pt x="261" y="4053"/>
                    <a:pt x="246" y="4007"/>
                    <a:pt x="230" y="4014"/>
                  </a:cubicBezTo>
                  <a:cubicBezTo>
                    <a:pt x="276" y="3969"/>
                    <a:pt x="238" y="3953"/>
                    <a:pt x="299" y="3930"/>
                  </a:cubicBezTo>
                  <a:cubicBezTo>
                    <a:pt x="284" y="3869"/>
                    <a:pt x="299" y="3869"/>
                    <a:pt x="322" y="3815"/>
                  </a:cubicBezTo>
                  <a:cubicBezTo>
                    <a:pt x="315" y="3800"/>
                    <a:pt x="284" y="3831"/>
                    <a:pt x="284" y="3785"/>
                  </a:cubicBezTo>
                  <a:lnTo>
                    <a:pt x="246" y="3815"/>
                  </a:lnTo>
                  <a:cubicBezTo>
                    <a:pt x="238" y="3838"/>
                    <a:pt x="276" y="3831"/>
                    <a:pt x="238" y="3861"/>
                  </a:cubicBezTo>
                  <a:lnTo>
                    <a:pt x="261" y="3869"/>
                  </a:lnTo>
                  <a:cubicBezTo>
                    <a:pt x="246" y="3915"/>
                    <a:pt x="230" y="4083"/>
                    <a:pt x="184" y="4045"/>
                  </a:cubicBezTo>
                  <a:lnTo>
                    <a:pt x="200" y="4099"/>
                  </a:lnTo>
                  <a:cubicBezTo>
                    <a:pt x="169" y="4129"/>
                    <a:pt x="154" y="4099"/>
                    <a:pt x="154" y="4060"/>
                  </a:cubicBezTo>
                  <a:cubicBezTo>
                    <a:pt x="146" y="4083"/>
                    <a:pt x="131" y="4168"/>
                    <a:pt x="169" y="4129"/>
                  </a:cubicBezTo>
                  <a:cubicBezTo>
                    <a:pt x="169" y="4168"/>
                    <a:pt x="146" y="4198"/>
                    <a:pt x="184" y="4237"/>
                  </a:cubicBezTo>
                  <a:lnTo>
                    <a:pt x="146" y="4206"/>
                  </a:lnTo>
                  <a:cubicBezTo>
                    <a:pt x="115" y="4237"/>
                    <a:pt x="154" y="4321"/>
                    <a:pt x="108" y="4290"/>
                  </a:cubicBezTo>
                  <a:lnTo>
                    <a:pt x="123" y="4313"/>
                  </a:lnTo>
                  <a:cubicBezTo>
                    <a:pt x="123" y="4336"/>
                    <a:pt x="123" y="4367"/>
                    <a:pt x="93" y="4398"/>
                  </a:cubicBezTo>
                  <a:lnTo>
                    <a:pt x="123" y="4405"/>
                  </a:lnTo>
                  <a:lnTo>
                    <a:pt x="123" y="4466"/>
                  </a:lnTo>
                  <a:lnTo>
                    <a:pt x="93" y="4451"/>
                  </a:lnTo>
                  <a:cubicBezTo>
                    <a:pt x="115" y="4528"/>
                    <a:pt x="115" y="4597"/>
                    <a:pt x="108" y="4666"/>
                  </a:cubicBezTo>
                  <a:lnTo>
                    <a:pt x="77" y="4635"/>
                  </a:lnTo>
                  <a:cubicBezTo>
                    <a:pt x="54" y="4666"/>
                    <a:pt x="85" y="4681"/>
                    <a:pt x="54" y="4712"/>
                  </a:cubicBezTo>
                  <a:cubicBezTo>
                    <a:pt x="47" y="4681"/>
                    <a:pt x="39" y="4643"/>
                    <a:pt x="70" y="4620"/>
                  </a:cubicBezTo>
                  <a:cubicBezTo>
                    <a:pt x="16" y="4589"/>
                    <a:pt x="77" y="4505"/>
                    <a:pt x="47" y="4451"/>
                  </a:cubicBezTo>
                  <a:cubicBezTo>
                    <a:pt x="31" y="4558"/>
                    <a:pt x="39" y="4666"/>
                    <a:pt x="31" y="4750"/>
                  </a:cubicBezTo>
                  <a:lnTo>
                    <a:pt x="47" y="4719"/>
                  </a:lnTo>
                  <a:cubicBezTo>
                    <a:pt x="85" y="4773"/>
                    <a:pt x="1" y="4781"/>
                    <a:pt x="31" y="4827"/>
                  </a:cubicBezTo>
                  <a:lnTo>
                    <a:pt x="39" y="4781"/>
                  </a:lnTo>
                  <a:cubicBezTo>
                    <a:pt x="70" y="4796"/>
                    <a:pt x="31" y="4819"/>
                    <a:pt x="70" y="4850"/>
                  </a:cubicBezTo>
                  <a:lnTo>
                    <a:pt x="39" y="4834"/>
                  </a:lnTo>
                  <a:lnTo>
                    <a:pt x="39" y="4873"/>
                  </a:lnTo>
                  <a:cubicBezTo>
                    <a:pt x="77" y="4888"/>
                    <a:pt x="70" y="5026"/>
                    <a:pt x="54" y="5087"/>
                  </a:cubicBezTo>
                  <a:cubicBezTo>
                    <a:pt x="31" y="5102"/>
                    <a:pt x="70" y="5049"/>
                    <a:pt x="39" y="5041"/>
                  </a:cubicBezTo>
                  <a:cubicBezTo>
                    <a:pt x="54" y="5141"/>
                    <a:pt x="70" y="5248"/>
                    <a:pt x="70" y="5363"/>
                  </a:cubicBezTo>
                  <a:lnTo>
                    <a:pt x="39" y="5347"/>
                  </a:lnTo>
                  <a:cubicBezTo>
                    <a:pt x="8" y="5386"/>
                    <a:pt x="54" y="5401"/>
                    <a:pt x="77" y="5393"/>
                  </a:cubicBezTo>
                  <a:cubicBezTo>
                    <a:pt x="85" y="5439"/>
                    <a:pt x="39" y="5393"/>
                    <a:pt x="39" y="5439"/>
                  </a:cubicBezTo>
                  <a:cubicBezTo>
                    <a:pt x="54" y="5478"/>
                    <a:pt x="54" y="5401"/>
                    <a:pt x="77" y="5432"/>
                  </a:cubicBezTo>
                  <a:cubicBezTo>
                    <a:pt x="85" y="5501"/>
                    <a:pt x="131" y="5554"/>
                    <a:pt x="108" y="5623"/>
                  </a:cubicBezTo>
                  <a:cubicBezTo>
                    <a:pt x="154" y="5639"/>
                    <a:pt x="131" y="5669"/>
                    <a:pt x="161" y="5708"/>
                  </a:cubicBezTo>
                  <a:cubicBezTo>
                    <a:pt x="154" y="5738"/>
                    <a:pt x="146" y="5715"/>
                    <a:pt x="131" y="5746"/>
                  </a:cubicBezTo>
                  <a:cubicBezTo>
                    <a:pt x="169" y="5792"/>
                    <a:pt x="169" y="5845"/>
                    <a:pt x="192" y="5891"/>
                  </a:cubicBezTo>
                  <a:lnTo>
                    <a:pt x="161" y="5845"/>
                  </a:lnTo>
                  <a:cubicBezTo>
                    <a:pt x="146" y="5884"/>
                    <a:pt x="169" y="5937"/>
                    <a:pt x="207" y="5968"/>
                  </a:cubicBezTo>
                  <a:cubicBezTo>
                    <a:pt x="207" y="5999"/>
                    <a:pt x="184" y="5968"/>
                    <a:pt x="169" y="5999"/>
                  </a:cubicBezTo>
                  <a:lnTo>
                    <a:pt x="123" y="5945"/>
                  </a:lnTo>
                  <a:cubicBezTo>
                    <a:pt x="154" y="6045"/>
                    <a:pt x="184" y="6114"/>
                    <a:pt x="246" y="6190"/>
                  </a:cubicBezTo>
                  <a:cubicBezTo>
                    <a:pt x="246" y="6236"/>
                    <a:pt x="200" y="6167"/>
                    <a:pt x="200" y="6206"/>
                  </a:cubicBezTo>
                  <a:cubicBezTo>
                    <a:pt x="230" y="6290"/>
                    <a:pt x="269" y="6366"/>
                    <a:pt x="269" y="6466"/>
                  </a:cubicBezTo>
                  <a:cubicBezTo>
                    <a:pt x="322" y="6497"/>
                    <a:pt x="307" y="6535"/>
                    <a:pt x="307" y="6558"/>
                  </a:cubicBezTo>
                  <a:lnTo>
                    <a:pt x="345" y="6558"/>
                  </a:lnTo>
                  <a:cubicBezTo>
                    <a:pt x="322" y="6635"/>
                    <a:pt x="460" y="6742"/>
                    <a:pt x="414" y="6780"/>
                  </a:cubicBezTo>
                  <a:cubicBezTo>
                    <a:pt x="460" y="6880"/>
                    <a:pt x="499" y="7018"/>
                    <a:pt x="567" y="7071"/>
                  </a:cubicBezTo>
                  <a:cubicBezTo>
                    <a:pt x="552" y="7132"/>
                    <a:pt x="621" y="7163"/>
                    <a:pt x="613" y="7232"/>
                  </a:cubicBezTo>
                  <a:cubicBezTo>
                    <a:pt x="659" y="7247"/>
                    <a:pt x="652" y="7286"/>
                    <a:pt x="705" y="7309"/>
                  </a:cubicBezTo>
                  <a:cubicBezTo>
                    <a:pt x="721" y="7339"/>
                    <a:pt x="690" y="7324"/>
                    <a:pt x="698" y="7355"/>
                  </a:cubicBezTo>
                  <a:cubicBezTo>
                    <a:pt x="813" y="7531"/>
                    <a:pt x="951" y="7684"/>
                    <a:pt x="1065" y="7860"/>
                  </a:cubicBezTo>
                  <a:cubicBezTo>
                    <a:pt x="1081" y="7853"/>
                    <a:pt x="1104" y="7860"/>
                    <a:pt x="1081" y="7837"/>
                  </a:cubicBezTo>
                  <a:cubicBezTo>
                    <a:pt x="1188" y="7975"/>
                    <a:pt x="1303" y="8121"/>
                    <a:pt x="1464" y="8220"/>
                  </a:cubicBezTo>
                  <a:cubicBezTo>
                    <a:pt x="1510" y="8236"/>
                    <a:pt x="1510" y="8297"/>
                    <a:pt x="1548" y="8320"/>
                  </a:cubicBezTo>
                  <a:lnTo>
                    <a:pt x="1571" y="8305"/>
                  </a:lnTo>
                  <a:cubicBezTo>
                    <a:pt x="1609" y="8351"/>
                    <a:pt x="1655" y="8397"/>
                    <a:pt x="1740" y="8427"/>
                  </a:cubicBezTo>
                  <a:lnTo>
                    <a:pt x="1770" y="8488"/>
                  </a:lnTo>
                  <a:cubicBezTo>
                    <a:pt x="1962" y="8573"/>
                    <a:pt x="2123" y="8688"/>
                    <a:pt x="2307" y="8780"/>
                  </a:cubicBezTo>
                  <a:lnTo>
                    <a:pt x="2329" y="8772"/>
                  </a:lnTo>
                  <a:cubicBezTo>
                    <a:pt x="2644" y="8948"/>
                    <a:pt x="3019" y="9009"/>
                    <a:pt x="3402" y="9063"/>
                  </a:cubicBezTo>
                  <a:cubicBezTo>
                    <a:pt x="3463" y="9032"/>
                    <a:pt x="3724" y="9071"/>
                    <a:pt x="3908" y="9048"/>
                  </a:cubicBezTo>
                  <a:cubicBezTo>
                    <a:pt x="4000" y="9040"/>
                    <a:pt x="4076" y="9009"/>
                    <a:pt x="4145" y="9025"/>
                  </a:cubicBezTo>
                  <a:lnTo>
                    <a:pt x="4191" y="8994"/>
                  </a:lnTo>
                  <a:cubicBezTo>
                    <a:pt x="4245" y="9032"/>
                    <a:pt x="4337" y="8948"/>
                    <a:pt x="4421" y="8963"/>
                  </a:cubicBezTo>
                  <a:cubicBezTo>
                    <a:pt x="4597" y="8879"/>
                    <a:pt x="4858" y="8841"/>
                    <a:pt x="5026" y="8718"/>
                  </a:cubicBezTo>
                  <a:lnTo>
                    <a:pt x="5072" y="8726"/>
                  </a:lnTo>
                  <a:cubicBezTo>
                    <a:pt x="5287" y="8573"/>
                    <a:pt x="5516" y="8496"/>
                    <a:pt x="5677" y="8320"/>
                  </a:cubicBezTo>
                  <a:cubicBezTo>
                    <a:pt x="5785" y="8297"/>
                    <a:pt x="5823" y="8190"/>
                    <a:pt x="5915" y="8159"/>
                  </a:cubicBezTo>
                  <a:cubicBezTo>
                    <a:pt x="5938" y="8090"/>
                    <a:pt x="6014" y="8090"/>
                    <a:pt x="6030" y="8036"/>
                  </a:cubicBezTo>
                  <a:cubicBezTo>
                    <a:pt x="6168" y="7952"/>
                    <a:pt x="6275" y="7837"/>
                    <a:pt x="6374" y="7707"/>
                  </a:cubicBezTo>
                  <a:cubicBezTo>
                    <a:pt x="6627" y="7470"/>
                    <a:pt x="6819" y="7171"/>
                    <a:pt x="7018" y="6895"/>
                  </a:cubicBezTo>
                  <a:lnTo>
                    <a:pt x="7018" y="6857"/>
                  </a:lnTo>
                  <a:lnTo>
                    <a:pt x="7041" y="6857"/>
                  </a:lnTo>
                  <a:cubicBezTo>
                    <a:pt x="7125" y="6696"/>
                    <a:pt x="7194" y="6581"/>
                    <a:pt x="7255" y="6405"/>
                  </a:cubicBezTo>
                  <a:lnTo>
                    <a:pt x="7294" y="6389"/>
                  </a:lnTo>
                  <a:cubicBezTo>
                    <a:pt x="7309" y="6359"/>
                    <a:pt x="7271" y="6359"/>
                    <a:pt x="7309" y="6320"/>
                  </a:cubicBezTo>
                  <a:lnTo>
                    <a:pt x="7309" y="6351"/>
                  </a:lnTo>
                  <a:lnTo>
                    <a:pt x="7317" y="6290"/>
                  </a:lnTo>
                  <a:cubicBezTo>
                    <a:pt x="7616" y="5677"/>
                    <a:pt x="7776" y="5026"/>
                    <a:pt x="7807" y="4336"/>
                  </a:cubicBezTo>
                  <a:cubicBezTo>
                    <a:pt x="7822" y="3647"/>
                    <a:pt x="7707" y="2911"/>
                    <a:pt x="7324" y="2191"/>
                  </a:cubicBezTo>
                  <a:lnTo>
                    <a:pt x="7294" y="2176"/>
                  </a:lnTo>
                  <a:cubicBezTo>
                    <a:pt x="7210" y="1977"/>
                    <a:pt x="7041" y="1808"/>
                    <a:pt x="6918" y="1617"/>
                  </a:cubicBezTo>
                  <a:cubicBezTo>
                    <a:pt x="6895" y="1594"/>
                    <a:pt x="6834" y="1594"/>
                    <a:pt x="6865" y="1563"/>
                  </a:cubicBezTo>
                  <a:cubicBezTo>
                    <a:pt x="6834" y="1555"/>
                    <a:pt x="6773" y="1494"/>
                    <a:pt x="6742" y="1440"/>
                  </a:cubicBezTo>
                  <a:lnTo>
                    <a:pt x="6689" y="1425"/>
                  </a:lnTo>
                  <a:cubicBezTo>
                    <a:pt x="6643" y="1371"/>
                    <a:pt x="6604" y="1325"/>
                    <a:pt x="6528" y="1287"/>
                  </a:cubicBezTo>
                  <a:cubicBezTo>
                    <a:pt x="6306" y="1034"/>
                    <a:pt x="6022" y="927"/>
                    <a:pt x="5815" y="720"/>
                  </a:cubicBezTo>
                  <a:lnTo>
                    <a:pt x="5769" y="720"/>
                  </a:lnTo>
                  <a:cubicBezTo>
                    <a:pt x="5746" y="674"/>
                    <a:pt x="5670" y="636"/>
                    <a:pt x="5631" y="644"/>
                  </a:cubicBezTo>
                  <a:lnTo>
                    <a:pt x="5631" y="605"/>
                  </a:lnTo>
                  <a:cubicBezTo>
                    <a:pt x="5593" y="636"/>
                    <a:pt x="5578" y="598"/>
                    <a:pt x="5562" y="575"/>
                  </a:cubicBezTo>
                  <a:cubicBezTo>
                    <a:pt x="5478" y="575"/>
                    <a:pt x="5402" y="521"/>
                    <a:pt x="5317" y="467"/>
                  </a:cubicBezTo>
                  <a:lnTo>
                    <a:pt x="5325" y="444"/>
                  </a:lnTo>
                  <a:cubicBezTo>
                    <a:pt x="5302" y="421"/>
                    <a:pt x="5279" y="467"/>
                    <a:pt x="5248" y="421"/>
                  </a:cubicBezTo>
                  <a:lnTo>
                    <a:pt x="5248" y="444"/>
                  </a:lnTo>
                  <a:cubicBezTo>
                    <a:pt x="5218" y="444"/>
                    <a:pt x="5210" y="414"/>
                    <a:pt x="5179" y="421"/>
                  </a:cubicBezTo>
                  <a:lnTo>
                    <a:pt x="5187" y="406"/>
                  </a:lnTo>
                  <a:cubicBezTo>
                    <a:pt x="5156" y="406"/>
                    <a:pt x="5103" y="406"/>
                    <a:pt x="5057" y="376"/>
                  </a:cubicBezTo>
                  <a:cubicBezTo>
                    <a:pt x="5049" y="337"/>
                    <a:pt x="5087" y="376"/>
                    <a:pt x="5110" y="368"/>
                  </a:cubicBezTo>
                  <a:cubicBezTo>
                    <a:pt x="5003" y="353"/>
                    <a:pt x="4919" y="330"/>
                    <a:pt x="4827" y="307"/>
                  </a:cubicBezTo>
                  <a:lnTo>
                    <a:pt x="4796" y="268"/>
                  </a:lnTo>
                  <a:cubicBezTo>
                    <a:pt x="4812" y="253"/>
                    <a:pt x="4766" y="276"/>
                    <a:pt x="4796" y="299"/>
                  </a:cubicBezTo>
                  <a:cubicBezTo>
                    <a:pt x="4750" y="307"/>
                    <a:pt x="4712" y="291"/>
                    <a:pt x="4643" y="291"/>
                  </a:cubicBezTo>
                  <a:cubicBezTo>
                    <a:pt x="4643" y="261"/>
                    <a:pt x="4589" y="253"/>
                    <a:pt x="4620" y="238"/>
                  </a:cubicBezTo>
                  <a:cubicBezTo>
                    <a:pt x="4605" y="222"/>
                    <a:pt x="4582" y="268"/>
                    <a:pt x="4551" y="215"/>
                  </a:cubicBezTo>
                  <a:cubicBezTo>
                    <a:pt x="4498" y="222"/>
                    <a:pt x="4559" y="238"/>
                    <a:pt x="4566" y="238"/>
                  </a:cubicBezTo>
                  <a:cubicBezTo>
                    <a:pt x="4498" y="253"/>
                    <a:pt x="4459" y="215"/>
                    <a:pt x="4398" y="222"/>
                  </a:cubicBezTo>
                  <a:lnTo>
                    <a:pt x="4413" y="199"/>
                  </a:lnTo>
                  <a:cubicBezTo>
                    <a:pt x="4406" y="192"/>
                    <a:pt x="4375" y="199"/>
                    <a:pt x="4375" y="176"/>
                  </a:cubicBezTo>
                  <a:cubicBezTo>
                    <a:pt x="4375" y="215"/>
                    <a:pt x="4344" y="176"/>
                    <a:pt x="4306" y="192"/>
                  </a:cubicBezTo>
                  <a:cubicBezTo>
                    <a:pt x="4191" y="107"/>
                    <a:pt x="4015" y="192"/>
                    <a:pt x="3908" y="107"/>
                  </a:cubicBezTo>
                  <a:cubicBezTo>
                    <a:pt x="3869" y="153"/>
                    <a:pt x="3793" y="123"/>
                    <a:pt x="3739" y="123"/>
                  </a:cubicBezTo>
                  <a:cubicBezTo>
                    <a:pt x="3754" y="84"/>
                    <a:pt x="3808" y="123"/>
                    <a:pt x="3846" y="107"/>
                  </a:cubicBezTo>
                  <a:lnTo>
                    <a:pt x="3808" y="77"/>
                  </a:lnTo>
                  <a:cubicBezTo>
                    <a:pt x="3854" y="69"/>
                    <a:pt x="3908" y="46"/>
                    <a:pt x="3954" y="46"/>
                  </a:cubicBezTo>
                  <a:cubicBezTo>
                    <a:pt x="3931" y="107"/>
                    <a:pt x="4069" y="77"/>
                    <a:pt x="4099" y="77"/>
                  </a:cubicBezTo>
                  <a:cubicBezTo>
                    <a:pt x="4007" y="31"/>
                    <a:pt x="3854" y="8"/>
                    <a:pt x="3770" y="46"/>
                  </a:cubicBezTo>
                  <a:lnTo>
                    <a:pt x="3800" y="23"/>
                  </a:lnTo>
                  <a:cubicBezTo>
                    <a:pt x="3754" y="23"/>
                    <a:pt x="3647" y="0"/>
                    <a:pt x="3640" y="61"/>
                  </a:cubicBezTo>
                  <a:cubicBezTo>
                    <a:pt x="3609" y="69"/>
                    <a:pt x="3617" y="31"/>
                    <a:pt x="3609" y="23"/>
                  </a:cubicBezTo>
                  <a:cubicBezTo>
                    <a:pt x="3509" y="46"/>
                    <a:pt x="3456" y="38"/>
                    <a:pt x="3348" y="69"/>
                  </a:cubicBezTo>
                  <a:cubicBezTo>
                    <a:pt x="3233" y="61"/>
                    <a:pt x="3111" y="46"/>
                    <a:pt x="2988" y="107"/>
                  </a:cubicBezTo>
                  <a:cubicBezTo>
                    <a:pt x="2919" y="100"/>
                    <a:pt x="2804" y="123"/>
                    <a:pt x="2759" y="161"/>
                  </a:cubicBezTo>
                  <a:cubicBezTo>
                    <a:pt x="2605" y="146"/>
                    <a:pt x="2352" y="307"/>
                    <a:pt x="2153" y="261"/>
                  </a:cubicBezTo>
                  <a:cubicBezTo>
                    <a:pt x="2207" y="330"/>
                    <a:pt x="2046" y="314"/>
                    <a:pt x="2069" y="383"/>
                  </a:cubicBezTo>
                  <a:cubicBezTo>
                    <a:pt x="2031" y="383"/>
                    <a:pt x="2000" y="460"/>
                    <a:pt x="1954" y="429"/>
                  </a:cubicBezTo>
                  <a:cubicBezTo>
                    <a:pt x="1809" y="529"/>
                    <a:pt x="1663" y="575"/>
                    <a:pt x="1494" y="575"/>
                  </a:cubicBezTo>
                  <a:lnTo>
                    <a:pt x="1479" y="644"/>
                  </a:lnTo>
                  <a:cubicBezTo>
                    <a:pt x="1464" y="659"/>
                    <a:pt x="1433" y="651"/>
                    <a:pt x="1403" y="644"/>
                  </a:cubicBezTo>
                  <a:cubicBezTo>
                    <a:pt x="1395" y="674"/>
                    <a:pt x="1364" y="674"/>
                    <a:pt x="1349" y="682"/>
                  </a:cubicBezTo>
                  <a:cubicBezTo>
                    <a:pt x="1349" y="720"/>
                    <a:pt x="1326" y="720"/>
                    <a:pt x="1326" y="759"/>
                  </a:cubicBezTo>
                  <a:lnTo>
                    <a:pt x="1364" y="736"/>
                  </a:lnTo>
                  <a:cubicBezTo>
                    <a:pt x="1288" y="812"/>
                    <a:pt x="1150" y="873"/>
                    <a:pt x="1019" y="873"/>
                  </a:cubicBezTo>
                  <a:cubicBezTo>
                    <a:pt x="1035" y="919"/>
                    <a:pt x="996" y="942"/>
                    <a:pt x="943" y="958"/>
                  </a:cubicBezTo>
                  <a:cubicBezTo>
                    <a:pt x="905" y="1080"/>
                    <a:pt x="828" y="1180"/>
                    <a:pt x="751" y="1264"/>
                  </a:cubicBezTo>
                  <a:lnTo>
                    <a:pt x="698" y="1257"/>
                  </a:lnTo>
                  <a:cubicBezTo>
                    <a:pt x="728" y="1287"/>
                    <a:pt x="659" y="1310"/>
                    <a:pt x="652" y="1348"/>
                  </a:cubicBezTo>
                  <a:lnTo>
                    <a:pt x="644" y="1333"/>
                  </a:lnTo>
                  <a:cubicBezTo>
                    <a:pt x="567" y="1410"/>
                    <a:pt x="499" y="1463"/>
                    <a:pt x="468" y="1563"/>
                  </a:cubicBezTo>
                  <a:cubicBezTo>
                    <a:pt x="391" y="1640"/>
                    <a:pt x="307" y="1747"/>
                    <a:pt x="284" y="1846"/>
                  </a:cubicBezTo>
                  <a:cubicBezTo>
                    <a:pt x="230" y="1885"/>
                    <a:pt x="192" y="2030"/>
                    <a:pt x="184" y="2092"/>
                  </a:cubicBezTo>
                  <a:cubicBezTo>
                    <a:pt x="154" y="2184"/>
                    <a:pt x="131" y="2268"/>
                    <a:pt x="146" y="2367"/>
                  </a:cubicBezTo>
                  <a:lnTo>
                    <a:pt x="192" y="2367"/>
                  </a:lnTo>
                  <a:lnTo>
                    <a:pt x="184" y="2421"/>
                  </a:lnTo>
                  <a:cubicBezTo>
                    <a:pt x="207" y="2406"/>
                    <a:pt x="200" y="2383"/>
                    <a:pt x="230" y="2383"/>
                  </a:cubicBezTo>
                  <a:cubicBezTo>
                    <a:pt x="223" y="2337"/>
                    <a:pt x="299" y="2337"/>
                    <a:pt x="269" y="2298"/>
                  </a:cubicBezTo>
                  <a:lnTo>
                    <a:pt x="315" y="2291"/>
                  </a:lnTo>
                  <a:cubicBezTo>
                    <a:pt x="338" y="2252"/>
                    <a:pt x="361" y="2222"/>
                    <a:pt x="384" y="2191"/>
                  </a:cubicBezTo>
                  <a:cubicBezTo>
                    <a:pt x="384" y="2245"/>
                    <a:pt x="361" y="2252"/>
                    <a:pt x="376" y="2321"/>
                  </a:cubicBezTo>
                  <a:cubicBezTo>
                    <a:pt x="460" y="2206"/>
                    <a:pt x="583" y="2061"/>
                    <a:pt x="667" y="1885"/>
                  </a:cubicBezTo>
                  <a:lnTo>
                    <a:pt x="721" y="1869"/>
                  </a:lnTo>
                  <a:lnTo>
                    <a:pt x="698" y="1846"/>
                  </a:lnTo>
                  <a:lnTo>
                    <a:pt x="736" y="1800"/>
                  </a:lnTo>
                  <a:cubicBezTo>
                    <a:pt x="797" y="1831"/>
                    <a:pt x="797" y="1716"/>
                    <a:pt x="805" y="1670"/>
                  </a:cubicBezTo>
                  <a:lnTo>
                    <a:pt x="813" y="1732"/>
                  </a:lnTo>
                  <a:lnTo>
                    <a:pt x="874" y="1732"/>
                  </a:lnTo>
                  <a:cubicBezTo>
                    <a:pt x="859" y="1770"/>
                    <a:pt x="843" y="1754"/>
                    <a:pt x="851" y="1800"/>
                  </a:cubicBezTo>
                  <a:cubicBezTo>
                    <a:pt x="874" y="1808"/>
                    <a:pt x="851" y="1754"/>
                    <a:pt x="882" y="1770"/>
                  </a:cubicBezTo>
                  <a:lnTo>
                    <a:pt x="882" y="1724"/>
                  </a:lnTo>
                  <a:lnTo>
                    <a:pt x="897" y="1716"/>
                  </a:lnTo>
                  <a:lnTo>
                    <a:pt x="912" y="1785"/>
                  </a:lnTo>
                  <a:lnTo>
                    <a:pt x="897" y="1800"/>
                  </a:lnTo>
                  <a:cubicBezTo>
                    <a:pt x="889" y="1762"/>
                    <a:pt x="859" y="1823"/>
                    <a:pt x="851" y="1839"/>
                  </a:cubicBezTo>
                  <a:lnTo>
                    <a:pt x="820" y="1823"/>
                  </a:lnTo>
                  <a:cubicBezTo>
                    <a:pt x="782" y="1869"/>
                    <a:pt x="820" y="1923"/>
                    <a:pt x="782" y="1961"/>
                  </a:cubicBezTo>
                  <a:cubicBezTo>
                    <a:pt x="767" y="1946"/>
                    <a:pt x="790" y="1908"/>
                    <a:pt x="782" y="1877"/>
                  </a:cubicBezTo>
                  <a:cubicBezTo>
                    <a:pt x="767" y="1885"/>
                    <a:pt x="736" y="1923"/>
                    <a:pt x="767" y="1946"/>
                  </a:cubicBezTo>
                  <a:cubicBezTo>
                    <a:pt x="705" y="1961"/>
                    <a:pt x="690" y="2038"/>
                    <a:pt x="667" y="2099"/>
                  </a:cubicBezTo>
                  <a:cubicBezTo>
                    <a:pt x="705" y="2092"/>
                    <a:pt x="705" y="2030"/>
                    <a:pt x="728" y="1992"/>
                  </a:cubicBezTo>
                  <a:cubicBezTo>
                    <a:pt x="744" y="2053"/>
                    <a:pt x="705" y="2107"/>
                    <a:pt x="652" y="2107"/>
                  </a:cubicBezTo>
                  <a:cubicBezTo>
                    <a:pt x="644" y="2168"/>
                    <a:pt x="621" y="2214"/>
                    <a:pt x="575" y="2222"/>
                  </a:cubicBezTo>
                  <a:cubicBezTo>
                    <a:pt x="537" y="2375"/>
                    <a:pt x="422" y="2459"/>
                    <a:pt x="391" y="2605"/>
                  </a:cubicBezTo>
                  <a:cubicBezTo>
                    <a:pt x="430" y="2597"/>
                    <a:pt x="430" y="2567"/>
                    <a:pt x="483" y="2567"/>
                  </a:cubicBezTo>
                  <a:cubicBezTo>
                    <a:pt x="499" y="2536"/>
                    <a:pt x="514" y="2513"/>
                    <a:pt x="560" y="2513"/>
                  </a:cubicBezTo>
                  <a:lnTo>
                    <a:pt x="552" y="2482"/>
                  </a:lnTo>
                  <a:cubicBezTo>
                    <a:pt x="598" y="2490"/>
                    <a:pt x="590" y="2444"/>
                    <a:pt x="621" y="2444"/>
                  </a:cubicBezTo>
                  <a:lnTo>
                    <a:pt x="644" y="2482"/>
                  </a:lnTo>
                  <a:cubicBezTo>
                    <a:pt x="682" y="2482"/>
                    <a:pt x="682" y="2436"/>
                    <a:pt x="705" y="2421"/>
                  </a:cubicBezTo>
                  <a:lnTo>
                    <a:pt x="736" y="2452"/>
                  </a:lnTo>
                  <a:cubicBezTo>
                    <a:pt x="774" y="2436"/>
                    <a:pt x="767" y="2383"/>
                    <a:pt x="790" y="2344"/>
                  </a:cubicBezTo>
                  <a:cubicBezTo>
                    <a:pt x="820" y="2367"/>
                    <a:pt x="805" y="2413"/>
                    <a:pt x="805" y="2444"/>
                  </a:cubicBezTo>
                  <a:lnTo>
                    <a:pt x="828" y="2444"/>
                  </a:lnTo>
                  <a:lnTo>
                    <a:pt x="813" y="2436"/>
                  </a:lnTo>
                  <a:cubicBezTo>
                    <a:pt x="820" y="2406"/>
                    <a:pt x="843" y="2421"/>
                    <a:pt x="828" y="2383"/>
                  </a:cubicBezTo>
                  <a:lnTo>
                    <a:pt x="859" y="2398"/>
                  </a:lnTo>
                  <a:cubicBezTo>
                    <a:pt x="866" y="2360"/>
                    <a:pt x="897" y="2337"/>
                    <a:pt x="935" y="2321"/>
                  </a:cubicBezTo>
                  <a:lnTo>
                    <a:pt x="905" y="2283"/>
                  </a:lnTo>
                  <a:lnTo>
                    <a:pt x="920" y="2245"/>
                  </a:lnTo>
                  <a:lnTo>
                    <a:pt x="974" y="2291"/>
                  </a:lnTo>
                  <a:cubicBezTo>
                    <a:pt x="943" y="2321"/>
                    <a:pt x="928" y="2398"/>
                    <a:pt x="958" y="2444"/>
                  </a:cubicBezTo>
                  <a:cubicBezTo>
                    <a:pt x="920" y="2490"/>
                    <a:pt x="889" y="2551"/>
                    <a:pt x="828" y="2574"/>
                  </a:cubicBezTo>
                  <a:cubicBezTo>
                    <a:pt x="882" y="2597"/>
                    <a:pt x="828" y="2628"/>
                    <a:pt x="813" y="2636"/>
                  </a:cubicBezTo>
                  <a:lnTo>
                    <a:pt x="820" y="2597"/>
                  </a:lnTo>
                  <a:cubicBezTo>
                    <a:pt x="782" y="2597"/>
                    <a:pt x="805" y="2651"/>
                    <a:pt x="790" y="2674"/>
                  </a:cubicBezTo>
                  <a:lnTo>
                    <a:pt x="767" y="2666"/>
                  </a:lnTo>
                  <a:cubicBezTo>
                    <a:pt x="790" y="2689"/>
                    <a:pt x="744" y="2750"/>
                    <a:pt x="713" y="2766"/>
                  </a:cubicBezTo>
                  <a:cubicBezTo>
                    <a:pt x="728" y="2819"/>
                    <a:pt x="698" y="2835"/>
                    <a:pt x="690" y="2873"/>
                  </a:cubicBezTo>
                  <a:cubicBezTo>
                    <a:pt x="713" y="2904"/>
                    <a:pt x="713" y="2858"/>
                    <a:pt x="728" y="2842"/>
                  </a:cubicBezTo>
                  <a:cubicBezTo>
                    <a:pt x="728" y="2881"/>
                    <a:pt x="713" y="2973"/>
                    <a:pt x="652" y="2996"/>
                  </a:cubicBezTo>
                  <a:cubicBezTo>
                    <a:pt x="667" y="3057"/>
                    <a:pt x="552" y="3141"/>
                    <a:pt x="652" y="3210"/>
                  </a:cubicBezTo>
                  <a:cubicBezTo>
                    <a:pt x="621" y="3225"/>
                    <a:pt x="659" y="3264"/>
                    <a:pt x="629" y="3279"/>
                  </a:cubicBezTo>
                  <a:lnTo>
                    <a:pt x="598" y="3248"/>
                  </a:lnTo>
                  <a:cubicBezTo>
                    <a:pt x="613" y="3333"/>
                    <a:pt x="636" y="3417"/>
                    <a:pt x="705" y="3448"/>
                  </a:cubicBezTo>
                  <a:lnTo>
                    <a:pt x="782" y="3448"/>
                  </a:lnTo>
                  <a:cubicBezTo>
                    <a:pt x="820" y="3432"/>
                    <a:pt x="843" y="3379"/>
                    <a:pt x="905" y="3409"/>
                  </a:cubicBezTo>
                  <a:cubicBezTo>
                    <a:pt x="889" y="3379"/>
                    <a:pt x="905" y="3363"/>
                    <a:pt x="882" y="3340"/>
                  </a:cubicBezTo>
                  <a:lnTo>
                    <a:pt x="882" y="3363"/>
                  </a:lnTo>
                  <a:lnTo>
                    <a:pt x="859" y="3333"/>
                  </a:lnTo>
                  <a:lnTo>
                    <a:pt x="897" y="3325"/>
                  </a:lnTo>
                  <a:lnTo>
                    <a:pt x="935" y="3356"/>
                  </a:lnTo>
                  <a:lnTo>
                    <a:pt x="928" y="3325"/>
                  </a:lnTo>
                  <a:cubicBezTo>
                    <a:pt x="974" y="3325"/>
                    <a:pt x="974" y="3256"/>
                    <a:pt x="974" y="3218"/>
                  </a:cubicBezTo>
                  <a:cubicBezTo>
                    <a:pt x="1042" y="3210"/>
                    <a:pt x="1004" y="3133"/>
                    <a:pt x="1004" y="3072"/>
                  </a:cubicBezTo>
                  <a:cubicBezTo>
                    <a:pt x="1058" y="3133"/>
                    <a:pt x="1035" y="3172"/>
                    <a:pt x="1050" y="3210"/>
                  </a:cubicBezTo>
                  <a:lnTo>
                    <a:pt x="1088" y="3210"/>
                  </a:lnTo>
                  <a:cubicBezTo>
                    <a:pt x="1073" y="3110"/>
                    <a:pt x="1119" y="3095"/>
                    <a:pt x="1127" y="3019"/>
                  </a:cubicBezTo>
                  <a:lnTo>
                    <a:pt x="1150" y="3026"/>
                  </a:lnTo>
                  <a:cubicBezTo>
                    <a:pt x="1142" y="3049"/>
                    <a:pt x="1142" y="3095"/>
                    <a:pt x="1150" y="3126"/>
                  </a:cubicBezTo>
                  <a:lnTo>
                    <a:pt x="966" y="3110"/>
                  </a:lnTo>
                  <a:lnTo>
                    <a:pt x="966" y="3087"/>
                  </a:lnTo>
                  <a:lnTo>
                    <a:pt x="1134" y="3057"/>
                  </a:lnTo>
                  <a:cubicBezTo>
                    <a:pt x="1165" y="3049"/>
                    <a:pt x="1173" y="2996"/>
                    <a:pt x="1134" y="2973"/>
                  </a:cubicBezTo>
                  <a:lnTo>
                    <a:pt x="1165" y="2973"/>
                  </a:lnTo>
                  <a:lnTo>
                    <a:pt x="1188" y="2996"/>
                  </a:lnTo>
                  <a:lnTo>
                    <a:pt x="1157" y="2942"/>
                  </a:lnTo>
                  <a:lnTo>
                    <a:pt x="1203" y="2957"/>
                  </a:lnTo>
                  <a:cubicBezTo>
                    <a:pt x="1203" y="2934"/>
                    <a:pt x="1188" y="2934"/>
                    <a:pt x="1188" y="2911"/>
                  </a:cubicBezTo>
                  <a:lnTo>
                    <a:pt x="1203" y="2919"/>
                  </a:lnTo>
                  <a:lnTo>
                    <a:pt x="1196" y="2881"/>
                  </a:lnTo>
                  <a:lnTo>
                    <a:pt x="1265" y="2896"/>
                  </a:lnTo>
                  <a:lnTo>
                    <a:pt x="1265" y="2934"/>
                  </a:lnTo>
                  <a:cubicBezTo>
                    <a:pt x="1265" y="2934"/>
                    <a:pt x="1242" y="2896"/>
                    <a:pt x="1226" y="2873"/>
                  </a:cubicBezTo>
                  <a:cubicBezTo>
                    <a:pt x="1242" y="2842"/>
                    <a:pt x="1265" y="2835"/>
                    <a:pt x="1242" y="2781"/>
                  </a:cubicBezTo>
                  <a:cubicBezTo>
                    <a:pt x="1272" y="2781"/>
                    <a:pt x="1265" y="2804"/>
                    <a:pt x="1280" y="2804"/>
                  </a:cubicBezTo>
                  <a:lnTo>
                    <a:pt x="1265" y="2858"/>
                  </a:lnTo>
                  <a:cubicBezTo>
                    <a:pt x="1295" y="2865"/>
                    <a:pt x="1311" y="2881"/>
                    <a:pt x="1311" y="2911"/>
                  </a:cubicBezTo>
                  <a:lnTo>
                    <a:pt x="1311" y="2881"/>
                  </a:lnTo>
                  <a:lnTo>
                    <a:pt x="1349" y="2896"/>
                  </a:lnTo>
                  <a:cubicBezTo>
                    <a:pt x="1349" y="2858"/>
                    <a:pt x="1357" y="2842"/>
                    <a:pt x="1380" y="2819"/>
                  </a:cubicBezTo>
                  <a:lnTo>
                    <a:pt x="1357" y="2835"/>
                  </a:lnTo>
                  <a:cubicBezTo>
                    <a:pt x="1395" y="2865"/>
                    <a:pt x="1387" y="2835"/>
                    <a:pt x="1395" y="2819"/>
                  </a:cubicBezTo>
                  <a:lnTo>
                    <a:pt x="1448" y="2865"/>
                  </a:lnTo>
                  <a:lnTo>
                    <a:pt x="1448" y="2827"/>
                  </a:lnTo>
                  <a:lnTo>
                    <a:pt x="1487" y="2842"/>
                  </a:lnTo>
                  <a:lnTo>
                    <a:pt x="1471" y="2819"/>
                  </a:lnTo>
                  <a:lnTo>
                    <a:pt x="1510" y="2835"/>
                  </a:lnTo>
                  <a:lnTo>
                    <a:pt x="1563" y="2789"/>
                  </a:lnTo>
                  <a:cubicBezTo>
                    <a:pt x="1586" y="2804"/>
                    <a:pt x="1563" y="2804"/>
                    <a:pt x="1571" y="2835"/>
                  </a:cubicBezTo>
                  <a:lnTo>
                    <a:pt x="1602" y="2827"/>
                  </a:lnTo>
                  <a:lnTo>
                    <a:pt x="1586" y="2796"/>
                  </a:lnTo>
                  <a:cubicBezTo>
                    <a:pt x="1648" y="2789"/>
                    <a:pt x="1663" y="2712"/>
                    <a:pt x="1724" y="2689"/>
                  </a:cubicBezTo>
                  <a:lnTo>
                    <a:pt x="1701" y="2674"/>
                  </a:lnTo>
                  <a:lnTo>
                    <a:pt x="1717" y="2636"/>
                  </a:lnTo>
                  <a:cubicBezTo>
                    <a:pt x="1770" y="2712"/>
                    <a:pt x="1770" y="2574"/>
                    <a:pt x="1809" y="2574"/>
                  </a:cubicBezTo>
                  <a:cubicBezTo>
                    <a:pt x="1839" y="2651"/>
                    <a:pt x="1793" y="2651"/>
                    <a:pt x="1778" y="2704"/>
                  </a:cubicBezTo>
                  <a:cubicBezTo>
                    <a:pt x="1809" y="2712"/>
                    <a:pt x="1801" y="2666"/>
                    <a:pt x="1832" y="2704"/>
                  </a:cubicBezTo>
                  <a:lnTo>
                    <a:pt x="1832" y="2666"/>
                  </a:lnTo>
                  <a:lnTo>
                    <a:pt x="1855" y="2681"/>
                  </a:lnTo>
                  <a:lnTo>
                    <a:pt x="1839" y="2704"/>
                  </a:lnTo>
                  <a:lnTo>
                    <a:pt x="1847" y="2743"/>
                  </a:lnTo>
                  <a:cubicBezTo>
                    <a:pt x="1885" y="2781"/>
                    <a:pt x="1847" y="2674"/>
                    <a:pt x="1839" y="2712"/>
                  </a:cubicBezTo>
                  <a:lnTo>
                    <a:pt x="1839" y="2597"/>
                  </a:lnTo>
                  <a:lnTo>
                    <a:pt x="1908" y="2643"/>
                  </a:lnTo>
                  <a:lnTo>
                    <a:pt x="1946" y="2643"/>
                  </a:lnTo>
                  <a:lnTo>
                    <a:pt x="1931" y="2597"/>
                  </a:lnTo>
                  <a:lnTo>
                    <a:pt x="1908" y="2597"/>
                  </a:lnTo>
                  <a:lnTo>
                    <a:pt x="1946" y="2574"/>
                  </a:lnTo>
                  <a:lnTo>
                    <a:pt x="1954" y="2513"/>
                  </a:lnTo>
                  <a:cubicBezTo>
                    <a:pt x="1969" y="2536"/>
                    <a:pt x="1954" y="2536"/>
                    <a:pt x="1985" y="2528"/>
                  </a:cubicBezTo>
                  <a:lnTo>
                    <a:pt x="2008" y="2567"/>
                  </a:lnTo>
                  <a:cubicBezTo>
                    <a:pt x="1992" y="2513"/>
                    <a:pt x="2023" y="2521"/>
                    <a:pt x="2031" y="2475"/>
                  </a:cubicBezTo>
                  <a:cubicBezTo>
                    <a:pt x="2061" y="2475"/>
                    <a:pt x="2077" y="2459"/>
                    <a:pt x="2107" y="2475"/>
                  </a:cubicBezTo>
                  <a:cubicBezTo>
                    <a:pt x="2107" y="2413"/>
                    <a:pt x="2123" y="2398"/>
                    <a:pt x="2146" y="2360"/>
                  </a:cubicBezTo>
                  <a:lnTo>
                    <a:pt x="2153" y="2406"/>
                  </a:lnTo>
                  <a:cubicBezTo>
                    <a:pt x="2184" y="2383"/>
                    <a:pt x="2199" y="2298"/>
                    <a:pt x="2199" y="2260"/>
                  </a:cubicBezTo>
                  <a:cubicBezTo>
                    <a:pt x="2161" y="2260"/>
                    <a:pt x="2176" y="2337"/>
                    <a:pt x="2153" y="2360"/>
                  </a:cubicBezTo>
                  <a:lnTo>
                    <a:pt x="2146" y="2329"/>
                  </a:lnTo>
                  <a:lnTo>
                    <a:pt x="2138" y="2367"/>
                  </a:lnTo>
                  <a:cubicBezTo>
                    <a:pt x="2084" y="2329"/>
                    <a:pt x="2069" y="2482"/>
                    <a:pt x="2008" y="2444"/>
                  </a:cubicBezTo>
                  <a:cubicBezTo>
                    <a:pt x="2008" y="2367"/>
                    <a:pt x="2069" y="2337"/>
                    <a:pt x="2115" y="2337"/>
                  </a:cubicBezTo>
                  <a:cubicBezTo>
                    <a:pt x="2115" y="2252"/>
                    <a:pt x="2176" y="2245"/>
                    <a:pt x="2230" y="2222"/>
                  </a:cubicBezTo>
                  <a:cubicBezTo>
                    <a:pt x="2222" y="2260"/>
                    <a:pt x="2222" y="2291"/>
                    <a:pt x="2230" y="2329"/>
                  </a:cubicBezTo>
                  <a:cubicBezTo>
                    <a:pt x="2230" y="2298"/>
                    <a:pt x="2253" y="2306"/>
                    <a:pt x="2253" y="2291"/>
                  </a:cubicBezTo>
                  <a:cubicBezTo>
                    <a:pt x="2299" y="2344"/>
                    <a:pt x="2291" y="2245"/>
                    <a:pt x="2337" y="2291"/>
                  </a:cubicBezTo>
                  <a:cubicBezTo>
                    <a:pt x="2368" y="2252"/>
                    <a:pt x="2352" y="2260"/>
                    <a:pt x="2391" y="2245"/>
                  </a:cubicBezTo>
                  <a:lnTo>
                    <a:pt x="2383" y="2214"/>
                  </a:lnTo>
                  <a:lnTo>
                    <a:pt x="2414" y="2184"/>
                  </a:lnTo>
                  <a:lnTo>
                    <a:pt x="2406" y="2222"/>
                  </a:lnTo>
                  <a:lnTo>
                    <a:pt x="2452" y="2184"/>
                  </a:lnTo>
                  <a:cubicBezTo>
                    <a:pt x="2467" y="2184"/>
                    <a:pt x="2483" y="2153"/>
                    <a:pt x="2506" y="2191"/>
                  </a:cubicBezTo>
                  <a:cubicBezTo>
                    <a:pt x="2536" y="2191"/>
                    <a:pt x="2544" y="2130"/>
                    <a:pt x="2575" y="2145"/>
                  </a:cubicBezTo>
                  <a:cubicBezTo>
                    <a:pt x="2598" y="2176"/>
                    <a:pt x="2575" y="2214"/>
                    <a:pt x="2567" y="2252"/>
                  </a:cubicBezTo>
                  <a:cubicBezTo>
                    <a:pt x="2598" y="2245"/>
                    <a:pt x="2605" y="2191"/>
                    <a:pt x="2644" y="2206"/>
                  </a:cubicBezTo>
                  <a:lnTo>
                    <a:pt x="2674" y="2222"/>
                  </a:lnTo>
                  <a:lnTo>
                    <a:pt x="2651" y="2191"/>
                  </a:lnTo>
                  <a:lnTo>
                    <a:pt x="2613" y="2206"/>
                  </a:lnTo>
                  <a:cubicBezTo>
                    <a:pt x="2605" y="2176"/>
                    <a:pt x="2613" y="2176"/>
                    <a:pt x="2582" y="2184"/>
                  </a:cubicBezTo>
                  <a:lnTo>
                    <a:pt x="2598" y="2153"/>
                  </a:lnTo>
                  <a:lnTo>
                    <a:pt x="2636" y="2176"/>
                  </a:lnTo>
                  <a:lnTo>
                    <a:pt x="2636" y="2145"/>
                  </a:lnTo>
                  <a:lnTo>
                    <a:pt x="2682" y="2145"/>
                  </a:lnTo>
                  <a:lnTo>
                    <a:pt x="2674" y="2176"/>
                  </a:lnTo>
                  <a:lnTo>
                    <a:pt x="2659" y="2153"/>
                  </a:lnTo>
                  <a:lnTo>
                    <a:pt x="2674" y="2214"/>
                  </a:lnTo>
                  <a:cubicBezTo>
                    <a:pt x="2720" y="2107"/>
                    <a:pt x="2789" y="2115"/>
                    <a:pt x="2843" y="2069"/>
                  </a:cubicBezTo>
                  <a:lnTo>
                    <a:pt x="2850" y="2099"/>
                  </a:lnTo>
                  <a:cubicBezTo>
                    <a:pt x="2850" y="2076"/>
                    <a:pt x="2904" y="2053"/>
                    <a:pt x="2942" y="2038"/>
                  </a:cubicBezTo>
                  <a:cubicBezTo>
                    <a:pt x="2942" y="2069"/>
                    <a:pt x="2889" y="2092"/>
                    <a:pt x="2889" y="2107"/>
                  </a:cubicBezTo>
                  <a:cubicBezTo>
                    <a:pt x="2881" y="2076"/>
                    <a:pt x="2873" y="2099"/>
                    <a:pt x="2889" y="2115"/>
                  </a:cubicBezTo>
                  <a:cubicBezTo>
                    <a:pt x="2942" y="2092"/>
                    <a:pt x="2988" y="2076"/>
                    <a:pt x="3034" y="2076"/>
                  </a:cubicBezTo>
                  <a:cubicBezTo>
                    <a:pt x="3042" y="2115"/>
                    <a:pt x="2988" y="2099"/>
                    <a:pt x="2988" y="2145"/>
                  </a:cubicBezTo>
                  <a:cubicBezTo>
                    <a:pt x="3004" y="2145"/>
                    <a:pt x="3004" y="2153"/>
                    <a:pt x="3019" y="2130"/>
                  </a:cubicBezTo>
                  <a:cubicBezTo>
                    <a:pt x="3073" y="2168"/>
                    <a:pt x="3188" y="2076"/>
                    <a:pt x="3256" y="2076"/>
                  </a:cubicBezTo>
                  <a:lnTo>
                    <a:pt x="3233" y="2130"/>
                  </a:lnTo>
                  <a:cubicBezTo>
                    <a:pt x="3249" y="2099"/>
                    <a:pt x="3272" y="2092"/>
                    <a:pt x="3295" y="2076"/>
                  </a:cubicBezTo>
                  <a:lnTo>
                    <a:pt x="3256" y="2069"/>
                  </a:lnTo>
                  <a:lnTo>
                    <a:pt x="3256" y="2053"/>
                  </a:lnTo>
                  <a:cubicBezTo>
                    <a:pt x="3287" y="2030"/>
                    <a:pt x="3302" y="2076"/>
                    <a:pt x="3341" y="2038"/>
                  </a:cubicBezTo>
                  <a:lnTo>
                    <a:pt x="3348" y="2069"/>
                  </a:lnTo>
                  <a:cubicBezTo>
                    <a:pt x="3379" y="2053"/>
                    <a:pt x="3402" y="2069"/>
                    <a:pt x="3417" y="2061"/>
                  </a:cubicBezTo>
                  <a:lnTo>
                    <a:pt x="3417" y="2092"/>
                  </a:lnTo>
                  <a:lnTo>
                    <a:pt x="3448" y="2099"/>
                  </a:lnTo>
                  <a:lnTo>
                    <a:pt x="3456" y="2076"/>
                  </a:lnTo>
                  <a:cubicBezTo>
                    <a:pt x="3540" y="2107"/>
                    <a:pt x="3601" y="2107"/>
                    <a:pt x="3685" y="2115"/>
                  </a:cubicBezTo>
                  <a:lnTo>
                    <a:pt x="3670" y="2145"/>
                  </a:lnTo>
                  <a:lnTo>
                    <a:pt x="3708" y="2153"/>
                  </a:lnTo>
                  <a:cubicBezTo>
                    <a:pt x="3731" y="2145"/>
                    <a:pt x="3708" y="2115"/>
                    <a:pt x="3724" y="2115"/>
                  </a:cubicBezTo>
                  <a:cubicBezTo>
                    <a:pt x="3731" y="2145"/>
                    <a:pt x="3762" y="2145"/>
                    <a:pt x="3793" y="2130"/>
                  </a:cubicBezTo>
                  <a:lnTo>
                    <a:pt x="3800" y="2168"/>
                  </a:lnTo>
                  <a:lnTo>
                    <a:pt x="3823" y="2130"/>
                  </a:lnTo>
                  <a:cubicBezTo>
                    <a:pt x="3839" y="2168"/>
                    <a:pt x="3839" y="2130"/>
                    <a:pt x="3877" y="2138"/>
                  </a:cubicBezTo>
                  <a:lnTo>
                    <a:pt x="3885" y="2176"/>
                  </a:lnTo>
                  <a:lnTo>
                    <a:pt x="3900" y="2145"/>
                  </a:lnTo>
                  <a:cubicBezTo>
                    <a:pt x="3938" y="2138"/>
                    <a:pt x="3984" y="2206"/>
                    <a:pt x="3961" y="2245"/>
                  </a:cubicBezTo>
                  <a:cubicBezTo>
                    <a:pt x="4015" y="2245"/>
                    <a:pt x="3946" y="2191"/>
                    <a:pt x="3984" y="2176"/>
                  </a:cubicBezTo>
                  <a:lnTo>
                    <a:pt x="4000" y="2214"/>
                  </a:lnTo>
                  <a:cubicBezTo>
                    <a:pt x="4030" y="2206"/>
                    <a:pt x="4053" y="2229"/>
                    <a:pt x="4076" y="2191"/>
                  </a:cubicBezTo>
                  <a:cubicBezTo>
                    <a:pt x="4099" y="2206"/>
                    <a:pt x="4130" y="2206"/>
                    <a:pt x="4114" y="2245"/>
                  </a:cubicBezTo>
                  <a:lnTo>
                    <a:pt x="4153" y="2222"/>
                  </a:lnTo>
                  <a:cubicBezTo>
                    <a:pt x="4153" y="2184"/>
                    <a:pt x="4137" y="2245"/>
                    <a:pt x="4137" y="2206"/>
                  </a:cubicBezTo>
                  <a:cubicBezTo>
                    <a:pt x="4168" y="2168"/>
                    <a:pt x="4222" y="2229"/>
                    <a:pt x="4268" y="2222"/>
                  </a:cubicBezTo>
                  <a:lnTo>
                    <a:pt x="4222" y="2260"/>
                  </a:lnTo>
                  <a:cubicBezTo>
                    <a:pt x="4245" y="2306"/>
                    <a:pt x="4283" y="2229"/>
                    <a:pt x="4306" y="2252"/>
                  </a:cubicBezTo>
                  <a:cubicBezTo>
                    <a:pt x="4306" y="2298"/>
                    <a:pt x="4344" y="2283"/>
                    <a:pt x="4375" y="2268"/>
                  </a:cubicBezTo>
                  <a:cubicBezTo>
                    <a:pt x="4383" y="2306"/>
                    <a:pt x="4413" y="2306"/>
                    <a:pt x="4444" y="2321"/>
                  </a:cubicBezTo>
                  <a:cubicBezTo>
                    <a:pt x="4436" y="2344"/>
                    <a:pt x="4413" y="2306"/>
                    <a:pt x="4398" y="2329"/>
                  </a:cubicBezTo>
                  <a:lnTo>
                    <a:pt x="4367" y="2375"/>
                  </a:lnTo>
                  <a:cubicBezTo>
                    <a:pt x="4406" y="2360"/>
                    <a:pt x="4444" y="2375"/>
                    <a:pt x="4482" y="2344"/>
                  </a:cubicBezTo>
                  <a:lnTo>
                    <a:pt x="4513" y="2375"/>
                  </a:lnTo>
                  <a:cubicBezTo>
                    <a:pt x="4498" y="2413"/>
                    <a:pt x="4452" y="2344"/>
                    <a:pt x="4475" y="2406"/>
                  </a:cubicBezTo>
                  <a:lnTo>
                    <a:pt x="4421" y="2398"/>
                  </a:lnTo>
                  <a:cubicBezTo>
                    <a:pt x="4421" y="2421"/>
                    <a:pt x="4482" y="2406"/>
                    <a:pt x="4459" y="2444"/>
                  </a:cubicBezTo>
                  <a:cubicBezTo>
                    <a:pt x="4490" y="2436"/>
                    <a:pt x="4498" y="2452"/>
                    <a:pt x="4528" y="2444"/>
                  </a:cubicBezTo>
                  <a:cubicBezTo>
                    <a:pt x="4498" y="2482"/>
                    <a:pt x="4551" y="2459"/>
                    <a:pt x="4559" y="2498"/>
                  </a:cubicBezTo>
                  <a:cubicBezTo>
                    <a:pt x="4605" y="2490"/>
                    <a:pt x="4628" y="2513"/>
                    <a:pt x="4651" y="2513"/>
                  </a:cubicBezTo>
                  <a:lnTo>
                    <a:pt x="4635" y="2475"/>
                  </a:lnTo>
                  <a:cubicBezTo>
                    <a:pt x="4666" y="2444"/>
                    <a:pt x="4681" y="2482"/>
                    <a:pt x="4704" y="2490"/>
                  </a:cubicBezTo>
                  <a:lnTo>
                    <a:pt x="4666" y="2521"/>
                  </a:lnTo>
                  <a:lnTo>
                    <a:pt x="4651" y="2567"/>
                  </a:lnTo>
                  <a:cubicBezTo>
                    <a:pt x="4681" y="2521"/>
                    <a:pt x="4681" y="2567"/>
                    <a:pt x="4727" y="2559"/>
                  </a:cubicBezTo>
                  <a:cubicBezTo>
                    <a:pt x="4743" y="2528"/>
                    <a:pt x="4712" y="2551"/>
                    <a:pt x="4712" y="2521"/>
                  </a:cubicBezTo>
                  <a:cubicBezTo>
                    <a:pt x="4727" y="2528"/>
                    <a:pt x="4750" y="2521"/>
                    <a:pt x="4750" y="2551"/>
                  </a:cubicBezTo>
                  <a:lnTo>
                    <a:pt x="4727" y="2559"/>
                  </a:lnTo>
                  <a:lnTo>
                    <a:pt x="4727" y="2574"/>
                  </a:lnTo>
                  <a:cubicBezTo>
                    <a:pt x="4727" y="2605"/>
                    <a:pt x="4758" y="2551"/>
                    <a:pt x="4750" y="2590"/>
                  </a:cubicBezTo>
                  <a:lnTo>
                    <a:pt x="4789" y="2536"/>
                  </a:lnTo>
                  <a:lnTo>
                    <a:pt x="4781" y="2574"/>
                  </a:lnTo>
                  <a:lnTo>
                    <a:pt x="4804" y="2551"/>
                  </a:lnTo>
                  <a:lnTo>
                    <a:pt x="4827" y="2559"/>
                  </a:lnTo>
                  <a:cubicBezTo>
                    <a:pt x="4835" y="2597"/>
                    <a:pt x="4789" y="2590"/>
                    <a:pt x="4781" y="2628"/>
                  </a:cubicBezTo>
                  <a:lnTo>
                    <a:pt x="4819" y="2597"/>
                  </a:lnTo>
                  <a:cubicBezTo>
                    <a:pt x="4842" y="2590"/>
                    <a:pt x="4827" y="2636"/>
                    <a:pt x="4865" y="2613"/>
                  </a:cubicBezTo>
                  <a:lnTo>
                    <a:pt x="4858" y="2666"/>
                  </a:lnTo>
                  <a:cubicBezTo>
                    <a:pt x="4881" y="2651"/>
                    <a:pt x="4896" y="2681"/>
                    <a:pt x="4904" y="2704"/>
                  </a:cubicBezTo>
                  <a:cubicBezTo>
                    <a:pt x="4942" y="2674"/>
                    <a:pt x="4957" y="2712"/>
                    <a:pt x="4973" y="2720"/>
                  </a:cubicBezTo>
                  <a:lnTo>
                    <a:pt x="4942" y="2750"/>
                  </a:lnTo>
                  <a:cubicBezTo>
                    <a:pt x="4980" y="2727"/>
                    <a:pt x="4988" y="2766"/>
                    <a:pt x="5011" y="2781"/>
                  </a:cubicBezTo>
                  <a:lnTo>
                    <a:pt x="5034" y="2750"/>
                  </a:lnTo>
                  <a:lnTo>
                    <a:pt x="5018" y="2804"/>
                  </a:lnTo>
                  <a:lnTo>
                    <a:pt x="5049" y="2796"/>
                  </a:lnTo>
                  <a:cubicBezTo>
                    <a:pt x="5026" y="2873"/>
                    <a:pt x="5133" y="2835"/>
                    <a:pt x="5126" y="2896"/>
                  </a:cubicBezTo>
                  <a:cubicBezTo>
                    <a:pt x="5164" y="2873"/>
                    <a:pt x="5164" y="2881"/>
                    <a:pt x="5202" y="2896"/>
                  </a:cubicBezTo>
                  <a:lnTo>
                    <a:pt x="5202" y="2919"/>
                  </a:lnTo>
                  <a:lnTo>
                    <a:pt x="5149" y="2919"/>
                  </a:lnTo>
                  <a:cubicBezTo>
                    <a:pt x="5149" y="2950"/>
                    <a:pt x="5179" y="2950"/>
                    <a:pt x="5210" y="2950"/>
                  </a:cubicBezTo>
                  <a:lnTo>
                    <a:pt x="5179" y="2996"/>
                  </a:lnTo>
                  <a:cubicBezTo>
                    <a:pt x="5202" y="3011"/>
                    <a:pt x="5179" y="3019"/>
                    <a:pt x="5218" y="3011"/>
                  </a:cubicBezTo>
                  <a:lnTo>
                    <a:pt x="5210" y="3034"/>
                  </a:lnTo>
                  <a:cubicBezTo>
                    <a:pt x="5225" y="3011"/>
                    <a:pt x="5256" y="3034"/>
                    <a:pt x="5241" y="3072"/>
                  </a:cubicBezTo>
                  <a:cubicBezTo>
                    <a:pt x="5279" y="3057"/>
                    <a:pt x="5264" y="3072"/>
                    <a:pt x="5264" y="3095"/>
                  </a:cubicBezTo>
                  <a:lnTo>
                    <a:pt x="5287" y="3072"/>
                  </a:lnTo>
                  <a:lnTo>
                    <a:pt x="5302" y="3095"/>
                  </a:lnTo>
                  <a:lnTo>
                    <a:pt x="5264" y="3110"/>
                  </a:lnTo>
                  <a:cubicBezTo>
                    <a:pt x="5279" y="3126"/>
                    <a:pt x="5279" y="3141"/>
                    <a:pt x="5248" y="3172"/>
                  </a:cubicBezTo>
                  <a:cubicBezTo>
                    <a:pt x="5218" y="3179"/>
                    <a:pt x="5241" y="3202"/>
                    <a:pt x="5248" y="3210"/>
                  </a:cubicBezTo>
                  <a:cubicBezTo>
                    <a:pt x="5248" y="3172"/>
                    <a:pt x="5287" y="3149"/>
                    <a:pt x="5279" y="3126"/>
                  </a:cubicBezTo>
                  <a:cubicBezTo>
                    <a:pt x="5333" y="3126"/>
                    <a:pt x="5256" y="3172"/>
                    <a:pt x="5279" y="3187"/>
                  </a:cubicBezTo>
                  <a:lnTo>
                    <a:pt x="5333" y="3133"/>
                  </a:lnTo>
                  <a:lnTo>
                    <a:pt x="5302" y="3187"/>
                  </a:lnTo>
                  <a:cubicBezTo>
                    <a:pt x="5333" y="3187"/>
                    <a:pt x="5356" y="3179"/>
                    <a:pt x="5379" y="3172"/>
                  </a:cubicBezTo>
                  <a:cubicBezTo>
                    <a:pt x="5340" y="3179"/>
                    <a:pt x="5356" y="3202"/>
                    <a:pt x="5333" y="3218"/>
                  </a:cubicBezTo>
                  <a:lnTo>
                    <a:pt x="5287" y="3241"/>
                  </a:lnTo>
                  <a:lnTo>
                    <a:pt x="5333" y="3225"/>
                  </a:lnTo>
                  <a:cubicBezTo>
                    <a:pt x="5333" y="3241"/>
                    <a:pt x="5325" y="3256"/>
                    <a:pt x="5356" y="3241"/>
                  </a:cubicBezTo>
                  <a:lnTo>
                    <a:pt x="5333" y="3279"/>
                  </a:lnTo>
                  <a:cubicBezTo>
                    <a:pt x="5317" y="3287"/>
                    <a:pt x="5325" y="3248"/>
                    <a:pt x="5287" y="3264"/>
                  </a:cubicBezTo>
                  <a:cubicBezTo>
                    <a:pt x="5317" y="3279"/>
                    <a:pt x="5394" y="3340"/>
                    <a:pt x="5317" y="3356"/>
                  </a:cubicBezTo>
                  <a:lnTo>
                    <a:pt x="5325" y="3379"/>
                  </a:lnTo>
                  <a:cubicBezTo>
                    <a:pt x="5379" y="3379"/>
                    <a:pt x="5356" y="3432"/>
                    <a:pt x="5409" y="3448"/>
                  </a:cubicBezTo>
                  <a:cubicBezTo>
                    <a:pt x="5371" y="3471"/>
                    <a:pt x="5402" y="3486"/>
                    <a:pt x="5363" y="3478"/>
                  </a:cubicBezTo>
                  <a:lnTo>
                    <a:pt x="5409" y="3494"/>
                  </a:lnTo>
                  <a:cubicBezTo>
                    <a:pt x="5409" y="3524"/>
                    <a:pt x="5402" y="3562"/>
                    <a:pt x="5440" y="3593"/>
                  </a:cubicBezTo>
                  <a:cubicBezTo>
                    <a:pt x="5409" y="3601"/>
                    <a:pt x="5417" y="3631"/>
                    <a:pt x="5440" y="3631"/>
                  </a:cubicBezTo>
                  <a:cubicBezTo>
                    <a:pt x="5409" y="3647"/>
                    <a:pt x="5432" y="3662"/>
                    <a:pt x="5409" y="3670"/>
                  </a:cubicBezTo>
                  <a:cubicBezTo>
                    <a:pt x="5432" y="3662"/>
                    <a:pt x="5432" y="3662"/>
                    <a:pt x="5455" y="3647"/>
                  </a:cubicBezTo>
                  <a:lnTo>
                    <a:pt x="5432" y="3700"/>
                  </a:lnTo>
                  <a:cubicBezTo>
                    <a:pt x="5432" y="3716"/>
                    <a:pt x="5470" y="3708"/>
                    <a:pt x="5432" y="3739"/>
                  </a:cubicBezTo>
                  <a:lnTo>
                    <a:pt x="5455" y="3739"/>
                  </a:lnTo>
                  <a:lnTo>
                    <a:pt x="5478" y="3677"/>
                  </a:lnTo>
                  <a:lnTo>
                    <a:pt x="5478" y="3777"/>
                  </a:lnTo>
                  <a:lnTo>
                    <a:pt x="5455" y="3785"/>
                  </a:lnTo>
                  <a:cubicBezTo>
                    <a:pt x="5448" y="3777"/>
                    <a:pt x="5470" y="3746"/>
                    <a:pt x="5432" y="3746"/>
                  </a:cubicBezTo>
                  <a:cubicBezTo>
                    <a:pt x="5409" y="3762"/>
                    <a:pt x="5455" y="3785"/>
                    <a:pt x="5417" y="3823"/>
                  </a:cubicBezTo>
                  <a:lnTo>
                    <a:pt x="5432" y="3838"/>
                  </a:lnTo>
                  <a:lnTo>
                    <a:pt x="5455" y="3831"/>
                  </a:lnTo>
                  <a:lnTo>
                    <a:pt x="5478" y="3892"/>
                  </a:lnTo>
                  <a:lnTo>
                    <a:pt x="5440" y="3907"/>
                  </a:lnTo>
                  <a:lnTo>
                    <a:pt x="5470" y="3915"/>
                  </a:lnTo>
                  <a:lnTo>
                    <a:pt x="5440" y="3930"/>
                  </a:lnTo>
                  <a:lnTo>
                    <a:pt x="5470" y="3938"/>
                  </a:lnTo>
                  <a:cubicBezTo>
                    <a:pt x="5394" y="4007"/>
                    <a:pt x="5455" y="4091"/>
                    <a:pt x="5417" y="4145"/>
                  </a:cubicBezTo>
                  <a:lnTo>
                    <a:pt x="5379" y="4137"/>
                  </a:lnTo>
                  <a:cubicBezTo>
                    <a:pt x="5371" y="4160"/>
                    <a:pt x="5417" y="4198"/>
                    <a:pt x="5363" y="4237"/>
                  </a:cubicBezTo>
                  <a:lnTo>
                    <a:pt x="5394" y="4237"/>
                  </a:lnTo>
                  <a:lnTo>
                    <a:pt x="5409" y="4244"/>
                  </a:lnTo>
                  <a:lnTo>
                    <a:pt x="5379" y="4237"/>
                  </a:lnTo>
                  <a:lnTo>
                    <a:pt x="5371" y="4275"/>
                  </a:lnTo>
                  <a:lnTo>
                    <a:pt x="5402" y="4260"/>
                  </a:lnTo>
                  <a:lnTo>
                    <a:pt x="5409" y="4290"/>
                  </a:lnTo>
                  <a:lnTo>
                    <a:pt x="5379" y="4290"/>
                  </a:lnTo>
                  <a:lnTo>
                    <a:pt x="5402" y="4313"/>
                  </a:lnTo>
                  <a:lnTo>
                    <a:pt x="5363" y="4321"/>
                  </a:lnTo>
                  <a:cubicBezTo>
                    <a:pt x="5363" y="4367"/>
                    <a:pt x="5363" y="4413"/>
                    <a:pt x="5340" y="4451"/>
                  </a:cubicBezTo>
                  <a:lnTo>
                    <a:pt x="5363" y="4443"/>
                  </a:lnTo>
                  <a:lnTo>
                    <a:pt x="5363" y="4482"/>
                  </a:lnTo>
                  <a:lnTo>
                    <a:pt x="5333" y="4474"/>
                  </a:lnTo>
                  <a:lnTo>
                    <a:pt x="5333" y="4566"/>
                  </a:lnTo>
                  <a:lnTo>
                    <a:pt x="5317" y="4597"/>
                  </a:lnTo>
                  <a:cubicBezTo>
                    <a:pt x="5340" y="4581"/>
                    <a:pt x="5333" y="4597"/>
                    <a:pt x="5340" y="4620"/>
                  </a:cubicBezTo>
                  <a:cubicBezTo>
                    <a:pt x="5340" y="4566"/>
                    <a:pt x="5379" y="4558"/>
                    <a:pt x="5379" y="4512"/>
                  </a:cubicBezTo>
                  <a:lnTo>
                    <a:pt x="5363" y="4520"/>
                  </a:lnTo>
                  <a:lnTo>
                    <a:pt x="5363" y="4489"/>
                  </a:lnTo>
                  <a:cubicBezTo>
                    <a:pt x="5394" y="4482"/>
                    <a:pt x="5394" y="4482"/>
                    <a:pt x="5417" y="4466"/>
                  </a:cubicBezTo>
                  <a:cubicBezTo>
                    <a:pt x="5379" y="4512"/>
                    <a:pt x="5409" y="4597"/>
                    <a:pt x="5363" y="4627"/>
                  </a:cubicBezTo>
                  <a:lnTo>
                    <a:pt x="5379" y="4635"/>
                  </a:lnTo>
                  <a:lnTo>
                    <a:pt x="5356" y="4643"/>
                  </a:lnTo>
                  <a:cubicBezTo>
                    <a:pt x="5394" y="4681"/>
                    <a:pt x="5356" y="4704"/>
                    <a:pt x="5333" y="4735"/>
                  </a:cubicBezTo>
                  <a:cubicBezTo>
                    <a:pt x="5363" y="4750"/>
                    <a:pt x="5356" y="4773"/>
                    <a:pt x="5340" y="4788"/>
                  </a:cubicBezTo>
                  <a:cubicBezTo>
                    <a:pt x="5325" y="4773"/>
                    <a:pt x="5302" y="4750"/>
                    <a:pt x="5279" y="4758"/>
                  </a:cubicBezTo>
                  <a:lnTo>
                    <a:pt x="5264" y="4712"/>
                  </a:lnTo>
                  <a:lnTo>
                    <a:pt x="5241" y="4735"/>
                  </a:lnTo>
                  <a:lnTo>
                    <a:pt x="5264" y="4773"/>
                  </a:lnTo>
                  <a:lnTo>
                    <a:pt x="5256" y="4819"/>
                  </a:lnTo>
                  <a:cubicBezTo>
                    <a:pt x="5210" y="4819"/>
                    <a:pt x="5218" y="4865"/>
                    <a:pt x="5218" y="4903"/>
                  </a:cubicBezTo>
                  <a:cubicBezTo>
                    <a:pt x="5179" y="4895"/>
                    <a:pt x="5179" y="4903"/>
                    <a:pt x="5202" y="4941"/>
                  </a:cubicBezTo>
                  <a:lnTo>
                    <a:pt x="5172" y="4926"/>
                  </a:lnTo>
                  <a:cubicBezTo>
                    <a:pt x="5141" y="4941"/>
                    <a:pt x="5172" y="4987"/>
                    <a:pt x="5141" y="5010"/>
                  </a:cubicBezTo>
                  <a:lnTo>
                    <a:pt x="5172" y="5026"/>
                  </a:lnTo>
                  <a:lnTo>
                    <a:pt x="5164" y="5056"/>
                  </a:lnTo>
                  <a:lnTo>
                    <a:pt x="5133" y="5049"/>
                  </a:lnTo>
                  <a:lnTo>
                    <a:pt x="5141" y="5079"/>
                  </a:lnTo>
                  <a:lnTo>
                    <a:pt x="5103" y="5064"/>
                  </a:lnTo>
                  <a:cubicBezTo>
                    <a:pt x="5110" y="5095"/>
                    <a:pt x="5095" y="5118"/>
                    <a:pt x="5095" y="5118"/>
                  </a:cubicBezTo>
                  <a:lnTo>
                    <a:pt x="5057" y="5118"/>
                  </a:lnTo>
                  <a:lnTo>
                    <a:pt x="5049" y="5171"/>
                  </a:lnTo>
                  <a:cubicBezTo>
                    <a:pt x="5034" y="5202"/>
                    <a:pt x="5072" y="5240"/>
                    <a:pt x="5018" y="5248"/>
                  </a:cubicBezTo>
                  <a:cubicBezTo>
                    <a:pt x="5049" y="5271"/>
                    <a:pt x="5011" y="5294"/>
                    <a:pt x="5011" y="5317"/>
                  </a:cubicBezTo>
                  <a:lnTo>
                    <a:pt x="4980" y="5309"/>
                  </a:lnTo>
                  <a:cubicBezTo>
                    <a:pt x="5011" y="5332"/>
                    <a:pt x="4957" y="5332"/>
                    <a:pt x="4980" y="5386"/>
                  </a:cubicBezTo>
                  <a:lnTo>
                    <a:pt x="5011" y="5363"/>
                  </a:lnTo>
                  <a:lnTo>
                    <a:pt x="5018" y="5401"/>
                  </a:lnTo>
                  <a:lnTo>
                    <a:pt x="5049" y="5386"/>
                  </a:lnTo>
                  <a:lnTo>
                    <a:pt x="5064" y="5409"/>
                  </a:lnTo>
                  <a:cubicBezTo>
                    <a:pt x="5064" y="5424"/>
                    <a:pt x="5018" y="5409"/>
                    <a:pt x="5034" y="5447"/>
                  </a:cubicBezTo>
                  <a:lnTo>
                    <a:pt x="4988" y="5439"/>
                  </a:lnTo>
                  <a:cubicBezTo>
                    <a:pt x="4957" y="5439"/>
                    <a:pt x="4980" y="5478"/>
                    <a:pt x="4942" y="5478"/>
                  </a:cubicBezTo>
                  <a:lnTo>
                    <a:pt x="4957" y="5516"/>
                  </a:lnTo>
                  <a:cubicBezTo>
                    <a:pt x="4934" y="5485"/>
                    <a:pt x="4919" y="5439"/>
                    <a:pt x="4919" y="5393"/>
                  </a:cubicBezTo>
                  <a:lnTo>
                    <a:pt x="4873" y="5424"/>
                  </a:lnTo>
                  <a:lnTo>
                    <a:pt x="4873" y="5447"/>
                  </a:lnTo>
                  <a:lnTo>
                    <a:pt x="4896" y="5470"/>
                  </a:lnTo>
                  <a:lnTo>
                    <a:pt x="4842" y="5478"/>
                  </a:lnTo>
                  <a:cubicBezTo>
                    <a:pt x="4896" y="5508"/>
                    <a:pt x="4842" y="5577"/>
                    <a:pt x="4796" y="5554"/>
                  </a:cubicBezTo>
                  <a:cubicBezTo>
                    <a:pt x="4827" y="5577"/>
                    <a:pt x="4789" y="5577"/>
                    <a:pt x="4796" y="5600"/>
                  </a:cubicBezTo>
                  <a:cubicBezTo>
                    <a:pt x="4827" y="5600"/>
                    <a:pt x="4804" y="5577"/>
                    <a:pt x="4835" y="5577"/>
                  </a:cubicBezTo>
                  <a:lnTo>
                    <a:pt x="4796" y="5623"/>
                  </a:lnTo>
                  <a:lnTo>
                    <a:pt x="4819" y="5662"/>
                  </a:lnTo>
                  <a:lnTo>
                    <a:pt x="4796" y="5639"/>
                  </a:lnTo>
                  <a:lnTo>
                    <a:pt x="4827" y="5669"/>
                  </a:lnTo>
                  <a:lnTo>
                    <a:pt x="4835" y="5631"/>
                  </a:lnTo>
                  <a:lnTo>
                    <a:pt x="4873" y="5639"/>
                  </a:lnTo>
                  <a:cubicBezTo>
                    <a:pt x="4873" y="5669"/>
                    <a:pt x="4835" y="5669"/>
                    <a:pt x="4835" y="5700"/>
                  </a:cubicBezTo>
                  <a:lnTo>
                    <a:pt x="4781" y="5654"/>
                  </a:lnTo>
                  <a:cubicBezTo>
                    <a:pt x="4804" y="5669"/>
                    <a:pt x="4789" y="5669"/>
                    <a:pt x="4789" y="5692"/>
                  </a:cubicBezTo>
                  <a:cubicBezTo>
                    <a:pt x="4758" y="5669"/>
                    <a:pt x="4789" y="5669"/>
                    <a:pt x="4750" y="5677"/>
                  </a:cubicBezTo>
                  <a:lnTo>
                    <a:pt x="4766" y="5731"/>
                  </a:lnTo>
                  <a:cubicBezTo>
                    <a:pt x="4727" y="5708"/>
                    <a:pt x="4758" y="5769"/>
                    <a:pt x="4712" y="5754"/>
                  </a:cubicBezTo>
                  <a:cubicBezTo>
                    <a:pt x="4743" y="5708"/>
                    <a:pt x="4743" y="5654"/>
                    <a:pt x="4796" y="5616"/>
                  </a:cubicBezTo>
                  <a:cubicBezTo>
                    <a:pt x="4750" y="5600"/>
                    <a:pt x="4804" y="5562"/>
                    <a:pt x="4766" y="5547"/>
                  </a:cubicBezTo>
                  <a:lnTo>
                    <a:pt x="4743" y="5554"/>
                  </a:lnTo>
                  <a:cubicBezTo>
                    <a:pt x="4766" y="5585"/>
                    <a:pt x="4720" y="5600"/>
                    <a:pt x="4704" y="5593"/>
                  </a:cubicBezTo>
                  <a:cubicBezTo>
                    <a:pt x="4743" y="5600"/>
                    <a:pt x="4712" y="5631"/>
                    <a:pt x="4750" y="5639"/>
                  </a:cubicBezTo>
                  <a:lnTo>
                    <a:pt x="4727" y="5669"/>
                  </a:lnTo>
                  <a:cubicBezTo>
                    <a:pt x="4712" y="5669"/>
                    <a:pt x="4758" y="5639"/>
                    <a:pt x="4712" y="5654"/>
                  </a:cubicBezTo>
                  <a:lnTo>
                    <a:pt x="4720" y="5623"/>
                  </a:lnTo>
                  <a:lnTo>
                    <a:pt x="4689" y="5616"/>
                  </a:lnTo>
                  <a:cubicBezTo>
                    <a:pt x="4712" y="5662"/>
                    <a:pt x="4674" y="5639"/>
                    <a:pt x="4651" y="5631"/>
                  </a:cubicBezTo>
                  <a:cubicBezTo>
                    <a:pt x="4689" y="5662"/>
                    <a:pt x="4628" y="5692"/>
                    <a:pt x="4628" y="5715"/>
                  </a:cubicBezTo>
                  <a:lnTo>
                    <a:pt x="4651" y="5731"/>
                  </a:lnTo>
                  <a:cubicBezTo>
                    <a:pt x="4666" y="5776"/>
                    <a:pt x="4605" y="5792"/>
                    <a:pt x="4612" y="5822"/>
                  </a:cubicBezTo>
                  <a:lnTo>
                    <a:pt x="4574" y="5792"/>
                  </a:lnTo>
                  <a:lnTo>
                    <a:pt x="4628" y="5738"/>
                  </a:lnTo>
                  <a:lnTo>
                    <a:pt x="4589" y="5708"/>
                  </a:lnTo>
                  <a:lnTo>
                    <a:pt x="4574" y="5715"/>
                  </a:lnTo>
                  <a:lnTo>
                    <a:pt x="4597" y="5738"/>
                  </a:lnTo>
                  <a:cubicBezTo>
                    <a:pt x="4551" y="5738"/>
                    <a:pt x="4528" y="5807"/>
                    <a:pt x="4551" y="5845"/>
                  </a:cubicBezTo>
                  <a:cubicBezTo>
                    <a:pt x="4513" y="5792"/>
                    <a:pt x="4498" y="5845"/>
                    <a:pt x="4459" y="5822"/>
                  </a:cubicBezTo>
                  <a:lnTo>
                    <a:pt x="4452" y="5845"/>
                  </a:lnTo>
                  <a:cubicBezTo>
                    <a:pt x="4475" y="5868"/>
                    <a:pt x="4475" y="5830"/>
                    <a:pt x="4490" y="5845"/>
                  </a:cubicBezTo>
                  <a:cubicBezTo>
                    <a:pt x="4521" y="5853"/>
                    <a:pt x="4513" y="5884"/>
                    <a:pt x="4521" y="5930"/>
                  </a:cubicBezTo>
                  <a:cubicBezTo>
                    <a:pt x="4482" y="5922"/>
                    <a:pt x="4513" y="5891"/>
                    <a:pt x="4490" y="5868"/>
                  </a:cubicBezTo>
                  <a:cubicBezTo>
                    <a:pt x="4459" y="5868"/>
                    <a:pt x="4482" y="5891"/>
                    <a:pt x="4475" y="5907"/>
                  </a:cubicBezTo>
                  <a:lnTo>
                    <a:pt x="4498" y="5937"/>
                  </a:lnTo>
                  <a:lnTo>
                    <a:pt x="4482" y="5968"/>
                  </a:lnTo>
                  <a:cubicBezTo>
                    <a:pt x="4513" y="5968"/>
                    <a:pt x="4490" y="5922"/>
                    <a:pt x="4536" y="5937"/>
                  </a:cubicBezTo>
                  <a:cubicBezTo>
                    <a:pt x="4536" y="5899"/>
                    <a:pt x="4536" y="5868"/>
                    <a:pt x="4559" y="5861"/>
                  </a:cubicBezTo>
                  <a:lnTo>
                    <a:pt x="4551" y="5891"/>
                  </a:lnTo>
                  <a:lnTo>
                    <a:pt x="4559" y="5884"/>
                  </a:lnTo>
                  <a:cubicBezTo>
                    <a:pt x="4643" y="5960"/>
                    <a:pt x="4482" y="5983"/>
                    <a:pt x="4452" y="6060"/>
                  </a:cubicBezTo>
                  <a:lnTo>
                    <a:pt x="4475" y="6075"/>
                  </a:lnTo>
                  <a:lnTo>
                    <a:pt x="4498" y="6052"/>
                  </a:lnTo>
                  <a:cubicBezTo>
                    <a:pt x="4513" y="6060"/>
                    <a:pt x="4498" y="6098"/>
                    <a:pt x="4475" y="6091"/>
                  </a:cubicBezTo>
                  <a:cubicBezTo>
                    <a:pt x="4498" y="6098"/>
                    <a:pt x="4490" y="6160"/>
                    <a:pt x="4459" y="6152"/>
                  </a:cubicBezTo>
                  <a:lnTo>
                    <a:pt x="4482" y="6114"/>
                  </a:lnTo>
                  <a:cubicBezTo>
                    <a:pt x="4452" y="6091"/>
                    <a:pt x="4459" y="6083"/>
                    <a:pt x="4444" y="6052"/>
                  </a:cubicBezTo>
                  <a:lnTo>
                    <a:pt x="4398" y="6052"/>
                  </a:lnTo>
                  <a:cubicBezTo>
                    <a:pt x="4413" y="6022"/>
                    <a:pt x="4444" y="6022"/>
                    <a:pt x="4444" y="5968"/>
                  </a:cubicBezTo>
                  <a:cubicBezTo>
                    <a:pt x="4406" y="5960"/>
                    <a:pt x="4421" y="5945"/>
                    <a:pt x="4383" y="5945"/>
                  </a:cubicBezTo>
                  <a:cubicBezTo>
                    <a:pt x="4406" y="5960"/>
                    <a:pt x="4421" y="5968"/>
                    <a:pt x="4421" y="5999"/>
                  </a:cubicBezTo>
                  <a:cubicBezTo>
                    <a:pt x="4406" y="6014"/>
                    <a:pt x="4367" y="6022"/>
                    <a:pt x="4360" y="6052"/>
                  </a:cubicBezTo>
                  <a:lnTo>
                    <a:pt x="4383" y="6075"/>
                  </a:lnTo>
                  <a:lnTo>
                    <a:pt x="4421" y="6052"/>
                  </a:lnTo>
                  <a:lnTo>
                    <a:pt x="4421" y="6098"/>
                  </a:lnTo>
                  <a:lnTo>
                    <a:pt x="4406" y="6083"/>
                  </a:lnTo>
                  <a:cubicBezTo>
                    <a:pt x="4375" y="6091"/>
                    <a:pt x="4421" y="6114"/>
                    <a:pt x="4398" y="6121"/>
                  </a:cubicBezTo>
                  <a:lnTo>
                    <a:pt x="4367" y="6075"/>
                  </a:lnTo>
                  <a:cubicBezTo>
                    <a:pt x="4375" y="6129"/>
                    <a:pt x="4291" y="6129"/>
                    <a:pt x="4298" y="6190"/>
                  </a:cubicBezTo>
                  <a:lnTo>
                    <a:pt x="4260" y="6160"/>
                  </a:lnTo>
                  <a:cubicBezTo>
                    <a:pt x="4252" y="6175"/>
                    <a:pt x="4229" y="6175"/>
                    <a:pt x="4245" y="6213"/>
                  </a:cubicBezTo>
                  <a:lnTo>
                    <a:pt x="4283" y="6236"/>
                  </a:lnTo>
                  <a:cubicBezTo>
                    <a:pt x="4268" y="6267"/>
                    <a:pt x="4252" y="6267"/>
                    <a:pt x="4245" y="6290"/>
                  </a:cubicBezTo>
                  <a:cubicBezTo>
                    <a:pt x="4222" y="6282"/>
                    <a:pt x="4214" y="6228"/>
                    <a:pt x="4252" y="6244"/>
                  </a:cubicBezTo>
                  <a:lnTo>
                    <a:pt x="4214" y="6206"/>
                  </a:lnTo>
                  <a:cubicBezTo>
                    <a:pt x="4222" y="6251"/>
                    <a:pt x="4191" y="6251"/>
                    <a:pt x="4183" y="6290"/>
                  </a:cubicBezTo>
                  <a:lnTo>
                    <a:pt x="4214" y="6282"/>
                  </a:lnTo>
                  <a:cubicBezTo>
                    <a:pt x="4229" y="6313"/>
                    <a:pt x="4191" y="6305"/>
                    <a:pt x="4191" y="6328"/>
                  </a:cubicBezTo>
                  <a:lnTo>
                    <a:pt x="4168" y="6313"/>
                  </a:lnTo>
                  <a:cubicBezTo>
                    <a:pt x="4191" y="6366"/>
                    <a:pt x="4114" y="6343"/>
                    <a:pt x="4114" y="6382"/>
                  </a:cubicBezTo>
                  <a:cubicBezTo>
                    <a:pt x="4076" y="6351"/>
                    <a:pt x="4130" y="6328"/>
                    <a:pt x="4114" y="6313"/>
                  </a:cubicBezTo>
                  <a:lnTo>
                    <a:pt x="4107" y="6320"/>
                  </a:lnTo>
                  <a:lnTo>
                    <a:pt x="4076" y="6290"/>
                  </a:lnTo>
                  <a:lnTo>
                    <a:pt x="4069" y="6328"/>
                  </a:lnTo>
                  <a:cubicBezTo>
                    <a:pt x="4069" y="6359"/>
                    <a:pt x="4038" y="6343"/>
                    <a:pt x="4030" y="6351"/>
                  </a:cubicBezTo>
                  <a:lnTo>
                    <a:pt x="4030" y="6320"/>
                  </a:lnTo>
                  <a:cubicBezTo>
                    <a:pt x="4000" y="6290"/>
                    <a:pt x="4000" y="6382"/>
                    <a:pt x="3977" y="6328"/>
                  </a:cubicBezTo>
                  <a:lnTo>
                    <a:pt x="3977" y="6366"/>
                  </a:lnTo>
                  <a:lnTo>
                    <a:pt x="4000" y="6389"/>
                  </a:lnTo>
                  <a:lnTo>
                    <a:pt x="3977" y="6382"/>
                  </a:lnTo>
                  <a:cubicBezTo>
                    <a:pt x="3977" y="6428"/>
                    <a:pt x="3938" y="6405"/>
                    <a:pt x="3885" y="6397"/>
                  </a:cubicBezTo>
                  <a:cubicBezTo>
                    <a:pt x="3885" y="6435"/>
                    <a:pt x="3823" y="6405"/>
                    <a:pt x="3800" y="6443"/>
                  </a:cubicBezTo>
                  <a:lnTo>
                    <a:pt x="3831" y="6458"/>
                  </a:lnTo>
                  <a:cubicBezTo>
                    <a:pt x="3839" y="6481"/>
                    <a:pt x="3800" y="6497"/>
                    <a:pt x="3793" y="6497"/>
                  </a:cubicBezTo>
                  <a:lnTo>
                    <a:pt x="3793" y="6466"/>
                  </a:lnTo>
                  <a:lnTo>
                    <a:pt x="3762" y="6435"/>
                  </a:lnTo>
                  <a:lnTo>
                    <a:pt x="3762" y="6512"/>
                  </a:lnTo>
                  <a:lnTo>
                    <a:pt x="3724" y="6474"/>
                  </a:lnTo>
                  <a:cubicBezTo>
                    <a:pt x="3716" y="6474"/>
                    <a:pt x="3708" y="6512"/>
                    <a:pt x="3693" y="6474"/>
                  </a:cubicBezTo>
                  <a:cubicBezTo>
                    <a:pt x="3685" y="6512"/>
                    <a:pt x="3670" y="6504"/>
                    <a:pt x="3647" y="6504"/>
                  </a:cubicBezTo>
                  <a:lnTo>
                    <a:pt x="3632" y="6458"/>
                  </a:lnTo>
                  <a:lnTo>
                    <a:pt x="3640" y="6512"/>
                  </a:lnTo>
                  <a:lnTo>
                    <a:pt x="3609" y="6466"/>
                  </a:lnTo>
                  <a:lnTo>
                    <a:pt x="3594" y="6466"/>
                  </a:lnTo>
                  <a:lnTo>
                    <a:pt x="3571" y="6420"/>
                  </a:lnTo>
                  <a:lnTo>
                    <a:pt x="3571" y="6435"/>
                  </a:lnTo>
                  <a:lnTo>
                    <a:pt x="3578" y="6282"/>
                  </a:lnTo>
                  <a:lnTo>
                    <a:pt x="3563" y="6282"/>
                  </a:lnTo>
                  <a:lnTo>
                    <a:pt x="3571" y="6474"/>
                  </a:lnTo>
                  <a:lnTo>
                    <a:pt x="3571" y="6512"/>
                  </a:lnTo>
                  <a:cubicBezTo>
                    <a:pt x="3563" y="6512"/>
                    <a:pt x="3563" y="6497"/>
                    <a:pt x="3563" y="6520"/>
                  </a:cubicBezTo>
                  <a:cubicBezTo>
                    <a:pt x="3548" y="6497"/>
                    <a:pt x="3563" y="6504"/>
                    <a:pt x="3563" y="6481"/>
                  </a:cubicBezTo>
                  <a:lnTo>
                    <a:pt x="3548" y="6512"/>
                  </a:lnTo>
                  <a:lnTo>
                    <a:pt x="3525" y="6512"/>
                  </a:lnTo>
                  <a:lnTo>
                    <a:pt x="3525" y="6458"/>
                  </a:lnTo>
                  <a:lnTo>
                    <a:pt x="3494" y="6420"/>
                  </a:lnTo>
                  <a:cubicBezTo>
                    <a:pt x="3486" y="6382"/>
                    <a:pt x="3486" y="6359"/>
                    <a:pt x="3463" y="6351"/>
                  </a:cubicBezTo>
                  <a:lnTo>
                    <a:pt x="3471" y="6389"/>
                  </a:lnTo>
                  <a:lnTo>
                    <a:pt x="3456" y="6389"/>
                  </a:lnTo>
                  <a:lnTo>
                    <a:pt x="3448" y="6428"/>
                  </a:lnTo>
                  <a:cubicBezTo>
                    <a:pt x="3456" y="6428"/>
                    <a:pt x="3463" y="6466"/>
                    <a:pt x="3471" y="6428"/>
                  </a:cubicBezTo>
                  <a:lnTo>
                    <a:pt x="3471" y="6466"/>
                  </a:lnTo>
                  <a:cubicBezTo>
                    <a:pt x="3463" y="6466"/>
                    <a:pt x="3471" y="6428"/>
                    <a:pt x="3456" y="6466"/>
                  </a:cubicBezTo>
                  <a:lnTo>
                    <a:pt x="3456" y="6428"/>
                  </a:lnTo>
                  <a:cubicBezTo>
                    <a:pt x="3456" y="6466"/>
                    <a:pt x="3448" y="6458"/>
                    <a:pt x="3433" y="6435"/>
                  </a:cubicBezTo>
                  <a:lnTo>
                    <a:pt x="3448" y="6466"/>
                  </a:lnTo>
                  <a:lnTo>
                    <a:pt x="3433" y="6481"/>
                  </a:lnTo>
                  <a:lnTo>
                    <a:pt x="3425" y="6435"/>
                  </a:lnTo>
                  <a:cubicBezTo>
                    <a:pt x="3425" y="6435"/>
                    <a:pt x="3402" y="6466"/>
                    <a:pt x="3410" y="6428"/>
                  </a:cubicBezTo>
                  <a:lnTo>
                    <a:pt x="3379" y="6458"/>
                  </a:lnTo>
                  <a:lnTo>
                    <a:pt x="3387" y="6428"/>
                  </a:lnTo>
                  <a:cubicBezTo>
                    <a:pt x="3379" y="6420"/>
                    <a:pt x="3356" y="6382"/>
                    <a:pt x="3348" y="6420"/>
                  </a:cubicBezTo>
                  <a:lnTo>
                    <a:pt x="3348" y="6389"/>
                  </a:lnTo>
                  <a:cubicBezTo>
                    <a:pt x="3333" y="6389"/>
                    <a:pt x="3295" y="6420"/>
                    <a:pt x="3264" y="6474"/>
                  </a:cubicBezTo>
                  <a:lnTo>
                    <a:pt x="3241" y="6474"/>
                  </a:lnTo>
                  <a:lnTo>
                    <a:pt x="3256" y="6420"/>
                  </a:lnTo>
                  <a:lnTo>
                    <a:pt x="3272" y="6428"/>
                  </a:lnTo>
                  <a:lnTo>
                    <a:pt x="3295" y="6366"/>
                  </a:lnTo>
                  <a:lnTo>
                    <a:pt x="3295" y="6389"/>
                  </a:lnTo>
                  <a:lnTo>
                    <a:pt x="3264" y="6389"/>
                  </a:lnTo>
                  <a:lnTo>
                    <a:pt x="3279" y="6366"/>
                  </a:lnTo>
                  <a:cubicBezTo>
                    <a:pt x="3279" y="6343"/>
                    <a:pt x="3264" y="6382"/>
                    <a:pt x="3264" y="6351"/>
                  </a:cubicBezTo>
                  <a:cubicBezTo>
                    <a:pt x="3241" y="6405"/>
                    <a:pt x="3226" y="6351"/>
                    <a:pt x="3218" y="6313"/>
                  </a:cubicBezTo>
                  <a:lnTo>
                    <a:pt x="3195" y="6382"/>
                  </a:lnTo>
                  <a:cubicBezTo>
                    <a:pt x="3203" y="6351"/>
                    <a:pt x="3203" y="6359"/>
                    <a:pt x="3218" y="6382"/>
                  </a:cubicBezTo>
                  <a:lnTo>
                    <a:pt x="3203" y="6382"/>
                  </a:lnTo>
                  <a:cubicBezTo>
                    <a:pt x="3195" y="6405"/>
                    <a:pt x="3233" y="6397"/>
                    <a:pt x="3241" y="6420"/>
                  </a:cubicBezTo>
                  <a:cubicBezTo>
                    <a:pt x="3188" y="6435"/>
                    <a:pt x="3126" y="6366"/>
                    <a:pt x="3073" y="6359"/>
                  </a:cubicBezTo>
                  <a:lnTo>
                    <a:pt x="3088" y="6343"/>
                  </a:lnTo>
                  <a:lnTo>
                    <a:pt x="3065" y="6343"/>
                  </a:lnTo>
                  <a:cubicBezTo>
                    <a:pt x="3080" y="6305"/>
                    <a:pt x="3057" y="6328"/>
                    <a:pt x="3057" y="6305"/>
                  </a:cubicBezTo>
                  <a:lnTo>
                    <a:pt x="3073" y="6267"/>
                  </a:lnTo>
                  <a:cubicBezTo>
                    <a:pt x="3042" y="6290"/>
                    <a:pt x="3057" y="6274"/>
                    <a:pt x="3034" y="6244"/>
                  </a:cubicBezTo>
                  <a:cubicBezTo>
                    <a:pt x="3019" y="6267"/>
                    <a:pt x="2988" y="6274"/>
                    <a:pt x="2996" y="6236"/>
                  </a:cubicBezTo>
                  <a:lnTo>
                    <a:pt x="2950" y="6244"/>
                  </a:lnTo>
                  <a:cubicBezTo>
                    <a:pt x="2973" y="6160"/>
                    <a:pt x="2889" y="6167"/>
                    <a:pt x="2873" y="6091"/>
                  </a:cubicBezTo>
                  <a:cubicBezTo>
                    <a:pt x="2850" y="6114"/>
                    <a:pt x="2835" y="6121"/>
                    <a:pt x="2850" y="6083"/>
                  </a:cubicBezTo>
                  <a:lnTo>
                    <a:pt x="2812" y="6098"/>
                  </a:lnTo>
                  <a:lnTo>
                    <a:pt x="2804" y="6091"/>
                  </a:lnTo>
                  <a:lnTo>
                    <a:pt x="2850" y="6060"/>
                  </a:lnTo>
                  <a:cubicBezTo>
                    <a:pt x="2850" y="6037"/>
                    <a:pt x="2812" y="6091"/>
                    <a:pt x="2827" y="6052"/>
                  </a:cubicBezTo>
                  <a:cubicBezTo>
                    <a:pt x="2781" y="6083"/>
                    <a:pt x="2797" y="6060"/>
                    <a:pt x="2781" y="6052"/>
                  </a:cubicBezTo>
                  <a:lnTo>
                    <a:pt x="2827" y="6037"/>
                  </a:lnTo>
                  <a:cubicBezTo>
                    <a:pt x="2774" y="6037"/>
                    <a:pt x="2766" y="5976"/>
                    <a:pt x="2697" y="5999"/>
                  </a:cubicBezTo>
                  <a:lnTo>
                    <a:pt x="2690" y="5968"/>
                  </a:lnTo>
                  <a:lnTo>
                    <a:pt x="2728" y="5930"/>
                  </a:lnTo>
                  <a:lnTo>
                    <a:pt x="2690" y="5960"/>
                  </a:lnTo>
                  <a:lnTo>
                    <a:pt x="2651" y="5945"/>
                  </a:lnTo>
                  <a:cubicBezTo>
                    <a:pt x="2674" y="5922"/>
                    <a:pt x="2720" y="5922"/>
                    <a:pt x="2728" y="5930"/>
                  </a:cubicBezTo>
                  <a:lnTo>
                    <a:pt x="2736" y="5922"/>
                  </a:lnTo>
                  <a:cubicBezTo>
                    <a:pt x="2743" y="5884"/>
                    <a:pt x="2766" y="5822"/>
                    <a:pt x="2690" y="5830"/>
                  </a:cubicBezTo>
                  <a:lnTo>
                    <a:pt x="2728" y="5807"/>
                  </a:lnTo>
                  <a:cubicBezTo>
                    <a:pt x="2690" y="5815"/>
                    <a:pt x="2705" y="5769"/>
                    <a:pt x="2690" y="5746"/>
                  </a:cubicBezTo>
                  <a:lnTo>
                    <a:pt x="2659" y="5754"/>
                  </a:lnTo>
                  <a:lnTo>
                    <a:pt x="2682" y="5669"/>
                  </a:lnTo>
                  <a:lnTo>
                    <a:pt x="2651" y="5669"/>
                  </a:lnTo>
                  <a:lnTo>
                    <a:pt x="2674" y="5731"/>
                  </a:lnTo>
                  <a:cubicBezTo>
                    <a:pt x="2682" y="5700"/>
                    <a:pt x="2659" y="5700"/>
                    <a:pt x="2636" y="5715"/>
                  </a:cubicBezTo>
                  <a:lnTo>
                    <a:pt x="2636" y="5708"/>
                  </a:lnTo>
                  <a:lnTo>
                    <a:pt x="2659" y="5700"/>
                  </a:lnTo>
                  <a:cubicBezTo>
                    <a:pt x="2644" y="5669"/>
                    <a:pt x="2659" y="5593"/>
                    <a:pt x="2613" y="5593"/>
                  </a:cubicBezTo>
                  <a:cubicBezTo>
                    <a:pt x="2621" y="5547"/>
                    <a:pt x="2590" y="5577"/>
                    <a:pt x="2605" y="5547"/>
                  </a:cubicBezTo>
                  <a:cubicBezTo>
                    <a:pt x="2559" y="5547"/>
                    <a:pt x="2559" y="5539"/>
                    <a:pt x="2513" y="5516"/>
                  </a:cubicBezTo>
                  <a:lnTo>
                    <a:pt x="2506" y="5547"/>
                  </a:lnTo>
                  <a:lnTo>
                    <a:pt x="2490" y="5516"/>
                  </a:lnTo>
                  <a:lnTo>
                    <a:pt x="2352" y="5516"/>
                  </a:lnTo>
                  <a:lnTo>
                    <a:pt x="2352" y="5432"/>
                  </a:lnTo>
                  <a:lnTo>
                    <a:pt x="2536" y="5432"/>
                  </a:lnTo>
                  <a:lnTo>
                    <a:pt x="2513" y="5401"/>
                  </a:lnTo>
                  <a:cubicBezTo>
                    <a:pt x="2452" y="5409"/>
                    <a:pt x="2506" y="5309"/>
                    <a:pt x="2460" y="5286"/>
                  </a:cubicBezTo>
                  <a:cubicBezTo>
                    <a:pt x="2467" y="5332"/>
                    <a:pt x="2467" y="5386"/>
                    <a:pt x="2483" y="5432"/>
                  </a:cubicBezTo>
                  <a:lnTo>
                    <a:pt x="2460" y="5386"/>
                  </a:lnTo>
                  <a:cubicBezTo>
                    <a:pt x="2429" y="5386"/>
                    <a:pt x="2460" y="5401"/>
                    <a:pt x="2452" y="5409"/>
                  </a:cubicBezTo>
                  <a:lnTo>
                    <a:pt x="2414" y="5401"/>
                  </a:lnTo>
                  <a:lnTo>
                    <a:pt x="2444" y="5386"/>
                  </a:lnTo>
                  <a:cubicBezTo>
                    <a:pt x="2414" y="5355"/>
                    <a:pt x="2368" y="5370"/>
                    <a:pt x="2375" y="5324"/>
                  </a:cubicBezTo>
                  <a:lnTo>
                    <a:pt x="2421" y="5347"/>
                  </a:lnTo>
                  <a:lnTo>
                    <a:pt x="2460" y="5324"/>
                  </a:lnTo>
                  <a:cubicBezTo>
                    <a:pt x="2452" y="5324"/>
                    <a:pt x="2375" y="5324"/>
                    <a:pt x="2391" y="5286"/>
                  </a:cubicBezTo>
                  <a:lnTo>
                    <a:pt x="2429" y="5286"/>
                  </a:lnTo>
                  <a:cubicBezTo>
                    <a:pt x="2452" y="5271"/>
                    <a:pt x="2375" y="5271"/>
                    <a:pt x="2383" y="5240"/>
                  </a:cubicBezTo>
                  <a:lnTo>
                    <a:pt x="2429" y="5217"/>
                  </a:lnTo>
                  <a:cubicBezTo>
                    <a:pt x="2406" y="5233"/>
                    <a:pt x="2414" y="5202"/>
                    <a:pt x="2383" y="5217"/>
                  </a:cubicBezTo>
                  <a:cubicBezTo>
                    <a:pt x="2383" y="5210"/>
                    <a:pt x="2383" y="5179"/>
                    <a:pt x="2352" y="5202"/>
                  </a:cubicBezTo>
                  <a:lnTo>
                    <a:pt x="2352" y="5171"/>
                  </a:lnTo>
                  <a:lnTo>
                    <a:pt x="2421" y="5171"/>
                  </a:lnTo>
                  <a:lnTo>
                    <a:pt x="2383" y="5141"/>
                  </a:lnTo>
                  <a:lnTo>
                    <a:pt x="2414" y="5118"/>
                  </a:lnTo>
                  <a:lnTo>
                    <a:pt x="2391" y="5041"/>
                  </a:lnTo>
                  <a:lnTo>
                    <a:pt x="2421" y="5049"/>
                  </a:lnTo>
                  <a:cubicBezTo>
                    <a:pt x="2429" y="5010"/>
                    <a:pt x="2352" y="5026"/>
                    <a:pt x="2391" y="4980"/>
                  </a:cubicBezTo>
                  <a:lnTo>
                    <a:pt x="2368" y="4964"/>
                  </a:lnTo>
                  <a:lnTo>
                    <a:pt x="2345" y="4980"/>
                  </a:lnTo>
                  <a:lnTo>
                    <a:pt x="2322" y="4972"/>
                  </a:lnTo>
                  <a:cubicBezTo>
                    <a:pt x="2345" y="4941"/>
                    <a:pt x="2314" y="4926"/>
                    <a:pt x="2337" y="4895"/>
                  </a:cubicBezTo>
                  <a:cubicBezTo>
                    <a:pt x="2360" y="4888"/>
                    <a:pt x="2375" y="4926"/>
                    <a:pt x="2345" y="4941"/>
                  </a:cubicBezTo>
                  <a:lnTo>
                    <a:pt x="2375" y="4972"/>
                  </a:lnTo>
                  <a:cubicBezTo>
                    <a:pt x="2375" y="4964"/>
                    <a:pt x="2414" y="4926"/>
                    <a:pt x="2360" y="4903"/>
                  </a:cubicBezTo>
                  <a:lnTo>
                    <a:pt x="2414" y="4888"/>
                  </a:lnTo>
                  <a:cubicBezTo>
                    <a:pt x="2360" y="4873"/>
                    <a:pt x="2360" y="4827"/>
                    <a:pt x="2352" y="4788"/>
                  </a:cubicBezTo>
                  <a:lnTo>
                    <a:pt x="2383" y="4796"/>
                  </a:lnTo>
                  <a:lnTo>
                    <a:pt x="2414" y="4773"/>
                  </a:lnTo>
                  <a:lnTo>
                    <a:pt x="2383" y="4712"/>
                  </a:lnTo>
                  <a:cubicBezTo>
                    <a:pt x="2421" y="4681"/>
                    <a:pt x="2375" y="4681"/>
                    <a:pt x="2337" y="4643"/>
                  </a:cubicBezTo>
                  <a:lnTo>
                    <a:pt x="2345" y="4696"/>
                  </a:lnTo>
                  <a:lnTo>
                    <a:pt x="2375" y="4696"/>
                  </a:lnTo>
                  <a:lnTo>
                    <a:pt x="2375" y="4719"/>
                  </a:lnTo>
                  <a:lnTo>
                    <a:pt x="2360" y="4704"/>
                  </a:lnTo>
                  <a:cubicBezTo>
                    <a:pt x="2345" y="4712"/>
                    <a:pt x="2299" y="4758"/>
                    <a:pt x="2337" y="4773"/>
                  </a:cubicBezTo>
                  <a:cubicBezTo>
                    <a:pt x="2299" y="4788"/>
                    <a:pt x="2307" y="4834"/>
                    <a:pt x="2322" y="4865"/>
                  </a:cubicBezTo>
                  <a:cubicBezTo>
                    <a:pt x="2307" y="4873"/>
                    <a:pt x="2299" y="4873"/>
                    <a:pt x="2322" y="4888"/>
                  </a:cubicBezTo>
                  <a:cubicBezTo>
                    <a:pt x="2299" y="4934"/>
                    <a:pt x="2299" y="4980"/>
                    <a:pt x="2314" y="5018"/>
                  </a:cubicBezTo>
                  <a:cubicBezTo>
                    <a:pt x="2276" y="5026"/>
                    <a:pt x="2314" y="5064"/>
                    <a:pt x="2276" y="5064"/>
                  </a:cubicBezTo>
                  <a:lnTo>
                    <a:pt x="2307" y="5095"/>
                  </a:lnTo>
                  <a:lnTo>
                    <a:pt x="2314" y="5064"/>
                  </a:lnTo>
                  <a:lnTo>
                    <a:pt x="2337" y="5087"/>
                  </a:lnTo>
                  <a:lnTo>
                    <a:pt x="2307" y="5087"/>
                  </a:lnTo>
                  <a:lnTo>
                    <a:pt x="2284" y="5125"/>
                  </a:lnTo>
                  <a:lnTo>
                    <a:pt x="2314" y="5125"/>
                  </a:lnTo>
                  <a:cubicBezTo>
                    <a:pt x="2299" y="5133"/>
                    <a:pt x="2284" y="5156"/>
                    <a:pt x="2314" y="5156"/>
                  </a:cubicBezTo>
                  <a:lnTo>
                    <a:pt x="2307" y="5179"/>
                  </a:lnTo>
                  <a:lnTo>
                    <a:pt x="2268" y="5194"/>
                  </a:lnTo>
                  <a:cubicBezTo>
                    <a:pt x="2314" y="5194"/>
                    <a:pt x="2314" y="5271"/>
                    <a:pt x="2284" y="5294"/>
                  </a:cubicBezTo>
                  <a:lnTo>
                    <a:pt x="2314" y="5309"/>
                  </a:lnTo>
                  <a:lnTo>
                    <a:pt x="2322" y="5317"/>
                  </a:lnTo>
                  <a:lnTo>
                    <a:pt x="2299" y="5355"/>
                  </a:lnTo>
                  <a:cubicBezTo>
                    <a:pt x="2345" y="5363"/>
                    <a:pt x="2322" y="5432"/>
                    <a:pt x="2337" y="5478"/>
                  </a:cubicBezTo>
                  <a:lnTo>
                    <a:pt x="2375" y="5501"/>
                  </a:lnTo>
                  <a:cubicBezTo>
                    <a:pt x="2391" y="5470"/>
                    <a:pt x="2345" y="5485"/>
                    <a:pt x="2352" y="5462"/>
                  </a:cubicBezTo>
                  <a:lnTo>
                    <a:pt x="2391" y="5439"/>
                  </a:lnTo>
                  <a:cubicBezTo>
                    <a:pt x="2444" y="5447"/>
                    <a:pt x="2429" y="5478"/>
                    <a:pt x="2398" y="5501"/>
                  </a:cubicBezTo>
                  <a:cubicBezTo>
                    <a:pt x="2383" y="5501"/>
                    <a:pt x="2421" y="5470"/>
                    <a:pt x="2391" y="5470"/>
                  </a:cubicBezTo>
                  <a:lnTo>
                    <a:pt x="2345" y="5501"/>
                  </a:lnTo>
                  <a:lnTo>
                    <a:pt x="2352" y="5585"/>
                  </a:lnTo>
                  <a:cubicBezTo>
                    <a:pt x="2322" y="5593"/>
                    <a:pt x="2337" y="5585"/>
                    <a:pt x="2322" y="5616"/>
                  </a:cubicBezTo>
                  <a:lnTo>
                    <a:pt x="2322" y="5562"/>
                  </a:lnTo>
                  <a:lnTo>
                    <a:pt x="2299" y="5585"/>
                  </a:lnTo>
                  <a:lnTo>
                    <a:pt x="2307" y="5631"/>
                  </a:lnTo>
                  <a:lnTo>
                    <a:pt x="2345" y="5593"/>
                  </a:lnTo>
                  <a:cubicBezTo>
                    <a:pt x="2368" y="5616"/>
                    <a:pt x="2352" y="5639"/>
                    <a:pt x="2391" y="5654"/>
                  </a:cubicBezTo>
                  <a:lnTo>
                    <a:pt x="2429" y="5631"/>
                  </a:lnTo>
                  <a:lnTo>
                    <a:pt x="2406" y="5669"/>
                  </a:lnTo>
                  <a:lnTo>
                    <a:pt x="2383" y="5669"/>
                  </a:lnTo>
                  <a:cubicBezTo>
                    <a:pt x="2352" y="5708"/>
                    <a:pt x="2406" y="5746"/>
                    <a:pt x="2383" y="5792"/>
                  </a:cubicBezTo>
                  <a:cubicBezTo>
                    <a:pt x="2429" y="5807"/>
                    <a:pt x="2429" y="5853"/>
                    <a:pt x="2444" y="5884"/>
                  </a:cubicBezTo>
                  <a:cubicBezTo>
                    <a:pt x="2421" y="5907"/>
                    <a:pt x="2398" y="5868"/>
                    <a:pt x="2375" y="5891"/>
                  </a:cubicBezTo>
                  <a:cubicBezTo>
                    <a:pt x="2368" y="5930"/>
                    <a:pt x="2421" y="5899"/>
                    <a:pt x="2375" y="5937"/>
                  </a:cubicBezTo>
                  <a:lnTo>
                    <a:pt x="2421" y="5907"/>
                  </a:lnTo>
                  <a:cubicBezTo>
                    <a:pt x="2452" y="5930"/>
                    <a:pt x="2460" y="5960"/>
                    <a:pt x="2460" y="5983"/>
                  </a:cubicBezTo>
                  <a:cubicBezTo>
                    <a:pt x="2498" y="5968"/>
                    <a:pt x="2506" y="6006"/>
                    <a:pt x="2506" y="6022"/>
                  </a:cubicBezTo>
                  <a:lnTo>
                    <a:pt x="2483" y="6037"/>
                  </a:lnTo>
                  <a:lnTo>
                    <a:pt x="2483" y="6006"/>
                  </a:lnTo>
                  <a:lnTo>
                    <a:pt x="2460" y="6014"/>
                  </a:lnTo>
                  <a:cubicBezTo>
                    <a:pt x="2444" y="6037"/>
                    <a:pt x="2483" y="6022"/>
                    <a:pt x="2460" y="6060"/>
                  </a:cubicBezTo>
                  <a:lnTo>
                    <a:pt x="2444" y="6045"/>
                  </a:lnTo>
                  <a:cubicBezTo>
                    <a:pt x="2414" y="6052"/>
                    <a:pt x="2444" y="6075"/>
                    <a:pt x="2444" y="6083"/>
                  </a:cubicBezTo>
                  <a:cubicBezTo>
                    <a:pt x="2383" y="6091"/>
                    <a:pt x="2452" y="6121"/>
                    <a:pt x="2452" y="6152"/>
                  </a:cubicBezTo>
                  <a:lnTo>
                    <a:pt x="2506" y="6129"/>
                  </a:lnTo>
                  <a:cubicBezTo>
                    <a:pt x="2475" y="6137"/>
                    <a:pt x="2490" y="6160"/>
                    <a:pt x="2460" y="6175"/>
                  </a:cubicBezTo>
                  <a:lnTo>
                    <a:pt x="2467" y="6190"/>
                  </a:lnTo>
                  <a:cubicBezTo>
                    <a:pt x="2490" y="6160"/>
                    <a:pt x="2506" y="6190"/>
                    <a:pt x="2529" y="6167"/>
                  </a:cubicBezTo>
                  <a:cubicBezTo>
                    <a:pt x="2529" y="6175"/>
                    <a:pt x="2529" y="6228"/>
                    <a:pt x="2567" y="6228"/>
                  </a:cubicBezTo>
                  <a:lnTo>
                    <a:pt x="2529" y="6251"/>
                  </a:lnTo>
                  <a:cubicBezTo>
                    <a:pt x="2529" y="6282"/>
                    <a:pt x="2544" y="6305"/>
                    <a:pt x="2536" y="6320"/>
                  </a:cubicBezTo>
                  <a:lnTo>
                    <a:pt x="2567" y="6320"/>
                  </a:lnTo>
                  <a:lnTo>
                    <a:pt x="2575" y="6290"/>
                  </a:lnTo>
                  <a:cubicBezTo>
                    <a:pt x="2536" y="6305"/>
                    <a:pt x="2552" y="6267"/>
                    <a:pt x="2544" y="6251"/>
                  </a:cubicBezTo>
                  <a:cubicBezTo>
                    <a:pt x="2575" y="6251"/>
                    <a:pt x="2567" y="6290"/>
                    <a:pt x="2590" y="6290"/>
                  </a:cubicBezTo>
                  <a:cubicBezTo>
                    <a:pt x="2544" y="6343"/>
                    <a:pt x="2605" y="6351"/>
                    <a:pt x="2605" y="6397"/>
                  </a:cubicBezTo>
                  <a:lnTo>
                    <a:pt x="2582" y="6366"/>
                  </a:lnTo>
                  <a:lnTo>
                    <a:pt x="2605" y="6420"/>
                  </a:lnTo>
                  <a:lnTo>
                    <a:pt x="2644" y="6389"/>
                  </a:lnTo>
                  <a:lnTo>
                    <a:pt x="2628" y="6435"/>
                  </a:lnTo>
                  <a:lnTo>
                    <a:pt x="2644" y="6443"/>
                  </a:lnTo>
                  <a:cubicBezTo>
                    <a:pt x="2667" y="6420"/>
                    <a:pt x="2682" y="6428"/>
                    <a:pt x="2667" y="6474"/>
                  </a:cubicBezTo>
                  <a:cubicBezTo>
                    <a:pt x="2690" y="6435"/>
                    <a:pt x="2682" y="6466"/>
                    <a:pt x="2720" y="6458"/>
                  </a:cubicBezTo>
                  <a:cubicBezTo>
                    <a:pt x="2720" y="6497"/>
                    <a:pt x="2682" y="6458"/>
                    <a:pt x="2682" y="6504"/>
                  </a:cubicBezTo>
                  <a:cubicBezTo>
                    <a:pt x="2705" y="6474"/>
                    <a:pt x="2720" y="6497"/>
                    <a:pt x="2736" y="6474"/>
                  </a:cubicBezTo>
                  <a:cubicBezTo>
                    <a:pt x="2736" y="6512"/>
                    <a:pt x="2697" y="6481"/>
                    <a:pt x="2697" y="6504"/>
                  </a:cubicBezTo>
                  <a:cubicBezTo>
                    <a:pt x="2705" y="6512"/>
                    <a:pt x="2720" y="6520"/>
                    <a:pt x="2743" y="6504"/>
                  </a:cubicBezTo>
                  <a:cubicBezTo>
                    <a:pt x="2743" y="6535"/>
                    <a:pt x="2728" y="6504"/>
                    <a:pt x="2720" y="6535"/>
                  </a:cubicBezTo>
                  <a:cubicBezTo>
                    <a:pt x="2720" y="6589"/>
                    <a:pt x="2759" y="6550"/>
                    <a:pt x="2797" y="6558"/>
                  </a:cubicBezTo>
                  <a:lnTo>
                    <a:pt x="2781" y="6612"/>
                  </a:lnTo>
                  <a:cubicBezTo>
                    <a:pt x="2812" y="6596"/>
                    <a:pt x="2812" y="6627"/>
                    <a:pt x="2843" y="6619"/>
                  </a:cubicBezTo>
                  <a:lnTo>
                    <a:pt x="2812" y="6658"/>
                  </a:lnTo>
                  <a:lnTo>
                    <a:pt x="2797" y="6658"/>
                  </a:lnTo>
                  <a:lnTo>
                    <a:pt x="2812" y="6627"/>
                  </a:lnTo>
                  <a:lnTo>
                    <a:pt x="2759" y="6612"/>
                  </a:lnTo>
                  <a:lnTo>
                    <a:pt x="2797" y="6658"/>
                  </a:lnTo>
                  <a:lnTo>
                    <a:pt x="2774" y="6673"/>
                  </a:lnTo>
                  <a:lnTo>
                    <a:pt x="2736" y="6627"/>
                  </a:lnTo>
                  <a:lnTo>
                    <a:pt x="2628" y="6650"/>
                  </a:lnTo>
                  <a:lnTo>
                    <a:pt x="2628" y="6612"/>
                  </a:lnTo>
                  <a:lnTo>
                    <a:pt x="2697" y="6596"/>
                  </a:lnTo>
                  <a:cubicBezTo>
                    <a:pt x="2651" y="6658"/>
                    <a:pt x="2682" y="6558"/>
                    <a:pt x="2628" y="6581"/>
                  </a:cubicBezTo>
                  <a:lnTo>
                    <a:pt x="2644" y="6543"/>
                  </a:lnTo>
                  <a:lnTo>
                    <a:pt x="2590" y="6589"/>
                  </a:lnTo>
                  <a:lnTo>
                    <a:pt x="2613" y="6619"/>
                  </a:lnTo>
                  <a:lnTo>
                    <a:pt x="2621" y="6589"/>
                  </a:lnTo>
                  <a:lnTo>
                    <a:pt x="2651" y="6619"/>
                  </a:lnTo>
                  <a:lnTo>
                    <a:pt x="2613" y="6635"/>
                  </a:lnTo>
                  <a:lnTo>
                    <a:pt x="2567" y="6612"/>
                  </a:lnTo>
                  <a:lnTo>
                    <a:pt x="2575" y="6573"/>
                  </a:lnTo>
                  <a:cubicBezTo>
                    <a:pt x="2498" y="6619"/>
                    <a:pt x="2460" y="6504"/>
                    <a:pt x="2421" y="6466"/>
                  </a:cubicBezTo>
                  <a:lnTo>
                    <a:pt x="2460" y="6435"/>
                  </a:lnTo>
                  <a:cubicBezTo>
                    <a:pt x="2490" y="6474"/>
                    <a:pt x="2513" y="6543"/>
                    <a:pt x="2552" y="6573"/>
                  </a:cubicBezTo>
                  <a:lnTo>
                    <a:pt x="2536" y="6550"/>
                  </a:lnTo>
                  <a:cubicBezTo>
                    <a:pt x="2536" y="6520"/>
                    <a:pt x="2529" y="6512"/>
                    <a:pt x="2552" y="6512"/>
                  </a:cubicBezTo>
                  <a:lnTo>
                    <a:pt x="2513" y="6497"/>
                  </a:lnTo>
                  <a:lnTo>
                    <a:pt x="2544" y="6458"/>
                  </a:lnTo>
                  <a:cubicBezTo>
                    <a:pt x="2513" y="6474"/>
                    <a:pt x="2513" y="6458"/>
                    <a:pt x="2506" y="6435"/>
                  </a:cubicBezTo>
                  <a:lnTo>
                    <a:pt x="2529" y="6397"/>
                  </a:lnTo>
                  <a:cubicBezTo>
                    <a:pt x="2506" y="6366"/>
                    <a:pt x="2467" y="6351"/>
                    <a:pt x="2437" y="6359"/>
                  </a:cubicBezTo>
                  <a:lnTo>
                    <a:pt x="2460" y="6343"/>
                  </a:lnTo>
                  <a:cubicBezTo>
                    <a:pt x="2475" y="6343"/>
                    <a:pt x="2437" y="6359"/>
                    <a:pt x="2467" y="6351"/>
                  </a:cubicBezTo>
                  <a:cubicBezTo>
                    <a:pt x="2467" y="6313"/>
                    <a:pt x="2437" y="6313"/>
                    <a:pt x="2437" y="6274"/>
                  </a:cubicBezTo>
                  <a:lnTo>
                    <a:pt x="2391" y="6274"/>
                  </a:lnTo>
                  <a:lnTo>
                    <a:pt x="2414" y="6228"/>
                  </a:lnTo>
                  <a:cubicBezTo>
                    <a:pt x="2375" y="6236"/>
                    <a:pt x="2383" y="6267"/>
                    <a:pt x="2375" y="6274"/>
                  </a:cubicBezTo>
                  <a:cubicBezTo>
                    <a:pt x="2345" y="6274"/>
                    <a:pt x="2383" y="6228"/>
                    <a:pt x="2345" y="6228"/>
                  </a:cubicBezTo>
                  <a:cubicBezTo>
                    <a:pt x="2352" y="6198"/>
                    <a:pt x="2391" y="6206"/>
                    <a:pt x="2391" y="6175"/>
                  </a:cubicBezTo>
                  <a:lnTo>
                    <a:pt x="2383" y="6198"/>
                  </a:lnTo>
                  <a:cubicBezTo>
                    <a:pt x="2345" y="6190"/>
                    <a:pt x="2345" y="6137"/>
                    <a:pt x="2322" y="6114"/>
                  </a:cubicBezTo>
                  <a:cubicBezTo>
                    <a:pt x="2299" y="6114"/>
                    <a:pt x="2284" y="6152"/>
                    <a:pt x="2299" y="6160"/>
                  </a:cubicBezTo>
                  <a:cubicBezTo>
                    <a:pt x="2276" y="6152"/>
                    <a:pt x="2222" y="6167"/>
                    <a:pt x="2230" y="6137"/>
                  </a:cubicBezTo>
                  <a:lnTo>
                    <a:pt x="2261" y="6129"/>
                  </a:lnTo>
                  <a:lnTo>
                    <a:pt x="2245" y="6098"/>
                  </a:lnTo>
                  <a:lnTo>
                    <a:pt x="2199" y="6098"/>
                  </a:lnTo>
                  <a:lnTo>
                    <a:pt x="2230" y="6083"/>
                  </a:lnTo>
                  <a:cubicBezTo>
                    <a:pt x="2238" y="6045"/>
                    <a:pt x="2184" y="6091"/>
                    <a:pt x="2184" y="6052"/>
                  </a:cubicBezTo>
                  <a:cubicBezTo>
                    <a:pt x="2192" y="6037"/>
                    <a:pt x="2230" y="6052"/>
                    <a:pt x="2230" y="6022"/>
                  </a:cubicBezTo>
                  <a:lnTo>
                    <a:pt x="2184" y="6022"/>
                  </a:lnTo>
                  <a:lnTo>
                    <a:pt x="2169" y="6006"/>
                  </a:lnTo>
                  <a:lnTo>
                    <a:pt x="2222" y="5999"/>
                  </a:lnTo>
                  <a:cubicBezTo>
                    <a:pt x="2207" y="5976"/>
                    <a:pt x="2230" y="5968"/>
                    <a:pt x="2238" y="5937"/>
                  </a:cubicBezTo>
                  <a:cubicBezTo>
                    <a:pt x="2238" y="5891"/>
                    <a:pt x="2192" y="5861"/>
                    <a:pt x="2169" y="5845"/>
                  </a:cubicBezTo>
                  <a:cubicBezTo>
                    <a:pt x="2222" y="5845"/>
                    <a:pt x="2161" y="5769"/>
                    <a:pt x="2161" y="5731"/>
                  </a:cubicBezTo>
                  <a:cubicBezTo>
                    <a:pt x="2192" y="5715"/>
                    <a:pt x="2169" y="5769"/>
                    <a:pt x="2207" y="5769"/>
                  </a:cubicBezTo>
                  <a:cubicBezTo>
                    <a:pt x="2222" y="5715"/>
                    <a:pt x="2153" y="5715"/>
                    <a:pt x="2184" y="5677"/>
                  </a:cubicBezTo>
                  <a:lnTo>
                    <a:pt x="2161" y="5700"/>
                  </a:lnTo>
                  <a:cubicBezTo>
                    <a:pt x="2130" y="5700"/>
                    <a:pt x="2153" y="5677"/>
                    <a:pt x="2123" y="5677"/>
                  </a:cubicBezTo>
                  <a:cubicBezTo>
                    <a:pt x="2161" y="5623"/>
                    <a:pt x="2092" y="5600"/>
                    <a:pt x="2130" y="5562"/>
                  </a:cubicBezTo>
                  <a:cubicBezTo>
                    <a:pt x="2092" y="5539"/>
                    <a:pt x="2115" y="5501"/>
                    <a:pt x="2069" y="5478"/>
                  </a:cubicBezTo>
                  <a:lnTo>
                    <a:pt x="2046" y="5508"/>
                  </a:lnTo>
                  <a:cubicBezTo>
                    <a:pt x="2000" y="5470"/>
                    <a:pt x="2054" y="5432"/>
                    <a:pt x="2092" y="5409"/>
                  </a:cubicBezTo>
                  <a:lnTo>
                    <a:pt x="2000" y="5424"/>
                  </a:lnTo>
                  <a:lnTo>
                    <a:pt x="2000" y="5355"/>
                  </a:lnTo>
                  <a:lnTo>
                    <a:pt x="2069" y="5370"/>
                  </a:lnTo>
                  <a:lnTo>
                    <a:pt x="2054" y="5286"/>
                  </a:lnTo>
                  <a:lnTo>
                    <a:pt x="2077" y="5279"/>
                  </a:lnTo>
                  <a:cubicBezTo>
                    <a:pt x="2107" y="5271"/>
                    <a:pt x="2077" y="5256"/>
                    <a:pt x="2069" y="5248"/>
                  </a:cubicBezTo>
                  <a:lnTo>
                    <a:pt x="2046" y="5271"/>
                  </a:lnTo>
                  <a:cubicBezTo>
                    <a:pt x="2038" y="5233"/>
                    <a:pt x="2092" y="5156"/>
                    <a:pt x="2046" y="5118"/>
                  </a:cubicBezTo>
                  <a:lnTo>
                    <a:pt x="2077" y="5087"/>
                  </a:lnTo>
                  <a:lnTo>
                    <a:pt x="2054" y="5064"/>
                  </a:lnTo>
                  <a:cubicBezTo>
                    <a:pt x="2115" y="5018"/>
                    <a:pt x="2046" y="4987"/>
                    <a:pt x="2092" y="4941"/>
                  </a:cubicBezTo>
                  <a:cubicBezTo>
                    <a:pt x="2054" y="4903"/>
                    <a:pt x="2077" y="4865"/>
                    <a:pt x="2115" y="4819"/>
                  </a:cubicBezTo>
                  <a:lnTo>
                    <a:pt x="2161" y="4857"/>
                  </a:lnTo>
                  <a:cubicBezTo>
                    <a:pt x="2153" y="4811"/>
                    <a:pt x="2115" y="4773"/>
                    <a:pt x="2146" y="4750"/>
                  </a:cubicBezTo>
                  <a:cubicBezTo>
                    <a:pt x="2092" y="4758"/>
                    <a:pt x="2069" y="4735"/>
                    <a:pt x="2008" y="4750"/>
                  </a:cubicBezTo>
                  <a:lnTo>
                    <a:pt x="2038" y="4681"/>
                  </a:lnTo>
                  <a:cubicBezTo>
                    <a:pt x="1977" y="4696"/>
                    <a:pt x="2015" y="4773"/>
                    <a:pt x="1962" y="4773"/>
                  </a:cubicBezTo>
                  <a:lnTo>
                    <a:pt x="1977" y="4742"/>
                  </a:lnTo>
                  <a:cubicBezTo>
                    <a:pt x="1939" y="4742"/>
                    <a:pt x="1977" y="4704"/>
                    <a:pt x="1939" y="4696"/>
                  </a:cubicBezTo>
                  <a:lnTo>
                    <a:pt x="2000" y="4673"/>
                  </a:lnTo>
                  <a:cubicBezTo>
                    <a:pt x="1969" y="4673"/>
                    <a:pt x="1962" y="4666"/>
                    <a:pt x="1939" y="4643"/>
                  </a:cubicBezTo>
                  <a:cubicBezTo>
                    <a:pt x="1962" y="4627"/>
                    <a:pt x="1992" y="4604"/>
                    <a:pt x="1962" y="4604"/>
                  </a:cubicBezTo>
                  <a:lnTo>
                    <a:pt x="2000" y="4581"/>
                  </a:lnTo>
                  <a:lnTo>
                    <a:pt x="2031" y="4589"/>
                  </a:lnTo>
                  <a:lnTo>
                    <a:pt x="2015" y="4482"/>
                  </a:lnTo>
                  <a:lnTo>
                    <a:pt x="2077" y="4482"/>
                  </a:lnTo>
                  <a:cubicBezTo>
                    <a:pt x="2069" y="4520"/>
                    <a:pt x="2015" y="4520"/>
                    <a:pt x="2046" y="4505"/>
                  </a:cubicBezTo>
                  <a:lnTo>
                    <a:pt x="2008" y="4505"/>
                  </a:lnTo>
                  <a:cubicBezTo>
                    <a:pt x="2000" y="4482"/>
                    <a:pt x="2000" y="4482"/>
                    <a:pt x="1969" y="4474"/>
                  </a:cubicBezTo>
                  <a:lnTo>
                    <a:pt x="1977" y="4443"/>
                  </a:lnTo>
                  <a:lnTo>
                    <a:pt x="1939" y="4466"/>
                  </a:lnTo>
                  <a:lnTo>
                    <a:pt x="1939" y="4428"/>
                  </a:lnTo>
                  <a:lnTo>
                    <a:pt x="1992" y="4428"/>
                  </a:lnTo>
                  <a:lnTo>
                    <a:pt x="2000" y="4405"/>
                  </a:lnTo>
                  <a:cubicBezTo>
                    <a:pt x="1954" y="4375"/>
                    <a:pt x="1977" y="4336"/>
                    <a:pt x="2031" y="4313"/>
                  </a:cubicBezTo>
                  <a:lnTo>
                    <a:pt x="1992" y="4290"/>
                  </a:lnTo>
                  <a:lnTo>
                    <a:pt x="1954" y="4313"/>
                  </a:lnTo>
                  <a:lnTo>
                    <a:pt x="1977" y="4313"/>
                  </a:lnTo>
                  <a:cubicBezTo>
                    <a:pt x="1992" y="4336"/>
                    <a:pt x="1939" y="4375"/>
                    <a:pt x="1931" y="4405"/>
                  </a:cubicBezTo>
                  <a:cubicBezTo>
                    <a:pt x="1916" y="4375"/>
                    <a:pt x="1962" y="4352"/>
                    <a:pt x="1939" y="4321"/>
                  </a:cubicBezTo>
                  <a:lnTo>
                    <a:pt x="1900" y="4359"/>
                  </a:lnTo>
                  <a:cubicBezTo>
                    <a:pt x="1893" y="4336"/>
                    <a:pt x="1923" y="4329"/>
                    <a:pt x="1885" y="4313"/>
                  </a:cubicBezTo>
                  <a:lnTo>
                    <a:pt x="1931" y="4313"/>
                  </a:lnTo>
                  <a:lnTo>
                    <a:pt x="1916" y="4290"/>
                  </a:lnTo>
                  <a:lnTo>
                    <a:pt x="1939" y="4298"/>
                  </a:lnTo>
                  <a:lnTo>
                    <a:pt x="1962" y="4283"/>
                  </a:lnTo>
                  <a:cubicBezTo>
                    <a:pt x="1923" y="4275"/>
                    <a:pt x="1954" y="4252"/>
                    <a:pt x="1923" y="4244"/>
                  </a:cubicBezTo>
                  <a:lnTo>
                    <a:pt x="1977" y="4237"/>
                  </a:lnTo>
                  <a:lnTo>
                    <a:pt x="2015" y="4183"/>
                  </a:lnTo>
                  <a:lnTo>
                    <a:pt x="2031" y="4145"/>
                  </a:lnTo>
                  <a:lnTo>
                    <a:pt x="2046" y="4168"/>
                  </a:lnTo>
                  <a:cubicBezTo>
                    <a:pt x="2077" y="4145"/>
                    <a:pt x="2054" y="4129"/>
                    <a:pt x="2077" y="4106"/>
                  </a:cubicBezTo>
                  <a:cubicBezTo>
                    <a:pt x="2054" y="4099"/>
                    <a:pt x="2054" y="4099"/>
                    <a:pt x="2031" y="4091"/>
                  </a:cubicBezTo>
                  <a:cubicBezTo>
                    <a:pt x="2038" y="4083"/>
                    <a:pt x="2031" y="4053"/>
                    <a:pt x="2000" y="4053"/>
                  </a:cubicBezTo>
                  <a:lnTo>
                    <a:pt x="2038" y="4053"/>
                  </a:lnTo>
                  <a:lnTo>
                    <a:pt x="2054" y="4022"/>
                  </a:lnTo>
                  <a:lnTo>
                    <a:pt x="2038" y="4007"/>
                  </a:lnTo>
                  <a:lnTo>
                    <a:pt x="2092" y="4030"/>
                  </a:lnTo>
                  <a:cubicBezTo>
                    <a:pt x="2115" y="4045"/>
                    <a:pt x="2054" y="4030"/>
                    <a:pt x="2084" y="4053"/>
                  </a:cubicBezTo>
                  <a:cubicBezTo>
                    <a:pt x="2115" y="4053"/>
                    <a:pt x="2115" y="4030"/>
                    <a:pt x="2107" y="4014"/>
                  </a:cubicBezTo>
                  <a:lnTo>
                    <a:pt x="2146" y="4014"/>
                  </a:lnTo>
                  <a:cubicBezTo>
                    <a:pt x="2123" y="3991"/>
                    <a:pt x="2115" y="3953"/>
                    <a:pt x="2146" y="3969"/>
                  </a:cubicBezTo>
                  <a:lnTo>
                    <a:pt x="2123" y="3953"/>
                  </a:lnTo>
                  <a:cubicBezTo>
                    <a:pt x="2123" y="3946"/>
                    <a:pt x="2123" y="3930"/>
                    <a:pt x="2153" y="3938"/>
                  </a:cubicBezTo>
                  <a:lnTo>
                    <a:pt x="2130" y="3907"/>
                  </a:lnTo>
                  <a:lnTo>
                    <a:pt x="2115" y="3938"/>
                  </a:lnTo>
                  <a:cubicBezTo>
                    <a:pt x="2084" y="3938"/>
                    <a:pt x="2077" y="3915"/>
                    <a:pt x="2046" y="3938"/>
                  </a:cubicBezTo>
                  <a:cubicBezTo>
                    <a:pt x="2015" y="3907"/>
                    <a:pt x="2054" y="3915"/>
                    <a:pt x="2069" y="3907"/>
                  </a:cubicBezTo>
                  <a:lnTo>
                    <a:pt x="2015" y="3900"/>
                  </a:lnTo>
                  <a:lnTo>
                    <a:pt x="2008" y="3915"/>
                  </a:lnTo>
                  <a:lnTo>
                    <a:pt x="2031" y="3946"/>
                  </a:lnTo>
                  <a:cubicBezTo>
                    <a:pt x="2046" y="3938"/>
                    <a:pt x="2038" y="3930"/>
                    <a:pt x="2069" y="3938"/>
                  </a:cubicBezTo>
                  <a:lnTo>
                    <a:pt x="2046" y="3953"/>
                  </a:lnTo>
                  <a:lnTo>
                    <a:pt x="2000" y="3953"/>
                  </a:lnTo>
                  <a:cubicBezTo>
                    <a:pt x="2038" y="3969"/>
                    <a:pt x="1992" y="3969"/>
                    <a:pt x="1992" y="3984"/>
                  </a:cubicBezTo>
                  <a:lnTo>
                    <a:pt x="1962" y="3969"/>
                  </a:lnTo>
                  <a:lnTo>
                    <a:pt x="1923" y="4007"/>
                  </a:lnTo>
                  <a:cubicBezTo>
                    <a:pt x="1862" y="4007"/>
                    <a:pt x="1893" y="4030"/>
                    <a:pt x="1847" y="4030"/>
                  </a:cubicBezTo>
                  <a:lnTo>
                    <a:pt x="1878" y="4083"/>
                  </a:lnTo>
                  <a:lnTo>
                    <a:pt x="1847" y="4060"/>
                  </a:lnTo>
                  <a:cubicBezTo>
                    <a:pt x="1809" y="4068"/>
                    <a:pt x="1816" y="4091"/>
                    <a:pt x="1809" y="4106"/>
                  </a:cubicBezTo>
                  <a:lnTo>
                    <a:pt x="1839" y="4106"/>
                  </a:lnTo>
                  <a:cubicBezTo>
                    <a:pt x="1862" y="4129"/>
                    <a:pt x="1824" y="4137"/>
                    <a:pt x="1855" y="4137"/>
                  </a:cubicBezTo>
                  <a:lnTo>
                    <a:pt x="1824" y="4145"/>
                  </a:lnTo>
                  <a:lnTo>
                    <a:pt x="1801" y="4129"/>
                  </a:lnTo>
                  <a:cubicBezTo>
                    <a:pt x="1770" y="4145"/>
                    <a:pt x="1801" y="4175"/>
                    <a:pt x="1747" y="4183"/>
                  </a:cubicBezTo>
                  <a:cubicBezTo>
                    <a:pt x="1809" y="4206"/>
                    <a:pt x="1709" y="4214"/>
                    <a:pt x="1770" y="4244"/>
                  </a:cubicBezTo>
                  <a:cubicBezTo>
                    <a:pt x="1732" y="4237"/>
                    <a:pt x="1747" y="4260"/>
                    <a:pt x="1724" y="4260"/>
                  </a:cubicBezTo>
                  <a:cubicBezTo>
                    <a:pt x="1724" y="4244"/>
                    <a:pt x="1709" y="4221"/>
                    <a:pt x="1747" y="4214"/>
                  </a:cubicBezTo>
                  <a:cubicBezTo>
                    <a:pt x="1701" y="4198"/>
                    <a:pt x="1747" y="4160"/>
                    <a:pt x="1778" y="4137"/>
                  </a:cubicBezTo>
                  <a:lnTo>
                    <a:pt x="1732" y="4106"/>
                  </a:lnTo>
                  <a:cubicBezTo>
                    <a:pt x="1778" y="4160"/>
                    <a:pt x="1625" y="4221"/>
                    <a:pt x="1724" y="4275"/>
                  </a:cubicBezTo>
                  <a:cubicBezTo>
                    <a:pt x="1709" y="4298"/>
                    <a:pt x="1724" y="4329"/>
                    <a:pt x="1694" y="4359"/>
                  </a:cubicBezTo>
                  <a:lnTo>
                    <a:pt x="1724" y="4352"/>
                  </a:lnTo>
                  <a:lnTo>
                    <a:pt x="1747" y="4375"/>
                  </a:lnTo>
                  <a:lnTo>
                    <a:pt x="1740" y="4405"/>
                  </a:lnTo>
                  <a:cubicBezTo>
                    <a:pt x="1724" y="4390"/>
                    <a:pt x="1740" y="4375"/>
                    <a:pt x="1709" y="4367"/>
                  </a:cubicBezTo>
                  <a:lnTo>
                    <a:pt x="1686" y="4405"/>
                  </a:lnTo>
                  <a:lnTo>
                    <a:pt x="1701" y="4428"/>
                  </a:lnTo>
                  <a:lnTo>
                    <a:pt x="1694" y="4443"/>
                  </a:lnTo>
                  <a:lnTo>
                    <a:pt x="1655" y="4428"/>
                  </a:lnTo>
                  <a:cubicBezTo>
                    <a:pt x="1648" y="4466"/>
                    <a:pt x="1709" y="4443"/>
                    <a:pt x="1686" y="4482"/>
                  </a:cubicBezTo>
                  <a:lnTo>
                    <a:pt x="1709" y="4482"/>
                  </a:lnTo>
                  <a:lnTo>
                    <a:pt x="1724" y="4512"/>
                  </a:lnTo>
                  <a:cubicBezTo>
                    <a:pt x="1671" y="4489"/>
                    <a:pt x="1655" y="4566"/>
                    <a:pt x="1632" y="4597"/>
                  </a:cubicBezTo>
                  <a:cubicBezTo>
                    <a:pt x="1617" y="4566"/>
                    <a:pt x="1655" y="4505"/>
                    <a:pt x="1617" y="4505"/>
                  </a:cubicBezTo>
                  <a:cubicBezTo>
                    <a:pt x="1617" y="4474"/>
                    <a:pt x="1632" y="4443"/>
                    <a:pt x="1632" y="4413"/>
                  </a:cubicBezTo>
                  <a:cubicBezTo>
                    <a:pt x="1594" y="4413"/>
                    <a:pt x="1625" y="4451"/>
                    <a:pt x="1609" y="4466"/>
                  </a:cubicBezTo>
                  <a:cubicBezTo>
                    <a:pt x="1586" y="4443"/>
                    <a:pt x="1609" y="4443"/>
                    <a:pt x="1571" y="4428"/>
                  </a:cubicBezTo>
                  <a:cubicBezTo>
                    <a:pt x="1625" y="4413"/>
                    <a:pt x="1579" y="4398"/>
                    <a:pt x="1632" y="4390"/>
                  </a:cubicBezTo>
                  <a:lnTo>
                    <a:pt x="1571" y="4375"/>
                  </a:lnTo>
                  <a:lnTo>
                    <a:pt x="1609" y="4352"/>
                  </a:lnTo>
                  <a:lnTo>
                    <a:pt x="1579" y="4313"/>
                  </a:lnTo>
                  <a:lnTo>
                    <a:pt x="1617" y="4290"/>
                  </a:lnTo>
                  <a:lnTo>
                    <a:pt x="1625" y="4260"/>
                  </a:lnTo>
                  <a:lnTo>
                    <a:pt x="1617" y="4198"/>
                  </a:lnTo>
                  <a:lnTo>
                    <a:pt x="1655" y="4198"/>
                  </a:lnTo>
                  <a:cubicBezTo>
                    <a:pt x="1663" y="4214"/>
                    <a:pt x="1625" y="4252"/>
                    <a:pt x="1671" y="4252"/>
                  </a:cubicBezTo>
                  <a:lnTo>
                    <a:pt x="1655" y="4214"/>
                  </a:lnTo>
                  <a:lnTo>
                    <a:pt x="1686" y="4206"/>
                  </a:lnTo>
                  <a:lnTo>
                    <a:pt x="1686" y="4168"/>
                  </a:lnTo>
                  <a:cubicBezTo>
                    <a:pt x="1663" y="4137"/>
                    <a:pt x="1632" y="4168"/>
                    <a:pt x="1625" y="4137"/>
                  </a:cubicBezTo>
                  <a:lnTo>
                    <a:pt x="1625" y="4122"/>
                  </a:lnTo>
                  <a:lnTo>
                    <a:pt x="1671" y="4129"/>
                  </a:lnTo>
                  <a:cubicBezTo>
                    <a:pt x="1701" y="4122"/>
                    <a:pt x="1686" y="4106"/>
                    <a:pt x="1701" y="4099"/>
                  </a:cubicBezTo>
                  <a:lnTo>
                    <a:pt x="1686" y="4099"/>
                  </a:lnTo>
                  <a:cubicBezTo>
                    <a:pt x="1671" y="4068"/>
                    <a:pt x="1740" y="4060"/>
                    <a:pt x="1694" y="4022"/>
                  </a:cubicBezTo>
                  <a:cubicBezTo>
                    <a:pt x="1724" y="3984"/>
                    <a:pt x="1709" y="3938"/>
                    <a:pt x="1763" y="3915"/>
                  </a:cubicBezTo>
                  <a:lnTo>
                    <a:pt x="1763" y="3877"/>
                  </a:lnTo>
                  <a:lnTo>
                    <a:pt x="1709" y="3854"/>
                  </a:lnTo>
                  <a:lnTo>
                    <a:pt x="1655" y="3869"/>
                  </a:lnTo>
                  <a:lnTo>
                    <a:pt x="1694" y="3900"/>
                  </a:lnTo>
                  <a:cubicBezTo>
                    <a:pt x="1694" y="3915"/>
                    <a:pt x="1663" y="3930"/>
                    <a:pt x="1694" y="3953"/>
                  </a:cubicBezTo>
                  <a:lnTo>
                    <a:pt x="1632" y="3915"/>
                  </a:lnTo>
                  <a:cubicBezTo>
                    <a:pt x="1617" y="3930"/>
                    <a:pt x="1625" y="3969"/>
                    <a:pt x="1594" y="3946"/>
                  </a:cubicBezTo>
                  <a:cubicBezTo>
                    <a:pt x="1579" y="3976"/>
                    <a:pt x="1617" y="4014"/>
                    <a:pt x="1556" y="4030"/>
                  </a:cubicBezTo>
                  <a:lnTo>
                    <a:pt x="1548" y="3976"/>
                  </a:lnTo>
                  <a:cubicBezTo>
                    <a:pt x="1540" y="3984"/>
                    <a:pt x="1540" y="4007"/>
                    <a:pt x="1517" y="4007"/>
                  </a:cubicBezTo>
                  <a:cubicBezTo>
                    <a:pt x="1540" y="4014"/>
                    <a:pt x="1540" y="4022"/>
                    <a:pt x="1510" y="4022"/>
                  </a:cubicBezTo>
                  <a:cubicBezTo>
                    <a:pt x="1548" y="4068"/>
                    <a:pt x="1471" y="4091"/>
                    <a:pt x="1479" y="4129"/>
                  </a:cubicBezTo>
                  <a:lnTo>
                    <a:pt x="1441" y="4106"/>
                  </a:lnTo>
                  <a:lnTo>
                    <a:pt x="1426" y="4145"/>
                  </a:lnTo>
                  <a:cubicBezTo>
                    <a:pt x="1441" y="4137"/>
                    <a:pt x="1471" y="4145"/>
                    <a:pt x="1494" y="4129"/>
                  </a:cubicBezTo>
                  <a:lnTo>
                    <a:pt x="1517" y="4137"/>
                  </a:lnTo>
                  <a:lnTo>
                    <a:pt x="1510" y="4168"/>
                  </a:lnTo>
                  <a:lnTo>
                    <a:pt x="1471" y="4168"/>
                  </a:lnTo>
                  <a:lnTo>
                    <a:pt x="1502" y="4183"/>
                  </a:lnTo>
                  <a:lnTo>
                    <a:pt x="1502" y="4206"/>
                  </a:lnTo>
                  <a:cubicBezTo>
                    <a:pt x="1471" y="4214"/>
                    <a:pt x="1494" y="4198"/>
                    <a:pt x="1464" y="4183"/>
                  </a:cubicBezTo>
                  <a:lnTo>
                    <a:pt x="1464" y="4137"/>
                  </a:lnTo>
                  <a:cubicBezTo>
                    <a:pt x="1403" y="4283"/>
                    <a:pt x="1395" y="4443"/>
                    <a:pt x="1357" y="4620"/>
                  </a:cubicBezTo>
                  <a:cubicBezTo>
                    <a:pt x="1403" y="4627"/>
                    <a:pt x="1387" y="4681"/>
                    <a:pt x="1349" y="4696"/>
                  </a:cubicBezTo>
                  <a:lnTo>
                    <a:pt x="1426" y="4696"/>
                  </a:lnTo>
                  <a:cubicBezTo>
                    <a:pt x="1433" y="4719"/>
                    <a:pt x="1387" y="4719"/>
                    <a:pt x="1403" y="4750"/>
                  </a:cubicBezTo>
                  <a:lnTo>
                    <a:pt x="1380" y="4742"/>
                  </a:lnTo>
                  <a:cubicBezTo>
                    <a:pt x="1364" y="4773"/>
                    <a:pt x="1403" y="4788"/>
                    <a:pt x="1387" y="4819"/>
                  </a:cubicBezTo>
                  <a:cubicBezTo>
                    <a:pt x="1318" y="4788"/>
                    <a:pt x="1357" y="4888"/>
                    <a:pt x="1311" y="4934"/>
                  </a:cubicBezTo>
                  <a:lnTo>
                    <a:pt x="1349" y="4911"/>
                  </a:lnTo>
                  <a:cubicBezTo>
                    <a:pt x="1349" y="4964"/>
                    <a:pt x="1341" y="4941"/>
                    <a:pt x="1326" y="4980"/>
                  </a:cubicBezTo>
                  <a:lnTo>
                    <a:pt x="1357" y="4972"/>
                  </a:lnTo>
                  <a:lnTo>
                    <a:pt x="1349" y="5010"/>
                  </a:lnTo>
                  <a:lnTo>
                    <a:pt x="1387" y="5026"/>
                  </a:lnTo>
                  <a:cubicBezTo>
                    <a:pt x="1403" y="5049"/>
                    <a:pt x="1357" y="5049"/>
                    <a:pt x="1395" y="5079"/>
                  </a:cubicBezTo>
                  <a:lnTo>
                    <a:pt x="1357" y="5064"/>
                  </a:lnTo>
                  <a:cubicBezTo>
                    <a:pt x="1349" y="5133"/>
                    <a:pt x="1364" y="5056"/>
                    <a:pt x="1364" y="5056"/>
                  </a:cubicBezTo>
                  <a:lnTo>
                    <a:pt x="1341" y="5056"/>
                  </a:lnTo>
                  <a:cubicBezTo>
                    <a:pt x="1341" y="5056"/>
                    <a:pt x="1357" y="5317"/>
                    <a:pt x="1395" y="5355"/>
                  </a:cubicBezTo>
                  <a:lnTo>
                    <a:pt x="1380" y="5363"/>
                  </a:lnTo>
                  <a:cubicBezTo>
                    <a:pt x="1380" y="5386"/>
                    <a:pt x="1403" y="5401"/>
                    <a:pt x="1433" y="5409"/>
                  </a:cubicBezTo>
                  <a:lnTo>
                    <a:pt x="1395" y="5424"/>
                  </a:lnTo>
                  <a:cubicBezTo>
                    <a:pt x="1426" y="5478"/>
                    <a:pt x="1380" y="5562"/>
                    <a:pt x="1464" y="5616"/>
                  </a:cubicBezTo>
                  <a:lnTo>
                    <a:pt x="1426" y="5639"/>
                  </a:lnTo>
                  <a:lnTo>
                    <a:pt x="1403" y="5616"/>
                  </a:lnTo>
                  <a:cubicBezTo>
                    <a:pt x="1433" y="5662"/>
                    <a:pt x="1479" y="5708"/>
                    <a:pt x="1479" y="5784"/>
                  </a:cubicBezTo>
                  <a:cubicBezTo>
                    <a:pt x="1510" y="5784"/>
                    <a:pt x="1479" y="5738"/>
                    <a:pt x="1517" y="5754"/>
                  </a:cubicBezTo>
                  <a:cubicBezTo>
                    <a:pt x="1510" y="5792"/>
                    <a:pt x="1502" y="5822"/>
                    <a:pt x="1510" y="5845"/>
                  </a:cubicBezTo>
                  <a:cubicBezTo>
                    <a:pt x="1548" y="5845"/>
                    <a:pt x="1502" y="5822"/>
                    <a:pt x="1510" y="5792"/>
                  </a:cubicBezTo>
                  <a:cubicBezTo>
                    <a:pt x="1540" y="5807"/>
                    <a:pt x="1540" y="5830"/>
                    <a:pt x="1548" y="5845"/>
                  </a:cubicBezTo>
                  <a:lnTo>
                    <a:pt x="1494" y="5853"/>
                  </a:lnTo>
                  <a:cubicBezTo>
                    <a:pt x="1517" y="5899"/>
                    <a:pt x="1579" y="5922"/>
                    <a:pt x="1586" y="5999"/>
                  </a:cubicBezTo>
                  <a:lnTo>
                    <a:pt x="1571" y="6006"/>
                  </a:lnTo>
                  <a:lnTo>
                    <a:pt x="1571" y="6045"/>
                  </a:lnTo>
                  <a:cubicBezTo>
                    <a:pt x="1594" y="6052"/>
                    <a:pt x="1594" y="6045"/>
                    <a:pt x="1617" y="6060"/>
                  </a:cubicBezTo>
                  <a:lnTo>
                    <a:pt x="1594" y="6098"/>
                  </a:lnTo>
                  <a:lnTo>
                    <a:pt x="1648" y="6175"/>
                  </a:lnTo>
                  <a:lnTo>
                    <a:pt x="1625" y="6160"/>
                  </a:lnTo>
                  <a:cubicBezTo>
                    <a:pt x="1609" y="6198"/>
                    <a:pt x="1663" y="6213"/>
                    <a:pt x="1701" y="6213"/>
                  </a:cubicBezTo>
                  <a:cubicBezTo>
                    <a:pt x="1701" y="6244"/>
                    <a:pt x="1671" y="6236"/>
                    <a:pt x="1655" y="6228"/>
                  </a:cubicBezTo>
                  <a:cubicBezTo>
                    <a:pt x="1671" y="6267"/>
                    <a:pt x="1740" y="6274"/>
                    <a:pt x="1740" y="6313"/>
                  </a:cubicBezTo>
                  <a:lnTo>
                    <a:pt x="1671" y="6305"/>
                  </a:lnTo>
                  <a:lnTo>
                    <a:pt x="1671" y="6366"/>
                  </a:lnTo>
                  <a:cubicBezTo>
                    <a:pt x="1701" y="6359"/>
                    <a:pt x="1694" y="6343"/>
                    <a:pt x="1686" y="6366"/>
                  </a:cubicBezTo>
                  <a:cubicBezTo>
                    <a:pt x="1671" y="6359"/>
                    <a:pt x="1686" y="6343"/>
                    <a:pt x="1655" y="6351"/>
                  </a:cubicBezTo>
                  <a:cubicBezTo>
                    <a:pt x="1648" y="6382"/>
                    <a:pt x="1671" y="6382"/>
                    <a:pt x="1671" y="6405"/>
                  </a:cubicBezTo>
                  <a:lnTo>
                    <a:pt x="1709" y="6420"/>
                  </a:lnTo>
                  <a:lnTo>
                    <a:pt x="1724" y="6389"/>
                  </a:lnTo>
                  <a:cubicBezTo>
                    <a:pt x="1740" y="6397"/>
                    <a:pt x="1763" y="6420"/>
                    <a:pt x="1801" y="6420"/>
                  </a:cubicBezTo>
                  <a:cubicBezTo>
                    <a:pt x="1801" y="6443"/>
                    <a:pt x="1770" y="6428"/>
                    <a:pt x="1770" y="6458"/>
                  </a:cubicBezTo>
                  <a:lnTo>
                    <a:pt x="1839" y="6466"/>
                  </a:lnTo>
                  <a:cubicBezTo>
                    <a:pt x="1855" y="6512"/>
                    <a:pt x="1885" y="6558"/>
                    <a:pt x="1916" y="6581"/>
                  </a:cubicBezTo>
                  <a:lnTo>
                    <a:pt x="1954" y="6573"/>
                  </a:lnTo>
                  <a:cubicBezTo>
                    <a:pt x="1931" y="6612"/>
                    <a:pt x="1900" y="6589"/>
                    <a:pt x="1923" y="6635"/>
                  </a:cubicBezTo>
                  <a:cubicBezTo>
                    <a:pt x="1893" y="6635"/>
                    <a:pt x="1893" y="6619"/>
                    <a:pt x="1885" y="6612"/>
                  </a:cubicBezTo>
                  <a:lnTo>
                    <a:pt x="1923" y="6673"/>
                  </a:lnTo>
                  <a:lnTo>
                    <a:pt x="1954" y="6658"/>
                  </a:lnTo>
                  <a:cubicBezTo>
                    <a:pt x="1954" y="6673"/>
                    <a:pt x="1969" y="6688"/>
                    <a:pt x="1954" y="6711"/>
                  </a:cubicBezTo>
                  <a:lnTo>
                    <a:pt x="2000" y="6703"/>
                  </a:lnTo>
                  <a:cubicBezTo>
                    <a:pt x="2008" y="6711"/>
                    <a:pt x="1977" y="6765"/>
                    <a:pt x="2038" y="6749"/>
                  </a:cubicBezTo>
                  <a:lnTo>
                    <a:pt x="2031" y="6788"/>
                  </a:lnTo>
                  <a:lnTo>
                    <a:pt x="2000" y="6765"/>
                  </a:lnTo>
                  <a:cubicBezTo>
                    <a:pt x="2015" y="6864"/>
                    <a:pt x="2153" y="6926"/>
                    <a:pt x="2230" y="7002"/>
                  </a:cubicBezTo>
                  <a:lnTo>
                    <a:pt x="2184" y="7018"/>
                  </a:lnTo>
                  <a:cubicBezTo>
                    <a:pt x="2192" y="7041"/>
                    <a:pt x="2222" y="7041"/>
                    <a:pt x="2230" y="7071"/>
                  </a:cubicBezTo>
                  <a:lnTo>
                    <a:pt x="2261" y="7041"/>
                  </a:lnTo>
                  <a:cubicBezTo>
                    <a:pt x="2299" y="7071"/>
                    <a:pt x="2345" y="7171"/>
                    <a:pt x="2429" y="7132"/>
                  </a:cubicBezTo>
                  <a:cubicBezTo>
                    <a:pt x="2429" y="7163"/>
                    <a:pt x="2398" y="7148"/>
                    <a:pt x="2391" y="7163"/>
                  </a:cubicBezTo>
                  <a:cubicBezTo>
                    <a:pt x="2421" y="7186"/>
                    <a:pt x="2429" y="7186"/>
                    <a:pt x="2460" y="7209"/>
                  </a:cubicBezTo>
                  <a:lnTo>
                    <a:pt x="2475" y="7194"/>
                  </a:lnTo>
                  <a:cubicBezTo>
                    <a:pt x="2513" y="7201"/>
                    <a:pt x="2536" y="7301"/>
                    <a:pt x="2582" y="7263"/>
                  </a:cubicBezTo>
                  <a:lnTo>
                    <a:pt x="2590" y="7309"/>
                  </a:lnTo>
                  <a:cubicBezTo>
                    <a:pt x="2613" y="7309"/>
                    <a:pt x="2644" y="7286"/>
                    <a:pt x="2644" y="7324"/>
                  </a:cubicBezTo>
                  <a:cubicBezTo>
                    <a:pt x="2690" y="7278"/>
                    <a:pt x="2728" y="7385"/>
                    <a:pt x="2781" y="7355"/>
                  </a:cubicBezTo>
                  <a:lnTo>
                    <a:pt x="2781" y="7393"/>
                  </a:lnTo>
                  <a:cubicBezTo>
                    <a:pt x="2812" y="7393"/>
                    <a:pt x="2850" y="7385"/>
                    <a:pt x="2873" y="7431"/>
                  </a:cubicBezTo>
                  <a:lnTo>
                    <a:pt x="2912" y="7424"/>
                  </a:lnTo>
                  <a:lnTo>
                    <a:pt x="2912" y="7454"/>
                  </a:lnTo>
                  <a:lnTo>
                    <a:pt x="2927" y="7462"/>
                  </a:lnTo>
                  <a:cubicBezTo>
                    <a:pt x="2950" y="7454"/>
                    <a:pt x="2973" y="7462"/>
                    <a:pt x="3011" y="7477"/>
                  </a:cubicBezTo>
                  <a:cubicBezTo>
                    <a:pt x="3011" y="7454"/>
                    <a:pt x="3034" y="7454"/>
                    <a:pt x="3050" y="7462"/>
                  </a:cubicBezTo>
                  <a:lnTo>
                    <a:pt x="3034" y="7477"/>
                  </a:lnTo>
                  <a:cubicBezTo>
                    <a:pt x="3065" y="7500"/>
                    <a:pt x="3088" y="7493"/>
                    <a:pt x="3119" y="7508"/>
                  </a:cubicBezTo>
                  <a:cubicBezTo>
                    <a:pt x="3088" y="7539"/>
                    <a:pt x="3088" y="7500"/>
                    <a:pt x="3073" y="7531"/>
                  </a:cubicBezTo>
                  <a:lnTo>
                    <a:pt x="3126" y="7546"/>
                  </a:lnTo>
                  <a:lnTo>
                    <a:pt x="3103" y="7577"/>
                  </a:lnTo>
                  <a:cubicBezTo>
                    <a:pt x="3080" y="7577"/>
                    <a:pt x="3065" y="7531"/>
                    <a:pt x="3034" y="7554"/>
                  </a:cubicBezTo>
                  <a:cubicBezTo>
                    <a:pt x="3065" y="7554"/>
                    <a:pt x="3042" y="7607"/>
                    <a:pt x="3073" y="7592"/>
                  </a:cubicBezTo>
                  <a:cubicBezTo>
                    <a:pt x="3073" y="7623"/>
                    <a:pt x="3050" y="7623"/>
                    <a:pt x="3027" y="7623"/>
                  </a:cubicBezTo>
                  <a:lnTo>
                    <a:pt x="3042" y="7584"/>
                  </a:lnTo>
                  <a:lnTo>
                    <a:pt x="2996" y="7607"/>
                  </a:lnTo>
                  <a:cubicBezTo>
                    <a:pt x="2973" y="7592"/>
                    <a:pt x="2950" y="7607"/>
                    <a:pt x="2935" y="7577"/>
                  </a:cubicBezTo>
                  <a:cubicBezTo>
                    <a:pt x="2988" y="7592"/>
                    <a:pt x="2988" y="7546"/>
                    <a:pt x="3011" y="7569"/>
                  </a:cubicBezTo>
                  <a:cubicBezTo>
                    <a:pt x="3034" y="7546"/>
                    <a:pt x="2973" y="7546"/>
                    <a:pt x="3027" y="7531"/>
                  </a:cubicBezTo>
                  <a:cubicBezTo>
                    <a:pt x="3050" y="7516"/>
                    <a:pt x="3011" y="7569"/>
                    <a:pt x="3034" y="7546"/>
                  </a:cubicBezTo>
                  <a:cubicBezTo>
                    <a:pt x="3073" y="7531"/>
                    <a:pt x="3042" y="7539"/>
                    <a:pt x="3034" y="7508"/>
                  </a:cubicBezTo>
                  <a:lnTo>
                    <a:pt x="3065" y="7516"/>
                  </a:lnTo>
                  <a:cubicBezTo>
                    <a:pt x="3042" y="7493"/>
                    <a:pt x="2958" y="7508"/>
                    <a:pt x="2919" y="7470"/>
                  </a:cubicBezTo>
                  <a:cubicBezTo>
                    <a:pt x="2919" y="7508"/>
                    <a:pt x="2889" y="7470"/>
                    <a:pt x="2881" y="7500"/>
                  </a:cubicBezTo>
                  <a:cubicBezTo>
                    <a:pt x="2912" y="7508"/>
                    <a:pt x="2935" y="7508"/>
                    <a:pt x="2965" y="7500"/>
                  </a:cubicBezTo>
                  <a:cubicBezTo>
                    <a:pt x="2958" y="7584"/>
                    <a:pt x="2873" y="7531"/>
                    <a:pt x="2835" y="7539"/>
                  </a:cubicBezTo>
                  <a:cubicBezTo>
                    <a:pt x="2797" y="7493"/>
                    <a:pt x="2850" y="7477"/>
                    <a:pt x="2835" y="7439"/>
                  </a:cubicBezTo>
                  <a:cubicBezTo>
                    <a:pt x="2812" y="7477"/>
                    <a:pt x="2797" y="7424"/>
                    <a:pt x="2766" y="7439"/>
                  </a:cubicBezTo>
                  <a:cubicBezTo>
                    <a:pt x="2781" y="7439"/>
                    <a:pt x="2835" y="7470"/>
                    <a:pt x="2804" y="7500"/>
                  </a:cubicBezTo>
                  <a:cubicBezTo>
                    <a:pt x="2781" y="7454"/>
                    <a:pt x="2766" y="7508"/>
                    <a:pt x="2728" y="7462"/>
                  </a:cubicBezTo>
                  <a:lnTo>
                    <a:pt x="2728" y="7401"/>
                  </a:lnTo>
                  <a:lnTo>
                    <a:pt x="2690" y="7424"/>
                  </a:lnTo>
                  <a:lnTo>
                    <a:pt x="2690" y="7454"/>
                  </a:lnTo>
                  <a:cubicBezTo>
                    <a:pt x="2621" y="7462"/>
                    <a:pt x="2575" y="7424"/>
                    <a:pt x="2513" y="7401"/>
                  </a:cubicBezTo>
                  <a:cubicBezTo>
                    <a:pt x="2513" y="7439"/>
                    <a:pt x="2544" y="7424"/>
                    <a:pt x="2567" y="7439"/>
                  </a:cubicBezTo>
                  <a:cubicBezTo>
                    <a:pt x="2529" y="7439"/>
                    <a:pt x="2460" y="7431"/>
                    <a:pt x="2467" y="7385"/>
                  </a:cubicBezTo>
                  <a:lnTo>
                    <a:pt x="2529" y="7385"/>
                  </a:lnTo>
                  <a:lnTo>
                    <a:pt x="2529" y="7347"/>
                  </a:lnTo>
                  <a:cubicBezTo>
                    <a:pt x="2490" y="7339"/>
                    <a:pt x="2437" y="7355"/>
                    <a:pt x="2437" y="7301"/>
                  </a:cubicBezTo>
                  <a:lnTo>
                    <a:pt x="2398" y="7278"/>
                  </a:lnTo>
                  <a:lnTo>
                    <a:pt x="2383" y="7301"/>
                  </a:lnTo>
                  <a:cubicBezTo>
                    <a:pt x="2352" y="7263"/>
                    <a:pt x="2268" y="7247"/>
                    <a:pt x="2268" y="7194"/>
                  </a:cubicBezTo>
                  <a:lnTo>
                    <a:pt x="2192" y="7163"/>
                  </a:lnTo>
                  <a:lnTo>
                    <a:pt x="2207" y="7148"/>
                  </a:lnTo>
                  <a:lnTo>
                    <a:pt x="2161" y="7155"/>
                  </a:lnTo>
                  <a:cubicBezTo>
                    <a:pt x="2153" y="7125"/>
                    <a:pt x="2184" y="7117"/>
                    <a:pt x="2199" y="7109"/>
                  </a:cubicBezTo>
                  <a:cubicBezTo>
                    <a:pt x="2192" y="7079"/>
                    <a:pt x="2153" y="7071"/>
                    <a:pt x="2169" y="7033"/>
                  </a:cubicBezTo>
                  <a:cubicBezTo>
                    <a:pt x="2153" y="7041"/>
                    <a:pt x="2153" y="7079"/>
                    <a:pt x="2115" y="7079"/>
                  </a:cubicBezTo>
                  <a:cubicBezTo>
                    <a:pt x="2130" y="7117"/>
                    <a:pt x="2161" y="7048"/>
                    <a:pt x="2169" y="7094"/>
                  </a:cubicBezTo>
                  <a:lnTo>
                    <a:pt x="2123" y="7117"/>
                  </a:lnTo>
                  <a:cubicBezTo>
                    <a:pt x="2077" y="7094"/>
                    <a:pt x="2084" y="7018"/>
                    <a:pt x="2038" y="7002"/>
                  </a:cubicBezTo>
                  <a:cubicBezTo>
                    <a:pt x="2046" y="6964"/>
                    <a:pt x="2069" y="7002"/>
                    <a:pt x="2084" y="7002"/>
                  </a:cubicBezTo>
                  <a:lnTo>
                    <a:pt x="2038" y="6972"/>
                  </a:lnTo>
                  <a:lnTo>
                    <a:pt x="2031" y="7002"/>
                  </a:lnTo>
                  <a:lnTo>
                    <a:pt x="2000" y="6995"/>
                  </a:lnTo>
                  <a:cubicBezTo>
                    <a:pt x="1992" y="6956"/>
                    <a:pt x="1923" y="6972"/>
                    <a:pt x="1939" y="6903"/>
                  </a:cubicBezTo>
                  <a:lnTo>
                    <a:pt x="1900" y="6857"/>
                  </a:lnTo>
                  <a:cubicBezTo>
                    <a:pt x="1855" y="6880"/>
                    <a:pt x="1816" y="6826"/>
                    <a:pt x="1809" y="6788"/>
                  </a:cubicBezTo>
                  <a:lnTo>
                    <a:pt x="1778" y="6803"/>
                  </a:lnTo>
                  <a:cubicBezTo>
                    <a:pt x="1770" y="6765"/>
                    <a:pt x="1740" y="6742"/>
                    <a:pt x="1770" y="6726"/>
                  </a:cubicBezTo>
                  <a:lnTo>
                    <a:pt x="1709" y="6711"/>
                  </a:lnTo>
                  <a:cubicBezTo>
                    <a:pt x="1701" y="6665"/>
                    <a:pt x="1747" y="6696"/>
                    <a:pt x="1747" y="6665"/>
                  </a:cubicBezTo>
                  <a:cubicBezTo>
                    <a:pt x="1709" y="6658"/>
                    <a:pt x="1701" y="6635"/>
                    <a:pt x="1701" y="6612"/>
                  </a:cubicBezTo>
                  <a:lnTo>
                    <a:pt x="1632" y="6612"/>
                  </a:lnTo>
                  <a:cubicBezTo>
                    <a:pt x="1648" y="6581"/>
                    <a:pt x="1694" y="6612"/>
                    <a:pt x="1694" y="6573"/>
                  </a:cubicBezTo>
                  <a:cubicBezTo>
                    <a:pt x="1648" y="6612"/>
                    <a:pt x="1609" y="6535"/>
                    <a:pt x="1609" y="6497"/>
                  </a:cubicBezTo>
                  <a:cubicBezTo>
                    <a:pt x="1579" y="6474"/>
                    <a:pt x="1548" y="6497"/>
                    <a:pt x="1540" y="6466"/>
                  </a:cubicBezTo>
                  <a:cubicBezTo>
                    <a:pt x="1556" y="6458"/>
                    <a:pt x="1586" y="6466"/>
                    <a:pt x="1571" y="6435"/>
                  </a:cubicBezTo>
                  <a:lnTo>
                    <a:pt x="1625" y="6435"/>
                  </a:lnTo>
                  <a:lnTo>
                    <a:pt x="1625" y="6405"/>
                  </a:lnTo>
                  <a:lnTo>
                    <a:pt x="1571" y="6405"/>
                  </a:lnTo>
                  <a:cubicBezTo>
                    <a:pt x="1540" y="6389"/>
                    <a:pt x="1579" y="6366"/>
                    <a:pt x="1579" y="6328"/>
                  </a:cubicBezTo>
                  <a:cubicBezTo>
                    <a:pt x="1548" y="6320"/>
                    <a:pt x="1571" y="6290"/>
                    <a:pt x="1540" y="6274"/>
                  </a:cubicBezTo>
                  <a:cubicBezTo>
                    <a:pt x="1517" y="6313"/>
                    <a:pt x="1540" y="6328"/>
                    <a:pt x="1571" y="6343"/>
                  </a:cubicBezTo>
                  <a:lnTo>
                    <a:pt x="1548" y="6389"/>
                  </a:lnTo>
                  <a:cubicBezTo>
                    <a:pt x="1540" y="6359"/>
                    <a:pt x="1517" y="6382"/>
                    <a:pt x="1533" y="6343"/>
                  </a:cubicBezTo>
                  <a:lnTo>
                    <a:pt x="1494" y="6351"/>
                  </a:lnTo>
                  <a:cubicBezTo>
                    <a:pt x="1502" y="6313"/>
                    <a:pt x="1471" y="6267"/>
                    <a:pt x="1456" y="6228"/>
                  </a:cubicBezTo>
                  <a:lnTo>
                    <a:pt x="1464" y="6274"/>
                  </a:lnTo>
                  <a:cubicBezTo>
                    <a:pt x="1426" y="6305"/>
                    <a:pt x="1403" y="6244"/>
                    <a:pt x="1395" y="6213"/>
                  </a:cubicBezTo>
                  <a:cubicBezTo>
                    <a:pt x="1418" y="6190"/>
                    <a:pt x="1418" y="6251"/>
                    <a:pt x="1426" y="6228"/>
                  </a:cubicBezTo>
                  <a:cubicBezTo>
                    <a:pt x="1433" y="6190"/>
                    <a:pt x="1395" y="6213"/>
                    <a:pt x="1395" y="6175"/>
                  </a:cubicBezTo>
                  <a:cubicBezTo>
                    <a:pt x="1464" y="6190"/>
                    <a:pt x="1349" y="6098"/>
                    <a:pt x="1387" y="6037"/>
                  </a:cubicBezTo>
                  <a:cubicBezTo>
                    <a:pt x="1357" y="6037"/>
                    <a:pt x="1326" y="5999"/>
                    <a:pt x="1288" y="5976"/>
                  </a:cubicBezTo>
                  <a:cubicBezTo>
                    <a:pt x="1341" y="5960"/>
                    <a:pt x="1265" y="5884"/>
                    <a:pt x="1242" y="5884"/>
                  </a:cubicBezTo>
                  <a:lnTo>
                    <a:pt x="1265" y="5861"/>
                  </a:lnTo>
                  <a:cubicBezTo>
                    <a:pt x="1242" y="5861"/>
                    <a:pt x="1249" y="5830"/>
                    <a:pt x="1211" y="5815"/>
                  </a:cubicBezTo>
                  <a:cubicBezTo>
                    <a:pt x="1249" y="5784"/>
                    <a:pt x="1203" y="5776"/>
                    <a:pt x="1173" y="5738"/>
                  </a:cubicBezTo>
                  <a:cubicBezTo>
                    <a:pt x="1188" y="5731"/>
                    <a:pt x="1203" y="5738"/>
                    <a:pt x="1211" y="5708"/>
                  </a:cubicBezTo>
                  <a:cubicBezTo>
                    <a:pt x="1157" y="5654"/>
                    <a:pt x="1173" y="5593"/>
                    <a:pt x="1134" y="5524"/>
                  </a:cubicBezTo>
                  <a:lnTo>
                    <a:pt x="1165" y="5501"/>
                  </a:lnTo>
                  <a:cubicBezTo>
                    <a:pt x="1119" y="5508"/>
                    <a:pt x="1134" y="5462"/>
                    <a:pt x="1165" y="5439"/>
                  </a:cubicBezTo>
                  <a:cubicBezTo>
                    <a:pt x="1134" y="5462"/>
                    <a:pt x="1096" y="5432"/>
                    <a:pt x="1111" y="5393"/>
                  </a:cubicBezTo>
                  <a:cubicBezTo>
                    <a:pt x="1134" y="5370"/>
                    <a:pt x="1119" y="5432"/>
                    <a:pt x="1150" y="5409"/>
                  </a:cubicBezTo>
                  <a:lnTo>
                    <a:pt x="1157" y="5386"/>
                  </a:lnTo>
                  <a:lnTo>
                    <a:pt x="1127" y="5370"/>
                  </a:lnTo>
                  <a:lnTo>
                    <a:pt x="1157" y="5370"/>
                  </a:lnTo>
                  <a:cubicBezTo>
                    <a:pt x="1165" y="5332"/>
                    <a:pt x="1150" y="5324"/>
                    <a:pt x="1119" y="5332"/>
                  </a:cubicBezTo>
                  <a:cubicBezTo>
                    <a:pt x="1096" y="5309"/>
                    <a:pt x="1157" y="5324"/>
                    <a:pt x="1134" y="5294"/>
                  </a:cubicBezTo>
                  <a:cubicBezTo>
                    <a:pt x="1111" y="5309"/>
                    <a:pt x="1096" y="5286"/>
                    <a:pt x="1081" y="5256"/>
                  </a:cubicBezTo>
                  <a:cubicBezTo>
                    <a:pt x="1111" y="5240"/>
                    <a:pt x="1081" y="5240"/>
                    <a:pt x="1096" y="5210"/>
                  </a:cubicBezTo>
                  <a:lnTo>
                    <a:pt x="1081" y="5164"/>
                  </a:lnTo>
                  <a:lnTo>
                    <a:pt x="1111" y="5164"/>
                  </a:lnTo>
                  <a:cubicBezTo>
                    <a:pt x="1073" y="5164"/>
                    <a:pt x="1096" y="5056"/>
                    <a:pt x="1042" y="5079"/>
                  </a:cubicBezTo>
                  <a:lnTo>
                    <a:pt x="1012" y="5010"/>
                  </a:lnTo>
                  <a:cubicBezTo>
                    <a:pt x="1042" y="4987"/>
                    <a:pt x="1035" y="5026"/>
                    <a:pt x="1058" y="5041"/>
                  </a:cubicBezTo>
                  <a:lnTo>
                    <a:pt x="1058" y="4972"/>
                  </a:lnTo>
                  <a:cubicBezTo>
                    <a:pt x="981" y="4972"/>
                    <a:pt x="1012" y="4888"/>
                    <a:pt x="996" y="4865"/>
                  </a:cubicBezTo>
                  <a:lnTo>
                    <a:pt x="1042" y="4903"/>
                  </a:lnTo>
                  <a:lnTo>
                    <a:pt x="1019" y="4903"/>
                  </a:lnTo>
                  <a:cubicBezTo>
                    <a:pt x="1012" y="4934"/>
                    <a:pt x="1042" y="4926"/>
                    <a:pt x="1050" y="4949"/>
                  </a:cubicBezTo>
                  <a:cubicBezTo>
                    <a:pt x="1050" y="4911"/>
                    <a:pt x="1042" y="4903"/>
                    <a:pt x="1088" y="4865"/>
                  </a:cubicBezTo>
                  <a:lnTo>
                    <a:pt x="1050" y="4865"/>
                  </a:lnTo>
                  <a:cubicBezTo>
                    <a:pt x="1088" y="4827"/>
                    <a:pt x="1035" y="4696"/>
                    <a:pt x="1050" y="4635"/>
                  </a:cubicBezTo>
                  <a:lnTo>
                    <a:pt x="1012" y="4604"/>
                  </a:lnTo>
                  <a:cubicBezTo>
                    <a:pt x="981" y="4581"/>
                    <a:pt x="1042" y="4551"/>
                    <a:pt x="981" y="4466"/>
                  </a:cubicBezTo>
                  <a:lnTo>
                    <a:pt x="1035" y="4466"/>
                  </a:lnTo>
                  <a:lnTo>
                    <a:pt x="1012" y="4566"/>
                  </a:lnTo>
                  <a:cubicBezTo>
                    <a:pt x="1035" y="4589"/>
                    <a:pt x="1050" y="4551"/>
                    <a:pt x="1058" y="4589"/>
                  </a:cubicBezTo>
                  <a:cubicBezTo>
                    <a:pt x="1058" y="4558"/>
                    <a:pt x="1042" y="4551"/>
                    <a:pt x="1019" y="4520"/>
                  </a:cubicBezTo>
                  <a:lnTo>
                    <a:pt x="1050" y="4512"/>
                  </a:lnTo>
                  <a:cubicBezTo>
                    <a:pt x="1035" y="4489"/>
                    <a:pt x="1035" y="4520"/>
                    <a:pt x="1012" y="4520"/>
                  </a:cubicBezTo>
                  <a:cubicBezTo>
                    <a:pt x="1004" y="4505"/>
                    <a:pt x="1019" y="4482"/>
                    <a:pt x="996" y="4466"/>
                  </a:cubicBezTo>
                  <a:cubicBezTo>
                    <a:pt x="966" y="4558"/>
                    <a:pt x="966" y="4643"/>
                    <a:pt x="966" y="4742"/>
                  </a:cubicBezTo>
                  <a:cubicBezTo>
                    <a:pt x="958" y="4773"/>
                    <a:pt x="935" y="4735"/>
                    <a:pt x="928" y="4750"/>
                  </a:cubicBezTo>
                  <a:lnTo>
                    <a:pt x="958" y="4781"/>
                  </a:lnTo>
                  <a:lnTo>
                    <a:pt x="882" y="4750"/>
                  </a:lnTo>
                  <a:cubicBezTo>
                    <a:pt x="882" y="4696"/>
                    <a:pt x="928" y="4635"/>
                    <a:pt x="889" y="4566"/>
                  </a:cubicBezTo>
                  <a:lnTo>
                    <a:pt x="905" y="4512"/>
                  </a:lnTo>
                  <a:cubicBezTo>
                    <a:pt x="882" y="4528"/>
                    <a:pt x="889" y="4520"/>
                    <a:pt x="897" y="4482"/>
                  </a:cubicBezTo>
                  <a:lnTo>
                    <a:pt x="859" y="4474"/>
                  </a:lnTo>
                  <a:cubicBezTo>
                    <a:pt x="905" y="4428"/>
                    <a:pt x="866" y="4413"/>
                    <a:pt x="882" y="4375"/>
                  </a:cubicBezTo>
                  <a:lnTo>
                    <a:pt x="920" y="4359"/>
                  </a:lnTo>
                  <a:lnTo>
                    <a:pt x="889" y="4313"/>
                  </a:lnTo>
                  <a:cubicBezTo>
                    <a:pt x="897" y="4290"/>
                    <a:pt x="905" y="4336"/>
                    <a:pt x="928" y="4313"/>
                  </a:cubicBezTo>
                  <a:lnTo>
                    <a:pt x="928" y="4283"/>
                  </a:lnTo>
                  <a:lnTo>
                    <a:pt x="897" y="4260"/>
                  </a:lnTo>
                  <a:cubicBezTo>
                    <a:pt x="920" y="4214"/>
                    <a:pt x="928" y="4183"/>
                    <a:pt x="958" y="4145"/>
                  </a:cubicBezTo>
                  <a:cubicBezTo>
                    <a:pt x="905" y="4129"/>
                    <a:pt x="974" y="4106"/>
                    <a:pt x="943" y="4083"/>
                  </a:cubicBezTo>
                  <a:lnTo>
                    <a:pt x="974" y="4122"/>
                  </a:lnTo>
                  <a:lnTo>
                    <a:pt x="996" y="4053"/>
                  </a:lnTo>
                  <a:lnTo>
                    <a:pt x="974" y="4014"/>
                  </a:lnTo>
                  <a:cubicBezTo>
                    <a:pt x="943" y="4014"/>
                    <a:pt x="943" y="4014"/>
                    <a:pt x="928" y="3976"/>
                  </a:cubicBezTo>
                  <a:cubicBezTo>
                    <a:pt x="928" y="4022"/>
                    <a:pt x="882" y="4030"/>
                    <a:pt x="897" y="4083"/>
                  </a:cubicBezTo>
                  <a:cubicBezTo>
                    <a:pt x="866" y="4099"/>
                    <a:pt x="882" y="4060"/>
                    <a:pt x="859" y="4083"/>
                  </a:cubicBezTo>
                  <a:cubicBezTo>
                    <a:pt x="866" y="4106"/>
                    <a:pt x="889" y="4106"/>
                    <a:pt x="905" y="4106"/>
                  </a:cubicBezTo>
                  <a:lnTo>
                    <a:pt x="920" y="4160"/>
                  </a:lnTo>
                  <a:cubicBezTo>
                    <a:pt x="882" y="4160"/>
                    <a:pt x="889" y="4198"/>
                    <a:pt x="897" y="4214"/>
                  </a:cubicBezTo>
                  <a:cubicBezTo>
                    <a:pt x="866" y="4221"/>
                    <a:pt x="882" y="4183"/>
                    <a:pt x="851" y="4175"/>
                  </a:cubicBezTo>
                  <a:lnTo>
                    <a:pt x="866" y="4214"/>
                  </a:lnTo>
                  <a:cubicBezTo>
                    <a:pt x="859" y="4221"/>
                    <a:pt x="828" y="4237"/>
                    <a:pt x="828" y="4275"/>
                  </a:cubicBezTo>
                  <a:lnTo>
                    <a:pt x="882" y="4313"/>
                  </a:lnTo>
                  <a:lnTo>
                    <a:pt x="820" y="4329"/>
                  </a:lnTo>
                  <a:lnTo>
                    <a:pt x="820" y="4375"/>
                  </a:lnTo>
                  <a:lnTo>
                    <a:pt x="782" y="4375"/>
                  </a:lnTo>
                  <a:cubicBezTo>
                    <a:pt x="790" y="4443"/>
                    <a:pt x="782" y="4512"/>
                    <a:pt x="767" y="4589"/>
                  </a:cubicBezTo>
                  <a:cubicBezTo>
                    <a:pt x="805" y="4627"/>
                    <a:pt x="751" y="4666"/>
                    <a:pt x="782" y="4704"/>
                  </a:cubicBezTo>
                  <a:cubicBezTo>
                    <a:pt x="728" y="4773"/>
                    <a:pt x="828" y="4865"/>
                    <a:pt x="751" y="4926"/>
                  </a:cubicBezTo>
                  <a:lnTo>
                    <a:pt x="782" y="4964"/>
                  </a:lnTo>
                  <a:lnTo>
                    <a:pt x="751" y="5018"/>
                  </a:lnTo>
                  <a:cubicBezTo>
                    <a:pt x="736" y="4987"/>
                    <a:pt x="751" y="4972"/>
                    <a:pt x="713" y="4964"/>
                  </a:cubicBezTo>
                  <a:cubicBezTo>
                    <a:pt x="744" y="4972"/>
                    <a:pt x="728" y="4941"/>
                    <a:pt x="736" y="4926"/>
                  </a:cubicBezTo>
                  <a:cubicBezTo>
                    <a:pt x="705" y="4911"/>
                    <a:pt x="713" y="4934"/>
                    <a:pt x="713" y="4949"/>
                  </a:cubicBezTo>
                  <a:cubicBezTo>
                    <a:pt x="690" y="4926"/>
                    <a:pt x="698" y="4895"/>
                    <a:pt x="698" y="4865"/>
                  </a:cubicBezTo>
                  <a:lnTo>
                    <a:pt x="713" y="4903"/>
                  </a:lnTo>
                  <a:cubicBezTo>
                    <a:pt x="744" y="4895"/>
                    <a:pt x="705" y="4827"/>
                    <a:pt x="713" y="4788"/>
                  </a:cubicBezTo>
                  <a:lnTo>
                    <a:pt x="698" y="4834"/>
                  </a:lnTo>
                  <a:cubicBezTo>
                    <a:pt x="698" y="4781"/>
                    <a:pt x="667" y="4750"/>
                    <a:pt x="659" y="4704"/>
                  </a:cubicBezTo>
                  <a:cubicBezTo>
                    <a:pt x="667" y="4681"/>
                    <a:pt x="690" y="4742"/>
                    <a:pt x="698" y="4712"/>
                  </a:cubicBezTo>
                  <a:lnTo>
                    <a:pt x="667" y="4681"/>
                  </a:lnTo>
                  <a:cubicBezTo>
                    <a:pt x="690" y="4627"/>
                    <a:pt x="667" y="4558"/>
                    <a:pt x="652" y="4520"/>
                  </a:cubicBezTo>
                  <a:cubicBezTo>
                    <a:pt x="675" y="4558"/>
                    <a:pt x="675" y="4489"/>
                    <a:pt x="675" y="4466"/>
                  </a:cubicBezTo>
                  <a:cubicBezTo>
                    <a:pt x="659" y="4466"/>
                    <a:pt x="652" y="4443"/>
                    <a:pt x="652" y="4474"/>
                  </a:cubicBezTo>
                  <a:cubicBezTo>
                    <a:pt x="598" y="4428"/>
                    <a:pt x="675" y="4428"/>
                    <a:pt x="636" y="4375"/>
                  </a:cubicBezTo>
                  <a:lnTo>
                    <a:pt x="698" y="4375"/>
                  </a:lnTo>
                  <a:lnTo>
                    <a:pt x="659" y="4329"/>
                  </a:lnTo>
                  <a:cubicBezTo>
                    <a:pt x="652" y="4298"/>
                    <a:pt x="705" y="4252"/>
                    <a:pt x="659" y="4244"/>
                  </a:cubicBezTo>
                  <a:lnTo>
                    <a:pt x="698" y="4198"/>
                  </a:lnTo>
                  <a:cubicBezTo>
                    <a:pt x="667" y="4168"/>
                    <a:pt x="675" y="4091"/>
                    <a:pt x="705" y="4030"/>
                  </a:cubicBezTo>
                  <a:cubicBezTo>
                    <a:pt x="713" y="4068"/>
                    <a:pt x="705" y="4060"/>
                    <a:pt x="736" y="4099"/>
                  </a:cubicBezTo>
                  <a:lnTo>
                    <a:pt x="782" y="4045"/>
                  </a:lnTo>
                  <a:lnTo>
                    <a:pt x="751" y="4030"/>
                  </a:lnTo>
                  <a:cubicBezTo>
                    <a:pt x="728" y="4014"/>
                    <a:pt x="751" y="4060"/>
                    <a:pt x="744" y="4068"/>
                  </a:cubicBezTo>
                  <a:cubicBezTo>
                    <a:pt x="705" y="4068"/>
                    <a:pt x="690" y="3984"/>
                    <a:pt x="744" y="3969"/>
                  </a:cubicBezTo>
                  <a:cubicBezTo>
                    <a:pt x="751" y="3930"/>
                    <a:pt x="690" y="3861"/>
                    <a:pt x="736" y="3823"/>
                  </a:cubicBezTo>
                  <a:lnTo>
                    <a:pt x="713" y="3792"/>
                  </a:lnTo>
                  <a:lnTo>
                    <a:pt x="751" y="3800"/>
                  </a:lnTo>
                  <a:cubicBezTo>
                    <a:pt x="774" y="3785"/>
                    <a:pt x="736" y="3739"/>
                    <a:pt x="767" y="3716"/>
                  </a:cubicBezTo>
                  <a:lnTo>
                    <a:pt x="782" y="3754"/>
                  </a:lnTo>
                  <a:cubicBezTo>
                    <a:pt x="782" y="3677"/>
                    <a:pt x="782" y="3601"/>
                    <a:pt x="851" y="3570"/>
                  </a:cubicBezTo>
                  <a:cubicBezTo>
                    <a:pt x="859" y="3555"/>
                    <a:pt x="866" y="3532"/>
                    <a:pt x="851" y="3509"/>
                  </a:cubicBezTo>
                  <a:lnTo>
                    <a:pt x="820" y="3494"/>
                  </a:lnTo>
                  <a:cubicBezTo>
                    <a:pt x="859" y="3486"/>
                    <a:pt x="851" y="3402"/>
                    <a:pt x="905" y="3371"/>
                  </a:cubicBezTo>
                  <a:lnTo>
                    <a:pt x="905" y="3417"/>
                  </a:lnTo>
                  <a:cubicBezTo>
                    <a:pt x="935" y="3417"/>
                    <a:pt x="966" y="3356"/>
                    <a:pt x="981" y="3325"/>
                  </a:cubicBezTo>
                  <a:cubicBezTo>
                    <a:pt x="974" y="3287"/>
                    <a:pt x="974" y="3340"/>
                    <a:pt x="943" y="3340"/>
                  </a:cubicBezTo>
                  <a:cubicBezTo>
                    <a:pt x="935" y="3317"/>
                    <a:pt x="966" y="3302"/>
                    <a:pt x="958" y="3279"/>
                  </a:cubicBezTo>
                  <a:lnTo>
                    <a:pt x="935" y="3256"/>
                  </a:lnTo>
                  <a:lnTo>
                    <a:pt x="897" y="3264"/>
                  </a:lnTo>
                  <a:lnTo>
                    <a:pt x="897" y="3241"/>
                  </a:lnTo>
                  <a:cubicBezTo>
                    <a:pt x="958" y="3225"/>
                    <a:pt x="943" y="3218"/>
                    <a:pt x="981" y="3187"/>
                  </a:cubicBezTo>
                  <a:cubicBezTo>
                    <a:pt x="996" y="3225"/>
                    <a:pt x="943" y="3218"/>
                    <a:pt x="966" y="3256"/>
                  </a:cubicBezTo>
                  <a:cubicBezTo>
                    <a:pt x="996" y="3256"/>
                    <a:pt x="981" y="3225"/>
                    <a:pt x="1012" y="3225"/>
                  </a:cubicBezTo>
                  <a:cubicBezTo>
                    <a:pt x="981" y="3225"/>
                    <a:pt x="1004" y="3164"/>
                    <a:pt x="1012" y="3141"/>
                  </a:cubicBezTo>
                  <a:lnTo>
                    <a:pt x="1019" y="3172"/>
                  </a:lnTo>
                  <a:cubicBezTo>
                    <a:pt x="1058" y="3172"/>
                    <a:pt x="1042" y="3141"/>
                    <a:pt x="1073" y="3141"/>
                  </a:cubicBezTo>
                  <a:lnTo>
                    <a:pt x="1035" y="3133"/>
                  </a:lnTo>
                  <a:cubicBezTo>
                    <a:pt x="1042" y="3087"/>
                    <a:pt x="1088" y="3057"/>
                    <a:pt x="1111" y="3011"/>
                  </a:cubicBezTo>
                  <a:lnTo>
                    <a:pt x="1073" y="3049"/>
                  </a:lnTo>
                  <a:lnTo>
                    <a:pt x="1050" y="3049"/>
                  </a:lnTo>
                  <a:cubicBezTo>
                    <a:pt x="1081" y="3026"/>
                    <a:pt x="1073" y="2996"/>
                    <a:pt x="1081" y="2957"/>
                  </a:cubicBezTo>
                  <a:cubicBezTo>
                    <a:pt x="1050" y="2942"/>
                    <a:pt x="1042" y="2980"/>
                    <a:pt x="1058" y="3011"/>
                  </a:cubicBezTo>
                  <a:cubicBezTo>
                    <a:pt x="1035" y="3026"/>
                    <a:pt x="1050" y="2957"/>
                    <a:pt x="1019" y="2996"/>
                  </a:cubicBezTo>
                  <a:cubicBezTo>
                    <a:pt x="1219" y="3072"/>
                    <a:pt x="1234" y="3042"/>
                    <a:pt x="1196" y="304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5"/>
            <p:cNvSpPr/>
            <p:nvPr/>
          </p:nvSpPr>
          <p:spPr>
            <a:xfrm flipH="1" rot="-2020747">
              <a:off x="-729903" y="4029253"/>
              <a:ext cx="1608657" cy="1352547"/>
            </a:xfrm>
            <a:custGeom>
              <a:rect b="b" l="l" r="r" t="t"/>
              <a:pathLst>
                <a:path extrusionOk="0" h="10964" w="13040">
                  <a:moveTo>
                    <a:pt x="10075" y="2092"/>
                  </a:moveTo>
                  <a:lnTo>
                    <a:pt x="10128" y="2138"/>
                  </a:lnTo>
                  <a:cubicBezTo>
                    <a:pt x="10113" y="2146"/>
                    <a:pt x="10067" y="2123"/>
                    <a:pt x="10075" y="2092"/>
                  </a:cubicBezTo>
                  <a:close/>
                  <a:moveTo>
                    <a:pt x="10465" y="3502"/>
                  </a:moveTo>
                  <a:cubicBezTo>
                    <a:pt x="10473" y="3471"/>
                    <a:pt x="10465" y="3463"/>
                    <a:pt x="10458" y="3471"/>
                  </a:cubicBezTo>
                  <a:cubicBezTo>
                    <a:pt x="10458" y="3433"/>
                    <a:pt x="10511" y="3479"/>
                    <a:pt x="10504" y="3509"/>
                  </a:cubicBezTo>
                  <a:close/>
                  <a:moveTo>
                    <a:pt x="10573" y="3433"/>
                  </a:moveTo>
                  <a:cubicBezTo>
                    <a:pt x="10588" y="3448"/>
                    <a:pt x="10611" y="3463"/>
                    <a:pt x="10603" y="3486"/>
                  </a:cubicBezTo>
                  <a:close/>
                  <a:moveTo>
                    <a:pt x="10626" y="3586"/>
                  </a:moveTo>
                  <a:cubicBezTo>
                    <a:pt x="10665" y="3617"/>
                    <a:pt x="10695" y="3640"/>
                    <a:pt x="10695" y="3693"/>
                  </a:cubicBezTo>
                  <a:cubicBezTo>
                    <a:pt x="10680" y="3655"/>
                    <a:pt x="10626" y="3624"/>
                    <a:pt x="10626" y="3586"/>
                  </a:cubicBezTo>
                  <a:close/>
                  <a:moveTo>
                    <a:pt x="10734" y="3785"/>
                  </a:moveTo>
                  <a:cubicBezTo>
                    <a:pt x="10726" y="3816"/>
                    <a:pt x="10772" y="3816"/>
                    <a:pt x="10749" y="3847"/>
                  </a:cubicBezTo>
                  <a:cubicBezTo>
                    <a:pt x="10726" y="3831"/>
                    <a:pt x="10703" y="3785"/>
                    <a:pt x="10734" y="3785"/>
                  </a:cubicBezTo>
                  <a:close/>
                  <a:moveTo>
                    <a:pt x="11109" y="3249"/>
                  </a:moveTo>
                  <a:lnTo>
                    <a:pt x="11040" y="3234"/>
                  </a:lnTo>
                  <a:cubicBezTo>
                    <a:pt x="11040" y="3195"/>
                    <a:pt x="11063" y="3211"/>
                    <a:pt x="11071" y="3203"/>
                  </a:cubicBezTo>
                  <a:lnTo>
                    <a:pt x="11063" y="3180"/>
                  </a:lnTo>
                  <a:cubicBezTo>
                    <a:pt x="11078" y="3211"/>
                    <a:pt x="11101" y="3249"/>
                    <a:pt x="11124" y="3211"/>
                  </a:cubicBezTo>
                  <a:close/>
                  <a:moveTo>
                    <a:pt x="11415" y="2759"/>
                  </a:moveTo>
                  <a:cubicBezTo>
                    <a:pt x="11415" y="2736"/>
                    <a:pt x="11446" y="2751"/>
                    <a:pt x="11461" y="2743"/>
                  </a:cubicBezTo>
                  <a:lnTo>
                    <a:pt x="11469" y="2797"/>
                  </a:lnTo>
                  <a:cubicBezTo>
                    <a:pt x="11446" y="2789"/>
                    <a:pt x="11446" y="2774"/>
                    <a:pt x="11415" y="2759"/>
                  </a:cubicBezTo>
                  <a:close/>
                  <a:moveTo>
                    <a:pt x="10956" y="4544"/>
                  </a:moveTo>
                  <a:lnTo>
                    <a:pt x="10933" y="4536"/>
                  </a:lnTo>
                  <a:cubicBezTo>
                    <a:pt x="10956" y="4505"/>
                    <a:pt x="10994" y="4521"/>
                    <a:pt x="11009" y="4482"/>
                  </a:cubicBezTo>
                  <a:lnTo>
                    <a:pt x="11032" y="4513"/>
                  </a:lnTo>
                  <a:cubicBezTo>
                    <a:pt x="11025" y="4505"/>
                    <a:pt x="10971" y="4513"/>
                    <a:pt x="10956" y="4544"/>
                  </a:cubicBezTo>
                  <a:close/>
                  <a:moveTo>
                    <a:pt x="11653" y="3280"/>
                  </a:moveTo>
                  <a:cubicBezTo>
                    <a:pt x="11707" y="3326"/>
                    <a:pt x="11752" y="3364"/>
                    <a:pt x="11806" y="3372"/>
                  </a:cubicBezTo>
                  <a:lnTo>
                    <a:pt x="11798" y="3410"/>
                  </a:lnTo>
                  <a:cubicBezTo>
                    <a:pt x="11768" y="3372"/>
                    <a:pt x="11676" y="3364"/>
                    <a:pt x="11653" y="3280"/>
                  </a:cubicBezTo>
                  <a:close/>
                  <a:moveTo>
                    <a:pt x="11147" y="4659"/>
                  </a:moveTo>
                  <a:lnTo>
                    <a:pt x="11186" y="4705"/>
                  </a:lnTo>
                  <a:cubicBezTo>
                    <a:pt x="11155" y="4689"/>
                    <a:pt x="11155" y="4674"/>
                    <a:pt x="11147" y="4659"/>
                  </a:cubicBezTo>
                  <a:close/>
                  <a:moveTo>
                    <a:pt x="11806" y="3463"/>
                  </a:moveTo>
                  <a:lnTo>
                    <a:pt x="11837" y="3433"/>
                  </a:lnTo>
                  <a:cubicBezTo>
                    <a:pt x="11867" y="3471"/>
                    <a:pt x="11913" y="3509"/>
                    <a:pt x="11929" y="3555"/>
                  </a:cubicBezTo>
                  <a:cubicBezTo>
                    <a:pt x="11883" y="3525"/>
                    <a:pt x="11852" y="3486"/>
                    <a:pt x="11806" y="3463"/>
                  </a:cubicBezTo>
                  <a:close/>
                  <a:moveTo>
                    <a:pt x="11913" y="3640"/>
                  </a:moveTo>
                  <a:cubicBezTo>
                    <a:pt x="11921" y="3617"/>
                    <a:pt x="11944" y="3617"/>
                    <a:pt x="11967" y="3632"/>
                  </a:cubicBezTo>
                  <a:cubicBezTo>
                    <a:pt x="11998" y="3663"/>
                    <a:pt x="12028" y="3709"/>
                    <a:pt x="12074" y="3747"/>
                  </a:cubicBezTo>
                  <a:lnTo>
                    <a:pt x="12059" y="3778"/>
                  </a:lnTo>
                  <a:cubicBezTo>
                    <a:pt x="12021" y="3747"/>
                    <a:pt x="11959" y="3678"/>
                    <a:pt x="11913" y="3640"/>
                  </a:cubicBezTo>
                  <a:close/>
                  <a:moveTo>
                    <a:pt x="11040" y="5662"/>
                  </a:moveTo>
                  <a:lnTo>
                    <a:pt x="11048" y="5693"/>
                  </a:lnTo>
                  <a:lnTo>
                    <a:pt x="11032" y="5700"/>
                  </a:lnTo>
                  <a:close/>
                  <a:moveTo>
                    <a:pt x="11048" y="5708"/>
                  </a:moveTo>
                  <a:cubicBezTo>
                    <a:pt x="11040" y="5739"/>
                    <a:pt x="11040" y="5777"/>
                    <a:pt x="11009" y="5800"/>
                  </a:cubicBezTo>
                  <a:cubicBezTo>
                    <a:pt x="10994" y="5762"/>
                    <a:pt x="11009" y="5731"/>
                    <a:pt x="11048" y="5708"/>
                  </a:cubicBezTo>
                  <a:close/>
                  <a:moveTo>
                    <a:pt x="11025" y="5808"/>
                  </a:moveTo>
                  <a:lnTo>
                    <a:pt x="11002" y="5877"/>
                  </a:lnTo>
                  <a:cubicBezTo>
                    <a:pt x="10971" y="5846"/>
                    <a:pt x="10994" y="5800"/>
                    <a:pt x="11025" y="5808"/>
                  </a:cubicBezTo>
                  <a:close/>
                  <a:moveTo>
                    <a:pt x="12794" y="6620"/>
                  </a:moveTo>
                  <a:lnTo>
                    <a:pt x="12810" y="6574"/>
                  </a:lnTo>
                  <a:lnTo>
                    <a:pt x="12817" y="6620"/>
                  </a:lnTo>
                  <a:close/>
                  <a:moveTo>
                    <a:pt x="10105" y="7447"/>
                  </a:moveTo>
                  <a:cubicBezTo>
                    <a:pt x="10075" y="7455"/>
                    <a:pt x="10105" y="7485"/>
                    <a:pt x="10075" y="7493"/>
                  </a:cubicBezTo>
                  <a:cubicBezTo>
                    <a:pt x="10052" y="7485"/>
                    <a:pt x="10075" y="7409"/>
                    <a:pt x="10105" y="7447"/>
                  </a:cubicBezTo>
                  <a:close/>
                  <a:moveTo>
                    <a:pt x="12787" y="6643"/>
                  </a:moveTo>
                  <a:cubicBezTo>
                    <a:pt x="12810" y="6620"/>
                    <a:pt x="12825" y="6650"/>
                    <a:pt x="12840" y="6650"/>
                  </a:cubicBezTo>
                  <a:cubicBezTo>
                    <a:pt x="12825" y="6666"/>
                    <a:pt x="12840" y="6704"/>
                    <a:pt x="12810" y="6719"/>
                  </a:cubicBezTo>
                  <a:cubicBezTo>
                    <a:pt x="12794" y="6689"/>
                    <a:pt x="12802" y="6681"/>
                    <a:pt x="12787" y="6643"/>
                  </a:cubicBezTo>
                  <a:close/>
                  <a:moveTo>
                    <a:pt x="9983" y="7524"/>
                  </a:moveTo>
                  <a:lnTo>
                    <a:pt x="10029" y="7470"/>
                  </a:lnTo>
                  <a:cubicBezTo>
                    <a:pt x="10036" y="7493"/>
                    <a:pt x="10013" y="7501"/>
                    <a:pt x="10013" y="7531"/>
                  </a:cubicBezTo>
                  <a:close/>
                  <a:moveTo>
                    <a:pt x="12756" y="6888"/>
                  </a:moveTo>
                  <a:lnTo>
                    <a:pt x="12725" y="6919"/>
                  </a:lnTo>
                  <a:cubicBezTo>
                    <a:pt x="12733" y="6934"/>
                    <a:pt x="12771" y="6934"/>
                    <a:pt x="12756" y="6972"/>
                  </a:cubicBezTo>
                  <a:lnTo>
                    <a:pt x="12718" y="6965"/>
                  </a:lnTo>
                  <a:cubicBezTo>
                    <a:pt x="12733" y="6919"/>
                    <a:pt x="12687" y="6896"/>
                    <a:pt x="12710" y="6857"/>
                  </a:cubicBezTo>
                  <a:cubicBezTo>
                    <a:pt x="12725" y="6850"/>
                    <a:pt x="12756" y="6842"/>
                    <a:pt x="12756" y="6888"/>
                  </a:cubicBezTo>
                  <a:close/>
                  <a:moveTo>
                    <a:pt x="12725" y="6773"/>
                  </a:moveTo>
                  <a:cubicBezTo>
                    <a:pt x="12725" y="6873"/>
                    <a:pt x="12771" y="6696"/>
                    <a:pt x="12794" y="6804"/>
                  </a:cubicBezTo>
                  <a:cubicBezTo>
                    <a:pt x="12756" y="6819"/>
                    <a:pt x="12756" y="6811"/>
                    <a:pt x="12733" y="6850"/>
                  </a:cubicBezTo>
                  <a:cubicBezTo>
                    <a:pt x="12725" y="6834"/>
                    <a:pt x="12695" y="6804"/>
                    <a:pt x="12725" y="6773"/>
                  </a:cubicBezTo>
                  <a:close/>
                  <a:moveTo>
                    <a:pt x="9531" y="7953"/>
                  </a:moveTo>
                  <a:cubicBezTo>
                    <a:pt x="9492" y="7945"/>
                    <a:pt x="9492" y="8006"/>
                    <a:pt x="9462" y="7960"/>
                  </a:cubicBezTo>
                  <a:cubicBezTo>
                    <a:pt x="9477" y="7960"/>
                    <a:pt x="9508" y="7922"/>
                    <a:pt x="9531" y="7953"/>
                  </a:cubicBezTo>
                  <a:close/>
                  <a:moveTo>
                    <a:pt x="9324" y="8037"/>
                  </a:moveTo>
                  <a:lnTo>
                    <a:pt x="9385" y="8029"/>
                  </a:lnTo>
                  <a:cubicBezTo>
                    <a:pt x="9378" y="8068"/>
                    <a:pt x="9355" y="8083"/>
                    <a:pt x="9339" y="8098"/>
                  </a:cubicBezTo>
                  <a:lnTo>
                    <a:pt x="9309" y="8083"/>
                  </a:lnTo>
                  <a:cubicBezTo>
                    <a:pt x="9339" y="8068"/>
                    <a:pt x="9339" y="8075"/>
                    <a:pt x="9324" y="8037"/>
                  </a:cubicBezTo>
                  <a:close/>
                  <a:moveTo>
                    <a:pt x="6972" y="8566"/>
                  </a:moveTo>
                  <a:lnTo>
                    <a:pt x="6987" y="8596"/>
                  </a:lnTo>
                  <a:lnTo>
                    <a:pt x="6949" y="8566"/>
                  </a:lnTo>
                  <a:close/>
                  <a:moveTo>
                    <a:pt x="6566" y="8558"/>
                  </a:moveTo>
                  <a:lnTo>
                    <a:pt x="6581" y="8596"/>
                  </a:lnTo>
                  <a:cubicBezTo>
                    <a:pt x="6535" y="8604"/>
                    <a:pt x="6512" y="8612"/>
                    <a:pt x="6489" y="8573"/>
                  </a:cubicBezTo>
                  <a:cubicBezTo>
                    <a:pt x="6528" y="8573"/>
                    <a:pt x="6566" y="8566"/>
                    <a:pt x="6566" y="8558"/>
                  </a:cubicBezTo>
                  <a:close/>
                  <a:moveTo>
                    <a:pt x="6436" y="8428"/>
                  </a:moveTo>
                  <a:cubicBezTo>
                    <a:pt x="6405" y="8466"/>
                    <a:pt x="6367" y="8451"/>
                    <a:pt x="6336" y="8428"/>
                  </a:cubicBezTo>
                  <a:cubicBezTo>
                    <a:pt x="6374" y="8412"/>
                    <a:pt x="6405" y="8405"/>
                    <a:pt x="6436" y="8428"/>
                  </a:cubicBezTo>
                  <a:close/>
                  <a:moveTo>
                    <a:pt x="6390" y="8489"/>
                  </a:moveTo>
                  <a:cubicBezTo>
                    <a:pt x="6336" y="8504"/>
                    <a:pt x="6313" y="8489"/>
                    <a:pt x="6275" y="8466"/>
                  </a:cubicBezTo>
                  <a:cubicBezTo>
                    <a:pt x="6329" y="8451"/>
                    <a:pt x="6351" y="8489"/>
                    <a:pt x="6390" y="8489"/>
                  </a:cubicBezTo>
                  <a:close/>
                  <a:moveTo>
                    <a:pt x="6244" y="8428"/>
                  </a:moveTo>
                  <a:lnTo>
                    <a:pt x="6260" y="8428"/>
                  </a:lnTo>
                  <a:lnTo>
                    <a:pt x="6260" y="8466"/>
                  </a:lnTo>
                  <a:lnTo>
                    <a:pt x="6237" y="8451"/>
                  </a:lnTo>
                  <a:close/>
                  <a:moveTo>
                    <a:pt x="6252" y="8420"/>
                  </a:moveTo>
                  <a:cubicBezTo>
                    <a:pt x="6237" y="8405"/>
                    <a:pt x="6206" y="8412"/>
                    <a:pt x="6183" y="8382"/>
                  </a:cubicBezTo>
                  <a:close/>
                  <a:moveTo>
                    <a:pt x="6122" y="8328"/>
                  </a:moveTo>
                  <a:lnTo>
                    <a:pt x="6183" y="8344"/>
                  </a:lnTo>
                  <a:cubicBezTo>
                    <a:pt x="6145" y="8366"/>
                    <a:pt x="6137" y="8336"/>
                    <a:pt x="6122" y="8328"/>
                  </a:cubicBezTo>
                  <a:lnTo>
                    <a:pt x="6129" y="8351"/>
                  </a:lnTo>
                  <a:close/>
                  <a:moveTo>
                    <a:pt x="5945" y="8328"/>
                  </a:moveTo>
                  <a:cubicBezTo>
                    <a:pt x="5976" y="8313"/>
                    <a:pt x="5991" y="8344"/>
                    <a:pt x="6014" y="8351"/>
                  </a:cubicBezTo>
                  <a:cubicBezTo>
                    <a:pt x="5984" y="8366"/>
                    <a:pt x="5938" y="8351"/>
                    <a:pt x="5945" y="8328"/>
                  </a:cubicBezTo>
                  <a:close/>
                  <a:moveTo>
                    <a:pt x="5892" y="8213"/>
                  </a:moveTo>
                  <a:lnTo>
                    <a:pt x="5900" y="8252"/>
                  </a:lnTo>
                  <a:lnTo>
                    <a:pt x="5907" y="8236"/>
                  </a:lnTo>
                  <a:lnTo>
                    <a:pt x="5892" y="8275"/>
                  </a:lnTo>
                  <a:lnTo>
                    <a:pt x="5869" y="8259"/>
                  </a:lnTo>
                  <a:lnTo>
                    <a:pt x="5846" y="8275"/>
                  </a:lnTo>
                  <a:lnTo>
                    <a:pt x="5838" y="8252"/>
                  </a:lnTo>
                  <a:cubicBezTo>
                    <a:pt x="5869" y="8229"/>
                    <a:pt x="5869" y="8229"/>
                    <a:pt x="5892" y="8213"/>
                  </a:cubicBezTo>
                  <a:close/>
                  <a:moveTo>
                    <a:pt x="7922" y="10573"/>
                  </a:moveTo>
                  <a:cubicBezTo>
                    <a:pt x="7876" y="10596"/>
                    <a:pt x="7853" y="10611"/>
                    <a:pt x="7868" y="10634"/>
                  </a:cubicBezTo>
                  <a:cubicBezTo>
                    <a:pt x="7845" y="10611"/>
                    <a:pt x="7815" y="10642"/>
                    <a:pt x="7776" y="10634"/>
                  </a:cubicBezTo>
                  <a:cubicBezTo>
                    <a:pt x="7830" y="10596"/>
                    <a:pt x="7746" y="10611"/>
                    <a:pt x="7776" y="10588"/>
                  </a:cubicBezTo>
                  <a:cubicBezTo>
                    <a:pt x="7822" y="10596"/>
                    <a:pt x="7868" y="10565"/>
                    <a:pt x="7922" y="10573"/>
                  </a:cubicBezTo>
                  <a:close/>
                  <a:moveTo>
                    <a:pt x="5815" y="8252"/>
                  </a:moveTo>
                  <a:lnTo>
                    <a:pt x="5815" y="8275"/>
                  </a:lnTo>
                  <a:cubicBezTo>
                    <a:pt x="5762" y="8290"/>
                    <a:pt x="5723" y="8267"/>
                    <a:pt x="5700" y="8236"/>
                  </a:cubicBezTo>
                  <a:cubicBezTo>
                    <a:pt x="5723" y="8229"/>
                    <a:pt x="5716" y="8213"/>
                    <a:pt x="5746" y="8198"/>
                  </a:cubicBezTo>
                  <a:close/>
                  <a:moveTo>
                    <a:pt x="5647" y="8213"/>
                  </a:moveTo>
                  <a:cubicBezTo>
                    <a:pt x="5608" y="8198"/>
                    <a:pt x="5570" y="8198"/>
                    <a:pt x="5547" y="8175"/>
                  </a:cubicBezTo>
                  <a:cubicBezTo>
                    <a:pt x="5585" y="8183"/>
                    <a:pt x="5593" y="8175"/>
                    <a:pt x="5624" y="8183"/>
                  </a:cubicBezTo>
                  <a:lnTo>
                    <a:pt x="5624" y="8198"/>
                  </a:lnTo>
                  <a:close/>
                  <a:moveTo>
                    <a:pt x="7662" y="10619"/>
                  </a:moveTo>
                  <a:lnTo>
                    <a:pt x="7593" y="10634"/>
                  </a:lnTo>
                  <a:close/>
                  <a:moveTo>
                    <a:pt x="5677" y="8190"/>
                  </a:moveTo>
                  <a:cubicBezTo>
                    <a:pt x="5700" y="8229"/>
                    <a:pt x="5685" y="8252"/>
                    <a:pt x="5670" y="8267"/>
                  </a:cubicBezTo>
                  <a:lnTo>
                    <a:pt x="5647" y="8252"/>
                  </a:lnTo>
                  <a:cubicBezTo>
                    <a:pt x="5670" y="8236"/>
                    <a:pt x="5631" y="8198"/>
                    <a:pt x="5677" y="8190"/>
                  </a:cubicBezTo>
                  <a:close/>
                  <a:moveTo>
                    <a:pt x="7577" y="10588"/>
                  </a:moveTo>
                  <a:cubicBezTo>
                    <a:pt x="7554" y="10596"/>
                    <a:pt x="7562" y="10611"/>
                    <a:pt x="7547" y="10619"/>
                  </a:cubicBezTo>
                  <a:cubicBezTo>
                    <a:pt x="7516" y="10611"/>
                    <a:pt x="7524" y="10565"/>
                    <a:pt x="7577" y="10588"/>
                  </a:cubicBezTo>
                  <a:close/>
                  <a:moveTo>
                    <a:pt x="5547" y="8114"/>
                  </a:moveTo>
                  <a:cubicBezTo>
                    <a:pt x="5570" y="8129"/>
                    <a:pt x="5639" y="8144"/>
                    <a:pt x="5639" y="8175"/>
                  </a:cubicBezTo>
                  <a:lnTo>
                    <a:pt x="5570" y="8152"/>
                  </a:lnTo>
                  <a:lnTo>
                    <a:pt x="5601" y="8183"/>
                  </a:lnTo>
                  <a:lnTo>
                    <a:pt x="5532" y="8198"/>
                  </a:lnTo>
                  <a:cubicBezTo>
                    <a:pt x="5532" y="8160"/>
                    <a:pt x="5547" y="8137"/>
                    <a:pt x="5547" y="8114"/>
                  </a:cubicBezTo>
                  <a:close/>
                  <a:moveTo>
                    <a:pt x="7386" y="10573"/>
                  </a:moveTo>
                  <a:lnTo>
                    <a:pt x="7447" y="10596"/>
                  </a:lnTo>
                  <a:cubicBezTo>
                    <a:pt x="7432" y="10603"/>
                    <a:pt x="7462" y="10634"/>
                    <a:pt x="7424" y="10619"/>
                  </a:cubicBezTo>
                  <a:cubicBezTo>
                    <a:pt x="7439" y="10603"/>
                    <a:pt x="7424" y="10596"/>
                    <a:pt x="7393" y="10603"/>
                  </a:cubicBezTo>
                  <a:lnTo>
                    <a:pt x="7393" y="10642"/>
                  </a:lnTo>
                  <a:lnTo>
                    <a:pt x="7332" y="10619"/>
                  </a:lnTo>
                  <a:cubicBezTo>
                    <a:pt x="7370" y="10611"/>
                    <a:pt x="7324" y="10596"/>
                    <a:pt x="7386" y="10573"/>
                  </a:cubicBezTo>
                  <a:close/>
                  <a:moveTo>
                    <a:pt x="5325" y="8083"/>
                  </a:moveTo>
                  <a:cubicBezTo>
                    <a:pt x="5340" y="8083"/>
                    <a:pt x="5371" y="8083"/>
                    <a:pt x="5379" y="8114"/>
                  </a:cubicBezTo>
                  <a:cubicBezTo>
                    <a:pt x="5356" y="8121"/>
                    <a:pt x="5333" y="8114"/>
                    <a:pt x="5325" y="8098"/>
                  </a:cubicBezTo>
                  <a:close/>
                  <a:moveTo>
                    <a:pt x="6941" y="10634"/>
                  </a:moveTo>
                  <a:lnTo>
                    <a:pt x="6911" y="10603"/>
                  </a:lnTo>
                  <a:cubicBezTo>
                    <a:pt x="6941" y="10573"/>
                    <a:pt x="6987" y="10611"/>
                    <a:pt x="6941" y="10634"/>
                  </a:cubicBezTo>
                  <a:close/>
                  <a:moveTo>
                    <a:pt x="5164" y="7991"/>
                  </a:moveTo>
                  <a:lnTo>
                    <a:pt x="5187" y="8022"/>
                  </a:lnTo>
                  <a:lnTo>
                    <a:pt x="5210" y="7991"/>
                  </a:lnTo>
                  <a:cubicBezTo>
                    <a:pt x="5248" y="7999"/>
                    <a:pt x="5248" y="8037"/>
                    <a:pt x="5210" y="8045"/>
                  </a:cubicBezTo>
                  <a:cubicBezTo>
                    <a:pt x="5179" y="8029"/>
                    <a:pt x="5141" y="8022"/>
                    <a:pt x="5110" y="7991"/>
                  </a:cubicBezTo>
                  <a:cubicBezTo>
                    <a:pt x="5133" y="7999"/>
                    <a:pt x="5149" y="7983"/>
                    <a:pt x="5164" y="7991"/>
                  </a:cubicBezTo>
                  <a:close/>
                  <a:moveTo>
                    <a:pt x="6788" y="10558"/>
                  </a:moveTo>
                  <a:lnTo>
                    <a:pt x="6750" y="10588"/>
                  </a:lnTo>
                  <a:cubicBezTo>
                    <a:pt x="6727" y="10558"/>
                    <a:pt x="6712" y="10565"/>
                    <a:pt x="6696" y="10558"/>
                  </a:cubicBezTo>
                  <a:cubicBezTo>
                    <a:pt x="6735" y="10535"/>
                    <a:pt x="6758" y="10527"/>
                    <a:pt x="6788" y="10558"/>
                  </a:cubicBezTo>
                  <a:close/>
                  <a:moveTo>
                    <a:pt x="4934" y="7754"/>
                  </a:moveTo>
                  <a:lnTo>
                    <a:pt x="4934" y="7792"/>
                  </a:lnTo>
                  <a:lnTo>
                    <a:pt x="4911" y="7769"/>
                  </a:lnTo>
                  <a:lnTo>
                    <a:pt x="4896" y="7769"/>
                  </a:lnTo>
                  <a:close/>
                  <a:moveTo>
                    <a:pt x="4919" y="7892"/>
                  </a:moveTo>
                  <a:cubicBezTo>
                    <a:pt x="4934" y="7922"/>
                    <a:pt x="4957" y="7892"/>
                    <a:pt x="4957" y="7930"/>
                  </a:cubicBezTo>
                  <a:cubicBezTo>
                    <a:pt x="4942" y="7930"/>
                    <a:pt x="4896" y="7907"/>
                    <a:pt x="4919" y="7892"/>
                  </a:cubicBezTo>
                  <a:close/>
                  <a:moveTo>
                    <a:pt x="4835" y="7777"/>
                  </a:moveTo>
                  <a:lnTo>
                    <a:pt x="4842" y="7815"/>
                  </a:lnTo>
                  <a:cubicBezTo>
                    <a:pt x="4819" y="7792"/>
                    <a:pt x="4804" y="7792"/>
                    <a:pt x="4781" y="7807"/>
                  </a:cubicBezTo>
                  <a:cubicBezTo>
                    <a:pt x="4766" y="7761"/>
                    <a:pt x="4804" y="7777"/>
                    <a:pt x="4835" y="7777"/>
                  </a:cubicBezTo>
                  <a:close/>
                  <a:moveTo>
                    <a:pt x="6336" y="10473"/>
                  </a:moveTo>
                  <a:cubicBezTo>
                    <a:pt x="6374" y="10496"/>
                    <a:pt x="6474" y="10458"/>
                    <a:pt x="6466" y="10512"/>
                  </a:cubicBezTo>
                  <a:cubicBezTo>
                    <a:pt x="6428" y="10496"/>
                    <a:pt x="6336" y="10519"/>
                    <a:pt x="6336" y="10473"/>
                  </a:cubicBezTo>
                  <a:close/>
                  <a:moveTo>
                    <a:pt x="4712" y="7738"/>
                  </a:moveTo>
                  <a:cubicBezTo>
                    <a:pt x="4674" y="7738"/>
                    <a:pt x="4643" y="7723"/>
                    <a:pt x="4605" y="7715"/>
                  </a:cubicBezTo>
                  <a:cubicBezTo>
                    <a:pt x="4643" y="7715"/>
                    <a:pt x="4681" y="7715"/>
                    <a:pt x="4712" y="7738"/>
                  </a:cubicBezTo>
                  <a:close/>
                  <a:moveTo>
                    <a:pt x="4643" y="7777"/>
                  </a:moveTo>
                  <a:cubicBezTo>
                    <a:pt x="4681" y="7738"/>
                    <a:pt x="4674" y="7792"/>
                    <a:pt x="4689" y="7807"/>
                  </a:cubicBezTo>
                  <a:cubicBezTo>
                    <a:pt x="4689" y="7769"/>
                    <a:pt x="4727" y="7769"/>
                    <a:pt x="4750" y="7761"/>
                  </a:cubicBezTo>
                  <a:cubicBezTo>
                    <a:pt x="4766" y="7800"/>
                    <a:pt x="4689" y="7792"/>
                    <a:pt x="4712" y="7830"/>
                  </a:cubicBezTo>
                  <a:lnTo>
                    <a:pt x="4743" y="7807"/>
                  </a:lnTo>
                  <a:lnTo>
                    <a:pt x="4758" y="7853"/>
                  </a:lnTo>
                  <a:cubicBezTo>
                    <a:pt x="4727" y="7815"/>
                    <a:pt x="4551" y="7853"/>
                    <a:pt x="4612" y="7792"/>
                  </a:cubicBezTo>
                  <a:cubicBezTo>
                    <a:pt x="4589" y="7777"/>
                    <a:pt x="4521" y="7769"/>
                    <a:pt x="4528" y="7731"/>
                  </a:cubicBezTo>
                  <a:cubicBezTo>
                    <a:pt x="4566" y="7715"/>
                    <a:pt x="4643" y="7738"/>
                    <a:pt x="4643" y="7777"/>
                  </a:cubicBezTo>
                  <a:close/>
                  <a:moveTo>
                    <a:pt x="4513" y="7754"/>
                  </a:moveTo>
                  <a:cubicBezTo>
                    <a:pt x="4482" y="7754"/>
                    <a:pt x="4459" y="7738"/>
                    <a:pt x="4444" y="7723"/>
                  </a:cubicBezTo>
                  <a:cubicBezTo>
                    <a:pt x="4482" y="7715"/>
                    <a:pt x="4498" y="7731"/>
                    <a:pt x="4513" y="7754"/>
                  </a:cubicBezTo>
                  <a:close/>
                  <a:moveTo>
                    <a:pt x="5754" y="10404"/>
                  </a:moveTo>
                  <a:lnTo>
                    <a:pt x="5685" y="10381"/>
                  </a:lnTo>
                  <a:cubicBezTo>
                    <a:pt x="5700" y="10343"/>
                    <a:pt x="5792" y="10381"/>
                    <a:pt x="5754" y="10404"/>
                  </a:cubicBezTo>
                  <a:close/>
                  <a:moveTo>
                    <a:pt x="5509" y="10328"/>
                  </a:moveTo>
                  <a:cubicBezTo>
                    <a:pt x="5555" y="10328"/>
                    <a:pt x="5639" y="10335"/>
                    <a:pt x="5647" y="10381"/>
                  </a:cubicBezTo>
                  <a:cubicBezTo>
                    <a:pt x="5601" y="10343"/>
                    <a:pt x="5608" y="10404"/>
                    <a:pt x="5585" y="10412"/>
                  </a:cubicBezTo>
                  <a:cubicBezTo>
                    <a:pt x="5562" y="10381"/>
                    <a:pt x="5585" y="10366"/>
                    <a:pt x="5585" y="10343"/>
                  </a:cubicBezTo>
                  <a:cubicBezTo>
                    <a:pt x="5547" y="10366"/>
                    <a:pt x="5493" y="10366"/>
                    <a:pt x="5509" y="10328"/>
                  </a:cubicBezTo>
                  <a:close/>
                  <a:moveTo>
                    <a:pt x="4298" y="8190"/>
                  </a:moveTo>
                  <a:cubicBezTo>
                    <a:pt x="4321" y="8236"/>
                    <a:pt x="4191" y="8229"/>
                    <a:pt x="4222" y="8190"/>
                  </a:cubicBezTo>
                  <a:cubicBezTo>
                    <a:pt x="4252" y="8221"/>
                    <a:pt x="4260" y="8183"/>
                    <a:pt x="4298" y="8190"/>
                  </a:cubicBezTo>
                  <a:close/>
                  <a:moveTo>
                    <a:pt x="5371" y="10297"/>
                  </a:moveTo>
                  <a:lnTo>
                    <a:pt x="5440" y="10328"/>
                  </a:lnTo>
                  <a:lnTo>
                    <a:pt x="5379" y="10335"/>
                  </a:lnTo>
                  <a:close/>
                  <a:moveTo>
                    <a:pt x="3900" y="8083"/>
                  </a:moveTo>
                  <a:cubicBezTo>
                    <a:pt x="3869" y="8083"/>
                    <a:pt x="3846" y="8083"/>
                    <a:pt x="3839" y="8060"/>
                  </a:cubicBezTo>
                  <a:cubicBezTo>
                    <a:pt x="3869" y="8060"/>
                    <a:pt x="3885" y="8068"/>
                    <a:pt x="3900" y="8083"/>
                  </a:cubicBezTo>
                  <a:close/>
                  <a:moveTo>
                    <a:pt x="3808" y="7884"/>
                  </a:moveTo>
                  <a:cubicBezTo>
                    <a:pt x="3831" y="7922"/>
                    <a:pt x="3793" y="7922"/>
                    <a:pt x="3754" y="7930"/>
                  </a:cubicBezTo>
                  <a:lnTo>
                    <a:pt x="3724" y="7914"/>
                  </a:lnTo>
                  <a:cubicBezTo>
                    <a:pt x="3770" y="7884"/>
                    <a:pt x="3770" y="7914"/>
                    <a:pt x="3808" y="7884"/>
                  </a:cubicBezTo>
                  <a:close/>
                  <a:moveTo>
                    <a:pt x="3716" y="7876"/>
                  </a:moveTo>
                  <a:cubicBezTo>
                    <a:pt x="3731" y="7922"/>
                    <a:pt x="3640" y="7907"/>
                    <a:pt x="3632" y="7869"/>
                  </a:cubicBezTo>
                  <a:lnTo>
                    <a:pt x="3647" y="7846"/>
                  </a:lnTo>
                  <a:cubicBezTo>
                    <a:pt x="3708" y="7869"/>
                    <a:pt x="3670" y="7907"/>
                    <a:pt x="3716" y="7876"/>
                  </a:cubicBezTo>
                  <a:close/>
                  <a:moveTo>
                    <a:pt x="3517" y="7715"/>
                  </a:moveTo>
                  <a:cubicBezTo>
                    <a:pt x="3540" y="7723"/>
                    <a:pt x="3601" y="7754"/>
                    <a:pt x="3601" y="7792"/>
                  </a:cubicBezTo>
                  <a:cubicBezTo>
                    <a:pt x="3632" y="7792"/>
                    <a:pt x="3655" y="7838"/>
                    <a:pt x="3685" y="7807"/>
                  </a:cubicBezTo>
                  <a:lnTo>
                    <a:pt x="3693" y="7846"/>
                  </a:lnTo>
                  <a:cubicBezTo>
                    <a:pt x="3670" y="7853"/>
                    <a:pt x="3655" y="7838"/>
                    <a:pt x="3647" y="7853"/>
                  </a:cubicBezTo>
                  <a:cubicBezTo>
                    <a:pt x="3617" y="7815"/>
                    <a:pt x="3601" y="7807"/>
                    <a:pt x="3571" y="7838"/>
                  </a:cubicBezTo>
                  <a:lnTo>
                    <a:pt x="3578" y="7800"/>
                  </a:lnTo>
                  <a:lnTo>
                    <a:pt x="3532" y="7807"/>
                  </a:lnTo>
                  <a:cubicBezTo>
                    <a:pt x="3517" y="7738"/>
                    <a:pt x="3563" y="7754"/>
                    <a:pt x="3517" y="7715"/>
                  </a:cubicBezTo>
                  <a:close/>
                  <a:moveTo>
                    <a:pt x="3387" y="7125"/>
                  </a:moveTo>
                  <a:lnTo>
                    <a:pt x="3348" y="7110"/>
                  </a:lnTo>
                  <a:close/>
                  <a:moveTo>
                    <a:pt x="3517" y="7869"/>
                  </a:moveTo>
                  <a:lnTo>
                    <a:pt x="3471" y="7838"/>
                  </a:lnTo>
                  <a:cubicBezTo>
                    <a:pt x="3486" y="7853"/>
                    <a:pt x="3517" y="7838"/>
                    <a:pt x="3517" y="7869"/>
                  </a:cubicBezTo>
                  <a:close/>
                  <a:moveTo>
                    <a:pt x="3371" y="6995"/>
                  </a:moveTo>
                  <a:lnTo>
                    <a:pt x="3325" y="7026"/>
                  </a:lnTo>
                  <a:lnTo>
                    <a:pt x="3341" y="7064"/>
                  </a:lnTo>
                  <a:cubicBezTo>
                    <a:pt x="3310" y="7049"/>
                    <a:pt x="3264" y="7064"/>
                    <a:pt x="3256" y="7033"/>
                  </a:cubicBezTo>
                  <a:cubicBezTo>
                    <a:pt x="3310" y="7041"/>
                    <a:pt x="3348" y="6949"/>
                    <a:pt x="3371" y="6995"/>
                  </a:cubicBezTo>
                  <a:close/>
                  <a:moveTo>
                    <a:pt x="3302" y="7102"/>
                  </a:moveTo>
                  <a:lnTo>
                    <a:pt x="3295" y="7141"/>
                  </a:lnTo>
                  <a:lnTo>
                    <a:pt x="3256" y="7118"/>
                  </a:lnTo>
                  <a:cubicBezTo>
                    <a:pt x="3272" y="7118"/>
                    <a:pt x="3287" y="7072"/>
                    <a:pt x="3302" y="7102"/>
                  </a:cubicBezTo>
                  <a:close/>
                  <a:moveTo>
                    <a:pt x="3272" y="6995"/>
                  </a:moveTo>
                  <a:lnTo>
                    <a:pt x="3249" y="6957"/>
                  </a:lnTo>
                  <a:cubicBezTo>
                    <a:pt x="3249" y="6972"/>
                    <a:pt x="3287" y="6957"/>
                    <a:pt x="3272" y="6995"/>
                  </a:cubicBezTo>
                  <a:close/>
                  <a:moveTo>
                    <a:pt x="3264" y="7026"/>
                  </a:moveTo>
                  <a:cubicBezTo>
                    <a:pt x="3226" y="7033"/>
                    <a:pt x="3226" y="7003"/>
                    <a:pt x="3218" y="6995"/>
                  </a:cubicBezTo>
                  <a:close/>
                  <a:moveTo>
                    <a:pt x="3341" y="7639"/>
                  </a:moveTo>
                  <a:cubicBezTo>
                    <a:pt x="3310" y="7646"/>
                    <a:pt x="3295" y="7639"/>
                    <a:pt x="3272" y="7616"/>
                  </a:cubicBezTo>
                  <a:cubicBezTo>
                    <a:pt x="3295" y="7600"/>
                    <a:pt x="3341" y="7600"/>
                    <a:pt x="3341" y="7639"/>
                  </a:cubicBezTo>
                  <a:close/>
                  <a:moveTo>
                    <a:pt x="3157" y="7493"/>
                  </a:moveTo>
                  <a:cubicBezTo>
                    <a:pt x="3172" y="7539"/>
                    <a:pt x="3226" y="7485"/>
                    <a:pt x="3249" y="7531"/>
                  </a:cubicBezTo>
                  <a:cubicBezTo>
                    <a:pt x="3211" y="7524"/>
                    <a:pt x="3218" y="7531"/>
                    <a:pt x="3188" y="7539"/>
                  </a:cubicBezTo>
                  <a:cubicBezTo>
                    <a:pt x="3172" y="7531"/>
                    <a:pt x="3119" y="7508"/>
                    <a:pt x="3157" y="7493"/>
                  </a:cubicBezTo>
                  <a:close/>
                  <a:moveTo>
                    <a:pt x="3134" y="7501"/>
                  </a:moveTo>
                  <a:cubicBezTo>
                    <a:pt x="3134" y="7570"/>
                    <a:pt x="3188" y="7562"/>
                    <a:pt x="3211" y="7600"/>
                  </a:cubicBezTo>
                  <a:cubicBezTo>
                    <a:pt x="3165" y="7616"/>
                    <a:pt x="3119" y="7539"/>
                    <a:pt x="3080" y="7508"/>
                  </a:cubicBezTo>
                  <a:cubicBezTo>
                    <a:pt x="3111" y="7524"/>
                    <a:pt x="3103" y="7501"/>
                    <a:pt x="3134" y="7501"/>
                  </a:cubicBezTo>
                  <a:close/>
                  <a:moveTo>
                    <a:pt x="3119" y="7608"/>
                  </a:moveTo>
                  <a:cubicBezTo>
                    <a:pt x="3096" y="7616"/>
                    <a:pt x="3080" y="7600"/>
                    <a:pt x="3073" y="7577"/>
                  </a:cubicBezTo>
                  <a:close/>
                  <a:moveTo>
                    <a:pt x="3027" y="7340"/>
                  </a:moveTo>
                  <a:cubicBezTo>
                    <a:pt x="3004" y="7302"/>
                    <a:pt x="2904" y="7271"/>
                    <a:pt x="2942" y="7225"/>
                  </a:cubicBezTo>
                  <a:cubicBezTo>
                    <a:pt x="2950" y="7279"/>
                    <a:pt x="3034" y="7302"/>
                    <a:pt x="3027" y="7340"/>
                  </a:cubicBezTo>
                  <a:close/>
                  <a:moveTo>
                    <a:pt x="2981" y="7386"/>
                  </a:moveTo>
                  <a:lnTo>
                    <a:pt x="2927" y="7355"/>
                  </a:lnTo>
                  <a:cubicBezTo>
                    <a:pt x="2942" y="7348"/>
                    <a:pt x="2965" y="7355"/>
                    <a:pt x="2981" y="7386"/>
                  </a:cubicBezTo>
                  <a:close/>
                  <a:moveTo>
                    <a:pt x="2889" y="7187"/>
                  </a:moveTo>
                  <a:cubicBezTo>
                    <a:pt x="2873" y="7164"/>
                    <a:pt x="2774" y="7148"/>
                    <a:pt x="2827" y="7118"/>
                  </a:cubicBezTo>
                  <a:cubicBezTo>
                    <a:pt x="2827" y="7156"/>
                    <a:pt x="2889" y="7141"/>
                    <a:pt x="2889" y="7187"/>
                  </a:cubicBezTo>
                  <a:close/>
                  <a:moveTo>
                    <a:pt x="2996" y="6581"/>
                  </a:moveTo>
                  <a:lnTo>
                    <a:pt x="2958" y="6581"/>
                  </a:lnTo>
                  <a:lnTo>
                    <a:pt x="2958" y="6536"/>
                  </a:lnTo>
                  <a:lnTo>
                    <a:pt x="2981" y="6536"/>
                  </a:lnTo>
                  <a:close/>
                  <a:moveTo>
                    <a:pt x="2950" y="6436"/>
                  </a:moveTo>
                  <a:cubicBezTo>
                    <a:pt x="2958" y="6467"/>
                    <a:pt x="2988" y="6467"/>
                    <a:pt x="2981" y="6505"/>
                  </a:cubicBezTo>
                  <a:lnTo>
                    <a:pt x="2919" y="6497"/>
                  </a:lnTo>
                  <a:cubicBezTo>
                    <a:pt x="2919" y="6467"/>
                    <a:pt x="2965" y="6467"/>
                    <a:pt x="2950" y="6459"/>
                  </a:cubicBezTo>
                  <a:lnTo>
                    <a:pt x="2912" y="6467"/>
                  </a:lnTo>
                  <a:close/>
                  <a:moveTo>
                    <a:pt x="2759" y="7026"/>
                  </a:moveTo>
                  <a:cubicBezTo>
                    <a:pt x="2804" y="7033"/>
                    <a:pt x="2789" y="7049"/>
                    <a:pt x="2774" y="7087"/>
                  </a:cubicBezTo>
                  <a:lnTo>
                    <a:pt x="2736" y="7102"/>
                  </a:lnTo>
                  <a:lnTo>
                    <a:pt x="2736" y="7079"/>
                  </a:lnTo>
                  <a:cubicBezTo>
                    <a:pt x="2774" y="7072"/>
                    <a:pt x="2774" y="7049"/>
                    <a:pt x="2759" y="7026"/>
                  </a:cubicBezTo>
                  <a:close/>
                  <a:moveTo>
                    <a:pt x="2904" y="6528"/>
                  </a:moveTo>
                  <a:cubicBezTo>
                    <a:pt x="2873" y="6528"/>
                    <a:pt x="2866" y="6505"/>
                    <a:pt x="2866" y="6490"/>
                  </a:cubicBezTo>
                  <a:close/>
                  <a:moveTo>
                    <a:pt x="2873" y="6436"/>
                  </a:moveTo>
                  <a:lnTo>
                    <a:pt x="2850" y="6459"/>
                  </a:lnTo>
                  <a:lnTo>
                    <a:pt x="2843" y="6421"/>
                  </a:lnTo>
                  <a:close/>
                  <a:moveTo>
                    <a:pt x="2697" y="7072"/>
                  </a:moveTo>
                  <a:cubicBezTo>
                    <a:pt x="2697" y="7110"/>
                    <a:pt x="2736" y="7118"/>
                    <a:pt x="2751" y="7156"/>
                  </a:cubicBezTo>
                  <a:cubicBezTo>
                    <a:pt x="2697" y="7148"/>
                    <a:pt x="2674" y="7087"/>
                    <a:pt x="2674" y="7064"/>
                  </a:cubicBezTo>
                  <a:close/>
                  <a:moveTo>
                    <a:pt x="2651" y="7202"/>
                  </a:moveTo>
                  <a:lnTo>
                    <a:pt x="2613" y="7118"/>
                  </a:lnTo>
                  <a:cubicBezTo>
                    <a:pt x="2613" y="7148"/>
                    <a:pt x="2682" y="7164"/>
                    <a:pt x="2651" y="7202"/>
                  </a:cubicBezTo>
                  <a:close/>
                  <a:moveTo>
                    <a:pt x="2843" y="6413"/>
                  </a:moveTo>
                  <a:cubicBezTo>
                    <a:pt x="2812" y="6390"/>
                    <a:pt x="2812" y="6352"/>
                    <a:pt x="2804" y="6321"/>
                  </a:cubicBezTo>
                  <a:lnTo>
                    <a:pt x="2827" y="6336"/>
                  </a:lnTo>
                  <a:cubicBezTo>
                    <a:pt x="2827" y="6359"/>
                    <a:pt x="2850" y="6382"/>
                    <a:pt x="2843" y="6413"/>
                  </a:cubicBezTo>
                  <a:close/>
                  <a:moveTo>
                    <a:pt x="2736" y="7853"/>
                  </a:moveTo>
                  <a:lnTo>
                    <a:pt x="2774" y="7884"/>
                  </a:lnTo>
                  <a:cubicBezTo>
                    <a:pt x="2774" y="7930"/>
                    <a:pt x="2690" y="7914"/>
                    <a:pt x="2659" y="7876"/>
                  </a:cubicBezTo>
                  <a:cubicBezTo>
                    <a:pt x="2720" y="7884"/>
                    <a:pt x="2720" y="7876"/>
                    <a:pt x="2736" y="7853"/>
                  </a:cubicBezTo>
                  <a:close/>
                  <a:moveTo>
                    <a:pt x="3348" y="9531"/>
                  </a:moveTo>
                  <a:cubicBezTo>
                    <a:pt x="3333" y="9516"/>
                    <a:pt x="3287" y="9531"/>
                    <a:pt x="3272" y="9493"/>
                  </a:cubicBezTo>
                  <a:close/>
                  <a:moveTo>
                    <a:pt x="2728" y="6995"/>
                  </a:moveTo>
                  <a:cubicBezTo>
                    <a:pt x="2690" y="6972"/>
                    <a:pt x="2651" y="6934"/>
                    <a:pt x="2621" y="6896"/>
                  </a:cubicBezTo>
                  <a:lnTo>
                    <a:pt x="2598" y="6926"/>
                  </a:lnTo>
                  <a:cubicBezTo>
                    <a:pt x="2636" y="6888"/>
                    <a:pt x="2598" y="6896"/>
                    <a:pt x="2598" y="6857"/>
                  </a:cubicBezTo>
                  <a:cubicBezTo>
                    <a:pt x="2621" y="6857"/>
                    <a:pt x="2636" y="6880"/>
                    <a:pt x="2659" y="6850"/>
                  </a:cubicBezTo>
                  <a:cubicBezTo>
                    <a:pt x="2621" y="6911"/>
                    <a:pt x="2713" y="6934"/>
                    <a:pt x="2728" y="6995"/>
                  </a:cubicBezTo>
                  <a:close/>
                  <a:moveTo>
                    <a:pt x="2812" y="6313"/>
                  </a:moveTo>
                  <a:lnTo>
                    <a:pt x="2789" y="6313"/>
                  </a:lnTo>
                  <a:lnTo>
                    <a:pt x="2797" y="6260"/>
                  </a:lnTo>
                  <a:cubicBezTo>
                    <a:pt x="2789" y="6275"/>
                    <a:pt x="2835" y="6283"/>
                    <a:pt x="2812" y="6313"/>
                  </a:cubicBezTo>
                  <a:close/>
                  <a:moveTo>
                    <a:pt x="2697" y="6581"/>
                  </a:moveTo>
                  <a:lnTo>
                    <a:pt x="2659" y="6536"/>
                  </a:lnTo>
                  <a:close/>
                  <a:moveTo>
                    <a:pt x="2575" y="6804"/>
                  </a:moveTo>
                  <a:cubicBezTo>
                    <a:pt x="2559" y="6834"/>
                    <a:pt x="2613" y="6834"/>
                    <a:pt x="2582" y="6850"/>
                  </a:cubicBezTo>
                  <a:cubicBezTo>
                    <a:pt x="2567" y="6834"/>
                    <a:pt x="2536" y="6804"/>
                    <a:pt x="2575" y="6804"/>
                  </a:cubicBezTo>
                  <a:close/>
                  <a:moveTo>
                    <a:pt x="2835" y="6244"/>
                  </a:moveTo>
                  <a:lnTo>
                    <a:pt x="2797" y="6229"/>
                  </a:lnTo>
                  <a:lnTo>
                    <a:pt x="2774" y="6260"/>
                  </a:lnTo>
                  <a:cubicBezTo>
                    <a:pt x="2774" y="6237"/>
                    <a:pt x="2751" y="6198"/>
                    <a:pt x="2781" y="6191"/>
                  </a:cubicBezTo>
                  <a:cubicBezTo>
                    <a:pt x="2804" y="6198"/>
                    <a:pt x="2843" y="6206"/>
                    <a:pt x="2835" y="6244"/>
                  </a:cubicBezTo>
                  <a:close/>
                  <a:moveTo>
                    <a:pt x="2736" y="6321"/>
                  </a:moveTo>
                  <a:lnTo>
                    <a:pt x="2697" y="6306"/>
                  </a:lnTo>
                  <a:close/>
                  <a:moveTo>
                    <a:pt x="2559" y="6650"/>
                  </a:moveTo>
                  <a:cubicBezTo>
                    <a:pt x="2559" y="6681"/>
                    <a:pt x="2575" y="6696"/>
                    <a:pt x="2575" y="6727"/>
                  </a:cubicBezTo>
                  <a:lnTo>
                    <a:pt x="2536" y="6689"/>
                  </a:lnTo>
                  <a:cubicBezTo>
                    <a:pt x="2544" y="6696"/>
                    <a:pt x="2521" y="6643"/>
                    <a:pt x="2559" y="6650"/>
                  </a:cubicBezTo>
                  <a:close/>
                  <a:moveTo>
                    <a:pt x="2759" y="6107"/>
                  </a:moveTo>
                  <a:cubicBezTo>
                    <a:pt x="2751" y="6145"/>
                    <a:pt x="2804" y="6145"/>
                    <a:pt x="2812" y="6152"/>
                  </a:cubicBezTo>
                  <a:cubicBezTo>
                    <a:pt x="2797" y="6183"/>
                    <a:pt x="2789" y="6152"/>
                    <a:pt x="2751" y="6152"/>
                  </a:cubicBezTo>
                  <a:lnTo>
                    <a:pt x="2728" y="6122"/>
                  </a:lnTo>
                  <a:close/>
                  <a:moveTo>
                    <a:pt x="2467" y="6719"/>
                  </a:moveTo>
                  <a:lnTo>
                    <a:pt x="2490" y="6681"/>
                  </a:lnTo>
                  <a:cubicBezTo>
                    <a:pt x="2444" y="6658"/>
                    <a:pt x="2421" y="6581"/>
                    <a:pt x="2452" y="6543"/>
                  </a:cubicBezTo>
                  <a:cubicBezTo>
                    <a:pt x="2452" y="6597"/>
                    <a:pt x="2490" y="6650"/>
                    <a:pt x="2529" y="6666"/>
                  </a:cubicBezTo>
                  <a:lnTo>
                    <a:pt x="2490" y="6704"/>
                  </a:lnTo>
                  <a:lnTo>
                    <a:pt x="2529" y="6719"/>
                  </a:lnTo>
                  <a:lnTo>
                    <a:pt x="2506" y="6735"/>
                  </a:lnTo>
                  <a:cubicBezTo>
                    <a:pt x="2544" y="6727"/>
                    <a:pt x="2529" y="6742"/>
                    <a:pt x="2536" y="6765"/>
                  </a:cubicBezTo>
                  <a:cubicBezTo>
                    <a:pt x="2544" y="6735"/>
                    <a:pt x="2575" y="6765"/>
                    <a:pt x="2567" y="6796"/>
                  </a:cubicBezTo>
                  <a:cubicBezTo>
                    <a:pt x="2544" y="6804"/>
                    <a:pt x="2536" y="6781"/>
                    <a:pt x="2506" y="6781"/>
                  </a:cubicBezTo>
                  <a:cubicBezTo>
                    <a:pt x="2490" y="6719"/>
                    <a:pt x="2506" y="6704"/>
                    <a:pt x="2467" y="6719"/>
                  </a:cubicBezTo>
                  <a:close/>
                  <a:moveTo>
                    <a:pt x="2337" y="7493"/>
                  </a:moveTo>
                  <a:cubicBezTo>
                    <a:pt x="2368" y="7501"/>
                    <a:pt x="2375" y="7524"/>
                    <a:pt x="2383" y="7554"/>
                  </a:cubicBezTo>
                  <a:cubicBezTo>
                    <a:pt x="2352" y="7554"/>
                    <a:pt x="2314" y="7585"/>
                    <a:pt x="2307" y="7539"/>
                  </a:cubicBezTo>
                  <a:cubicBezTo>
                    <a:pt x="2337" y="7531"/>
                    <a:pt x="2352" y="7531"/>
                    <a:pt x="2337" y="7493"/>
                  </a:cubicBezTo>
                  <a:close/>
                  <a:moveTo>
                    <a:pt x="2866" y="9270"/>
                  </a:moveTo>
                  <a:cubicBezTo>
                    <a:pt x="2881" y="9301"/>
                    <a:pt x="2850" y="9301"/>
                    <a:pt x="2827" y="9301"/>
                  </a:cubicBezTo>
                  <a:lnTo>
                    <a:pt x="2804" y="9270"/>
                  </a:lnTo>
                  <a:close/>
                  <a:moveTo>
                    <a:pt x="2483" y="6467"/>
                  </a:moveTo>
                  <a:lnTo>
                    <a:pt x="2460" y="6497"/>
                  </a:lnTo>
                  <a:cubicBezTo>
                    <a:pt x="2460" y="6467"/>
                    <a:pt x="2414" y="6459"/>
                    <a:pt x="2444" y="6413"/>
                  </a:cubicBezTo>
                  <a:cubicBezTo>
                    <a:pt x="2467" y="6436"/>
                    <a:pt x="2452" y="6459"/>
                    <a:pt x="2483" y="6467"/>
                  </a:cubicBezTo>
                  <a:close/>
                  <a:moveTo>
                    <a:pt x="2414" y="6581"/>
                  </a:moveTo>
                  <a:lnTo>
                    <a:pt x="2414" y="6620"/>
                  </a:lnTo>
                  <a:lnTo>
                    <a:pt x="2391" y="6612"/>
                  </a:lnTo>
                  <a:lnTo>
                    <a:pt x="2383" y="6620"/>
                  </a:lnTo>
                  <a:cubicBezTo>
                    <a:pt x="2391" y="6581"/>
                    <a:pt x="2352" y="6620"/>
                    <a:pt x="2337" y="6612"/>
                  </a:cubicBezTo>
                  <a:lnTo>
                    <a:pt x="2337" y="6566"/>
                  </a:lnTo>
                  <a:cubicBezTo>
                    <a:pt x="2375" y="6581"/>
                    <a:pt x="2391" y="6574"/>
                    <a:pt x="2414" y="6581"/>
                  </a:cubicBezTo>
                  <a:close/>
                  <a:moveTo>
                    <a:pt x="2414" y="6436"/>
                  </a:moveTo>
                  <a:lnTo>
                    <a:pt x="2429" y="6490"/>
                  </a:lnTo>
                  <a:cubicBezTo>
                    <a:pt x="2406" y="6474"/>
                    <a:pt x="2383" y="6490"/>
                    <a:pt x="2375" y="6459"/>
                  </a:cubicBezTo>
                  <a:close/>
                  <a:moveTo>
                    <a:pt x="2529" y="6007"/>
                  </a:moveTo>
                  <a:lnTo>
                    <a:pt x="2506" y="5969"/>
                  </a:lnTo>
                  <a:close/>
                  <a:moveTo>
                    <a:pt x="2383" y="6168"/>
                  </a:moveTo>
                  <a:cubicBezTo>
                    <a:pt x="2375" y="6160"/>
                    <a:pt x="2337" y="6122"/>
                    <a:pt x="2375" y="6114"/>
                  </a:cubicBezTo>
                  <a:close/>
                  <a:moveTo>
                    <a:pt x="2107" y="7233"/>
                  </a:moveTo>
                  <a:cubicBezTo>
                    <a:pt x="2084" y="7256"/>
                    <a:pt x="2069" y="7217"/>
                    <a:pt x="2031" y="7202"/>
                  </a:cubicBezTo>
                  <a:lnTo>
                    <a:pt x="2031" y="7171"/>
                  </a:lnTo>
                  <a:cubicBezTo>
                    <a:pt x="2061" y="7187"/>
                    <a:pt x="2100" y="7194"/>
                    <a:pt x="2107" y="7233"/>
                  </a:cubicBezTo>
                  <a:close/>
                  <a:moveTo>
                    <a:pt x="2046" y="7164"/>
                  </a:moveTo>
                  <a:cubicBezTo>
                    <a:pt x="2023" y="7179"/>
                    <a:pt x="2023" y="7125"/>
                    <a:pt x="1992" y="7156"/>
                  </a:cubicBezTo>
                  <a:cubicBezTo>
                    <a:pt x="1992" y="7110"/>
                    <a:pt x="2046" y="7141"/>
                    <a:pt x="2046" y="7164"/>
                  </a:cubicBezTo>
                  <a:close/>
                  <a:moveTo>
                    <a:pt x="2498" y="5731"/>
                  </a:moveTo>
                  <a:lnTo>
                    <a:pt x="2483" y="5685"/>
                  </a:lnTo>
                  <a:close/>
                  <a:moveTo>
                    <a:pt x="2337" y="6007"/>
                  </a:moveTo>
                  <a:cubicBezTo>
                    <a:pt x="2314" y="5999"/>
                    <a:pt x="2299" y="5953"/>
                    <a:pt x="2329" y="5953"/>
                  </a:cubicBezTo>
                  <a:close/>
                  <a:moveTo>
                    <a:pt x="2329" y="5884"/>
                  </a:moveTo>
                  <a:lnTo>
                    <a:pt x="2329" y="5846"/>
                  </a:lnTo>
                  <a:cubicBezTo>
                    <a:pt x="2352" y="5846"/>
                    <a:pt x="2337" y="5892"/>
                    <a:pt x="2329" y="5884"/>
                  </a:cubicBezTo>
                  <a:close/>
                  <a:moveTo>
                    <a:pt x="2467" y="5570"/>
                  </a:moveTo>
                  <a:cubicBezTo>
                    <a:pt x="2490" y="5593"/>
                    <a:pt x="2490" y="5632"/>
                    <a:pt x="2490" y="5662"/>
                  </a:cubicBezTo>
                  <a:cubicBezTo>
                    <a:pt x="2460" y="5647"/>
                    <a:pt x="2429" y="5586"/>
                    <a:pt x="2467" y="5570"/>
                  </a:cubicBezTo>
                  <a:close/>
                  <a:moveTo>
                    <a:pt x="2391" y="6313"/>
                  </a:moveTo>
                  <a:lnTo>
                    <a:pt x="2444" y="6344"/>
                  </a:lnTo>
                  <a:lnTo>
                    <a:pt x="2429" y="6382"/>
                  </a:lnTo>
                  <a:cubicBezTo>
                    <a:pt x="2406" y="6375"/>
                    <a:pt x="2406" y="6344"/>
                    <a:pt x="2391" y="6313"/>
                  </a:cubicBezTo>
                  <a:close/>
                  <a:moveTo>
                    <a:pt x="2329" y="6313"/>
                  </a:moveTo>
                  <a:lnTo>
                    <a:pt x="2337" y="6344"/>
                  </a:lnTo>
                  <a:cubicBezTo>
                    <a:pt x="2291" y="6313"/>
                    <a:pt x="2352" y="6260"/>
                    <a:pt x="2352" y="6237"/>
                  </a:cubicBezTo>
                  <a:lnTo>
                    <a:pt x="2314" y="6221"/>
                  </a:lnTo>
                  <a:cubicBezTo>
                    <a:pt x="2337" y="6160"/>
                    <a:pt x="2314" y="6114"/>
                    <a:pt x="2291" y="6068"/>
                  </a:cubicBezTo>
                  <a:cubicBezTo>
                    <a:pt x="2261" y="6068"/>
                    <a:pt x="2230" y="6053"/>
                    <a:pt x="2222" y="6045"/>
                  </a:cubicBezTo>
                  <a:cubicBezTo>
                    <a:pt x="2268" y="6030"/>
                    <a:pt x="2199" y="6030"/>
                    <a:pt x="2222" y="5992"/>
                  </a:cubicBezTo>
                  <a:cubicBezTo>
                    <a:pt x="2261" y="6015"/>
                    <a:pt x="2291" y="6045"/>
                    <a:pt x="2337" y="6053"/>
                  </a:cubicBezTo>
                  <a:cubicBezTo>
                    <a:pt x="2299" y="6114"/>
                    <a:pt x="2375" y="6160"/>
                    <a:pt x="2406" y="6206"/>
                  </a:cubicBezTo>
                  <a:lnTo>
                    <a:pt x="2368" y="6198"/>
                  </a:lnTo>
                  <a:lnTo>
                    <a:pt x="2414" y="6260"/>
                  </a:lnTo>
                  <a:lnTo>
                    <a:pt x="2421" y="6237"/>
                  </a:lnTo>
                  <a:cubicBezTo>
                    <a:pt x="2414" y="6267"/>
                    <a:pt x="2467" y="6306"/>
                    <a:pt x="2429" y="6321"/>
                  </a:cubicBezTo>
                  <a:cubicBezTo>
                    <a:pt x="2429" y="6298"/>
                    <a:pt x="2375" y="6267"/>
                    <a:pt x="2352" y="6298"/>
                  </a:cubicBezTo>
                  <a:cubicBezTo>
                    <a:pt x="2391" y="6283"/>
                    <a:pt x="2398" y="6375"/>
                    <a:pt x="2383" y="6382"/>
                  </a:cubicBezTo>
                  <a:cubicBezTo>
                    <a:pt x="2375" y="6352"/>
                    <a:pt x="2368" y="6283"/>
                    <a:pt x="2329" y="6313"/>
                  </a:cubicBezTo>
                  <a:close/>
                  <a:moveTo>
                    <a:pt x="2123" y="6168"/>
                  </a:moveTo>
                  <a:lnTo>
                    <a:pt x="2100" y="6152"/>
                  </a:lnTo>
                  <a:lnTo>
                    <a:pt x="2107" y="6122"/>
                  </a:lnTo>
                  <a:close/>
                  <a:moveTo>
                    <a:pt x="2483" y="5570"/>
                  </a:moveTo>
                  <a:lnTo>
                    <a:pt x="2444" y="5509"/>
                  </a:lnTo>
                  <a:close/>
                  <a:moveTo>
                    <a:pt x="2291" y="5854"/>
                  </a:moveTo>
                  <a:cubicBezTo>
                    <a:pt x="2261" y="5892"/>
                    <a:pt x="2299" y="5915"/>
                    <a:pt x="2291" y="5953"/>
                  </a:cubicBezTo>
                  <a:cubicBezTo>
                    <a:pt x="2261" y="5938"/>
                    <a:pt x="2253" y="5969"/>
                    <a:pt x="2230" y="5930"/>
                  </a:cubicBezTo>
                  <a:cubicBezTo>
                    <a:pt x="2238" y="5892"/>
                    <a:pt x="2261" y="5915"/>
                    <a:pt x="2276" y="5900"/>
                  </a:cubicBezTo>
                  <a:lnTo>
                    <a:pt x="2253" y="5846"/>
                  </a:lnTo>
                  <a:cubicBezTo>
                    <a:pt x="2253" y="5823"/>
                    <a:pt x="2268" y="5846"/>
                    <a:pt x="2291" y="5854"/>
                  </a:cubicBezTo>
                  <a:close/>
                  <a:moveTo>
                    <a:pt x="1885" y="6850"/>
                  </a:moveTo>
                  <a:lnTo>
                    <a:pt x="1878" y="6796"/>
                  </a:lnTo>
                  <a:cubicBezTo>
                    <a:pt x="1923" y="6888"/>
                    <a:pt x="1985" y="6972"/>
                    <a:pt x="2023" y="7079"/>
                  </a:cubicBezTo>
                  <a:cubicBezTo>
                    <a:pt x="1962" y="7079"/>
                    <a:pt x="2008" y="7010"/>
                    <a:pt x="1962" y="7003"/>
                  </a:cubicBezTo>
                  <a:cubicBezTo>
                    <a:pt x="1962" y="7033"/>
                    <a:pt x="1969" y="7041"/>
                    <a:pt x="1946" y="7041"/>
                  </a:cubicBezTo>
                  <a:cubicBezTo>
                    <a:pt x="1923" y="7010"/>
                    <a:pt x="1954" y="7010"/>
                    <a:pt x="1954" y="6972"/>
                  </a:cubicBezTo>
                  <a:cubicBezTo>
                    <a:pt x="1908" y="6957"/>
                    <a:pt x="1931" y="6911"/>
                    <a:pt x="1885" y="6896"/>
                  </a:cubicBezTo>
                  <a:cubicBezTo>
                    <a:pt x="1885" y="6919"/>
                    <a:pt x="1908" y="6934"/>
                    <a:pt x="1893" y="6965"/>
                  </a:cubicBezTo>
                  <a:cubicBezTo>
                    <a:pt x="1878" y="6957"/>
                    <a:pt x="1878" y="6934"/>
                    <a:pt x="1855" y="6934"/>
                  </a:cubicBezTo>
                  <a:cubicBezTo>
                    <a:pt x="1855" y="6903"/>
                    <a:pt x="1900" y="6919"/>
                    <a:pt x="1878" y="6888"/>
                  </a:cubicBezTo>
                  <a:cubicBezTo>
                    <a:pt x="1855" y="6880"/>
                    <a:pt x="1870" y="6926"/>
                    <a:pt x="1839" y="6896"/>
                  </a:cubicBezTo>
                  <a:lnTo>
                    <a:pt x="1824" y="6850"/>
                  </a:lnTo>
                  <a:close/>
                  <a:moveTo>
                    <a:pt x="2192" y="5969"/>
                  </a:moveTo>
                  <a:lnTo>
                    <a:pt x="2176" y="5999"/>
                  </a:lnTo>
                  <a:cubicBezTo>
                    <a:pt x="2146" y="5992"/>
                    <a:pt x="2123" y="5938"/>
                    <a:pt x="2161" y="5953"/>
                  </a:cubicBezTo>
                  <a:close/>
                  <a:moveTo>
                    <a:pt x="2199" y="5877"/>
                  </a:moveTo>
                  <a:cubicBezTo>
                    <a:pt x="2238" y="5900"/>
                    <a:pt x="2192" y="5915"/>
                    <a:pt x="2192" y="5938"/>
                  </a:cubicBezTo>
                  <a:close/>
                  <a:moveTo>
                    <a:pt x="2291" y="5731"/>
                  </a:moveTo>
                  <a:lnTo>
                    <a:pt x="2261" y="5708"/>
                  </a:lnTo>
                  <a:lnTo>
                    <a:pt x="2268" y="5693"/>
                  </a:lnTo>
                  <a:cubicBezTo>
                    <a:pt x="2307" y="5693"/>
                    <a:pt x="2291" y="5708"/>
                    <a:pt x="2291" y="5731"/>
                  </a:cubicBezTo>
                  <a:close/>
                  <a:moveTo>
                    <a:pt x="2467" y="5417"/>
                  </a:moveTo>
                  <a:cubicBezTo>
                    <a:pt x="2444" y="5440"/>
                    <a:pt x="2490" y="5455"/>
                    <a:pt x="2460" y="5478"/>
                  </a:cubicBezTo>
                  <a:cubicBezTo>
                    <a:pt x="2429" y="5448"/>
                    <a:pt x="2429" y="5417"/>
                    <a:pt x="2421" y="5386"/>
                  </a:cubicBezTo>
                  <a:close/>
                  <a:moveTo>
                    <a:pt x="2253" y="5739"/>
                  </a:moveTo>
                  <a:cubicBezTo>
                    <a:pt x="2238" y="5777"/>
                    <a:pt x="2192" y="5762"/>
                    <a:pt x="2199" y="5731"/>
                  </a:cubicBezTo>
                  <a:close/>
                  <a:moveTo>
                    <a:pt x="2192" y="5731"/>
                  </a:moveTo>
                  <a:lnTo>
                    <a:pt x="2192" y="5685"/>
                  </a:lnTo>
                  <a:lnTo>
                    <a:pt x="2238" y="5708"/>
                  </a:lnTo>
                  <a:close/>
                  <a:moveTo>
                    <a:pt x="1778" y="6627"/>
                  </a:moveTo>
                  <a:cubicBezTo>
                    <a:pt x="1778" y="6666"/>
                    <a:pt x="1732" y="6643"/>
                    <a:pt x="1732" y="6612"/>
                  </a:cubicBezTo>
                  <a:close/>
                  <a:moveTo>
                    <a:pt x="2368" y="5762"/>
                  </a:moveTo>
                  <a:cubicBezTo>
                    <a:pt x="2153" y="5739"/>
                    <a:pt x="2107" y="5670"/>
                    <a:pt x="2069" y="5685"/>
                  </a:cubicBezTo>
                  <a:close/>
                  <a:moveTo>
                    <a:pt x="2444" y="5080"/>
                  </a:moveTo>
                  <a:lnTo>
                    <a:pt x="2429" y="5126"/>
                  </a:lnTo>
                  <a:lnTo>
                    <a:pt x="2414" y="5072"/>
                  </a:lnTo>
                  <a:close/>
                  <a:moveTo>
                    <a:pt x="2391" y="4842"/>
                  </a:moveTo>
                  <a:lnTo>
                    <a:pt x="2352" y="4827"/>
                  </a:lnTo>
                  <a:lnTo>
                    <a:pt x="2368" y="4789"/>
                  </a:lnTo>
                  <a:cubicBezTo>
                    <a:pt x="2383" y="4819"/>
                    <a:pt x="2406" y="4812"/>
                    <a:pt x="2391" y="4842"/>
                  </a:cubicBezTo>
                  <a:close/>
                  <a:moveTo>
                    <a:pt x="2391" y="4888"/>
                  </a:moveTo>
                  <a:cubicBezTo>
                    <a:pt x="2429" y="4842"/>
                    <a:pt x="2368" y="4766"/>
                    <a:pt x="2406" y="4743"/>
                  </a:cubicBezTo>
                  <a:cubicBezTo>
                    <a:pt x="2414" y="4773"/>
                    <a:pt x="2460" y="4881"/>
                    <a:pt x="2391" y="4888"/>
                  </a:cubicBezTo>
                  <a:close/>
                  <a:moveTo>
                    <a:pt x="2429" y="4689"/>
                  </a:moveTo>
                  <a:lnTo>
                    <a:pt x="2421" y="4728"/>
                  </a:lnTo>
                  <a:cubicBezTo>
                    <a:pt x="2406" y="4697"/>
                    <a:pt x="2429" y="4689"/>
                    <a:pt x="2383" y="4666"/>
                  </a:cubicBezTo>
                  <a:cubicBezTo>
                    <a:pt x="2421" y="4659"/>
                    <a:pt x="2383" y="4628"/>
                    <a:pt x="2414" y="4597"/>
                  </a:cubicBezTo>
                  <a:cubicBezTo>
                    <a:pt x="2429" y="4620"/>
                    <a:pt x="2406" y="4659"/>
                    <a:pt x="2429" y="4689"/>
                  </a:cubicBezTo>
                  <a:close/>
                  <a:moveTo>
                    <a:pt x="2100" y="4965"/>
                  </a:moveTo>
                  <a:cubicBezTo>
                    <a:pt x="2123" y="4980"/>
                    <a:pt x="2100" y="5019"/>
                    <a:pt x="2077" y="5019"/>
                  </a:cubicBezTo>
                  <a:cubicBezTo>
                    <a:pt x="2046" y="4996"/>
                    <a:pt x="2084" y="5003"/>
                    <a:pt x="2100" y="4965"/>
                  </a:cubicBezTo>
                  <a:close/>
                  <a:moveTo>
                    <a:pt x="2414" y="4574"/>
                  </a:moveTo>
                  <a:lnTo>
                    <a:pt x="2345" y="4574"/>
                  </a:lnTo>
                  <a:cubicBezTo>
                    <a:pt x="2368" y="4536"/>
                    <a:pt x="2414" y="4544"/>
                    <a:pt x="2414" y="4574"/>
                  </a:cubicBezTo>
                  <a:close/>
                  <a:moveTo>
                    <a:pt x="2291" y="4697"/>
                  </a:moveTo>
                  <a:lnTo>
                    <a:pt x="2253" y="4697"/>
                  </a:lnTo>
                  <a:lnTo>
                    <a:pt x="2261" y="4666"/>
                  </a:lnTo>
                  <a:close/>
                  <a:moveTo>
                    <a:pt x="2038" y="5011"/>
                  </a:moveTo>
                  <a:lnTo>
                    <a:pt x="2000" y="4980"/>
                  </a:lnTo>
                  <a:lnTo>
                    <a:pt x="2023" y="4965"/>
                  </a:lnTo>
                  <a:cubicBezTo>
                    <a:pt x="2008" y="4980"/>
                    <a:pt x="2069" y="4996"/>
                    <a:pt x="2038" y="5011"/>
                  </a:cubicBezTo>
                  <a:close/>
                  <a:moveTo>
                    <a:pt x="1962" y="5011"/>
                  </a:moveTo>
                  <a:cubicBezTo>
                    <a:pt x="2000" y="5049"/>
                    <a:pt x="1954" y="5111"/>
                    <a:pt x="1916" y="5095"/>
                  </a:cubicBezTo>
                  <a:cubicBezTo>
                    <a:pt x="1931" y="5072"/>
                    <a:pt x="1954" y="5080"/>
                    <a:pt x="1962" y="5011"/>
                  </a:cubicBezTo>
                  <a:close/>
                  <a:moveTo>
                    <a:pt x="2460" y="4383"/>
                  </a:moveTo>
                  <a:cubicBezTo>
                    <a:pt x="2452" y="4421"/>
                    <a:pt x="2429" y="4352"/>
                    <a:pt x="2421" y="4383"/>
                  </a:cubicBezTo>
                  <a:lnTo>
                    <a:pt x="2421" y="4436"/>
                  </a:lnTo>
                  <a:cubicBezTo>
                    <a:pt x="2391" y="4398"/>
                    <a:pt x="2398" y="4360"/>
                    <a:pt x="2398" y="4322"/>
                  </a:cubicBezTo>
                  <a:cubicBezTo>
                    <a:pt x="2429" y="4329"/>
                    <a:pt x="2421" y="4367"/>
                    <a:pt x="2460" y="4383"/>
                  </a:cubicBezTo>
                  <a:close/>
                  <a:moveTo>
                    <a:pt x="2329" y="4436"/>
                  </a:moveTo>
                  <a:cubicBezTo>
                    <a:pt x="2307" y="4436"/>
                    <a:pt x="2276" y="4436"/>
                    <a:pt x="2299" y="4406"/>
                  </a:cubicBezTo>
                  <a:close/>
                  <a:moveTo>
                    <a:pt x="2490" y="4214"/>
                  </a:moveTo>
                  <a:cubicBezTo>
                    <a:pt x="2483" y="4176"/>
                    <a:pt x="2490" y="4153"/>
                    <a:pt x="2490" y="4115"/>
                  </a:cubicBezTo>
                  <a:cubicBezTo>
                    <a:pt x="2506" y="4153"/>
                    <a:pt x="2521" y="4176"/>
                    <a:pt x="2490" y="4214"/>
                  </a:cubicBezTo>
                  <a:close/>
                  <a:moveTo>
                    <a:pt x="2023" y="4942"/>
                  </a:moveTo>
                  <a:cubicBezTo>
                    <a:pt x="1992" y="4896"/>
                    <a:pt x="1992" y="4850"/>
                    <a:pt x="1992" y="4804"/>
                  </a:cubicBezTo>
                  <a:cubicBezTo>
                    <a:pt x="2046" y="4804"/>
                    <a:pt x="2038" y="4896"/>
                    <a:pt x="2023" y="4942"/>
                  </a:cubicBezTo>
                  <a:close/>
                  <a:moveTo>
                    <a:pt x="2077" y="4827"/>
                  </a:moveTo>
                  <a:cubicBezTo>
                    <a:pt x="2046" y="4789"/>
                    <a:pt x="2046" y="4781"/>
                    <a:pt x="2008" y="4781"/>
                  </a:cubicBezTo>
                  <a:lnTo>
                    <a:pt x="2038" y="4751"/>
                  </a:lnTo>
                  <a:lnTo>
                    <a:pt x="2069" y="4812"/>
                  </a:lnTo>
                  <a:lnTo>
                    <a:pt x="2084" y="4789"/>
                  </a:lnTo>
                  <a:cubicBezTo>
                    <a:pt x="2107" y="4827"/>
                    <a:pt x="2084" y="4858"/>
                    <a:pt x="2069" y="4888"/>
                  </a:cubicBezTo>
                  <a:lnTo>
                    <a:pt x="2038" y="4865"/>
                  </a:lnTo>
                  <a:cubicBezTo>
                    <a:pt x="2046" y="4827"/>
                    <a:pt x="2061" y="4842"/>
                    <a:pt x="2077" y="4827"/>
                  </a:cubicBezTo>
                  <a:close/>
                  <a:moveTo>
                    <a:pt x="2023" y="4751"/>
                  </a:moveTo>
                  <a:lnTo>
                    <a:pt x="2000" y="4697"/>
                  </a:lnTo>
                  <a:cubicBezTo>
                    <a:pt x="2031" y="4697"/>
                    <a:pt x="2038" y="4728"/>
                    <a:pt x="2023" y="4751"/>
                  </a:cubicBezTo>
                  <a:close/>
                  <a:moveTo>
                    <a:pt x="2307" y="4245"/>
                  </a:moveTo>
                  <a:cubicBezTo>
                    <a:pt x="2276" y="4230"/>
                    <a:pt x="2299" y="4207"/>
                    <a:pt x="2314" y="4191"/>
                  </a:cubicBezTo>
                  <a:close/>
                  <a:moveTo>
                    <a:pt x="1946" y="4705"/>
                  </a:moveTo>
                  <a:cubicBezTo>
                    <a:pt x="1923" y="4735"/>
                    <a:pt x="1969" y="4766"/>
                    <a:pt x="1946" y="4789"/>
                  </a:cubicBezTo>
                  <a:cubicBezTo>
                    <a:pt x="1908" y="4773"/>
                    <a:pt x="1916" y="4705"/>
                    <a:pt x="1946" y="4705"/>
                  </a:cubicBezTo>
                  <a:close/>
                  <a:moveTo>
                    <a:pt x="1954" y="4865"/>
                  </a:moveTo>
                  <a:cubicBezTo>
                    <a:pt x="1923" y="4842"/>
                    <a:pt x="1954" y="4827"/>
                    <a:pt x="1916" y="4819"/>
                  </a:cubicBezTo>
                  <a:lnTo>
                    <a:pt x="1939" y="4789"/>
                  </a:lnTo>
                  <a:close/>
                  <a:moveTo>
                    <a:pt x="2031" y="4651"/>
                  </a:moveTo>
                  <a:lnTo>
                    <a:pt x="2000" y="4582"/>
                  </a:lnTo>
                  <a:close/>
                  <a:moveTo>
                    <a:pt x="2375" y="4153"/>
                  </a:moveTo>
                  <a:lnTo>
                    <a:pt x="2345" y="4138"/>
                  </a:lnTo>
                  <a:lnTo>
                    <a:pt x="2368" y="4092"/>
                  </a:lnTo>
                  <a:close/>
                  <a:moveTo>
                    <a:pt x="2031" y="4505"/>
                  </a:moveTo>
                  <a:lnTo>
                    <a:pt x="2008" y="4551"/>
                  </a:lnTo>
                  <a:cubicBezTo>
                    <a:pt x="1985" y="4536"/>
                    <a:pt x="2008" y="4482"/>
                    <a:pt x="2031" y="4505"/>
                  </a:cubicBezTo>
                  <a:close/>
                  <a:moveTo>
                    <a:pt x="1563" y="5126"/>
                  </a:moveTo>
                  <a:cubicBezTo>
                    <a:pt x="1563" y="5157"/>
                    <a:pt x="1602" y="5187"/>
                    <a:pt x="1571" y="5225"/>
                  </a:cubicBezTo>
                  <a:cubicBezTo>
                    <a:pt x="1540" y="5195"/>
                    <a:pt x="1548" y="5164"/>
                    <a:pt x="1533" y="5149"/>
                  </a:cubicBezTo>
                  <a:close/>
                  <a:moveTo>
                    <a:pt x="2375" y="4038"/>
                  </a:moveTo>
                  <a:lnTo>
                    <a:pt x="2352" y="4015"/>
                  </a:lnTo>
                  <a:cubicBezTo>
                    <a:pt x="2352" y="3984"/>
                    <a:pt x="2391" y="3977"/>
                    <a:pt x="2368" y="3938"/>
                  </a:cubicBezTo>
                  <a:cubicBezTo>
                    <a:pt x="2345" y="3938"/>
                    <a:pt x="2352" y="3977"/>
                    <a:pt x="2322" y="3961"/>
                  </a:cubicBezTo>
                  <a:cubicBezTo>
                    <a:pt x="2322" y="3931"/>
                    <a:pt x="2337" y="3908"/>
                    <a:pt x="2352" y="3900"/>
                  </a:cubicBezTo>
                  <a:cubicBezTo>
                    <a:pt x="2383" y="3946"/>
                    <a:pt x="2406" y="4023"/>
                    <a:pt x="2375" y="4038"/>
                  </a:cubicBezTo>
                  <a:close/>
                  <a:moveTo>
                    <a:pt x="1380" y="5386"/>
                  </a:moveTo>
                  <a:cubicBezTo>
                    <a:pt x="1357" y="5356"/>
                    <a:pt x="1349" y="5325"/>
                    <a:pt x="1372" y="5287"/>
                  </a:cubicBezTo>
                  <a:cubicBezTo>
                    <a:pt x="1387" y="5317"/>
                    <a:pt x="1387" y="5348"/>
                    <a:pt x="1380" y="5386"/>
                  </a:cubicBezTo>
                  <a:close/>
                  <a:moveTo>
                    <a:pt x="2406" y="3755"/>
                  </a:moveTo>
                  <a:lnTo>
                    <a:pt x="2421" y="3693"/>
                  </a:lnTo>
                  <a:cubicBezTo>
                    <a:pt x="2452" y="3709"/>
                    <a:pt x="2414" y="3770"/>
                    <a:pt x="2406" y="3755"/>
                  </a:cubicBezTo>
                  <a:close/>
                  <a:moveTo>
                    <a:pt x="652" y="6842"/>
                  </a:moveTo>
                  <a:lnTo>
                    <a:pt x="652" y="6888"/>
                  </a:lnTo>
                  <a:cubicBezTo>
                    <a:pt x="613" y="6880"/>
                    <a:pt x="621" y="6819"/>
                    <a:pt x="652" y="6842"/>
                  </a:cubicBezTo>
                  <a:close/>
                  <a:moveTo>
                    <a:pt x="1203" y="5586"/>
                  </a:moveTo>
                  <a:cubicBezTo>
                    <a:pt x="1180" y="5570"/>
                    <a:pt x="1180" y="5532"/>
                    <a:pt x="1157" y="5540"/>
                  </a:cubicBezTo>
                  <a:lnTo>
                    <a:pt x="1165" y="5517"/>
                  </a:lnTo>
                  <a:lnTo>
                    <a:pt x="1165" y="5501"/>
                  </a:lnTo>
                  <a:cubicBezTo>
                    <a:pt x="1196" y="5509"/>
                    <a:pt x="1219" y="5547"/>
                    <a:pt x="1203" y="5586"/>
                  </a:cubicBezTo>
                  <a:close/>
                  <a:moveTo>
                    <a:pt x="1931" y="4291"/>
                  </a:moveTo>
                  <a:lnTo>
                    <a:pt x="1962" y="4352"/>
                  </a:lnTo>
                  <a:lnTo>
                    <a:pt x="1939" y="4406"/>
                  </a:lnTo>
                  <a:cubicBezTo>
                    <a:pt x="1923" y="4383"/>
                    <a:pt x="1923" y="4390"/>
                    <a:pt x="1900" y="4367"/>
                  </a:cubicBezTo>
                  <a:cubicBezTo>
                    <a:pt x="1923" y="4352"/>
                    <a:pt x="1931" y="4344"/>
                    <a:pt x="1900" y="4322"/>
                  </a:cubicBezTo>
                  <a:close/>
                  <a:moveTo>
                    <a:pt x="2038" y="4122"/>
                  </a:moveTo>
                  <a:cubicBezTo>
                    <a:pt x="2061" y="4138"/>
                    <a:pt x="2069" y="4099"/>
                    <a:pt x="2077" y="4130"/>
                  </a:cubicBezTo>
                  <a:cubicBezTo>
                    <a:pt x="2069" y="4161"/>
                    <a:pt x="2031" y="4153"/>
                    <a:pt x="2038" y="4122"/>
                  </a:cubicBezTo>
                  <a:close/>
                  <a:moveTo>
                    <a:pt x="2046" y="4207"/>
                  </a:moveTo>
                  <a:lnTo>
                    <a:pt x="2061" y="4153"/>
                  </a:lnTo>
                  <a:close/>
                  <a:moveTo>
                    <a:pt x="2368" y="3693"/>
                  </a:moveTo>
                  <a:cubicBezTo>
                    <a:pt x="2391" y="3670"/>
                    <a:pt x="2352" y="3624"/>
                    <a:pt x="2383" y="3632"/>
                  </a:cubicBezTo>
                  <a:cubicBezTo>
                    <a:pt x="2383" y="3663"/>
                    <a:pt x="2391" y="3693"/>
                    <a:pt x="2368" y="3709"/>
                  </a:cubicBezTo>
                  <a:lnTo>
                    <a:pt x="2337" y="3716"/>
                  </a:lnTo>
                  <a:lnTo>
                    <a:pt x="2314" y="3640"/>
                  </a:lnTo>
                  <a:close/>
                  <a:moveTo>
                    <a:pt x="2391" y="3563"/>
                  </a:moveTo>
                  <a:cubicBezTo>
                    <a:pt x="2421" y="3555"/>
                    <a:pt x="2414" y="3532"/>
                    <a:pt x="2429" y="3509"/>
                  </a:cubicBezTo>
                  <a:cubicBezTo>
                    <a:pt x="2444" y="3555"/>
                    <a:pt x="2506" y="3594"/>
                    <a:pt x="2460" y="3624"/>
                  </a:cubicBezTo>
                  <a:cubicBezTo>
                    <a:pt x="2444" y="3586"/>
                    <a:pt x="2421" y="3586"/>
                    <a:pt x="2391" y="3563"/>
                  </a:cubicBezTo>
                  <a:close/>
                  <a:moveTo>
                    <a:pt x="2421" y="3678"/>
                  </a:moveTo>
                  <a:lnTo>
                    <a:pt x="2414" y="3624"/>
                  </a:lnTo>
                  <a:lnTo>
                    <a:pt x="2467" y="3632"/>
                  </a:lnTo>
                  <a:cubicBezTo>
                    <a:pt x="2452" y="3670"/>
                    <a:pt x="2429" y="3663"/>
                    <a:pt x="2421" y="3678"/>
                  </a:cubicBezTo>
                  <a:close/>
                  <a:moveTo>
                    <a:pt x="1579" y="4789"/>
                  </a:moveTo>
                  <a:cubicBezTo>
                    <a:pt x="1548" y="4751"/>
                    <a:pt x="1548" y="4712"/>
                    <a:pt x="1548" y="4674"/>
                  </a:cubicBezTo>
                  <a:cubicBezTo>
                    <a:pt x="1579" y="4712"/>
                    <a:pt x="1571" y="4751"/>
                    <a:pt x="1579" y="4789"/>
                  </a:cubicBezTo>
                  <a:close/>
                  <a:moveTo>
                    <a:pt x="1954" y="4130"/>
                  </a:moveTo>
                  <a:cubicBezTo>
                    <a:pt x="1931" y="4168"/>
                    <a:pt x="1969" y="4207"/>
                    <a:pt x="1962" y="4245"/>
                  </a:cubicBezTo>
                  <a:cubicBezTo>
                    <a:pt x="1916" y="4230"/>
                    <a:pt x="1931" y="4176"/>
                    <a:pt x="1923" y="4122"/>
                  </a:cubicBezTo>
                  <a:lnTo>
                    <a:pt x="1916" y="4099"/>
                  </a:lnTo>
                  <a:close/>
                  <a:moveTo>
                    <a:pt x="2046" y="3931"/>
                  </a:moveTo>
                  <a:cubicBezTo>
                    <a:pt x="2031" y="3900"/>
                    <a:pt x="2023" y="3870"/>
                    <a:pt x="2038" y="3854"/>
                  </a:cubicBezTo>
                  <a:cubicBezTo>
                    <a:pt x="2061" y="3885"/>
                    <a:pt x="2046" y="3908"/>
                    <a:pt x="2046" y="3931"/>
                  </a:cubicBezTo>
                  <a:close/>
                  <a:moveTo>
                    <a:pt x="1839" y="4161"/>
                  </a:moveTo>
                  <a:lnTo>
                    <a:pt x="1839" y="4115"/>
                  </a:lnTo>
                  <a:close/>
                  <a:moveTo>
                    <a:pt x="2368" y="3517"/>
                  </a:moveTo>
                  <a:cubicBezTo>
                    <a:pt x="2345" y="3486"/>
                    <a:pt x="2322" y="3463"/>
                    <a:pt x="2337" y="3440"/>
                  </a:cubicBezTo>
                  <a:cubicBezTo>
                    <a:pt x="2345" y="3471"/>
                    <a:pt x="2383" y="3486"/>
                    <a:pt x="2368" y="3517"/>
                  </a:cubicBezTo>
                  <a:close/>
                  <a:moveTo>
                    <a:pt x="1311" y="4728"/>
                  </a:moveTo>
                  <a:cubicBezTo>
                    <a:pt x="1295" y="4751"/>
                    <a:pt x="1280" y="4773"/>
                    <a:pt x="1257" y="4735"/>
                  </a:cubicBezTo>
                  <a:cubicBezTo>
                    <a:pt x="1257" y="4705"/>
                    <a:pt x="1280" y="4697"/>
                    <a:pt x="1272" y="4666"/>
                  </a:cubicBezTo>
                  <a:cubicBezTo>
                    <a:pt x="1311" y="4689"/>
                    <a:pt x="1280" y="4705"/>
                    <a:pt x="1311" y="4728"/>
                  </a:cubicBezTo>
                  <a:close/>
                  <a:moveTo>
                    <a:pt x="2077" y="3617"/>
                  </a:moveTo>
                  <a:cubicBezTo>
                    <a:pt x="2046" y="3640"/>
                    <a:pt x="2061" y="3663"/>
                    <a:pt x="2038" y="3693"/>
                  </a:cubicBezTo>
                  <a:cubicBezTo>
                    <a:pt x="2015" y="3663"/>
                    <a:pt x="2046" y="3632"/>
                    <a:pt x="2008" y="3617"/>
                  </a:cubicBezTo>
                  <a:lnTo>
                    <a:pt x="2031" y="3563"/>
                  </a:lnTo>
                  <a:cubicBezTo>
                    <a:pt x="2046" y="3594"/>
                    <a:pt x="2046" y="3586"/>
                    <a:pt x="2077" y="3617"/>
                  </a:cubicBezTo>
                  <a:close/>
                  <a:moveTo>
                    <a:pt x="2406" y="2988"/>
                  </a:moveTo>
                  <a:lnTo>
                    <a:pt x="2444" y="2935"/>
                  </a:lnTo>
                  <a:close/>
                  <a:moveTo>
                    <a:pt x="414" y="6122"/>
                  </a:moveTo>
                  <a:cubicBezTo>
                    <a:pt x="391" y="6084"/>
                    <a:pt x="384" y="6045"/>
                    <a:pt x="391" y="6007"/>
                  </a:cubicBezTo>
                  <a:cubicBezTo>
                    <a:pt x="414" y="6038"/>
                    <a:pt x="437" y="6107"/>
                    <a:pt x="414" y="6122"/>
                  </a:cubicBezTo>
                  <a:close/>
                  <a:moveTo>
                    <a:pt x="1533" y="3931"/>
                  </a:moveTo>
                  <a:cubicBezTo>
                    <a:pt x="1563" y="3961"/>
                    <a:pt x="1548" y="4038"/>
                    <a:pt x="1525" y="4046"/>
                  </a:cubicBezTo>
                  <a:cubicBezTo>
                    <a:pt x="1548" y="4015"/>
                    <a:pt x="1510" y="3977"/>
                    <a:pt x="1510" y="3946"/>
                  </a:cubicBezTo>
                  <a:close/>
                  <a:moveTo>
                    <a:pt x="1081" y="4505"/>
                  </a:moveTo>
                  <a:cubicBezTo>
                    <a:pt x="1065" y="4544"/>
                    <a:pt x="1035" y="4505"/>
                    <a:pt x="1050" y="4475"/>
                  </a:cubicBezTo>
                  <a:cubicBezTo>
                    <a:pt x="1073" y="4498"/>
                    <a:pt x="1073" y="4475"/>
                    <a:pt x="1081" y="4505"/>
                  </a:cubicBezTo>
                  <a:close/>
                  <a:moveTo>
                    <a:pt x="1563" y="3808"/>
                  </a:moveTo>
                  <a:lnTo>
                    <a:pt x="1563" y="3747"/>
                  </a:lnTo>
                  <a:close/>
                  <a:moveTo>
                    <a:pt x="353" y="5685"/>
                  </a:moveTo>
                  <a:lnTo>
                    <a:pt x="345" y="5616"/>
                  </a:lnTo>
                  <a:close/>
                  <a:moveTo>
                    <a:pt x="2498" y="2330"/>
                  </a:moveTo>
                  <a:lnTo>
                    <a:pt x="2506" y="2353"/>
                  </a:lnTo>
                  <a:lnTo>
                    <a:pt x="2467" y="2360"/>
                  </a:lnTo>
                  <a:cubicBezTo>
                    <a:pt x="2475" y="2330"/>
                    <a:pt x="2460" y="2330"/>
                    <a:pt x="2467" y="2284"/>
                  </a:cubicBezTo>
                  <a:close/>
                  <a:moveTo>
                    <a:pt x="1234" y="3885"/>
                  </a:moveTo>
                  <a:lnTo>
                    <a:pt x="1234" y="3808"/>
                  </a:lnTo>
                  <a:cubicBezTo>
                    <a:pt x="1257" y="3831"/>
                    <a:pt x="1272" y="3892"/>
                    <a:pt x="1234" y="3885"/>
                  </a:cubicBezTo>
                  <a:close/>
                  <a:moveTo>
                    <a:pt x="1127" y="4053"/>
                  </a:moveTo>
                  <a:lnTo>
                    <a:pt x="1119" y="4053"/>
                  </a:lnTo>
                  <a:lnTo>
                    <a:pt x="1127" y="4092"/>
                  </a:lnTo>
                  <a:lnTo>
                    <a:pt x="1111" y="4015"/>
                  </a:lnTo>
                  <a:close/>
                  <a:moveTo>
                    <a:pt x="2138" y="2559"/>
                  </a:moveTo>
                  <a:lnTo>
                    <a:pt x="2100" y="2575"/>
                  </a:lnTo>
                  <a:close/>
                  <a:moveTo>
                    <a:pt x="1563" y="3333"/>
                  </a:moveTo>
                  <a:cubicBezTo>
                    <a:pt x="1533" y="3372"/>
                    <a:pt x="1510" y="3310"/>
                    <a:pt x="1533" y="3280"/>
                  </a:cubicBezTo>
                  <a:close/>
                  <a:moveTo>
                    <a:pt x="1088" y="3862"/>
                  </a:moveTo>
                  <a:lnTo>
                    <a:pt x="1065" y="3885"/>
                  </a:lnTo>
                  <a:lnTo>
                    <a:pt x="1073" y="3831"/>
                  </a:lnTo>
                  <a:close/>
                  <a:moveTo>
                    <a:pt x="1893" y="2866"/>
                  </a:moveTo>
                  <a:lnTo>
                    <a:pt x="1847" y="2812"/>
                  </a:lnTo>
                  <a:lnTo>
                    <a:pt x="1855" y="2782"/>
                  </a:lnTo>
                  <a:cubicBezTo>
                    <a:pt x="1885" y="2774"/>
                    <a:pt x="1916" y="2835"/>
                    <a:pt x="1893" y="2866"/>
                  </a:cubicBezTo>
                  <a:close/>
                  <a:moveTo>
                    <a:pt x="2253" y="2337"/>
                  </a:moveTo>
                  <a:lnTo>
                    <a:pt x="2215" y="2337"/>
                  </a:lnTo>
                  <a:cubicBezTo>
                    <a:pt x="2199" y="2299"/>
                    <a:pt x="2261" y="2299"/>
                    <a:pt x="2253" y="2337"/>
                  </a:cubicBezTo>
                  <a:close/>
                  <a:moveTo>
                    <a:pt x="1104" y="3808"/>
                  </a:moveTo>
                  <a:cubicBezTo>
                    <a:pt x="1073" y="3793"/>
                    <a:pt x="1073" y="3770"/>
                    <a:pt x="1081" y="3739"/>
                  </a:cubicBezTo>
                  <a:close/>
                  <a:moveTo>
                    <a:pt x="307" y="5111"/>
                  </a:moveTo>
                  <a:cubicBezTo>
                    <a:pt x="299" y="5118"/>
                    <a:pt x="276" y="5072"/>
                    <a:pt x="269" y="5111"/>
                  </a:cubicBezTo>
                  <a:cubicBezTo>
                    <a:pt x="284" y="5157"/>
                    <a:pt x="307" y="5126"/>
                    <a:pt x="322" y="5149"/>
                  </a:cubicBezTo>
                  <a:lnTo>
                    <a:pt x="315" y="5195"/>
                  </a:lnTo>
                  <a:cubicBezTo>
                    <a:pt x="269" y="5172"/>
                    <a:pt x="246" y="5134"/>
                    <a:pt x="207" y="5118"/>
                  </a:cubicBezTo>
                  <a:cubicBezTo>
                    <a:pt x="246" y="5049"/>
                    <a:pt x="246" y="5042"/>
                    <a:pt x="261" y="4980"/>
                  </a:cubicBezTo>
                  <a:cubicBezTo>
                    <a:pt x="276" y="5003"/>
                    <a:pt x="307" y="5049"/>
                    <a:pt x="307" y="5111"/>
                  </a:cubicBezTo>
                  <a:close/>
                  <a:moveTo>
                    <a:pt x="1969" y="2720"/>
                  </a:moveTo>
                  <a:lnTo>
                    <a:pt x="2000" y="2774"/>
                  </a:lnTo>
                  <a:cubicBezTo>
                    <a:pt x="1962" y="2782"/>
                    <a:pt x="1992" y="2828"/>
                    <a:pt x="1985" y="2858"/>
                  </a:cubicBezTo>
                  <a:cubicBezTo>
                    <a:pt x="1939" y="2820"/>
                    <a:pt x="1985" y="2889"/>
                    <a:pt x="1939" y="2904"/>
                  </a:cubicBezTo>
                  <a:cubicBezTo>
                    <a:pt x="1931" y="2874"/>
                    <a:pt x="1954" y="2835"/>
                    <a:pt x="1954" y="2812"/>
                  </a:cubicBezTo>
                  <a:cubicBezTo>
                    <a:pt x="1916" y="2751"/>
                    <a:pt x="1847" y="2759"/>
                    <a:pt x="1862" y="2705"/>
                  </a:cubicBezTo>
                  <a:cubicBezTo>
                    <a:pt x="1885" y="2743"/>
                    <a:pt x="1954" y="2797"/>
                    <a:pt x="1969" y="2720"/>
                  </a:cubicBezTo>
                  <a:close/>
                  <a:moveTo>
                    <a:pt x="2184" y="2506"/>
                  </a:moveTo>
                  <a:cubicBezTo>
                    <a:pt x="2161" y="2475"/>
                    <a:pt x="2176" y="2506"/>
                    <a:pt x="2153" y="2521"/>
                  </a:cubicBezTo>
                  <a:lnTo>
                    <a:pt x="2146" y="2475"/>
                  </a:lnTo>
                  <a:cubicBezTo>
                    <a:pt x="2115" y="2506"/>
                    <a:pt x="2123" y="2521"/>
                    <a:pt x="2107" y="2552"/>
                  </a:cubicBezTo>
                  <a:cubicBezTo>
                    <a:pt x="2100" y="2559"/>
                    <a:pt x="2061" y="2582"/>
                    <a:pt x="2069" y="2544"/>
                  </a:cubicBezTo>
                  <a:lnTo>
                    <a:pt x="2100" y="2506"/>
                  </a:lnTo>
                  <a:cubicBezTo>
                    <a:pt x="2061" y="2475"/>
                    <a:pt x="2107" y="2445"/>
                    <a:pt x="2084" y="2414"/>
                  </a:cubicBezTo>
                  <a:cubicBezTo>
                    <a:pt x="2115" y="2399"/>
                    <a:pt x="2123" y="2376"/>
                    <a:pt x="2123" y="2337"/>
                  </a:cubicBezTo>
                  <a:lnTo>
                    <a:pt x="2100" y="2345"/>
                  </a:lnTo>
                  <a:cubicBezTo>
                    <a:pt x="2123" y="2284"/>
                    <a:pt x="2153" y="2322"/>
                    <a:pt x="2199" y="2345"/>
                  </a:cubicBezTo>
                  <a:lnTo>
                    <a:pt x="2176" y="2360"/>
                  </a:lnTo>
                  <a:lnTo>
                    <a:pt x="2161" y="2399"/>
                  </a:lnTo>
                  <a:lnTo>
                    <a:pt x="2192" y="2376"/>
                  </a:lnTo>
                  <a:cubicBezTo>
                    <a:pt x="2215" y="2406"/>
                    <a:pt x="2192" y="2429"/>
                    <a:pt x="2222" y="2414"/>
                  </a:cubicBezTo>
                  <a:lnTo>
                    <a:pt x="2199" y="2468"/>
                  </a:lnTo>
                  <a:lnTo>
                    <a:pt x="2184" y="2445"/>
                  </a:lnTo>
                  <a:close/>
                  <a:moveTo>
                    <a:pt x="1088" y="3624"/>
                  </a:moveTo>
                  <a:cubicBezTo>
                    <a:pt x="1104" y="3663"/>
                    <a:pt x="1088" y="3701"/>
                    <a:pt x="1081" y="3732"/>
                  </a:cubicBezTo>
                  <a:cubicBezTo>
                    <a:pt x="1050" y="3693"/>
                    <a:pt x="1042" y="3601"/>
                    <a:pt x="1088" y="3624"/>
                  </a:cubicBezTo>
                  <a:close/>
                  <a:moveTo>
                    <a:pt x="1694" y="2851"/>
                  </a:moveTo>
                  <a:cubicBezTo>
                    <a:pt x="1701" y="2820"/>
                    <a:pt x="1694" y="2789"/>
                    <a:pt x="1717" y="2759"/>
                  </a:cubicBezTo>
                  <a:close/>
                  <a:moveTo>
                    <a:pt x="238" y="4827"/>
                  </a:moveTo>
                  <a:lnTo>
                    <a:pt x="230" y="4773"/>
                  </a:lnTo>
                  <a:close/>
                  <a:moveTo>
                    <a:pt x="1809" y="2628"/>
                  </a:moveTo>
                  <a:cubicBezTo>
                    <a:pt x="1809" y="2598"/>
                    <a:pt x="1793" y="2567"/>
                    <a:pt x="1801" y="2544"/>
                  </a:cubicBezTo>
                  <a:cubicBezTo>
                    <a:pt x="1839" y="2567"/>
                    <a:pt x="1816" y="2598"/>
                    <a:pt x="1809" y="2628"/>
                  </a:cubicBezTo>
                  <a:close/>
                  <a:moveTo>
                    <a:pt x="1081" y="3448"/>
                  </a:moveTo>
                  <a:cubicBezTo>
                    <a:pt x="1088" y="3425"/>
                    <a:pt x="1050" y="3425"/>
                    <a:pt x="1073" y="3387"/>
                  </a:cubicBezTo>
                  <a:cubicBezTo>
                    <a:pt x="1104" y="3402"/>
                    <a:pt x="1119" y="3463"/>
                    <a:pt x="1081" y="3448"/>
                  </a:cubicBezTo>
                  <a:close/>
                  <a:moveTo>
                    <a:pt x="2031" y="2215"/>
                  </a:moveTo>
                  <a:cubicBezTo>
                    <a:pt x="2046" y="2222"/>
                    <a:pt x="2061" y="2169"/>
                    <a:pt x="2077" y="2207"/>
                  </a:cubicBezTo>
                  <a:cubicBezTo>
                    <a:pt x="2077" y="2245"/>
                    <a:pt x="2046" y="2207"/>
                    <a:pt x="2038" y="2245"/>
                  </a:cubicBezTo>
                  <a:lnTo>
                    <a:pt x="2008" y="2207"/>
                  </a:lnTo>
                  <a:lnTo>
                    <a:pt x="2038" y="2169"/>
                  </a:lnTo>
                  <a:close/>
                  <a:moveTo>
                    <a:pt x="1832" y="2429"/>
                  </a:moveTo>
                  <a:lnTo>
                    <a:pt x="1855" y="2452"/>
                  </a:lnTo>
                  <a:lnTo>
                    <a:pt x="1816" y="2475"/>
                  </a:lnTo>
                  <a:close/>
                  <a:moveTo>
                    <a:pt x="1962" y="2245"/>
                  </a:moveTo>
                  <a:cubicBezTo>
                    <a:pt x="1946" y="2284"/>
                    <a:pt x="1969" y="2322"/>
                    <a:pt x="1954" y="2360"/>
                  </a:cubicBezTo>
                  <a:cubicBezTo>
                    <a:pt x="1962" y="2322"/>
                    <a:pt x="1916" y="2284"/>
                    <a:pt x="1946" y="2245"/>
                  </a:cubicBezTo>
                  <a:close/>
                  <a:moveTo>
                    <a:pt x="1571" y="2782"/>
                  </a:moveTo>
                  <a:lnTo>
                    <a:pt x="1540" y="2797"/>
                  </a:lnTo>
                  <a:cubicBezTo>
                    <a:pt x="1533" y="2766"/>
                    <a:pt x="1525" y="2736"/>
                    <a:pt x="1548" y="2705"/>
                  </a:cubicBezTo>
                  <a:cubicBezTo>
                    <a:pt x="1571" y="2736"/>
                    <a:pt x="1540" y="2751"/>
                    <a:pt x="1571" y="2782"/>
                  </a:cubicBezTo>
                  <a:close/>
                  <a:moveTo>
                    <a:pt x="2023" y="2130"/>
                  </a:moveTo>
                  <a:lnTo>
                    <a:pt x="1992" y="2146"/>
                  </a:lnTo>
                  <a:lnTo>
                    <a:pt x="2000" y="2100"/>
                  </a:lnTo>
                  <a:close/>
                  <a:moveTo>
                    <a:pt x="238" y="4475"/>
                  </a:moveTo>
                  <a:lnTo>
                    <a:pt x="223" y="4406"/>
                  </a:lnTo>
                  <a:close/>
                  <a:moveTo>
                    <a:pt x="1969" y="2169"/>
                  </a:moveTo>
                  <a:cubicBezTo>
                    <a:pt x="1962" y="2199"/>
                    <a:pt x="1954" y="2146"/>
                    <a:pt x="1931" y="2176"/>
                  </a:cubicBezTo>
                  <a:lnTo>
                    <a:pt x="1931" y="2123"/>
                  </a:lnTo>
                  <a:close/>
                  <a:moveTo>
                    <a:pt x="1081" y="3180"/>
                  </a:moveTo>
                  <a:lnTo>
                    <a:pt x="1088" y="3103"/>
                  </a:lnTo>
                  <a:close/>
                  <a:moveTo>
                    <a:pt x="1111" y="3165"/>
                  </a:moveTo>
                  <a:lnTo>
                    <a:pt x="1119" y="3203"/>
                  </a:lnTo>
                  <a:lnTo>
                    <a:pt x="1088" y="3241"/>
                  </a:lnTo>
                  <a:cubicBezTo>
                    <a:pt x="1119" y="3287"/>
                    <a:pt x="1088" y="3310"/>
                    <a:pt x="1119" y="3364"/>
                  </a:cubicBezTo>
                  <a:lnTo>
                    <a:pt x="1081" y="3349"/>
                  </a:lnTo>
                  <a:cubicBezTo>
                    <a:pt x="1104" y="3318"/>
                    <a:pt x="1088" y="3287"/>
                    <a:pt x="1081" y="3249"/>
                  </a:cubicBezTo>
                  <a:cubicBezTo>
                    <a:pt x="1058" y="3257"/>
                    <a:pt x="1042" y="3272"/>
                    <a:pt x="1027" y="3234"/>
                  </a:cubicBezTo>
                  <a:lnTo>
                    <a:pt x="1050" y="3165"/>
                  </a:lnTo>
                  <a:lnTo>
                    <a:pt x="1081" y="3234"/>
                  </a:lnTo>
                  <a:close/>
                  <a:moveTo>
                    <a:pt x="2031" y="1985"/>
                  </a:moveTo>
                  <a:lnTo>
                    <a:pt x="2008" y="2031"/>
                  </a:lnTo>
                  <a:close/>
                  <a:moveTo>
                    <a:pt x="1809" y="2253"/>
                  </a:moveTo>
                  <a:cubicBezTo>
                    <a:pt x="1778" y="2245"/>
                    <a:pt x="1763" y="2222"/>
                    <a:pt x="1778" y="2184"/>
                  </a:cubicBezTo>
                  <a:cubicBezTo>
                    <a:pt x="1778" y="2245"/>
                    <a:pt x="1816" y="2207"/>
                    <a:pt x="1809" y="2253"/>
                  </a:cubicBezTo>
                  <a:close/>
                  <a:moveTo>
                    <a:pt x="2100" y="1878"/>
                  </a:moveTo>
                  <a:lnTo>
                    <a:pt x="2138" y="1901"/>
                  </a:lnTo>
                  <a:lnTo>
                    <a:pt x="2138" y="1954"/>
                  </a:lnTo>
                  <a:lnTo>
                    <a:pt x="2077" y="1947"/>
                  </a:lnTo>
                  <a:cubicBezTo>
                    <a:pt x="2115" y="1985"/>
                    <a:pt x="2107" y="2016"/>
                    <a:pt x="2107" y="2054"/>
                  </a:cubicBezTo>
                  <a:cubicBezTo>
                    <a:pt x="2069" y="2085"/>
                    <a:pt x="2069" y="2107"/>
                    <a:pt x="2046" y="2153"/>
                  </a:cubicBezTo>
                  <a:cubicBezTo>
                    <a:pt x="2023" y="2138"/>
                    <a:pt x="2038" y="2062"/>
                    <a:pt x="2046" y="2016"/>
                  </a:cubicBezTo>
                  <a:lnTo>
                    <a:pt x="2023" y="2023"/>
                  </a:lnTo>
                  <a:cubicBezTo>
                    <a:pt x="2023" y="1985"/>
                    <a:pt x="2031" y="1962"/>
                    <a:pt x="2046" y="1985"/>
                  </a:cubicBezTo>
                  <a:cubicBezTo>
                    <a:pt x="2038" y="1954"/>
                    <a:pt x="2023" y="1847"/>
                    <a:pt x="2084" y="1824"/>
                  </a:cubicBezTo>
                  <a:cubicBezTo>
                    <a:pt x="2084" y="1862"/>
                    <a:pt x="2107" y="1855"/>
                    <a:pt x="2100" y="1878"/>
                  </a:cubicBezTo>
                  <a:close/>
                  <a:moveTo>
                    <a:pt x="376" y="4122"/>
                  </a:moveTo>
                  <a:cubicBezTo>
                    <a:pt x="353" y="4084"/>
                    <a:pt x="384" y="4038"/>
                    <a:pt x="361" y="4000"/>
                  </a:cubicBezTo>
                  <a:cubicBezTo>
                    <a:pt x="414" y="4007"/>
                    <a:pt x="391" y="4076"/>
                    <a:pt x="376" y="4122"/>
                  </a:cubicBezTo>
                  <a:close/>
                  <a:moveTo>
                    <a:pt x="1923" y="2031"/>
                  </a:moveTo>
                  <a:lnTo>
                    <a:pt x="1946" y="1970"/>
                  </a:lnTo>
                  <a:close/>
                  <a:moveTo>
                    <a:pt x="1203" y="3057"/>
                  </a:moveTo>
                  <a:lnTo>
                    <a:pt x="1180" y="3027"/>
                  </a:lnTo>
                  <a:lnTo>
                    <a:pt x="1180" y="2973"/>
                  </a:lnTo>
                  <a:lnTo>
                    <a:pt x="1196" y="2950"/>
                  </a:lnTo>
                  <a:cubicBezTo>
                    <a:pt x="1226" y="2981"/>
                    <a:pt x="1219" y="3019"/>
                    <a:pt x="1203" y="3057"/>
                  </a:cubicBezTo>
                  <a:close/>
                  <a:moveTo>
                    <a:pt x="1985" y="1878"/>
                  </a:moveTo>
                  <a:cubicBezTo>
                    <a:pt x="1992" y="1916"/>
                    <a:pt x="1954" y="1947"/>
                    <a:pt x="1969" y="1985"/>
                  </a:cubicBezTo>
                  <a:cubicBezTo>
                    <a:pt x="1946" y="1954"/>
                    <a:pt x="1954" y="1939"/>
                    <a:pt x="1954" y="1893"/>
                  </a:cubicBezTo>
                  <a:close/>
                  <a:moveTo>
                    <a:pt x="1571" y="2414"/>
                  </a:moveTo>
                  <a:cubicBezTo>
                    <a:pt x="1540" y="2383"/>
                    <a:pt x="1548" y="2353"/>
                    <a:pt x="1579" y="2322"/>
                  </a:cubicBezTo>
                  <a:cubicBezTo>
                    <a:pt x="1586" y="2353"/>
                    <a:pt x="1586" y="2391"/>
                    <a:pt x="1571" y="2414"/>
                  </a:cubicBezTo>
                  <a:close/>
                  <a:moveTo>
                    <a:pt x="1724" y="2207"/>
                  </a:moveTo>
                  <a:cubicBezTo>
                    <a:pt x="1717" y="2238"/>
                    <a:pt x="1686" y="2215"/>
                    <a:pt x="1694" y="2238"/>
                  </a:cubicBezTo>
                  <a:lnTo>
                    <a:pt x="1732" y="2245"/>
                  </a:lnTo>
                  <a:lnTo>
                    <a:pt x="1701" y="2276"/>
                  </a:lnTo>
                  <a:lnTo>
                    <a:pt x="1678" y="2261"/>
                  </a:lnTo>
                  <a:lnTo>
                    <a:pt x="1655" y="2207"/>
                  </a:lnTo>
                  <a:lnTo>
                    <a:pt x="1686" y="2207"/>
                  </a:lnTo>
                  <a:cubicBezTo>
                    <a:pt x="1678" y="2176"/>
                    <a:pt x="1663" y="2199"/>
                    <a:pt x="1648" y="2176"/>
                  </a:cubicBezTo>
                  <a:cubicBezTo>
                    <a:pt x="1686" y="2146"/>
                    <a:pt x="1701" y="2207"/>
                    <a:pt x="1724" y="2207"/>
                  </a:cubicBezTo>
                  <a:close/>
                  <a:moveTo>
                    <a:pt x="1740" y="2146"/>
                  </a:moveTo>
                  <a:cubicBezTo>
                    <a:pt x="1793" y="2138"/>
                    <a:pt x="1740" y="2100"/>
                    <a:pt x="1763" y="2069"/>
                  </a:cubicBezTo>
                  <a:cubicBezTo>
                    <a:pt x="1809" y="2092"/>
                    <a:pt x="1778" y="2176"/>
                    <a:pt x="1740" y="2146"/>
                  </a:cubicBezTo>
                  <a:close/>
                  <a:moveTo>
                    <a:pt x="1985" y="1778"/>
                  </a:moveTo>
                  <a:lnTo>
                    <a:pt x="2038" y="1786"/>
                  </a:lnTo>
                  <a:lnTo>
                    <a:pt x="2031" y="1824"/>
                  </a:lnTo>
                  <a:cubicBezTo>
                    <a:pt x="1992" y="1763"/>
                    <a:pt x="2008" y="1870"/>
                    <a:pt x="1969" y="1855"/>
                  </a:cubicBezTo>
                  <a:cubicBezTo>
                    <a:pt x="1992" y="1824"/>
                    <a:pt x="1954" y="1755"/>
                    <a:pt x="2000" y="1755"/>
                  </a:cubicBezTo>
                  <a:close/>
                  <a:moveTo>
                    <a:pt x="1832" y="2023"/>
                  </a:moveTo>
                  <a:lnTo>
                    <a:pt x="1801" y="2031"/>
                  </a:lnTo>
                  <a:lnTo>
                    <a:pt x="1770" y="1993"/>
                  </a:lnTo>
                  <a:lnTo>
                    <a:pt x="1801" y="1931"/>
                  </a:lnTo>
                  <a:cubicBezTo>
                    <a:pt x="1801" y="1954"/>
                    <a:pt x="1816" y="1993"/>
                    <a:pt x="1832" y="2023"/>
                  </a:cubicBezTo>
                  <a:close/>
                  <a:moveTo>
                    <a:pt x="1969" y="1755"/>
                  </a:moveTo>
                  <a:lnTo>
                    <a:pt x="1954" y="1724"/>
                  </a:lnTo>
                  <a:lnTo>
                    <a:pt x="1985" y="1717"/>
                  </a:lnTo>
                  <a:cubicBezTo>
                    <a:pt x="1962" y="1724"/>
                    <a:pt x="2000" y="1724"/>
                    <a:pt x="1969" y="1755"/>
                  </a:cubicBezTo>
                  <a:close/>
                  <a:moveTo>
                    <a:pt x="391" y="3716"/>
                  </a:moveTo>
                  <a:cubicBezTo>
                    <a:pt x="353" y="3701"/>
                    <a:pt x="399" y="3617"/>
                    <a:pt x="391" y="3655"/>
                  </a:cubicBezTo>
                  <a:close/>
                  <a:moveTo>
                    <a:pt x="16" y="4115"/>
                  </a:moveTo>
                  <a:lnTo>
                    <a:pt x="1" y="4053"/>
                  </a:lnTo>
                  <a:close/>
                  <a:moveTo>
                    <a:pt x="1740" y="1824"/>
                  </a:moveTo>
                  <a:lnTo>
                    <a:pt x="1778" y="1824"/>
                  </a:lnTo>
                  <a:cubicBezTo>
                    <a:pt x="1755" y="1832"/>
                    <a:pt x="1793" y="1855"/>
                    <a:pt x="1770" y="1862"/>
                  </a:cubicBezTo>
                  <a:cubicBezTo>
                    <a:pt x="1755" y="1839"/>
                    <a:pt x="1732" y="1839"/>
                    <a:pt x="1717" y="1816"/>
                  </a:cubicBezTo>
                  <a:lnTo>
                    <a:pt x="1732" y="1793"/>
                  </a:lnTo>
                  <a:close/>
                  <a:moveTo>
                    <a:pt x="1042" y="2866"/>
                  </a:moveTo>
                  <a:cubicBezTo>
                    <a:pt x="1073" y="2866"/>
                    <a:pt x="1050" y="2835"/>
                    <a:pt x="1035" y="2820"/>
                  </a:cubicBezTo>
                  <a:lnTo>
                    <a:pt x="1050" y="2789"/>
                  </a:lnTo>
                  <a:cubicBezTo>
                    <a:pt x="1027" y="2736"/>
                    <a:pt x="1065" y="2682"/>
                    <a:pt x="1035" y="2628"/>
                  </a:cubicBezTo>
                  <a:cubicBezTo>
                    <a:pt x="1050" y="2598"/>
                    <a:pt x="1088" y="2628"/>
                    <a:pt x="1050" y="2590"/>
                  </a:cubicBezTo>
                  <a:cubicBezTo>
                    <a:pt x="1073" y="2559"/>
                    <a:pt x="1119" y="2559"/>
                    <a:pt x="1104" y="2605"/>
                  </a:cubicBezTo>
                  <a:lnTo>
                    <a:pt x="1073" y="2605"/>
                  </a:lnTo>
                  <a:cubicBezTo>
                    <a:pt x="1142" y="2621"/>
                    <a:pt x="1119" y="2705"/>
                    <a:pt x="1142" y="2751"/>
                  </a:cubicBezTo>
                  <a:lnTo>
                    <a:pt x="1111" y="2789"/>
                  </a:lnTo>
                  <a:cubicBezTo>
                    <a:pt x="1111" y="2820"/>
                    <a:pt x="1150" y="2851"/>
                    <a:pt x="1119" y="2889"/>
                  </a:cubicBezTo>
                  <a:cubicBezTo>
                    <a:pt x="1081" y="2866"/>
                    <a:pt x="1073" y="2797"/>
                    <a:pt x="1081" y="2759"/>
                  </a:cubicBezTo>
                  <a:lnTo>
                    <a:pt x="1073" y="2743"/>
                  </a:lnTo>
                  <a:lnTo>
                    <a:pt x="1050" y="2820"/>
                  </a:lnTo>
                  <a:cubicBezTo>
                    <a:pt x="1088" y="2858"/>
                    <a:pt x="1111" y="2897"/>
                    <a:pt x="1081" y="2935"/>
                  </a:cubicBezTo>
                  <a:cubicBezTo>
                    <a:pt x="1081" y="2866"/>
                    <a:pt x="1050" y="2889"/>
                    <a:pt x="1042" y="2866"/>
                  </a:cubicBezTo>
                  <a:close/>
                  <a:moveTo>
                    <a:pt x="1969" y="1510"/>
                  </a:moveTo>
                  <a:cubicBezTo>
                    <a:pt x="2008" y="1487"/>
                    <a:pt x="2046" y="1556"/>
                    <a:pt x="2023" y="1587"/>
                  </a:cubicBezTo>
                  <a:lnTo>
                    <a:pt x="1985" y="1548"/>
                  </a:lnTo>
                  <a:cubicBezTo>
                    <a:pt x="2008" y="1548"/>
                    <a:pt x="1992" y="1518"/>
                    <a:pt x="1969" y="1510"/>
                  </a:cubicBezTo>
                  <a:close/>
                  <a:moveTo>
                    <a:pt x="1724" y="1763"/>
                  </a:moveTo>
                  <a:lnTo>
                    <a:pt x="1701" y="1701"/>
                  </a:lnTo>
                  <a:close/>
                  <a:moveTo>
                    <a:pt x="2100" y="1380"/>
                  </a:moveTo>
                  <a:cubicBezTo>
                    <a:pt x="2069" y="1364"/>
                    <a:pt x="2123" y="1341"/>
                    <a:pt x="2100" y="1326"/>
                  </a:cubicBezTo>
                  <a:cubicBezTo>
                    <a:pt x="2115" y="1303"/>
                    <a:pt x="2138" y="1334"/>
                    <a:pt x="2146" y="1295"/>
                  </a:cubicBezTo>
                  <a:cubicBezTo>
                    <a:pt x="2184" y="1341"/>
                    <a:pt x="2107" y="1341"/>
                    <a:pt x="2100" y="1380"/>
                  </a:cubicBezTo>
                  <a:close/>
                  <a:moveTo>
                    <a:pt x="1226" y="2222"/>
                  </a:moveTo>
                  <a:lnTo>
                    <a:pt x="1196" y="2253"/>
                  </a:lnTo>
                  <a:lnTo>
                    <a:pt x="1188" y="2207"/>
                  </a:lnTo>
                  <a:cubicBezTo>
                    <a:pt x="1196" y="2245"/>
                    <a:pt x="1203" y="2184"/>
                    <a:pt x="1226" y="2222"/>
                  </a:cubicBezTo>
                  <a:close/>
                  <a:moveTo>
                    <a:pt x="422" y="3234"/>
                  </a:moveTo>
                  <a:cubicBezTo>
                    <a:pt x="391" y="3234"/>
                    <a:pt x="399" y="3180"/>
                    <a:pt x="399" y="3165"/>
                  </a:cubicBezTo>
                  <a:close/>
                  <a:moveTo>
                    <a:pt x="1142" y="2391"/>
                  </a:moveTo>
                  <a:cubicBezTo>
                    <a:pt x="1111" y="2437"/>
                    <a:pt x="1165" y="2506"/>
                    <a:pt x="1111" y="2521"/>
                  </a:cubicBezTo>
                  <a:cubicBezTo>
                    <a:pt x="1150" y="2521"/>
                    <a:pt x="1150" y="2582"/>
                    <a:pt x="1127" y="2605"/>
                  </a:cubicBezTo>
                  <a:cubicBezTo>
                    <a:pt x="1119" y="2529"/>
                    <a:pt x="1081" y="2552"/>
                    <a:pt x="1050" y="2475"/>
                  </a:cubicBezTo>
                  <a:cubicBezTo>
                    <a:pt x="1104" y="2445"/>
                    <a:pt x="1042" y="2445"/>
                    <a:pt x="1088" y="2429"/>
                  </a:cubicBezTo>
                  <a:cubicBezTo>
                    <a:pt x="1081" y="2391"/>
                    <a:pt x="1050" y="2314"/>
                    <a:pt x="1081" y="2291"/>
                  </a:cubicBezTo>
                  <a:lnTo>
                    <a:pt x="1088" y="2322"/>
                  </a:lnTo>
                  <a:lnTo>
                    <a:pt x="1104" y="2245"/>
                  </a:lnTo>
                  <a:lnTo>
                    <a:pt x="1088" y="2299"/>
                  </a:lnTo>
                  <a:cubicBezTo>
                    <a:pt x="1111" y="2337"/>
                    <a:pt x="1104" y="2391"/>
                    <a:pt x="1142" y="2391"/>
                  </a:cubicBezTo>
                  <a:close/>
                  <a:moveTo>
                    <a:pt x="2176" y="1165"/>
                  </a:moveTo>
                  <a:cubicBezTo>
                    <a:pt x="2215" y="1150"/>
                    <a:pt x="2176" y="1135"/>
                    <a:pt x="2192" y="1112"/>
                  </a:cubicBezTo>
                  <a:cubicBezTo>
                    <a:pt x="2230" y="1112"/>
                    <a:pt x="2199" y="1211"/>
                    <a:pt x="2176" y="1165"/>
                  </a:cubicBezTo>
                  <a:close/>
                  <a:moveTo>
                    <a:pt x="1770" y="1533"/>
                  </a:moveTo>
                  <a:lnTo>
                    <a:pt x="1755" y="1510"/>
                  </a:lnTo>
                  <a:lnTo>
                    <a:pt x="1770" y="1487"/>
                  </a:lnTo>
                  <a:close/>
                  <a:moveTo>
                    <a:pt x="1127" y="2215"/>
                  </a:moveTo>
                  <a:lnTo>
                    <a:pt x="1142" y="2261"/>
                  </a:lnTo>
                  <a:cubicBezTo>
                    <a:pt x="1119" y="2222"/>
                    <a:pt x="1065" y="2253"/>
                    <a:pt x="1081" y="2199"/>
                  </a:cubicBezTo>
                  <a:cubicBezTo>
                    <a:pt x="1104" y="2184"/>
                    <a:pt x="1104" y="2245"/>
                    <a:pt x="1127" y="2215"/>
                  </a:cubicBezTo>
                  <a:close/>
                  <a:moveTo>
                    <a:pt x="1770" y="1311"/>
                  </a:moveTo>
                  <a:cubicBezTo>
                    <a:pt x="1770" y="1295"/>
                    <a:pt x="1755" y="1265"/>
                    <a:pt x="1778" y="1249"/>
                  </a:cubicBezTo>
                  <a:cubicBezTo>
                    <a:pt x="1809" y="1265"/>
                    <a:pt x="1801" y="1295"/>
                    <a:pt x="1770" y="1311"/>
                  </a:cubicBezTo>
                  <a:close/>
                  <a:moveTo>
                    <a:pt x="1870" y="1188"/>
                  </a:moveTo>
                  <a:cubicBezTo>
                    <a:pt x="1832" y="1203"/>
                    <a:pt x="1855" y="1211"/>
                    <a:pt x="1839" y="1242"/>
                  </a:cubicBezTo>
                  <a:lnTo>
                    <a:pt x="1809" y="1242"/>
                  </a:lnTo>
                  <a:cubicBezTo>
                    <a:pt x="1816" y="1211"/>
                    <a:pt x="1839" y="1219"/>
                    <a:pt x="1816" y="1181"/>
                  </a:cubicBezTo>
                  <a:lnTo>
                    <a:pt x="1839" y="1165"/>
                  </a:lnTo>
                  <a:close/>
                  <a:moveTo>
                    <a:pt x="1847" y="1142"/>
                  </a:moveTo>
                  <a:cubicBezTo>
                    <a:pt x="1870" y="1135"/>
                    <a:pt x="1847" y="1089"/>
                    <a:pt x="1878" y="1104"/>
                  </a:cubicBezTo>
                  <a:cubicBezTo>
                    <a:pt x="1878" y="1119"/>
                    <a:pt x="1885" y="1165"/>
                    <a:pt x="1847" y="1142"/>
                  </a:cubicBezTo>
                  <a:close/>
                  <a:moveTo>
                    <a:pt x="889" y="2253"/>
                  </a:moveTo>
                  <a:lnTo>
                    <a:pt x="889" y="2176"/>
                  </a:lnTo>
                  <a:cubicBezTo>
                    <a:pt x="912" y="2199"/>
                    <a:pt x="920" y="2261"/>
                    <a:pt x="889" y="2253"/>
                  </a:cubicBezTo>
                  <a:close/>
                  <a:moveTo>
                    <a:pt x="31" y="3295"/>
                  </a:moveTo>
                  <a:cubicBezTo>
                    <a:pt x="1" y="3295"/>
                    <a:pt x="1" y="3241"/>
                    <a:pt x="16" y="3211"/>
                  </a:cubicBezTo>
                  <a:cubicBezTo>
                    <a:pt x="54" y="3241"/>
                    <a:pt x="47" y="3272"/>
                    <a:pt x="31" y="3295"/>
                  </a:cubicBezTo>
                  <a:close/>
                  <a:moveTo>
                    <a:pt x="1740" y="1119"/>
                  </a:moveTo>
                  <a:cubicBezTo>
                    <a:pt x="1732" y="1173"/>
                    <a:pt x="1740" y="1219"/>
                    <a:pt x="1724" y="1265"/>
                  </a:cubicBezTo>
                  <a:cubicBezTo>
                    <a:pt x="1701" y="1219"/>
                    <a:pt x="1724" y="1142"/>
                    <a:pt x="1740" y="1119"/>
                  </a:cubicBezTo>
                  <a:close/>
                  <a:moveTo>
                    <a:pt x="430" y="2605"/>
                  </a:moveTo>
                  <a:cubicBezTo>
                    <a:pt x="414" y="2575"/>
                    <a:pt x="422" y="2514"/>
                    <a:pt x="460" y="2514"/>
                  </a:cubicBezTo>
                  <a:cubicBezTo>
                    <a:pt x="437" y="2552"/>
                    <a:pt x="468" y="2582"/>
                    <a:pt x="430" y="2605"/>
                  </a:cubicBezTo>
                  <a:close/>
                  <a:moveTo>
                    <a:pt x="299" y="2376"/>
                  </a:moveTo>
                  <a:lnTo>
                    <a:pt x="299" y="2299"/>
                  </a:lnTo>
                  <a:cubicBezTo>
                    <a:pt x="322" y="2330"/>
                    <a:pt x="307" y="2360"/>
                    <a:pt x="299" y="2376"/>
                  </a:cubicBezTo>
                  <a:close/>
                  <a:moveTo>
                    <a:pt x="682" y="1288"/>
                  </a:moveTo>
                  <a:lnTo>
                    <a:pt x="690" y="1219"/>
                  </a:lnTo>
                  <a:cubicBezTo>
                    <a:pt x="705" y="1265"/>
                    <a:pt x="682" y="1288"/>
                    <a:pt x="682" y="1288"/>
                  </a:cubicBezTo>
                  <a:close/>
                  <a:moveTo>
                    <a:pt x="1027" y="192"/>
                  </a:moveTo>
                  <a:lnTo>
                    <a:pt x="1012" y="162"/>
                  </a:lnTo>
                  <a:cubicBezTo>
                    <a:pt x="1065" y="154"/>
                    <a:pt x="1004" y="108"/>
                    <a:pt x="1050" y="100"/>
                  </a:cubicBezTo>
                  <a:cubicBezTo>
                    <a:pt x="1073" y="139"/>
                    <a:pt x="1042" y="192"/>
                    <a:pt x="1027" y="192"/>
                  </a:cubicBezTo>
                  <a:close/>
                  <a:moveTo>
                    <a:pt x="1234" y="2161"/>
                  </a:moveTo>
                  <a:cubicBezTo>
                    <a:pt x="1226" y="2161"/>
                    <a:pt x="1188" y="2130"/>
                    <a:pt x="1219" y="2107"/>
                  </a:cubicBezTo>
                  <a:close/>
                  <a:moveTo>
                    <a:pt x="1196" y="2912"/>
                  </a:moveTo>
                  <a:lnTo>
                    <a:pt x="1219" y="2828"/>
                  </a:lnTo>
                  <a:cubicBezTo>
                    <a:pt x="1219" y="2851"/>
                    <a:pt x="1226" y="2912"/>
                    <a:pt x="1196" y="2912"/>
                  </a:cubicBezTo>
                  <a:close/>
                  <a:moveTo>
                    <a:pt x="1257" y="4390"/>
                  </a:moveTo>
                  <a:cubicBezTo>
                    <a:pt x="1242" y="4322"/>
                    <a:pt x="1242" y="4283"/>
                    <a:pt x="1242" y="4230"/>
                  </a:cubicBezTo>
                  <a:cubicBezTo>
                    <a:pt x="1272" y="4283"/>
                    <a:pt x="1272" y="4344"/>
                    <a:pt x="1257" y="4390"/>
                  </a:cubicBezTo>
                  <a:close/>
                  <a:moveTo>
                    <a:pt x="2215" y="997"/>
                  </a:moveTo>
                  <a:lnTo>
                    <a:pt x="2238" y="1027"/>
                  </a:lnTo>
                  <a:lnTo>
                    <a:pt x="2222" y="1058"/>
                  </a:lnTo>
                  <a:close/>
                  <a:moveTo>
                    <a:pt x="2046" y="3509"/>
                  </a:moveTo>
                  <a:cubicBezTo>
                    <a:pt x="2023" y="3509"/>
                    <a:pt x="2023" y="3372"/>
                    <a:pt x="2069" y="3395"/>
                  </a:cubicBezTo>
                  <a:cubicBezTo>
                    <a:pt x="2031" y="3433"/>
                    <a:pt x="2077" y="3471"/>
                    <a:pt x="2046" y="3509"/>
                  </a:cubicBezTo>
                  <a:close/>
                  <a:moveTo>
                    <a:pt x="2429" y="2874"/>
                  </a:moveTo>
                  <a:cubicBezTo>
                    <a:pt x="2429" y="2851"/>
                    <a:pt x="2429" y="2812"/>
                    <a:pt x="2452" y="2782"/>
                  </a:cubicBezTo>
                  <a:cubicBezTo>
                    <a:pt x="2444" y="2812"/>
                    <a:pt x="2460" y="2874"/>
                    <a:pt x="2429" y="2874"/>
                  </a:cubicBezTo>
                  <a:close/>
                  <a:moveTo>
                    <a:pt x="7715" y="8635"/>
                  </a:moveTo>
                  <a:cubicBezTo>
                    <a:pt x="7738" y="8642"/>
                    <a:pt x="7746" y="8612"/>
                    <a:pt x="7769" y="8642"/>
                  </a:cubicBezTo>
                  <a:close/>
                  <a:moveTo>
                    <a:pt x="9086" y="8236"/>
                  </a:moveTo>
                  <a:cubicBezTo>
                    <a:pt x="9071" y="8229"/>
                    <a:pt x="9033" y="8252"/>
                    <a:pt x="9033" y="8221"/>
                  </a:cubicBezTo>
                  <a:cubicBezTo>
                    <a:pt x="9056" y="8236"/>
                    <a:pt x="9086" y="8198"/>
                    <a:pt x="9086" y="8236"/>
                  </a:cubicBezTo>
                  <a:close/>
                  <a:moveTo>
                    <a:pt x="10542" y="6850"/>
                  </a:moveTo>
                  <a:cubicBezTo>
                    <a:pt x="10542" y="6880"/>
                    <a:pt x="10511" y="6888"/>
                    <a:pt x="10504" y="6911"/>
                  </a:cubicBezTo>
                  <a:cubicBezTo>
                    <a:pt x="10496" y="6873"/>
                    <a:pt x="10511" y="6857"/>
                    <a:pt x="10542" y="6850"/>
                  </a:cubicBezTo>
                  <a:close/>
                  <a:moveTo>
                    <a:pt x="10550" y="3486"/>
                  </a:moveTo>
                  <a:cubicBezTo>
                    <a:pt x="10511" y="3448"/>
                    <a:pt x="10504" y="3448"/>
                    <a:pt x="10458" y="3425"/>
                  </a:cubicBezTo>
                  <a:cubicBezTo>
                    <a:pt x="10473" y="3395"/>
                    <a:pt x="10450" y="3387"/>
                    <a:pt x="10427" y="3372"/>
                  </a:cubicBezTo>
                  <a:cubicBezTo>
                    <a:pt x="10435" y="3333"/>
                    <a:pt x="10435" y="3333"/>
                    <a:pt x="10465" y="3310"/>
                  </a:cubicBezTo>
                  <a:cubicBezTo>
                    <a:pt x="10427" y="3280"/>
                    <a:pt x="10419" y="3318"/>
                    <a:pt x="10396" y="3333"/>
                  </a:cubicBezTo>
                  <a:cubicBezTo>
                    <a:pt x="10381" y="3272"/>
                    <a:pt x="10435" y="3249"/>
                    <a:pt x="10488" y="3272"/>
                  </a:cubicBezTo>
                  <a:cubicBezTo>
                    <a:pt x="10465" y="3333"/>
                    <a:pt x="10573" y="3356"/>
                    <a:pt x="10573" y="3410"/>
                  </a:cubicBezTo>
                  <a:cubicBezTo>
                    <a:pt x="10565" y="3448"/>
                    <a:pt x="10542" y="3395"/>
                    <a:pt x="10534" y="3410"/>
                  </a:cubicBezTo>
                  <a:close/>
                  <a:moveTo>
                    <a:pt x="11117" y="3165"/>
                  </a:moveTo>
                  <a:cubicBezTo>
                    <a:pt x="11086" y="3142"/>
                    <a:pt x="11071" y="3165"/>
                    <a:pt x="11078" y="3126"/>
                  </a:cubicBezTo>
                  <a:cubicBezTo>
                    <a:pt x="11086" y="3103"/>
                    <a:pt x="11117" y="3134"/>
                    <a:pt x="11117" y="3165"/>
                  </a:cubicBezTo>
                  <a:close/>
                  <a:moveTo>
                    <a:pt x="338" y="5394"/>
                  </a:moveTo>
                  <a:cubicBezTo>
                    <a:pt x="307" y="5379"/>
                    <a:pt x="315" y="5310"/>
                    <a:pt x="284" y="5356"/>
                  </a:cubicBezTo>
                  <a:cubicBezTo>
                    <a:pt x="269" y="5310"/>
                    <a:pt x="269" y="5264"/>
                    <a:pt x="276" y="5210"/>
                  </a:cubicBezTo>
                  <a:cubicBezTo>
                    <a:pt x="307" y="5233"/>
                    <a:pt x="284" y="5241"/>
                    <a:pt x="338" y="5264"/>
                  </a:cubicBezTo>
                  <a:lnTo>
                    <a:pt x="322" y="5310"/>
                  </a:lnTo>
                  <a:lnTo>
                    <a:pt x="353" y="5310"/>
                  </a:lnTo>
                  <a:cubicBezTo>
                    <a:pt x="338" y="5325"/>
                    <a:pt x="361" y="5356"/>
                    <a:pt x="338" y="5394"/>
                  </a:cubicBezTo>
                  <a:close/>
                  <a:moveTo>
                    <a:pt x="391" y="2912"/>
                  </a:moveTo>
                  <a:cubicBezTo>
                    <a:pt x="422" y="2943"/>
                    <a:pt x="391" y="2973"/>
                    <a:pt x="384" y="3004"/>
                  </a:cubicBezTo>
                  <a:cubicBezTo>
                    <a:pt x="361" y="2973"/>
                    <a:pt x="376" y="2943"/>
                    <a:pt x="391" y="2912"/>
                  </a:cubicBezTo>
                  <a:close/>
                  <a:moveTo>
                    <a:pt x="1219" y="93"/>
                  </a:moveTo>
                  <a:lnTo>
                    <a:pt x="1234" y="108"/>
                  </a:lnTo>
                  <a:lnTo>
                    <a:pt x="1219" y="139"/>
                  </a:lnTo>
                  <a:cubicBezTo>
                    <a:pt x="1219" y="177"/>
                    <a:pt x="1234" y="169"/>
                    <a:pt x="1234" y="192"/>
                  </a:cubicBezTo>
                  <a:cubicBezTo>
                    <a:pt x="1219" y="246"/>
                    <a:pt x="1196" y="284"/>
                    <a:pt x="1203" y="338"/>
                  </a:cubicBezTo>
                  <a:cubicBezTo>
                    <a:pt x="1127" y="376"/>
                    <a:pt x="1165" y="453"/>
                    <a:pt x="1142" y="499"/>
                  </a:cubicBezTo>
                  <a:cubicBezTo>
                    <a:pt x="1088" y="483"/>
                    <a:pt x="1150" y="407"/>
                    <a:pt x="1111" y="399"/>
                  </a:cubicBezTo>
                  <a:cubicBezTo>
                    <a:pt x="1104" y="491"/>
                    <a:pt x="1050" y="529"/>
                    <a:pt x="1073" y="637"/>
                  </a:cubicBezTo>
                  <a:cubicBezTo>
                    <a:pt x="1042" y="652"/>
                    <a:pt x="1012" y="667"/>
                    <a:pt x="1042" y="713"/>
                  </a:cubicBezTo>
                  <a:cubicBezTo>
                    <a:pt x="1012" y="729"/>
                    <a:pt x="989" y="713"/>
                    <a:pt x="989" y="675"/>
                  </a:cubicBezTo>
                  <a:lnTo>
                    <a:pt x="974" y="713"/>
                  </a:lnTo>
                  <a:cubicBezTo>
                    <a:pt x="996" y="706"/>
                    <a:pt x="1004" y="759"/>
                    <a:pt x="1035" y="721"/>
                  </a:cubicBezTo>
                  <a:cubicBezTo>
                    <a:pt x="996" y="767"/>
                    <a:pt x="1027" y="836"/>
                    <a:pt x="1004" y="882"/>
                  </a:cubicBezTo>
                  <a:cubicBezTo>
                    <a:pt x="996" y="805"/>
                    <a:pt x="974" y="759"/>
                    <a:pt x="974" y="736"/>
                  </a:cubicBezTo>
                  <a:cubicBezTo>
                    <a:pt x="928" y="759"/>
                    <a:pt x="974" y="851"/>
                    <a:pt x="974" y="912"/>
                  </a:cubicBezTo>
                  <a:cubicBezTo>
                    <a:pt x="951" y="912"/>
                    <a:pt x="951" y="974"/>
                    <a:pt x="951" y="997"/>
                  </a:cubicBezTo>
                  <a:lnTo>
                    <a:pt x="966" y="997"/>
                  </a:lnTo>
                  <a:lnTo>
                    <a:pt x="966" y="1027"/>
                  </a:lnTo>
                  <a:lnTo>
                    <a:pt x="935" y="1027"/>
                  </a:lnTo>
                  <a:cubicBezTo>
                    <a:pt x="928" y="1096"/>
                    <a:pt x="935" y="1165"/>
                    <a:pt x="935" y="1226"/>
                  </a:cubicBezTo>
                  <a:lnTo>
                    <a:pt x="920" y="1242"/>
                  </a:lnTo>
                  <a:cubicBezTo>
                    <a:pt x="920" y="1173"/>
                    <a:pt x="897" y="1142"/>
                    <a:pt x="889" y="1073"/>
                  </a:cubicBezTo>
                  <a:cubicBezTo>
                    <a:pt x="859" y="1127"/>
                    <a:pt x="874" y="1181"/>
                    <a:pt x="851" y="1242"/>
                  </a:cubicBezTo>
                  <a:lnTo>
                    <a:pt x="882" y="1211"/>
                  </a:lnTo>
                  <a:lnTo>
                    <a:pt x="889" y="1249"/>
                  </a:lnTo>
                  <a:cubicBezTo>
                    <a:pt x="874" y="1288"/>
                    <a:pt x="843" y="1249"/>
                    <a:pt x="843" y="1288"/>
                  </a:cubicBezTo>
                  <a:lnTo>
                    <a:pt x="874" y="1318"/>
                  </a:lnTo>
                  <a:lnTo>
                    <a:pt x="874" y="1288"/>
                  </a:lnTo>
                  <a:cubicBezTo>
                    <a:pt x="889" y="1265"/>
                    <a:pt x="928" y="1280"/>
                    <a:pt x="897" y="1257"/>
                  </a:cubicBezTo>
                  <a:cubicBezTo>
                    <a:pt x="935" y="1219"/>
                    <a:pt x="951" y="1272"/>
                    <a:pt x="935" y="1303"/>
                  </a:cubicBezTo>
                  <a:cubicBezTo>
                    <a:pt x="928" y="1265"/>
                    <a:pt x="912" y="1341"/>
                    <a:pt x="889" y="1311"/>
                  </a:cubicBezTo>
                  <a:lnTo>
                    <a:pt x="912" y="1380"/>
                  </a:lnTo>
                  <a:lnTo>
                    <a:pt x="874" y="1326"/>
                  </a:lnTo>
                  <a:lnTo>
                    <a:pt x="820" y="1311"/>
                  </a:lnTo>
                  <a:cubicBezTo>
                    <a:pt x="805" y="1341"/>
                    <a:pt x="836" y="1372"/>
                    <a:pt x="805" y="1403"/>
                  </a:cubicBezTo>
                  <a:cubicBezTo>
                    <a:pt x="774" y="1403"/>
                    <a:pt x="782" y="1364"/>
                    <a:pt x="767" y="1341"/>
                  </a:cubicBezTo>
                  <a:cubicBezTo>
                    <a:pt x="728" y="1372"/>
                    <a:pt x="774" y="1403"/>
                    <a:pt x="736" y="1433"/>
                  </a:cubicBezTo>
                  <a:lnTo>
                    <a:pt x="774" y="1395"/>
                  </a:lnTo>
                  <a:lnTo>
                    <a:pt x="767" y="1456"/>
                  </a:lnTo>
                  <a:cubicBezTo>
                    <a:pt x="797" y="1426"/>
                    <a:pt x="805" y="1449"/>
                    <a:pt x="836" y="1456"/>
                  </a:cubicBezTo>
                  <a:lnTo>
                    <a:pt x="836" y="1487"/>
                  </a:lnTo>
                  <a:cubicBezTo>
                    <a:pt x="813" y="1525"/>
                    <a:pt x="813" y="1472"/>
                    <a:pt x="797" y="1495"/>
                  </a:cubicBezTo>
                  <a:cubicBezTo>
                    <a:pt x="836" y="1533"/>
                    <a:pt x="782" y="1717"/>
                    <a:pt x="744" y="1701"/>
                  </a:cubicBezTo>
                  <a:lnTo>
                    <a:pt x="774" y="1747"/>
                  </a:lnTo>
                  <a:cubicBezTo>
                    <a:pt x="759" y="1786"/>
                    <a:pt x="736" y="1755"/>
                    <a:pt x="721" y="1786"/>
                  </a:cubicBezTo>
                  <a:cubicBezTo>
                    <a:pt x="728" y="1747"/>
                    <a:pt x="705" y="1709"/>
                    <a:pt x="721" y="1671"/>
                  </a:cubicBezTo>
                  <a:cubicBezTo>
                    <a:pt x="690" y="1686"/>
                    <a:pt x="682" y="1786"/>
                    <a:pt x="690" y="1832"/>
                  </a:cubicBezTo>
                  <a:cubicBezTo>
                    <a:pt x="682" y="1855"/>
                    <a:pt x="667" y="1824"/>
                    <a:pt x="652" y="1839"/>
                  </a:cubicBezTo>
                  <a:cubicBezTo>
                    <a:pt x="667" y="1878"/>
                    <a:pt x="690" y="1908"/>
                    <a:pt x="652" y="1954"/>
                  </a:cubicBezTo>
                  <a:cubicBezTo>
                    <a:pt x="682" y="1962"/>
                    <a:pt x="682" y="1993"/>
                    <a:pt x="705" y="1977"/>
                  </a:cubicBezTo>
                  <a:cubicBezTo>
                    <a:pt x="682" y="1993"/>
                    <a:pt x="721" y="2031"/>
                    <a:pt x="690" y="2069"/>
                  </a:cubicBezTo>
                  <a:cubicBezTo>
                    <a:pt x="728" y="2054"/>
                    <a:pt x="705" y="2138"/>
                    <a:pt x="736" y="2138"/>
                  </a:cubicBezTo>
                  <a:cubicBezTo>
                    <a:pt x="721" y="2192"/>
                    <a:pt x="698" y="2100"/>
                    <a:pt x="690" y="2146"/>
                  </a:cubicBezTo>
                  <a:lnTo>
                    <a:pt x="705" y="2215"/>
                  </a:lnTo>
                  <a:lnTo>
                    <a:pt x="667" y="2207"/>
                  </a:lnTo>
                  <a:cubicBezTo>
                    <a:pt x="659" y="2130"/>
                    <a:pt x="675" y="2054"/>
                    <a:pt x="652" y="1985"/>
                  </a:cubicBezTo>
                  <a:cubicBezTo>
                    <a:pt x="629" y="2000"/>
                    <a:pt x="659" y="2023"/>
                    <a:pt x="629" y="2039"/>
                  </a:cubicBezTo>
                  <a:cubicBezTo>
                    <a:pt x="698" y="2146"/>
                    <a:pt x="590" y="2245"/>
                    <a:pt x="636" y="2345"/>
                  </a:cubicBezTo>
                  <a:cubicBezTo>
                    <a:pt x="583" y="2445"/>
                    <a:pt x="636" y="2628"/>
                    <a:pt x="583" y="2667"/>
                  </a:cubicBezTo>
                  <a:cubicBezTo>
                    <a:pt x="583" y="2690"/>
                    <a:pt x="583" y="2720"/>
                    <a:pt x="575" y="2751"/>
                  </a:cubicBezTo>
                  <a:cubicBezTo>
                    <a:pt x="621" y="2766"/>
                    <a:pt x="583" y="2820"/>
                    <a:pt x="590" y="2858"/>
                  </a:cubicBezTo>
                  <a:lnTo>
                    <a:pt x="567" y="2866"/>
                  </a:lnTo>
                  <a:cubicBezTo>
                    <a:pt x="590" y="2866"/>
                    <a:pt x="590" y="2920"/>
                    <a:pt x="575" y="2912"/>
                  </a:cubicBezTo>
                  <a:cubicBezTo>
                    <a:pt x="613" y="2996"/>
                    <a:pt x="552" y="3073"/>
                    <a:pt x="583" y="3165"/>
                  </a:cubicBezTo>
                  <a:lnTo>
                    <a:pt x="621" y="3188"/>
                  </a:lnTo>
                  <a:lnTo>
                    <a:pt x="583" y="3172"/>
                  </a:lnTo>
                  <a:cubicBezTo>
                    <a:pt x="552" y="3241"/>
                    <a:pt x="590" y="3318"/>
                    <a:pt x="598" y="3379"/>
                  </a:cubicBezTo>
                  <a:cubicBezTo>
                    <a:pt x="552" y="3379"/>
                    <a:pt x="552" y="3471"/>
                    <a:pt x="583" y="3479"/>
                  </a:cubicBezTo>
                  <a:lnTo>
                    <a:pt x="560" y="3525"/>
                  </a:lnTo>
                  <a:cubicBezTo>
                    <a:pt x="629" y="3563"/>
                    <a:pt x="544" y="3716"/>
                    <a:pt x="598" y="3801"/>
                  </a:cubicBezTo>
                  <a:cubicBezTo>
                    <a:pt x="544" y="3870"/>
                    <a:pt x="652" y="3992"/>
                    <a:pt x="590" y="4053"/>
                  </a:cubicBezTo>
                  <a:lnTo>
                    <a:pt x="583" y="3984"/>
                  </a:lnTo>
                  <a:cubicBezTo>
                    <a:pt x="552" y="4007"/>
                    <a:pt x="606" y="4084"/>
                    <a:pt x="590" y="4138"/>
                  </a:cubicBezTo>
                  <a:cubicBezTo>
                    <a:pt x="590" y="4168"/>
                    <a:pt x="552" y="4253"/>
                    <a:pt x="590" y="4253"/>
                  </a:cubicBezTo>
                  <a:lnTo>
                    <a:pt x="575" y="4299"/>
                  </a:lnTo>
                  <a:cubicBezTo>
                    <a:pt x="598" y="4360"/>
                    <a:pt x="583" y="4406"/>
                    <a:pt x="613" y="4467"/>
                  </a:cubicBezTo>
                  <a:cubicBezTo>
                    <a:pt x="590" y="4528"/>
                    <a:pt x="613" y="4666"/>
                    <a:pt x="621" y="4773"/>
                  </a:cubicBezTo>
                  <a:cubicBezTo>
                    <a:pt x="659" y="5440"/>
                    <a:pt x="728" y="6099"/>
                    <a:pt x="981" y="6842"/>
                  </a:cubicBezTo>
                  <a:cubicBezTo>
                    <a:pt x="1119" y="7202"/>
                    <a:pt x="1311" y="7585"/>
                    <a:pt x="1586" y="7930"/>
                  </a:cubicBezTo>
                  <a:cubicBezTo>
                    <a:pt x="1870" y="8275"/>
                    <a:pt x="2192" y="8535"/>
                    <a:pt x="2506" y="8742"/>
                  </a:cubicBezTo>
                  <a:cubicBezTo>
                    <a:pt x="2820" y="8956"/>
                    <a:pt x="3119" y="9110"/>
                    <a:pt x="3425" y="9270"/>
                  </a:cubicBezTo>
                  <a:cubicBezTo>
                    <a:pt x="3731" y="9424"/>
                    <a:pt x="4038" y="9562"/>
                    <a:pt x="4352" y="9684"/>
                  </a:cubicBezTo>
                  <a:cubicBezTo>
                    <a:pt x="4674" y="9807"/>
                    <a:pt x="4988" y="9914"/>
                    <a:pt x="5302" y="10021"/>
                  </a:cubicBezTo>
                  <a:cubicBezTo>
                    <a:pt x="5616" y="10113"/>
                    <a:pt x="5945" y="10213"/>
                    <a:pt x="6298" y="10289"/>
                  </a:cubicBezTo>
                  <a:lnTo>
                    <a:pt x="6283" y="10328"/>
                  </a:lnTo>
                  <a:cubicBezTo>
                    <a:pt x="6083" y="10236"/>
                    <a:pt x="5861" y="10251"/>
                    <a:pt x="5670" y="10151"/>
                  </a:cubicBezTo>
                  <a:cubicBezTo>
                    <a:pt x="5647" y="10174"/>
                    <a:pt x="5639" y="10159"/>
                    <a:pt x="5601" y="10159"/>
                  </a:cubicBezTo>
                  <a:lnTo>
                    <a:pt x="5631" y="10151"/>
                  </a:lnTo>
                  <a:cubicBezTo>
                    <a:pt x="5601" y="10136"/>
                    <a:pt x="5562" y="10159"/>
                    <a:pt x="5539" y="10121"/>
                  </a:cubicBezTo>
                  <a:cubicBezTo>
                    <a:pt x="5516" y="10136"/>
                    <a:pt x="5532" y="10151"/>
                    <a:pt x="5516" y="10159"/>
                  </a:cubicBezTo>
                  <a:cubicBezTo>
                    <a:pt x="5448" y="10083"/>
                    <a:pt x="5310" y="10060"/>
                    <a:pt x="5195" y="10044"/>
                  </a:cubicBezTo>
                  <a:cubicBezTo>
                    <a:pt x="5110" y="10006"/>
                    <a:pt x="5034" y="9960"/>
                    <a:pt x="4942" y="9960"/>
                  </a:cubicBezTo>
                  <a:lnTo>
                    <a:pt x="4942" y="9945"/>
                  </a:lnTo>
                  <a:cubicBezTo>
                    <a:pt x="4796" y="9922"/>
                    <a:pt x="4620" y="9814"/>
                    <a:pt x="4521" y="9814"/>
                  </a:cubicBezTo>
                  <a:cubicBezTo>
                    <a:pt x="4505" y="9799"/>
                    <a:pt x="4528" y="9799"/>
                    <a:pt x="4498" y="9776"/>
                  </a:cubicBezTo>
                  <a:lnTo>
                    <a:pt x="4505" y="9807"/>
                  </a:lnTo>
                  <a:cubicBezTo>
                    <a:pt x="4352" y="9699"/>
                    <a:pt x="4191" y="9715"/>
                    <a:pt x="4038" y="9600"/>
                  </a:cubicBezTo>
                  <a:cubicBezTo>
                    <a:pt x="4007" y="9623"/>
                    <a:pt x="3946" y="9562"/>
                    <a:pt x="3892" y="9539"/>
                  </a:cubicBezTo>
                  <a:cubicBezTo>
                    <a:pt x="3831" y="9508"/>
                    <a:pt x="3762" y="9523"/>
                    <a:pt x="3739" y="9485"/>
                  </a:cubicBezTo>
                  <a:cubicBezTo>
                    <a:pt x="3678" y="9470"/>
                    <a:pt x="3609" y="9454"/>
                    <a:pt x="3571" y="9393"/>
                  </a:cubicBezTo>
                  <a:cubicBezTo>
                    <a:pt x="3532" y="9385"/>
                    <a:pt x="3578" y="9424"/>
                    <a:pt x="3540" y="9416"/>
                  </a:cubicBezTo>
                  <a:lnTo>
                    <a:pt x="3525" y="9378"/>
                  </a:lnTo>
                  <a:cubicBezTo>
                    <a:pt x="3463" y="9385"/>
                    <a:pt x="3448" y="9339"/>
                    <a:pt x="3394" y="9339"/>
                  </a:cubicBezTo>
                  <a:lnTo>
                    <a:pt x="3410" y="9316"/>
                  </a:lnTo>
                  <a:cubicBezTo>
                    <a:pt x="3341" y="9316"/>
                    <a:pt x="3302" y="9270"/>
                    <a:pt x="3241" y="9263"/>
                  </a:cubicBezTo>
                  <a:cubicBezTo>
                    <a:pt x="3264" y="9225"/>
                    <a:pt x="3241" y="9255"/>
                    <a:pt x="3218" y="9217"/>
                  </a:cubicBezTo>
                  <a:lnTo>
                    <a:pt x="3165" y="9217"/>
                  </a:lnTo>
                  <a:lnTo>
                    <a:pt x="3157" y="9179"/>
                  </a:lnTo>
                  <a:cubicBezTo>
                    <a:pt x="3103" y="9194"/>
                    <a:pt x="3065" y="9110"/>
                    <a:pt x="2965" y="9110"/>
                  </a:cubicBezTo>
                  <a:lnTo>
                    <a:pt x="2973" y="9079"/>
                  </a:lnTo>
                  <a:cubicBezTo>
                    <a:pt x="2889" y="9041"/>
                    <a:pt x="2690" y="8918"/>
                    <a:pt x="2659" y="8926"/>
                  </a:cubicBezTo>
                  <a:cubicBezTo>
                    <a:pt x="2613" y="8910"/>
                    <a:pt x="2590" y="8841"/>
                    <a:pt x="2513" y="8849"/>
                  </a:cubicBezTo>
                  <a:cubicBezTo>
                    <a:pt x="2490" y="8803"/>
                    <a:pt x="2429" y="8734"/>
                    <a:pt x="2391" y="8742"/>
                  </a:cubicBezTo>
                  <a:cubicBezTo>
                    <a:pt x="2123" y="8535"/>
                    <a:pt x="1839" y="8344"/>
                    <a:pt x="1579" y="8014"/>
                  </a:cubicBezTo>
                  <a:lnTo>
                    <a:pt x="1548" y="8014"/>
                  </a:lnTo>
                  <a:cubicBezTo>
                    <a:pt x="1540" y="7976"/>
                    <a:pt x="1533" y="7976"/>
                    <a:pt x="1510" y="7922"/>
                  </a:cubicBezTo>
                  <a:cubicBezTo>
                    <a:pt x="1341" y="7769"/>
                    <a:pt x="1234" y="7478"/>
                    <a:pt x="1081" y="7286"/>
                  </a:cubicBezTo>
                  <a:lnTo>
                    <a:pt x="1088" y="7248"/>
                  </a:lnTo>
                  <a:cubicBezTo>
                    <a:pt x="1042" y="7171"/>
                    <a:pt x="996" y="7095"/>
                    <a:pt x="966" y="7010"/>
                  </a:cubicBezTo>
                  <a:cubicBezTo>
                    <a:pt x="958" y="7018"/>
                    <a:pt x="920" y="7056"/>
                    <a:pt x="866" y="6980"/>
                  </a:cubicBezTo>
                  <a:cubicBezTo>
                    <a:pt x="882" y="6957"/>
                    <a:pt x="897" y="6965"/>
                    <a:pt x="889" y="6919"/>
                  </a:cubicBezTo>
                  <a:lnTo>
                    <a:pt x="928" y="6972"/>
                  </a:lnTo>
                  <a:cubicBezTo>
                    <a:pt x="966" y="6995"/>
                    <a:pt x="935" y="6896"/>
                    <a:pt x="920" y="6919"/>
                  </a:cubicBezTo>
                  <a:cubicBezTo>
                    <a:pt x="920" y="6788"/>
                    <a:pt x="820" y="6696"/>
                    <a:pt x="828" y="6581"/>
                  </a:cubicBezTo>
                  <a:cubicBezTo>
                    <a:pt x="782" y="6574"/>
                    <a:pt x="774" y="6497"/>
                    <a:pt x="790" y="6436"/>
                  </a:cubicBezTo>
                  <a:lnTo>
                    <a:pt x="774" y="6444"/>
                  </a:lnTo>
                  <a:cubicBezTo>
                    <a:pt x="767" y="6352"/>
                    <a:pt x="728" y="6252"/>
                    <a:pt x="728" y="6160"/>
                  </a:cubicBezTo>
                  <a:lnTo>
                    <a:pt x="698" y="6160"/>
                  </a:lnTo>
                  <a:cubicBezTo>
                    <a:pt x="690" y="6022"/>
                    <a:pt x="613" y="5846"/>
                    <a:pt x="636" y="5739"/>
                  </a:cubicBezTo>
                  <a:lnTo>
                    <a:pt x="621" y="5746"/>
                  </a:lnTo>
                  <a:cubicBezTo>
                    <a:pt x="598" y="5601"/>
                    <a:pt x="560" y="5463"/>
                    <a:pt x="575" y="5310"/>
                  </a:cubicBezTo>
                  <a:cubicBezTo>
                    <a:pt x="537" y="5210"/>
                    <a:pt x="537" y="5042"/>
                    <a:pt x="522" y="4904"/>
                  </a:cubicBezTo>
                  <a:cubicBezTo>
                    <a:pt x="506" y="4873"/>
                    <a:pt x="499" y="4911"/>
                    <a:pt x="483" y="4888"/>
                  </a:cubicBezTo>
                  <a:lnTo>
                    <a:pt x="483" y="4858"/>
                  </a:lnTo>
                  <a:cubicBezTo>
                    <a:pt x="552" y="4888"/>
                    <a:pt x="506" y="4758"/>
                    <a:pt x="514" y="4712"/>
                  </a:cubicBezTo>
                  <a:cubicBezTo>
                    <a:pt x="483" y="4705"/>
                    <a:pt x="514" y="4751"/>
                    <a:pt x="499" y="4758"/>
                  </a:cubicBezTo>
                  <a:lnTo>
                    <a:pt x="468" y="4712"/>
                  </a:lnTo>
                  <a:cubicBezTo>
                    <a:pt x="537" y="4659"/>
                    <a:pt x="476" y="4551"/>
                    <a:pt x="506" y="4475"/>
                  </a:cubicBezTo>
                  <a:cubicBezTo>
                    <a:pt x="483" y="4444"/>
                    <a:pt x="476" y="4482"/>
                    <a:pt x="468" y="4452"/>
                  </a:cubicBezTo>
                  <a:lnTo>
                    <a:pt x="468" y="4429"/>
                  </a:lnTo>
                  <a:lnTo>
                    <a:pt x="499" y="4444"/>
                  </a:lnTo>
                  <a:lnTo>
                    <a:pt x="483" y="4375"/>
                  </a:lnTo>
                  <a:cubicBezTo>
                    <a:pt x="476" y="4375"/>
                    <a:pt x="468" y="4406"/>
                    <a:pt x="445" y="4375"/>
                  </a:cubicBezTo>
                  <a:lnTo>
                    <a:pt x="437" y="4429"/>
                  </a:lnTo>
                  <a:cubicBezTo>
                    <a:pt x="407" y="4398"/>
                    <a:pt x="445" y="4375"/>
                    <a:pt x="407" y="4352"/>
                  </a:cubicBezTo>
                  <a:cubicBezTo>
                    <a:pt x="437" y="4322"/>
                    <a:pt x="430" y="4291"/>
                    <a:pt x="430" y="4276"/>
                  </a:cubicBezTo>
                  <a:cubicBezTo>
                    <a:pt x="460" y="4260"/>
                    <a:pt x="430" y="4322"/>
                    <a:pt x="445" y="4337"/>
                  </a:cubicBezTo>
                  <a:cubicBezTo>
                    <a:pt x="483" y="4291"/>
                    <a:pt x="468" y="4360"/>
                    <a:pt x="476" y="4375"/>
                  </a:cubicBezTo>
                  <a:cubicBezTo>
                    <a:pt x="514" y="4299"/>
                    <a:pt x="468" y="4314"/>
                    <a:pt x="499" y="4237"/>
                  </a:cubicBezTo>
                  <a:lnTo>
                    <a:pt x="460" y="4253"/>
                  </a:lnTo>
                  <a:lnTo>
                    <a:pt x="460" y="4237"/>
                  </a:lnTo>
                  <a:lnTo>
                    <a:pt x="437" y="4253"/>
                  </a:lnTo>
                  <a:cubicBezTo>
                    <a:pt x="399" y="4214"/>
                    <a:pt x="407" y="4176"/>
                    <a:pt x="384" y="4138"/>
                  </a:cubicBezTo>
                  <a:lnTo>
                    <a:pt x="407" y="4107"/>
                  </a:lnTo>
                  <a:cubicBezTo>
                    <a:pt x="407" y="4069"/>
                    <a:pt x="361" y="4046"/>
                    <a:pt x="384" y="4007"/>
                  </a:cubicBezTo>
                  <a:lnTo>
                    <a:pt x="422" y="4030"/>
                  </a:lnTo>
                  <a:cubicBezTo>
                    <a:pt x="437" y="4007"/>
                    <a:pt x="399" y="3984"/>
                    <a:pt x="391" y="3992"/>
                  </a:cubicBezTo>
                  <a:lnTo>
                    <a:pt x="391" y="3931"/>
                  </a:lnTo>
                  <a:cubicBezTo>
                    <a:pt x="399" y="3915"/>
                    <a:pt x="407" y="3946"/>
                    <a:pt x="430" y="3908"/>
                  </a:cubicBezTo>
                  <a:cubicBezTo>
                    <a:pt x="384" y="3870"/>
                    <a:pt x="368" y="3755"/>
                    <a:pt x="407" y="3755"/>
                  </a:cubicBezTo>
                  <a:cubicBezTo>
                    <a:pt x="407" y="3724"/>
                    <a:pt x="430" y="3686"/>
                    <a:pt x="391" y="3663"/>
                  </a:cubicBezTo>
                  <a:cubicBezTo>
                    <a:pt x="437" y="3624"/>
                    <a:pt x="384" y="3555"/>
                    <a:pt x="422" y="3532"/>
                  </a:cubicBezTo>
                  <a:cubicBezTo>
                    <a:pt x="353" y="3494"/>
                    <a:pt x="445" y="3395"/>
                    <a:pt x="399" y="3333"/>
                  </a:cubicBezTo>
                  <a:cubicBezTo>
                    <a:pt x="407" y="3264"/>
                    <a:pt x="391" y="3211"/>
                    <a:pt x="422" y="3142"/>
                  </a:cubicBezTo>
                  <a:cubicBezTo>
                    <a:pt x="437" y="3126"/>
                    <a:pt x="422" y="3180"/>
                    <a:pt x="437" y="3142"/>
                  </a:cubicBezTo>
                  <a:cubicBezTo>
                    <a:pt x="384" y="3034"/>
                    <a:pt x="460" y="2943"/>
                    <a:pt x="430" y="2843"/>
                  </a:cubicBezTo>
                  <a:lnTo>
                    <a:pt x="407" y="2881"/>
                  </a:lnTo>
                  <a:lnTo>
                    <a:pt x="391" y="2881"/>
                  </a:lnTo>
                  <a:cubicBezTo>
                    <a:pt x="399" y="2835"/>
                    <a:pt x="422" y="2797"/>
                    <a:pt x="430" y="2751"/>
                  </a:cubicBezTo>
                  <a:lnTo>
                    <a:pt x="407" y="2766"/>
                  </a:lnTo>
                  <a:cubicBezTo>
                    <a:pt x="391" y="2782"/>
                    <a:pt x="407" y="2728"/>
                    <a:pt x="391" y="2720"/>
                  </a:cubicBezTo>
                  <a:lnTo>
                    <a:pt x="407" y="2690"/>
                  </a:lnTo>
                  <a:cubicBezTo>
                    <a:pt x="345" y="2651"/>
                    <a:pt x="430" y="2567"/>
                    <a:pt x="391" y="2514"/>
                  </a:cubicBezTo>
                  <a:cubicBezTo>
                    <a:pt x="407" y="2483"/>
                    <a:pt x="422" y="2483"/>
                    <a:pt x="437" y="2514"/>
                  </a:cubicBezTo>
                  <a:lnTo>
                    <a:pt x="445" y="2452"/>
                  </a:lnTo>
                  <a:lnTo>
                    <a:pt x="422" y="2475"/>
                  </a:lnTo>
                  <a:lnTo>
                    <a:pt x="399" y="2406"/>
                  </a:lnTo>
                  <a:lnTo>
                    <a:pt x="437" y="2422"/>
                  </a:lnTo>
                  <a:cubicBezTo>
                    <a:pt x="422" y="2368"/>
                    <a:pt x="437" y="2322"/>
                    <a:pt x="437" y="2261"/>
                  </a:cubicBezTo>
                  <a:cubicBezTo>
                    <a:pt x="445" y="2253"/>
                    <a:pt x="460" y="2284"/>
                    <a:pt x="476" y="2253"/>
                  </a:cubicBezTo>
                  <a:cubicBezTo>
                    <a:pt x="422" y="2215"/>
                    <a:pt x="468" y="2054"/>
                    <a:pt x="437" y="1993"/>
                  </a:cubicBezTo>
                  <a:cubicBezTo>
                    <a:pt x="468" y="1977"/>
                    <a:pt x="460" y="1916"/>
                    <a:pt x="483" y="1962"/>
                  </a:cubicBezTo>
                  <a:cubicBezTo>
                    <a:pt x="499" y="1924"/>
                    <a:pt x="476" y="1924"/>
                    <a:pt x="460" y="1924"/>
                  </a:cubicBezTo>
                  <a:cubicBezTo>
                    <a:pt x="460" y="1885"/>
                    <a:pt x="514" y="1885"/>
                    <a:pt x="483" y="1839"/>
                  </a:cubicBezTo>
                  <a:lnTo>
                    <a:pt x="476" y="1885"/>
                  </a:lnTo>
                  <a:lnTo>
                    <a:pt x="460" y="1878"/>
                  </a:lnTo>
                  <a:cubicBezTo>
                    <a:pt x="468" y="1801"/>
                    <a:pt x="506" y="1724"/>
                    <a:pt x="460" y="1640"/>
                  </a:cubicBezTo>
                  <a:cubicBezTo>
                    <a:pt x="483" y="1648"/>
                    <a:pt x="483" y="1640"/>
                    <a:pt x="514" y="1610"/>
                  </a:cubicBezTo>
                  <a:cubicBezTo>
                    <a:pt x="499" y="1579"/>
                    <a:pt x="476" y="1610"/>
                    <a:pt x="460" y="1633"/>
                  </a:cubicBezTo>
                  <a:cubicBezTo>
                    <a:pt x="407" y="1579"/>
                    <a:pt x="499" y="1541"/>
                    <a:pt x="460" y="1495"/>
                  </a:cubicBezTo>
                  <a:cubicBezTo>
                    <a:pt x="483" y="1449"/>
                    <a:pt x="499" y="1525"/>
                    <a:pt x="522" y="1495"/>
                  </a:cubicBezTo>
                  <a:cubicBezTo>
                    <a:pt x="506" y="1464"/>
                    <a:pt x="483" y="1479"/>
                    <a:pt x="468" y="1464"/>
                  </a:cubicBezTo>
                  <a:cubicBezTo>
                    <a:pt x="445" y="1426"/>
                    <a:pt x="499" y="1441"/>
                    <a:pt x="483" y="1418"/>
                  </a:cubicBezTo>
                  <a:lnTo>
                    <a:pt x="514" y="1449"/>
                  </a:lnTo>
                  <a:cubicBezTo>
                    <a:pt x="522" y="1418"/>
                    <a:pt x="514" y="1372"/>
                    <a:pt x="499" y="1387"/>
                  </a:cubicBezTo>
                  <a:cubicBezTo>
                    <a:pt x="544" y="1341"/>
                    <a:pt x="506" y="1334"/>
                    <a:pt x="552" y="1295"/>
                  </a:cubicBezTo>
                  <a:cubicBezTo>
                    <a:pt x="537" y="1234"/>
                    <a:pt x="544" y="1234"/>
                    <a:pt x="560" y="1181"/>
                  </a:cubicBezTo>
                  <a:cubicBezTo>
                    <a:pt x="552" y="1173"/>
                    <a:pt x="522" y="1196"/>
                    <a:pt x="514" y="1150"/>
                  </a:cubicBezTo>
                  <a:lnTo>
                    <a:pt x="476" y="1188"/>
                  </a:lnTo>
                  <a:cubicBezTo>
                    <a:pt x="468" y="1219"/>
                    <a:pt x="506" y="1211"/>
                    <a:pt x="468" y="1234"/>
                  </a:cubicBezTo>
                  <a:lnTo>
                    <a:pt x="483" y="1234"/>
                  </a:lnTo>
                  <a:cubicBezTo>
                    <a:pt x="476" y="1288"/>
                    <a:pt x="476" y="1449"/>
                    <a:pt x="422" y="1410"/>
                  </a:cubicBezTo>
                  <a:lnTo>
                    <a:pt x="437" y="1456"/>
                  </a:lnTo>
                  <a:cubicBezTo>
                    <a:pt x="407" y="1487"/>
                    <a:pt x="391" y="1456"/>
                    <a:pt x="391" y="1426"/>
                  </a:cubicBezTo>
                  <a:cubicBezTo>
                    <a:pt x="384" y="1449"/>
                    <a:pt x="384" y="1533"/>
                    <a:pt x="407" y="1495"/>
                  </a:cubicBezTo>
                  <a:cubicBezTo>
                    <a:pt x="422" y="1533"/>
                    <a:pt x="391" y="1564"/>
                    <a:pt x="422" y="1602"/>
                  </a:cubicBezTo>
                  <a:lnTo>
                    <a:pt x="384" y="1571"/>
                  </a:lnTo>
                  <a:cubicBezTo>
                    <a:pt x="353" y="1602"/>
                    <a:pt x="391" y="1686"/>
                    <a:pt x="345" y="1655"/>
                  </a:cubicBezTo>
                  <a:lnTo>
                    <a:pt x="361" y="1678"/>
                  </a:lnTo>
                  <a:cubicBezTo>
                    <a:pt x="361" y="1709"/>
                    <a:pt x="361" y="1732"/>
                    <a:pt x="345" y="1763"/>
                  </a:cubicBezTo>
                  <a:lnTo>
                    <a:pt x="368" y="1770"/>
                  </a:lnTo>
                  <a:lnTo>
                    <a:pt x="368" y="1832"/>
                  </a:lnTo>
                  <a:lnTo>
                    <a:pt x="345" y="1824"/>
                  </a:lnTo>
                  <a:cubicBezTo>
                    <a:pt x="361" y="1901"/>
                    <a:pt x="361" y="1962"/>
                    <a:pt x="345" y="2031"/>
                  </a:cubicBezTo>
                  <a:lnTo>
                    <a:pt x="322" y="1993"/>
                  </a:lnTo>
                  <a:cubicBezTo>
                    <a:pt x="307" y="2016"/>
                    <a:pt x="330" y="2039"/>
                    <a:pt x="307" y="2062"/>
                  </a:cubicBezTo>
                  <a:cubicBezTo>
                    <a:pt x="292" y="2031"/>
                    <a:pt x="292" y="1993"/>
                    <a:pt x="322" y="1962"/>
                  </a:cubicBezTo>
                  <a:cubicBezTo>
                    <a:pt x="276" y="1939"/>
                    <a:pt x="330" y="1847"/>
                    <a:pt x="307" y="1801"/>
                  </a:cubicBezTo>
                  <a:cubicBezTo>
                    <a:pt x="284" y="1908"/>
                    <a:pt x="292" y="2000"/>
                    <a:pt x="284" y="2092"/>
                  </a:cubicBezTo>
                  <a:lnTo>
                    <a:pt x="307" y="2062"/>
                  </a:lnTo>
                  <a:cubicBezTo>
                    <a:pt x="330" y="2107"/>
                    <a:pt x="253" y="2107"/>
                    <a:pt x="284" y="2169"/>
                  </a:cubicBezTo>
                  <a:lnTo>
                    <a:pt x="292" y="2115"/>
                  </a:lnTo>
                  <a:cubicBezTo>
                    <a:pt x="322" y="2138"/>
                    <a:pt x="284" y="2153"/>
                    <a:pt x="315" y="2184"/>
                  </a:cubicBezTo>
                  <a:lnTo>
                    <a:pt x="284" y="2176"/>
                  </a:lnTo>
                  <a:lnTo>
                    <a:pt x="276" y="2215"/>
                  </a:lnTo>
                  <a:cubicBezTo>
                    <a:pt x="315" y="2230"/>
                    <a:pt x="284" y="2368"/>
                    <a:pt x="276" y="2422"/>
                  </a:cubicBezTo>
                  <a:cubicBezTo>
                    <a:pt x="246" y="2437"/>
                    <a:pt x="284" y="2383"/>
                    <a:pt x="269" y="2376"/>
                  </a:cubicBezTo>
                  <a:cubicBezTo>
                    <a:pt x="276" y="2483"/>
                    <a:pt x="276" y="2590"/>
                    <a:pt x="253" y="2690"/>
                  </a:cubicBezTo>
                  <a:lnTo>
                    <a:pt x="230" y="2674"/>
                  </a:lnTo>
                  <a:cubicBezTo>
                    <a:pt x="200" y="2705"/>
                    <a:pt x="238" y="2728"/>
                    <a:pt x="253" y="2728"/>
                  </a:cubicBezTo>
                  <a:cubicBezTo>
                    <a:pt x="269" y="2782"/>
                    <a:pt x="215" y="2728"/>
                    <a:pt x="207" y="2782"/>
                  </a:cubicBezTo>
                  <a:cubicBezTo>
                    <a:pt x="215" y="2820"/>
                    <a:pt x="238" y="2751"/>
                    <a:pt x="246" y="2766"/>
                  </a:cubicBezTo>
                  <a:cubicBezTo>
                    <a:pt x="246" y="2835"/>
                    <a:pt x="284" y="2897"/>
                    <a:pt x="238" y="2958"/>
                  </a:cubicBezTo>
                  <a:cubicBezTo>
                    <a:pt x="276" y="2981"/>
                    <a:pt x="253" y="3011"/>
                    <a:pt x="276" y="3057"/>
                  </a:cubicBezTo>
                  <a:cubicBezTo>
                    <a:pt x="269" y="3088"/>
                    <a:pt x="253" y="3065"/>
                    <a:pt x="238" y="3088"/>
                  </a:cubicBezTo>
                  <a:cubicBezTo>
                    <a:pt x="269" y="3134"/>
                    <a:pt x="253" y="3180"/>
                    <a:pt x="253" y="3226"/>
                  </a:cubicBezTo>
                  <a:lnTo>
                    <a:pt x="238" y="3172"/>
                  </a:lnTo>
                  <a:cubicBezTo>
                    <a:pt x="215" y="3203"/>
                    <a:pt x="230" y="3257"/>
                    <a:pt x="253" y="3295"/>
                  </a:cubicBezTo>
                  <a:cubicBezTo>
                    <a:pt x="246" y="3326"/>
                    <a:pt x="230" y="3287"/>
                    <a:pt x="215" y="3318"/>
                  </a:cubicBezTo>
                  <a:lnTo>
                    <a:pt x="192" y="3257"/>
                  </a:lnTo>
                  <a:cubicBezTo>
                    <a:pt x="192" y="3356"/>
                    <a:pt x="207" y="3418"/>
                    <a:pt x="238" y="3509"/>
                  </a:cubicBezTo>
                  <a:cubicBezTo>
                    <a:pt x="215" y="3548"/>
                    <a:pt x="200" y="3479"/>
                    <a:pt x="192" y="3517"/>
                  </a:cubicBezTo>
                  <a:cubicBezTo>
                    <a:pt x="200" y="3601"/>
                    <a:pt x="207" y="3678"/>
                    <a:pt x="169" y="3762"/>
                  </a:cubicBezTo>
                  <a:cubicBezTo>
                    <a:pt x="207" y="3801"/>
                    <a:pt x="177" y="3831"/>
                    <a:pt x="169" y="3862"/>
                  </a:cubicBezTo>
                  <a:cubicBezTo>
                    <a:pt x="177" y="3877"/>
                    <a:pt x="192" y="3854"/>
                    <a:pt x="207" y="3877"/>
                  </a:cubicBezTo>
                  <a:cubicBezTo>
                    <a:pt x="169" y="3938"/>
                    <a:pt x="238" y="4084"/>
                    <a:pt x="192" y="4092"/>
                  </a:cubicBezTo>
                  <a:cubicBezTo>
                    <a:pt x="200" y="4184"/>
                    <a:pt x="169" y="4329"/>
                    <a:pt x="207" y="4398"/>
                  </a:cubicBezTo>
                  <a:cubicBezTo>
                    <a:pt x="177" y="4444"/>
                    <a:pt x="215" y="4505"/>
                    <a:pt x="177" y="4551"/>
                  </a:cubicBezTo>
                  <a:cubicBezTo>
                    <a:pt x="215" y="4582"/>
                    <a:pt x="192" y="4620"/>
                    <a:pt x="230" y="4659"/>
                  </a:cubicBezTo>
                  <a:cubicBezTo>
                    <a:pt x="215" y="4682"/>
                    <a:pt x="207" y="4666"/>
                    <a:pt x="200" y="4697"/>
                  </a:cubicBezTo>
                  <a:cubicBezTo>
                    <a:pt x="215" y="4888"/>
                    <a:pt x="246" y="5065"/>
                    <a:pt x="238" y="5256"/>
                  </a:cubicBezTo>
                  <a:cubicBezTo>
                    <a:pt x="261" y="5256"/>
                    <a:pt x="269" y="5279"/>
                    <a:pt x="269" y="5248"/>
                  </a:cubicBezTo>
                  <a:cubicBezTo>
                    <a:pt x="269" y="5409"/>
                    <a:pt x="276" y="5578"/>
                    <a:pt x="322" y="5731"/>
                  </a:cubicBezTo>
                  <a:cubicBezTo>
                    <a:pt x="345" y="5769"/>
                    <a:pt x="315" y="5808"/>
                    <a:pt x="322" y="5846"/>
                  </a:cubicBezTo>
                  <a:lnTo>
                    <a:pt x="345" y="5846"/>
                  </a:lnTo>
                  <a:cubicBezTo>
                    <a:pt x="345" y="5892"/>
                    <a:pt x="345" y="5961"/>
                    <a:pt x="384" y="6022"/>
                  </a:cubicBezTo>
                  <a:lnTo>
                    <a:pt x="353" y="6084"/>
                  </a:lnTo>
                  <a:cubicBezTo>
                    <a:pt x="422" y="6244"/>
                    <a:pt x="437" y="6428"/>
                    <a:pt x="476" y="6620"/>
                  </a:cubicBezTo>
                  <a:lnTo>
                    <a:pt x="499" y="6627"/>
                  </a:lnTo>
                  <a:cubicBezTo>
                    <a:pt x="567" y="6957"/>
                    <a:pt x="721" y="7279"/>
                    <a:pt x="889" y="7623"/>
                  </a:cubicBezTo>
                  <a:cubicBezTo>
                    <a:pt x="943" y="7662"/>
                    <a:pt x="1050" y="7899"/>
                    <a:pt x="1165" y="8045"/>
                  </a:cubicBezTo>
                  <a:cubicBezTo>
                    <a:pt x="1226" y="8121"/>
                    <a:pt x="1295" y="8167"/>
                    <a:pt x="1311" y="8236"/>
                  </a:cubicBezTo>
                  <a:lnTo>
                    <a:pt x="1357" y="8259"/>
                  </a:lnTo>
                  <a:cubicBezTo>
                    <a:pt x="1357" y="8313"/>
                    <a:pt x="1464" y="8359"/>
                    <a:pt x="1494" y="8435"/>
                  </a:cubicBezTo>
                  <a:cubicBezTo>
                    <a:pt x="1655" y="8543"/>
                    <a:pt x="1809" y="8757"/>
                    <a:pt x="1992" y="8849"/>
                  </a:cubicBezTo>
                  <a:lnTo>
                    <a:pt x="2008" y="8887"/>
                  </a:lnTo>
                  <a:cubicBezTo>
                    <a:pt x="2238" y="9010"/>
                    <a:pt x="2414" y="9186"/>
                    <a:pt x="2636" y="9263"/>
                  </a:cubicBezTo>
                  <a:cubicBezTo>
                    <a:pt x="2697" y="9347"/>
                    <a:pt x="2812" y="9347"/>
                    <a:pt x="2873" y="9424"/>
                  </a:cubicBezTo>
                  <a:cubicBezTo>
                    <a:pt x="2942" y="9424"/>
                    <a:pt x="2965" y="9485"/>
                    <a:pt x="3027" y="9493"/>
                  </a:cubicBezTo>
                  <a:cubicBezTo>
                    <a:pt x="3149" y="9585"/>
                    <a:pt x="3295" y="9646"/>
                    <a:pt x="3440" y="9699"/>
                  </a:cubicBezTo>
                  <a:cubicBezTo>
                    <a:pt x="3731" y="9868"/>
                    <a:pt x="4069" y="9968"/>
                    <a:pt x="4375" y="10106"/>
                  </a:cubicBezTo>
                  <a:lnTo>
                    <a:pt x="4413" y="10098"/>
                  </a:lnTo>
                  <a:lnTo>
                    <a:pt x="4413" y="10312"/>
                  </a:lnTo>
                  <a:cubicBezTo>
                    <a:pt x="4413" y="10312"/>
                    <a:pt x="4666" y="10420"/>
                    <a:pt x="4842" y="10458"/>
                  </a:cubicBezTo>
                  <a:lnTo>
                    <a:pt x="4865" y="10496"/>
                  </a:lnTo>
                  <a:cubicBezTo>
                    <a:pt x="4904" y="10504"/>
                    <a:pt x="4896" y="10458"/>
                    <a:pt x="4942" y="10496"/>
                  </a:cubicBezTo>
                  <a:lnTo>
                    <a:pt x="4911" y="10504"/>
                  </a:lnTo>
                  <a:lnTo>
                    <a:pt x="4973" y="10504"/>
                  </a:lnTo>
                  <a:cubicBezTo>
                    <a:pt x="5601" y="10718"/>
                    <a:pt x="6298" y="10910"/>
                    <a:pt x="7125" y="10948"/>
                  </a:cubicBezTo>
                  <a:cubicBezTo>
                    <a:pt x="7524" y="10964"/>
                    <a:pt x="7976" y="10925"/>
                    <a:pt x="8389" y="10841"/>
                  </a:cubicBezTo>
                  <a:cubicBezTo>
                    <a:pt x="8803" y="10749"/>
                    <a:pt x="9186" y="10611"/>
                    <a:pt x="9546" y="10450"/>
                  </a:cubicBezTo>
                  <a:lnTo>
                    <a:pt x="9561" y="10420"/>
                  </a:lnTo>
                  <a:cubicBezTo>
                    <a:pt x="9768" y="10351"/>
                    <a:pt x="9937" y="10197"/>
                    <a:pt x="10128" y="10121"/>
                  </a:cubicBezTo>
                  <a:cubicBezTo>
                    <a:pt x="10159" y="10098"/>
                    <a:pt x="10167" y="10044"/>
                    <a:pt x="10190" y="10075"/>
                  </a:cubicBezTo>
                  <a:cubicBezTo>
                    <a:pt x="10205" y="10044"/>
                    <a:pt x="10274" y="9991"/>
                    <a:pt x="10328" y="9983"/>
                  </a:cubicBezTo>
                  <a:lnTo>
                    <a:pt x="10351" y="9945"/>
                  </a:lnTo>
                  <a:cubicBezTo>
                    <a:pt x="10404" y="9906"/>
                    <a:pt x="10473" y="9876"/>
                    <a:pt x="10519" y="9807"/>
                  </a:cubicBezTo>
                  <a:cubicBezTo>
                    <a:pt x="10825" y="9638"/>
                    <a:pt x="11055" y="9355"/>
                    <a:pt x="11346" y="9163"/>
                  </a:cubicBezTo>
                  <a:lnTo>
                    <a:pt x="11354" y="9117"/>
                  </a:lnTo>
                  <a:cubicBezTo>
                    <a:pt x="11415" y="9102"/>
                    <a:pt x="11492" y="9025"/>
                    <a:pt x="11492" y="8987"/>
                  </a:cubicBezTo>
                  <a:lnTo>
                    <a:pt x="11530" y="8987"/>
                  </a:lnTo>
                  <a:cubicBezTo>
                    <a:pt x="11515" y="8933"/>
                    <a:pt x="11561" y="8926"/>
                    <a:pt x="11584" y="8918"/>
                  </a:cubicBezTo>
                  <a:cubicBezTo>
                    <a:pt x="11622" y="8834"/>
                    <a:pt x="11699" y="8757"/>
                    <a:pt x="11783" y="8658"/>
                  </a:cubicBezTo>
                  <a:lnTo>
                    <a:pt x="11814" y="8681"/>
                  </a:lnTo>
                  <a:cubicBezTo>
                    <a:pt x="11837" y="8658"/>
                    <a:pt x="11806" y="8619"/>
                    <a:pt x="11860" y="8604"/>
                  </a:cubicBezTo>
                  <a:lnTo>
                    <a:pt x="11844" y="8589"/>
                  </a:lnTo>
                  <a:cubicBezTo>
                    <a:pt x="11852" y="8566"/>
                    <a:pt x="11890" y="8550"/>
                    <a:pt x="11890" y="8512"/>
                  </a:cubicBezTo>
                  <a:lnTo>
                    <a:pt x="11913" y="8535"/>
                  </a:lnTo>
                  <a:cubicBezTo>
                    <a:pt x="11921" y="8497"/>
                    <a:pt x="11952" y="8435"/>
                    <a:pt x="11975" y="8397"/>
                  </a:cubicBezTo>
                  <a:cubicBezTo>
                    <a:pt x="12013" y="8397"/>
                    <a:pt x="11967" y="8435"/>
                    <a:pt x="11967" y="8466"/>
                  </a:cubicBezTo>
                  <a:cubicBezTo>
                    <a:pt x="12013" y="8359"/>
                    <a:pt x="12074" y="8267"/>
                    <a:pt x="12128" y="8160"/>
                  </a:cubicBezTo>
                  <a:lnTo>
                    <a:pt x="12181" y="8144"/>
                  </a:lnTo>
                  <a:cubicBezTo>
                    <a:pt x="12197" y="8167"/>
                    <a:pt x="12181" y="8114"/>
                    <a:pt x="12151" y="8144"/>
                  </a:cubicBezTo>
                  <a:cubicBezTo>
                    <a:pt x="12158" y="8083"/>
                    <a:pt x="12189" y="8045"/>
                    <a:pt x="12204" y="7976"/>
                  </a:cubicBezTo>
                  <a:cubicBezTo>
                    <a:pt x="12235" y="7991"/>
                    <a:pt x="12266" y="7922"/>
                    <a:pt x="12258" y="7968"/>
                  </a:cubicBezTo>
                  <a:cubicBezTo>
                    <a:pt x="12281" y="7953"/>
                    <a:pt x="12243" y="7922"/>
                    <a:pt x="12312" y="7892"/>
                  </a:cubicBezTo>
                  <a:cubicBezTo>
                    <a:pt x="12312" y="7846"/>
                    <a:pt x="12281" y="7899"/>
                    <a:pt x="12273" y="7914"/>
                  </a:cubicBezTo>
                  <a:cubicBezTo>
                    <a:pt x="12281" y="7846"/>
                    <a:pt x="12342" y="7807"/>
                    <a:pt x="12350" y="7731"/>
                  </a:cubicBezTo>
                  <a:lnTo>
                    <a:pt x="12358" y="7761"/>
                  </a:lnTo>
                  <a:cubicBezTo>
                    <a:pt x="12381" y="7746"/>
                    <a:pt x="12373" y="7723"/>
                    <a:pt x="12396" y="7723"/>
                  </a:cubicBezTo>
                  <a:cubicBezTo>
                    <a:pt x="12358" y="7723"/>
                    <a:pt x="12411" y="7685"/>
                    <a:pt x="12396" y="7646"/>
                  </a:cubicBezTo>
                  <a:cubicBezTo>
                    <a:pt x="12526" y="7531"/>
                    <a:pt x="12496" y="7309"/>
                    <a:pt x="12626" y="7225"/>
                  </a:cubicBezTo>
                  <a:cubicBezTo>
                    <a:pt x="12588" y="7164"/>
                    <a:pt x="12649" y="7087"/>
                    <a:pt x="12656" y="7033"/>
                  </a:cubicBezTo>
                  <a:cubicBezTo>
                    <a:pt x="12687" y="7049"/>
                    <a:pt x="12626" y="7110"/>
                    <a:pt x="12641" y="7148"/>
                  </a:cubicBezTo>
                  <a:lnTo>
                    <a:pt x="12679" y="7118"/>
                  </a:lnTo>
                  <a:cubicBezTo>
                    <a:pt x="12664" y="7171"/>
                    <a:pt x="12679" y="7240"/>
                    <a:pt x="12656" y="7286"/>
                  </a:cubicBezTo>
                  <a:cubicBezTo>
                    <a:pt x="12610" y="7248"/>
                    <a:pt x="12595" y="7417"/>
                    <a:pt x="12580" y="7440"/>
                  </a:cubicBezTo>
                  <a:cubicBezTo>
                    <a:pt x="12656" y="7363"/>
                    <a:pt x="12725" y="7194"/>
                    <a:pt x="12718" y="7079"/>
                  </a:cubicBezTo>
                  <a:lnTo>
                    <a:pt x="12725" y="7118"/>
                  </a:lnTo>
                  <a:cubicBezTo>
                    <a:pt x="12741" y="7056"/>
                    <a:pt x="12794" y="6957"/>
                    <a:pt x="12741" y="6926"/>
                  </a:cubicBezTo>
                  <a:cubicBezTo>
                    <a:pt x="12741" y="6888"/>
                    <a:pt x="12771" y="6919"/>
                    <a:pt x="12794" y="6896"/>
                  </a:cubicBezTo>
                  <a:cubicBezTo>
                    <a:pt x="12802" y="6781"/>
                    <a:pt x="12817" y="6727"/>
                    <a:pt x="12833" y="6597"/>
                  </a:cubicBezTo>
                  <a:cubicBezTo>
                    <a:pt x="12879" y="6467"/>
                    <a:pt x="12925" y="6329"/>
                    <a:pt x="12917" y="6175"/>
                  </a:cubicBezTo>
                  <a:cubicBezTo>
                    <a:pt x="12948" y="6099"/>
                    <a:pt x="12955" y="5969"/>
                    <a:pt x="12932" y="5907"/>
                  </a:cubicBezTo>
                  <a:cubicBezTo>
                    <a:pt x="13001" y="5739"/>
                    <a:pt x="12925" y="5425"/>
                    <a:pt x="13040" y="5195"/>
                  </a:cubicBezTo>
                  <a:cubicBezTo>
                    <a:pt x="12955" y="5241"/>
                    <a:pt x="13009" y="5042"/>
                    <a:pt x="12948" y="5049"/>
                  </a:cubicBezTo>
                  <a:cubicBezTo>
                    <a:pt x="12955" y="5003"/>
                    <a:pt x="12886" y="4934"/>
                    <a:pt x="12932" y="4888"/>
                  </a:cubicBezTo>
                  <a:cubicBezTo>
                    <a:pt x="12879" y="4666"/>
                    <a:pt x="12856" y="4452"/>
                    <a:pt x="12871" y="4214"/>
                  </a:cubicBezTo>
                  <a:cubicBezTo>
                    <a:pt x="12840" y="4184"/>
                    <a:pt x="12817" y="4161"/>
                    <a:pt x="12802" y="4176"/>
                  </a:cubicBezTo>
                  <a:cubicBezTo>
                    <a:pt x="12787" y="4138"/>
                    <a:pt x="12787" y="4107"/>
                    <a:pt x="12802" y="4061"/>
                  </a:cubicBezTo>
                  <a:cubicBezTo>
                    <a:pt x="12764" y="4030"/>
                    <a:pt x="12764" y="4007"/>
                    <a:pt x="12756" y="3969"/>
                  </a:cubicBezTo>
                  <a:cubicBezTo>
                    <a:pt x="12718" y="3969"/>
                    <a:pt x="12718" y="3931"/>
                    <a:pt x="12679" y="3915"/>
                  </a:cubicBezTo>
                  <a:lnTo>
                    <a:pt x="12695" y="3977"/>
                  </a:lnTo>
                  <a:cubicBezTo>
                    <a:pt x="12610" y="3854"/>
                    <a:pt x="12526" y="3670"/>
                    <a:pt x="12503" y="3517"/>
                  </a:cubicBezTo>
                  <a:cubicBezTo>
                    <a:pt x="12457" y="3525"/>
                    <a:pt x="12427" y="3479"/>
                    <a:pt x="12411" y="3433"/>
                  </a:cubicBezTo>
                  <a:cubicBezTo>
                    <a:pt x="12273" y="3379"/>
                    <a:pt x="12181" y="3303"/>
                    <a:pt x="12090" y="3211"/>
                  </a:cubicBezTo>
                  <a:lnTo>
                    <a:pt x="12105" y="3149"/>
                  </a:lnTo>
                  <a:cubicBezTo>
                    <a:pt x="12074" y="3180"/>
                    <a:pt x="12044" y="3103"/>
                    <a:pt x="12005" y="3088"/>
                  </a:cubicBezTo>
                  <a:lnTo>
                    <a:pt x="12028" y="3073"/>
                  </a:lnTo>
                  <a:cubicBezTo>
                    <a:pt x="11959" y="2988"/>
                    <a:pt x="11898" y="2904"/>
                    <a:pt x="11814" y="2858"/>
                  </a:cubicBezTo>
                  <a:cubicBezTo>
                    <a:pt x="11745" y="2759"/>
                    <a:pt x="11661" y="2636"/>
                    <a:pt x="11553" y="2575"/>
                  </a:cubicBezTo>
                  <a:cubicBezTo>
                    <a:pt x="11530" y="2498"/>
                    <a:pt x="11400" y="2406"/>
                    <a:pt x="11346" y="2360"/>
                  </a:cubicBezTo>
                  <a:cubicBezTo>
                    <a:pt x="11262" y="2284"/>
                    <a:pt x="11186" y="2215"/>
                    <a:pt x="11086" y="2169"/>
                  </a:cubicBezTo>
                  <a:cubicBezTo>
                    <a:pt x="11094" y="2192"/>
                    <a:pt x="11078" y="2207"/>
                    <a:pt x="11071" y="2222"/>
                  </a:cubicBezTo>
                  <a:lnTo>
                    <a:pt x="11025" y="2176"/>
                  </a:lnTo>
                  <a:cubicBezTo>
                    <a:pt x="11032" y="2215"/>
                    <a:pt x="11048" y="2222"/>
                    <a:pt x="11040" y="2253"/>
                  </a:cubicBezTo>
                  <a:cubicBezTo>
                    <a:pt x="11094" y="2268"/>
                    <a:pt x="11071" y="2345"/>
                    <a:pt x="11117" y="2345"/>
                  </a:cubicBezTo>
                  <a:lnTo>
                    <a:pt x="11109" y="2406"/>
                  </a:lnTo>
                  <a:cubicBezTo>
                    <a:pt x="11140" y="2445"/>
                    <a:pt x="11163" y="2491"/>
                    <a:pt x="11186" y="2529"/>
                  </a:cubicBezTo>
                  <a:cubicBezTo>
                    <a:pt x="11140" y="2498"/>
                    <a:pt x="11124" y="2483"/>
                    <a:pt x="11063" y="2452"/>
                  </a:cubicBezTo>
                  <a:cubicBezTo>
                    <a:pt x="11155" y="2613"/>
                    <a:pt x="11277" y="2835"/>
                    <a:pt x="11446" y="2981"/>
                  </a:cubicBezTo>
                  <a:lnTo>
                    <a:pt x="11461" y="3034"/>
                  </a:lnTo>
                  <a:lnTo>
                    <a:pt x="11492" y="3019"/>
                  </a:lnTo>
                  <a:lnTo>
                    <a:pt x="11538" y="3073"/>
                  </a:lnTo>
                  <a:cubicBezTo>
                    <a:pt x="11507" y="3134"/>
                    <a:pt x="11622" y="3172"/>
                    <a:pt x="11684" y="3188"/>
                  </a:cubicBezTo>
                  <a:cubicBezTo>
                    <a:pt x="11676" y="3218"/>
                    <a:pt x="11645" y="3203"/>
                    <a:pt x="11615" y="3188"/>
                  </a:cubicBezTo>
                  <a:lnTo>
                    <a:pt x="11615" y="3249"/>
                  </a:lnTo>
                  <a:cubicBezTo>
                    <a:pt x="11576" y="3226"/>
                    <a:pt x="11584" y="3211"/>
                    <a:pt x="11546" y="3203"/>
                  </a:cubicBezTo>
                  <a:cubicBezTo>
                    <a:pt x="11538" y="3218"/>
                    <a:pt x="11599" y="3218"/>
                    <a:pt x="11576" y="3249"/>
                  </a:cubicBezTo>
                  <a:lnTo>
                    <a:pt x="11622" y="3257"/>
                  </a:lnTo>
                  <a:lnTo>
                    <a:pt x="11638" y="3287"/>
                  </a:lnTo>
                  <a:lnTo>
                    <a:pt x="11569" y="3287"/>
                  </a:lnTo>
                  <a:lnTo>
                    <a:pt x="11546" y="3264"/>
                  </a:lnTo>
                  <a:cubicBezTo>
                    <a:pt x="11584" y="3264"/>
                    <a:pt x="11530" y="3218"/>
                    <a:pt x="11507" y="3203"/>
                  </a:cubicBezTo>
                  <a:lnTo>
                    <a:pt x="11530" y="3165"/>
                  </a:lnTo>
                  <a:cubicBezTo>
                    <a:pt x="11484" y="3111"/>
                    <a:pt x="11423" y="3126"/>
                    <a:pt x="11377" y="3073"/>
                  </a:cubicBezTo>
                  <a:cubicBezTo>
                    <a:pt x="11392" y="3057"/>
                    <a:pt x="11446" y="3103"/>
                    <a:pt x="11469" y="3111"/>
                  </a:cubicBezTo>
                  <a:lnTo>
                    <a:pt x="11408" y="3065"/>
                  </a:lnTo>
                  <a:cubicBezTo>
                    <a:pt x="11385" y="2988"/>
                    <a:pt x="11308" y="2943"/>
                    <a:pt x="11255" y="2897"/>
                  </a:cubicBezTo>
                  <a:cubicBezTo>
                    <a:pt x="11255" y="2943"/>
                    <a:pt x="11316" y="2958"/>
                    <a:pt x="11354" y="2996"/>
                  </a:cubicBezTo>
                  <a:cubicBezTo>
                    <a:pt x="11293" y="2996"/>
                    <a:pt x="11232" y="2920"/>
                    <a:pt x="11239" y="2866"/>
                  </a:cubicBezTo>
                  <a:cubicBezTo>
                    <a:pt x="11186" y="2828"/>
                    <a:pt x="11140" y="2782"/>
                    <a:pt x="11124" y="2720"/>
                  </a:cubicBezTo>
                  <a:cubicBezTo>
                    <a:pt x="10971" y="2590"/>
                    <a:pt x="10917" y="2414"/>
                    <a:pt x="10772" y="2268"/>
                  </a:cubicBezTo>
                  <a:cubicBezTo>
                    <a:pt x="10764" y="2322"/>
                    <a:pt x="10803" y="2345"/>
                    <a:pt x="10780" y="2406"/>
                  </a:cubicBezTo>
                  <a:cubicBezTo>
                    <a:pt x="10810" y="2445"/>
                    <a:pt x="10833" y="2483"/>
                    <a:pt x="10818" y="2529"/>
                  </a:cubicBezTo>
                  <a:lnTo>
                    <a:pt x="10848" y="2537"/>
                  </a:lnTo>
                  <a:cubicBezTo>
                    <a:pt x="10833" y="2590"/>
                    <a:pt x="10879" y="2605"/>
                    <a:pt x="10879" y="2636"/>
                  </a:cubicBezTo>
                  <a:lnTo>
                    <a:pt x="10833" y="2628"/>
                  </a:lnTo>
                  <a:cubicBezTo>
                    <a:pt x="10833" y="2674"/>
                    <a:pt x="10871" y="2705"/>
                    <a:pt x="10879" y="2743"/>
                  </a:cubicBezTo>
                  <a:cubicBezTo>
                    <a:pt x="10879" y="2782"/>
                    <a:pt x="10848" y="2743"/>
                    <a:pt x="10841" y="2759"/>
                  </a:cubicBezTo>
                  <a:cubicBezTo>
                    <a:pt x="10848" y="2828"/>
                    <a:pt x="10910" y="2835"/>
                    <a:pt x="10948" y="2897"/>
                  </a:cubicBezTo>
                  <a:cubicBezTo>
                    <a:pt x="10925" y="2920"/>
                    <a:pt x="10871" y="2866"/>
                    <a:pt x="10917" y="2843"/>
                  </a:cubicBezTo>
                  <a:lnTo>
                    <a:pt x="10917" y="2881"/>
                  </a:lnTo>
                  <a:lnTo>
                    <a:pt x="10848" y="2866"/>
                  </a:lnTo>
                  <a:cubicBezTo>
                    <a:pt x="10879" y="2881"/>
                    <a:pt x="10856" y="2912"/>
                    <a:pt x="10894" y="2912"/>
                  </a:cubicBezTo>
                  <a:lnTo>
                    <a:pt x="10879" y="2943"/>
                  </a:lnTo>
                  <a:cubicBezTo>
                    <a:pt x="10917" y="2981"/>
                    <a:pt x="10933" y="3027"/>
                    <a:pt x="10956" y="3073"/>
                  </a:cubicBezTo>
                  <a:lnTo>
                    <a:pt x="11002" y="3057"/>
                  </a:lnTo>
                  <a:lnTo>
                    <a:pt x="11040" y="3088"/>
                  </a:lnTo>
                  <a:lnTo>
                    <a:pt x="10994" y="3142"/>
                  </a:lnTo>
                  <a:cubicBezTo>
                    <a:pt x="10956" y="3088"/>
                    <a:pt x="10871" y="3027"/>
                    <a:pt x="10818" y="3027"/>
                  </a:cubicBezTo>
                  <a:cubicBezTo>
                    <a:pt x="10764" y="2943"/>
                    <a:pt x="10703" y="2866"/>
                    <a:pt x="10680" y="2766"/>
                  </a:cubicBezTo>
                  <a:cubicBezTo>
                    <a:pt x="10649" y="2805"/>
                    <a:pt x="10626" y="2743"/>
                    <a:pt x="10611" y="2705"/>
                  </a:cubicBezTo>
                  <a:lnTo>
                    <a:pt x="10649" y="2751"/>
                  </a:lnTo>
                  <a:cubicBezTo>
                    <a:pt x="10657" y="2705"/>
                    <a:pt x="10588" y="2682"/>
                    <a:pt x="10565" y="2644"/>
                  </a:cubicBezTo>
                  <a:cubicBezTo>
                    <a:pt x="10565" y="2605"/>
                    <a:pt x="10603" y="2644"/>
                    <a:pt x="10580" y="2613"/>
                  </a:cubicBezTo>
                  <a:cubicBezTo>
                    <a:pt x="10542" y="2628"/>
                    <a:pt x="10496" y="2529"/>
                    <a:pt x="10473" y="2475"/>
                  </a:cubicBezTo>
                  <a:cubicBezTo>
                    <a:pt x="10419" y="2445"/>
                    <a:pt x="10419" y="2383"/>
                    <a:pt x="10373" y="2337"/>
                  </a:cubicBezTo>
                  <a:cubicBezTo>
                    <a:pt x="10335" y="2345"/>
                    <a:pt x="10389" y="2399"/>
                    <a:pt x="10389" y="2414"/>
                  </a:cubicBezTo>
                  <a:cubicBezTo>
                    <a:pt x="10343" y="2376"/>
                    <a:pt x="10243" y="2268"/>
                    <a:pt x="10243" y="2169"/>
                  </a:cubicBezTo>
                  <a:cubicBezTo>
                    <a:pt x="10167" y="2130"/>
                    <a:pt x="10128" y="1901"/>
                    <a:pt x="10029" y="1916"/>
                  </a:cubicBezTo>
                  <a:cubicBezTo>
                    <a:pt x="10013" y="1862"/>
                    <a:pt x="9960" y="1862"/>
                    <a:pt x="9960" y="1801"/>
                  </a:cubicBezTo>
                  <a:lnTo>
                    <a:pt x="10006" y="1809"/>
                  </a:lnTo>
                  <a:cubicBezTo>
                    <a:pt x="9922" y="1709"/>
                    <a:pt x="9814" y="1610"/>
                    <a:pt x="9730" y="1640"/>
                  </a:cubicBezTo>
                  <a:cubicBezTo>
                    <a:pt x="9722" y="1678"/>
                    <a:pt x="9730" y="1732"/>
                    <a:pt x="9692" y="1724"/>
                  </a:cubicBezTo>
                  <a:cubicBezTo>
                    <a:pt x="9692" y="1801"/>
                    <a:pt x="9738" y="1901"/>
                    <a:pt x="9684" y="1947"/>
                  </a:cubicBezTo>
                  <a:cubicBezTo>
                    <a:pt x="9730" y="1962"/>
                    <a:pt x="9738" y="2023"/>
                    <a:pt x="9776" y="2016"/>
                  </a:cubicBezTo>
                  <a:lnTo>
                    <a:pt x="9761" y="1985"/>
                  </a:lnTo>
                  <a:lnTo>
                    <a:pt x="9799" y="1993"/>
                  </a:lnTo>
                  <a:cubicBezTo>
                    <a:pt x="9784" y="2023"/>
                    <a:pt x="9784" y="2039"/>
                    <a:pt x="9799" y="2062"/>
                  </a:cubicBezTo>
                  <a:cubicBezTo>
                    <a:pt x="9799" y="2092"/>
                    <a:pt x="9776" y="2092"/>
                    <a:pt x="9761" y="2069"/>
                  </a:cubicBezTo>
                  <a:lnTo>
                    <a:pt x="9784" y="2100"/>
                  </a:lnTo>
                  <a:cubicBezTo>
                    <a:pt x="9768" y="2169"/>
                    <a:pt x="9845" y="2253"/>
                    <a:pt x="9899" y="2322"/>
                  </a:cubicBezTo>
                  <a:cubicBezTo>
                    <a:pt x="9891" y="2422"/>
                    <a:pt x="9998" y="2483"/>
                    <a:pt x="10075" y="2552"/>
                  </a:cubicBezTo>
                  <a:lnTo>
                    <a:pt x="10067" y="2567"/>
                  </a:lnTo>
                  <a:cubicBezTo>
                    <a:pt x="9990" y="2559"/>
                    <a:pt x="9952" y="2483"/>
                    <a:pt x="9891" y="2452"/>
                  </a:cubicBezTo>
                  <a:lnTo>
                    <a:pt x="9891" y="2514"/>
                  </a:lnTo>
                  <a:cubicBezTo>
                    <a:pt x="10006" y="2605"/>
                    <a:pt x="10029" y="2705"/>
                    <a:pt x="10121" y="2805"/>
                  </a:cubicBezTo>
                  <a:lnTo>
                    <a:pt x="10113" y="2828"/>
                  </a:lnTo>
                  <a:cubicBezTo>
                    <a:pt x="10082" y="2789"/>
                    <a:pt x="10029" y="2728"/>
                    <a:pt x="9990" y="2720"/>
                  </a:cubicBezTo>
                  <a:cubicBezTo>
                    <a:pt x="9975" y="2751"/>
                    <a:pt x="10006" y="2759"/>
                    <a:pt x="10006" y="2789"/>
                  </a:cubicBezTo>
                  <a:cubicBezTo>
                    <a:pt x="10029" y="2766"/>
                    <a:pt x="10044" y="2789"/>
                    <a:pt x="10036" y="2820"/>
                  </a:cubicBezTo>
                  <a:lnTo>
                    <a:pt x="10082" y="2797"/>
                  </a:lnTo>
                  <a:cubicBezTo>
                    <a:pt x="10090" y="2843"/>
                    <a:pt x="10159" y="2935"/>
                    <a:pt x="10190" y="2897"/>
                  </a:cubicBezTo>
                  <a:cubicBezTo>
                    <a:pt x="10220" y="2904"/>
                    <a:pt x="10159" y="2912"/>
                    <a:pt x="10190" y="2943"/>
                  </a:cubicBezTo>
                  <a:lnTo>
                    <a:pt x="10151" y="2943"/>
                  </a:lnTo>
                  <a:cubicBezTo>
                    <a:pt x="10159" y="2973"/>
                    <a:pt x="10220" y="2981"/>
                    <a:pt x="10228" y="2958"/>
                  </a:cubicBezTo>
                  <a:lnTo>
                    <a:pt x="10205" y="3019"/>
                  </a:lnTo>
                  <a:cubicBezTo>
                    <a:pt x="10243" y="3050"/>
                    <a:pt x="10243" y="3019"/>
                    <a:pt x="10274" y="3034"/>
                  </a:cubicBezTo>
                  <a:lnTo>
                    <a:pt x="10259" y="3065"/>
                  </a:lnTo>
                  <a:cubicBezTo>
                    <a:pt x="10259" y="3103"/>
                    <a:pt x="10297" y="3073"/>
                    <a:pt x="10305" y="3088"/>
                  </a:cubicBezTo>
                  <a:lnTo>
                    <a:pt x="10297" y="3142"/>
                  </a:lnTo>
                  <a:cubicBezTo>
                    <a:pt x="10266" y="3134"/>
                    <a:pt x="10266" y="3111"/>
                    <a:pt x="10243" y="3103"/>
                  </a:cubicBezTo>
                  <a:cubicBezTo>
                    <a:pt x="10243" y="3149"/>
                    <a:pt x="10297" y="3165"/>
                    <a:pt x="10312" y="3142"/>
                  </a:cubicBezTo>
                  <a:cubicBezTo>
                    <a:pt x="10343" y="3188"/>
                    <a:pt x="10373" y="3241"/>
                    <a:pt x="10427" y="3249"/>
                  </a:cubicBezTo>
                  <a:cubicBezTo>
                    <a:pt x="10427" y="3295"/>
                    <a:pt x="10396" y="3257"/>
                    <a:pt x="10389" y="3287"/>
                  </a:cubicBezTo>
                  <a:lnTo>
                    <a:pt x="10320" y="3211"/>
                  </a:lnTo>
                  <a:cubicBezTo>
                    <a:pt x="10312" y="3249"/>
                    <a:pt x="10297" y="3257"/>
                    <a:pt x="10259" y="3241"/>
                  </a:cubicBezTo>
                  <a:lnTo>
                    <a:pt x="10297" y="3264"/>
                  </a:lnTo>
                  <a:cubicBezTo>
                    <a:pt x="10266" y="3287"/>
                    <a:pt x="10312" y="3303"/>
                    <a:pt x="10282" y="3326"/>
                  </a:cubicBezTo>
                  <a:cubicBezTo>
                    <a:pt x="10335" y="3356"/>
                    <a:pt x="10351" y="3395"/>
                    <a:pt x="10381" y="3440"/>
                  </a:cubicBezTo>
                  <a:lnTo>
                    <a:pt x="10351" y="3395"/>
                  </a:lnTo>
                  <a:lnTo>
                    <a:pt x="10343" y="3395"/>
                  </a:lnTo>
                  <a:lnTo>
                    <a:pt x="10320" y="3379"/>
                  </a:lnTo>
                  <a:cubicBezTo>
                    <a:pt x="10312" y="3418"/>
                    <a:pt x="10351" y="3440"/>
                    <a:pt x="10381" y="3471"/>
                  </a:cubicBezTo>
                  <a:lnTo>
                    <a:pt x="10320" y="3517"/>
                  </a:lnTo>
                  <a:cubicBezTo>
                    <a:pt x="10351" y="3517"/>
                    <a:pt x="10343" y="3525"/>
                    <a:pt x="10381" y="3548"/>
                  </a:cubicBezTo>
                  <a:cubicBezTo>
                    <a:pt x="10381" y="3571"/>
                    <a:pt x="10358" y="3571"/>
                    <a:pt x="10358" y="3601"/>
                  </a:cubicBezTo>
                  <a:lnTo>
                    <a:pt x="10396" y="3609"/>
                  </a:lnTo>
                  <a:cubicBezTo>
                    <a:pt x="10396" y="3640"/>
                    <a:pt x="10381" y="3624"/>
                    <a:pt x="10381" y="3663"/>
                  </a:cubicBezTo>
                  <a:cubicBezTo>
                    <a:pt x="10419" y="3701"/>
                    <a:pt x="10435" y="3747"/>
                    <a:pt x="10458" y="3785"/>
                  </a:cubicBezTo>
                  <a:cubicBezTo>
                    <a:pt x="10450" y="3816"/>
                    <a:pt x="10435" y="3778"/>
                    <a:pt x="10396" y="3762"/>
                  </a:cubicBezTo>
                  <a:cubicBezTo>
                    <a:pt x="10396" y="3793"/>
                    <a:pt x="10435" y="3801"/>
                    <a:pt x="10427" y="3831"/>
                  </a:cubicBezTo>
                  <a:lnTo>
                    <a:pt x="10458" y="3824"/>
                  </a:lnTo>
                  <a:cubicBezTo>
                    <a:pt x="10496" y="3938"/>
                    <a:pt x="10603" y="4023"/>
                    <a:pt x="10642" y="4130"/>
                  </a:cubicBezTo>
                  <a:lnTo>
                    <a:pt x="10649" y="4099"/>
                  </a:lnTo>
                  <a:lnTo>
                    <a:pt x="10703" y="4138"/>
                  </a:lnTo>
                  <a:cubicBezTo>
                    <a:pt x="10642" y="4214"/>
                    <a:pt x="10810" y="4276"/>
                    <a:pt x="10818" y="4322"/>
                  </a:cubicBezTo>
                  <a:cubicBezTo>
                    <a:pt x="10734" y="4352"/>
                    <a:pt x="10726" y="4276"/>
                    <a:pt x="10657" y="4222"/>
                  </a:cubicBezTo>
                  <a:cubicBezTo>
                    <a:pt x="10657" y="4260"/>
                    <a:pt x="10718" y="4283"/>
                    <a:pt x="10688" y="4314"/>
                  </a:cubicBezTo>
                  <a:lnTo>
                    <a:pt x="10741" y="4329"/>
                  </a:lnTo>
                  <a:lnTo>
                    <a:pt x="10726" y="4360"/>
                  </a:lnTo>
                  <a:lnTo>
                    <a:pt x="10688" y="4314"/>
                  </a:lnTo>
                  <a:lnTo>
                    <a:pt x="10642" y="4314"/>
                  </a:lnTo>
                  <a:cubicBezTo>
                    <a:pt x="10611" y="4360"/>
                    <a:pt x="10726" y="4352"/>
                    <a:pt x="10695" y="4398"/>
                  </a:cubicBezTo>
                  <a:cubicBezTo>
                    <a:pt x="10741" y="4406"/>
                    <a:pt x="10780" y="4413"/>
                    <a:pt x="10818" y="4429"/>
                  </a:cubicBezTo>
                  <a:cubicBezTo>
                    <a:pt x="10818" y="4452"/>
                    <a:pt x="10795" y="4452"/>
                    <a:pt x="10780" y="4444"/>
                  </a:cubicBezTo>
                  <a:cubicBezTo>
                    <a:pt x="10764" y="4475"/>
                    <a:pt x="10795" y="4482"/>
                    <a:pt x="10795" y="4490"/>
                  </a:cubicBezTo>
                  <a:lnTo>
                    <a:pt x="10841" y="4490"/>
                  </a:lnTo>
                  <a:lnTo>
                    <a:pt x="10841" y="4467"/>
                  </a:lnTo>
                  <a:lnTo>
                    <a:pt x="10856" y="4505"/>
                  </a:lnTo>
                  <a:lnTo>
                    <a:pt x="10917" y="4513"/>
                  </a:lnTo>
                  <a:cubicBezTo>
                    <a:pt x="10887" y="4528"/>
                    <a:pt x="10887" y="4521"/>
                    <a:pt x="10894" y="4544"/>
                  </a:cubicBezTo>
                  <a:lnTo>
                    <a:pt x="10856" y="4559"/>
                  </a:lnTo>
                  <a:cubicBezTo>
                    <a:pt x="10917" y="4544"/>
                    <a:pt x="10910" y="4559"/>
                    <a:pt x="10956" y="4559"/>
                  </a:cubicBezTo>
                  <a:lnTo>
                    <a:pt x="10933" y="4590"/>
                  </a:lnTo>
                  <a:cubicBezTo>
                    <a:pt x="10994" y="4582"/>
                    <a:pt x="11002" y="4590"/>
                    <a:pt x="11040" y="4590"/>
                  </a:cubicBezTo>
                  <a:lnTo>
                    <a:pt x="10994" y="4590"/>
                  </a:lnTo>
                  <a:cubicBezTo>
                    <a:pt x="11002" y="4597"/>
                    <a:pt x="11078" y="4620"/>
                    <a:pt x="11124" y="4628"/>
                  </a:cubicBezTo>
                  <a:cubicBezTo>
                    <a:pt x="11140" y="4597"/>
                    <a:pt x="11063" y="4597"/>
                    <a:pt x="11040" y="4590"/>
                  </a:cubicBezTo>
                  <a:lnTo>
                    <a:pt x="11071" y="4582"/>
                  </a:lnTo>
                  <a:lnTo>
                    <a:pt x="11032" y="4582"/>
                  </a:lnTo>
                  <a:cubicBezTo>
                    <a:pt x="11071" y="4551"/>
                    <a:pt x="10933" y="4567"/>
                    <a:pt x="10994" y="4521"/>
                  </a:cubicBezTo>
                  <a:cubicBezTo>
                    <a:pt x="11071" y="4513"/>
                    <a:pt x="11078" y="4544"/>
                    <a:pt x="11071" y="4559"/>
                  </a:cubicBezTo>
                  <a:cubicBezTo>
                    <a:pt x="11155" y="4559"/>
                    <a:pt x="11155" y="4597"/>
                    <a:pt x="11163" y="4636"/>
                  </a:cubicBezTo>
                  <a:cubicBezTo>
                    <a:pt x="11124" y="4628"/>
                    <a:pt x="11101" y="4628"/>
                    <a:pt x="11063" y="4628"/>
                  </a:cubicBezTo>
                  <a:lnTo>
                    <a:pt x="11101" y="4643"/>
                  </a:lnTo>
                  <a:cubicBezTo>
                    <a:pt x="11032" y="4674"/>
                    <a:pt x="11140" y="4682"/>
                    <a:pt x="11078" y="4720"/>
                  </a:cubicBezTo>
                  <a:cubicBezTo>
                    <a:pt x="11109" y="4758"/>
                    <a:pt x="11101" y="4751"/>
                    <a:pt x="11117" y="4789"/>
                  </a:cubicBezTo>
                  <a:lnTo>
                    <a:pt x="11147" y="4789"/>
                  </a:lnTo>
                  <a:lnTo>
                    <a:pt x="11163" y="4827"/>
                  </a:lnTo>
                  <a:lnTo>
                    <a:pt x="11140" y="4812"/>
                  </a:lnTo>
                  <a:cubicBezTo>
                    <a:pt x="11109" y="4812"/>
                    <a:pt x="11140" y="4865"/>
                    <a:pt x="11163" y="4865"/>
                  </a:cubicBezTo>
                  <a:cubicBezTo>
                    <a:pt x="11155" y="4888"/>
                    <a:pt x="11186" y="4911"/>
                    <a:pt x="11147" y="4927"/>
                  </a:cubicBezTo>
                  <a:cubicBezTo>
                    <a:pt x="11140" y="4950"/>
                    <a:pt x="11193" y="4988"/>
                    <a:pt x="11163" y="5019"/>
                  </a:cubicBezTo>
                  <a:cubicBezTo>
                    <a:pt x="11124" y="5026"/>
                    <a:pt x="11101" y="4988"/>
                    <a:pt x="11071" y="4973"/>
                  </a:cubicBezTo>
                  <a:cubicBezTo>
                    <a:pt x="11071" y="5011"/>
                    <a:pt x="11109" y="5042"/>
                    <a:pt x="11086" y="5095"/>
                  </a:cubicBezTo>
                  <a:cubicBezTo>
                    <a:pt x="11063" y="5118"/>
                    <a:pt x="11063" y="5095"/>
                    <a:pt x="11063" y="5126"/>
                  </a:cubicBezTo>
                  <a:lnTo>
                    <a:pt x="11101" y="5118"/>
                  </a:lnTo>
                  <a:lnTo>
                    <a:pt x="11109" y="5057"/>
                  </a:lnTo>
                  <a:cubicBezTo>
                    <a:pt x="11140" y="5057"/>
                    <a:pt x="11140" y="5057"/>
                    <a:pt x="11140" y="5026"/>
                  </a:cubicBezTo>
                  <a:lnTo>
                    <a:pt x="11155" y="5049"/>
                  </a:lnTo>
                  <a:lnTo>
                    <a:pt x="11117" y="5088"/>
                  </a:lnTo>
                  <a:lnTo>
                    <a:pt x="11147" y="5095"/>
                  </a:lnTo>
                  <a:lnTo>
                    <a:pt x="11124" y="5157"/>
                  </a:lnTo>
                  <a:lnTo>
                    <a:pt x="11109" y="5134"/>
                  </a:lnTo>
                  <a:lnTo>
                    <a:pt x="11124" y="5126"/>
                  </a:lnTo>
                  <a:lnTo>
                    <a:pt x="11071" y="5118"/>
                  </a:lnTo>
                  <a:cubicBezTo>
                    <a:pt x="11140" y="5218"/>
                    <a:pt x="11124" y="5294"/>
                    <a:pt x="11140" y="5394"/>
                  </a:cubicBezTo>
                  <a:lnTo>
                    <a:pt x="11109" y="5394"/>
                  </a:lnTo>
                  <a:cubicBezTo>
                    <a:pt x="11124" y="5402"/>
                    <a:pt x="11140" y="5478"/>
                    <a:pt x="11124" y="5517"/>
                  </a:cubicBezTo>
                  <a:cubicBezTo>
                    <a:pt x="11101" y="5517"/>
                    <a:pt x="11101" y="5440"/>
                    <a:pt x="11078" y="5440"/>
                  </a:cubicBezTo>
                  <a:cubicBezTo>
                    <a:pt x="11109" y="5432"/>
                    <a:pt x="11101" y="5409"/>
                    <a:pt x="11078" y="5432"/>
                  </a:cubicBezTo>
                  <a:cubicBezTo>
                    <a:pt x="11086" y="5509"/>
                    <a:pt x="11078" y="5578"/>
                    <a:pt x="11063" y="5624"/>
                  </a:cubicBezTo>
                  <a:cubicBezTo>
                    <a:pt x="11009" y="5632"/>
                    <a:pt x="11063" y="5555"/>
                    <a:pt x="11009" y="5540"/>
                  </a:cubicBezTo>
                  <a:lnTo>
                    <a:pt x="11009" y="5586"/>
                  </a:lnTo>
                  <a:cubicBezTo>
                    <a:pt x="10956" y="5655"/>
                    <a:pt x="10994" y="5823"/>
                    <a:pt x="10963" y="5900"/>
                  </a:cubicBezTo>
                  <a:cubicBezTo>
                    <a:pt x="10948" y="5907"/>
                    <a:pt x="10956" y="5846"/>
                    <a:pt x="10925" y="5869"/>
                  </a:cubicBezTo>
                  <a:cubicBezTo>
                    <a:pt x="10956" y="5900"/>
                    <a:pt x="10948" y="5930"/>
                    <a:pt x="10948" y="5961"/>
                  </a:cubicBezTo>
                  <a:lnTo>
                    <a:pt x="10971" y="5907"/>
                  </a:lnTo>
                  <a:lnTo>
                    <a:pt x="10994" y="5907"/>
                  </a:lnTo>
                  <a:cubicBezTo>
                    <a:pt x="10994" y="5961"/>
                    <a:pt x="10948" y="5969"/>
                    <a:pt x="10963" y="6022"/>
                  </a:cubicBezTo>
                  <a:lnTo>
                    <a:pt x="10925" y="6022"/>
                  </a:lnTo>
                  <a:cubicBezTo>
                    <a:pt x="10933" y="6061"/>
                    <a:pt x="10910" y="6084"/>
                    <a:pt x="10910" y="6114"/>
                  </a:cubicBezTo>
                  <a:lnTo>
                    <a:pt x="10879" y="6099"/>
                  </a:lnTo>
                  <a:cubicBezTo>
                    <a:pt x="10856" y="6114"/>
                    <a:pt x="10879" y="6137"/>
                    <a:pt x="10848" y="6137"/>
                  </a:cubicBezTo>
                  <a:lnTo>
                    <a:pt x="10871" y="6152"/>
                  </a:lnTo>
                  <a:cubicBezTo>
                    <a:pt x="10810" y="6252"/>
                    <a:pt x="10780" y="6321"/>
                    <a:pt x="10734" y="6436"/>
                  </a:cubicBezTo>
                  <a:lnTo>
                    <a:pt x="10718" y="6405"/>
                  </a:lnTo>
                  <a:lnTo>
                    <a:pt x="10688" y="6459"/>
                  </a:lnTo>
                  <a:cubicBezTo>
                    <a:pt x="10688" y="6497"/>
                    <a:pt x="10726" y="6467"/>
                    <a:pt x="10718" y="6497"/>
                  </a:cubicBezTo>
                  <a:cubicBezTo>
                    <a:pt x="10680" y="6505"/>
                    <a:pt x="10665" y="6536"/>
                    <a:pt x="10680" y="6398"/>
                  </a:cubicBezTo>
                  <a:lnTo>
                    <a:pt x="10626" y="6398"/>
                  </a:lnTo>
                  <a:lnTo>
                    <a:pt x="10657" y="6612"/>
                  </a:lnTo>
                  <a:cubicBezTo>
                    <a:pt x="10611" y="6620"/>
                    <a:pt x="10626" y="6696"/>
                    <a:pt x="10626" y="6696"/>
                  </a:cubicBezTo>
                  <a:lnTo>
                    <a:pt x="10412" y="6696"/>
                  </a:lnTo>
                  <a:lnTo>
                    <a:pt x="10435" y="6704"/>
                  </a:lnTo>
                  <a:cubicBezTo>
                    <a:pt x="10427" y="6742"/>
                    <a:pt x="10343" y="6788"/>
                    <a:pt x="10312" y="6773"/>
                  </a:cubicBezTo>
                  <a:cubicBezTo>
                    <a:pt x="10297" y="6827"/>
                    <a:pt x="10373" y="6750"/>
                    <a:pt x="10381" y="6804"/>
                  </a:cubicBezTo>
                  <a:cubicBezTo>
                    <a:pt x="10373" y="6819"/>
                    <a:pt x="10358" y="6804"/>
                    <a:pt x="10335" y="6819"/>
                  </a:cubicBezTo>
                  <a:cubicBezTo>
                    <a:pt x="10335" y="6857"/>
                    <a:pt x="10297" y="6865"/>
                    <a:pt x="10320" y="6903"/>
                  </a:cubicBezTo>
                  <a:cubicBezTo>
                    <a:pt x="10305" y="6926"/>
                    <a:pt x="10282" y="6957"/>
                    <a:pt x="10259" y="6942"/>
                  </a:cubicBezTo>
                  <a:lnTo>
                    <a:pt x="10259" y="6980"/>
                  </a:lnTo>
                  <a:cubicBezTo>
                    <a:pt x="10297" y="6980"/>
                    <a:pt x="10236" y="6965"/>
                    <a:pt x="10282" y="6965"/>
                  </a:cubicBezTo>
                  <a:cubicBezTo>
                    <a:pt x="10305" y="7003"/>
                    <a:pt x="10228" y="7056"/>
                    <a:pt x="10220" y="7118"/>
                  </a:cubicBezTo>
                  <a:cubicBezTo>
                    <a:pt x="10205" y="7095"/>
                    <a:pt x="10190" y="7087"/>
                    <a:pt x="10197" y="7056"/>
                  </a:cubicBezTo>
                  <a:cubicBezTo>
                    <a:pt x="10151" y="7072"/>
                    <a:pt x="10197" y="7125"/>
                    <a:pt x="10182" y="7164"/>
                  </a:cubicBezTo>
                  <a:cubicBezTo>
                    <a:pt x="10128" y="7164"/>
                    <a:pt x="10144" y="7202"/>
                    <a:pt x="10128" y="7240"/>
                  </a:cubicBezTo>
                  <a:cubicBezTo>
                    <a:pt x="10082" y="7240"/>
                    <a:pt x="10075" y="7279"/>
                    <a:pt x="10052" y="7317"/>
                  </a:cubicBezTo>
                  <a:lnTo>
                    <a:pt x="10067" y="7263"/>
                  </a:lnTo>
                  <a:lnTo>
                    <a:pt x="10036" y="7225"/>
                  </a:lnTo>
                  <a:cubicBezTo>
                    <a:pt x="10036" y="7271"/>
                    <a:pt x="10006" y="7309"/>
                    <a:pt x="10013" y="7355"/>
                  </a:cubicBezTo>
                  <a:lnTo>
                    <a:pt x="9967" y="7386"/>
                  </a:lnTo>
                  <a:cubicBezTo>
                    <a:pt x="9929" y="7363"/>
                    <a:pt x="10013" y="7325"/>
                    <a:pt x="9960" y="7340"/>
                  </a:cubicBezTo>
                  <a:cubicBezTo>
                    <a:pt x="9960" y="7309"/>
                    <a:pt x="9990" y="7317"/>
                    <a:pt x="9990" y="7286"/>
                  </a:cubicBezTo>
                  <a:cubicBezTo>
                    <a:pt x="9960" y="7279"/>
                    <a:pt x="9952" y="7355"/>
                    <a:pt x="9929" y="7325"/>
                  </a:cubicBezTo>
                  <a:cubicBezTo>
                    <a:pt x="9929" y="7355"/>
                    <a:pt x="9914" y="7363"/>
                    <a:pt x="9899" y="7401"/>
                  </a:cubicBezTo>
                  <a:cubicBezTo>
                    <a:pt x="9876" y="7363"/>
                    <a:pt x="9876" y="7432"/>
                    <a:pt x="9837" y="7432"/>
                  </a:cubicBezTo>
                  <a:cubicBezTo>
                    <a:pt x="9837" y="7478"/>
                    <a:pt x="9799" y="7501"/>
                    <a:pt x="9776" y="7539"/>
                  </a:cubicBezTo>
                  <a:lnTo>
                    <a:pt x="9837" y="7516"/>
                  </a:lnTo>
                  <a:cubicBezTo>
                    <a:pt x="9860" y="7547"/>
                    <a:pt x="9807" y="7570"/>
                    <a:pt x="9784" y="7585"/>
                  </a:cubicBezTo>
                  <a:lnTo>
                    <a:pt x="9776" y="7539"/>
                  </a:lnTo>
                  <a:lnTo>
                    <a:pt x="9730" y="7516"/>
                  </a:lnTo>
                  <a:cubicBezTo>
                    <a:pt x="9761" y="7554"/>
                    <a:pt x="9707" y="7554"/>
                    <a:pt x="9707" y="7608"/>
                  </a:cubicBezTo>
                  <a:cubicBezTo>
                    <a:pt x="9738" y="7616"/>
                    <a:pt x="9730" y="7585"/>
                    <a:pt x="9761" y="7585"/>
                  </a:cubicBezTo>
                  <a:cubicBezTo>
                    <a:pt x="9745" y="7608"/>
                    <a:pt x="9738" y="7631"/>
                    <a:pt x="9707" y="7623"/>
                  </a:cubicBezTo>
                  <a:lnTo>
                    <a:pt x="9707" y="7593"/>
                  </a:lnTo>
                  <a:lnTo>
                    <a:pt x="9684" y="7593"/>
                  </a:lnTo>
                  <a:cubicBezTo>
                    <a:pt x="9653" y="7593"/>
                    <a:pt x="9699" y="7631"/>
                    <a:pt x="9661" y="7616"/>
                  </a:cubicBezTo>
                  <a:cubicBezTo>
                    <a:pt x="9684" y="7623"/>
                    <a:pt x="9699" y="7631"/>
                    <a:pt x="9699" y="7662"/>
                  </a:cubicBezTo>
                  <a:cubicBezTo>
                    <a:pt x="9684" y="7685"/>
                    <a:pt x="9692" y="7654"/>
                    <a:pt x="9661" y="7654"/>
                  </a:cubicBezTo>
                  <a:lnTo>
                    <a:pt x="9684" y="7692"/>
                  </a:lnTo>
                  <a:lnTo>
                    <a:pt x="9661" y="7708"/>
                  </a:lnTo>
                  <a:cubicBezTo>
                    <a:pt x="9623" y="7708"/>
                    <a:pt x="9646" y="7662"/>
                    <a:pt x="9615" y="7654"/>
                  </a:cubicBezTo>
                  <a:lnTo>
                    <a:pt x="9630" y="7700"/>
                  </a:lnTo>
                  <a:cubicBezTo>
                    <a:pt x="9630" y="7738"/>
                    <a:pt x="9584" y="7708"/>
                    <a:pt x="9592" y="7746"/>
                  </a:cubicBezTo>
                  <a:cubicBezTo>
                    <a:pt x="9569" y="7746"/>
                    <a:pt x="9569" y="7738"/>
                    <a:pt x="9546" y="7738"/>
                  </a:cubicBezTo>
                  <a:cubicBezTo>
                    <a:pt x="9538" y="7777"/>
                    <a:pt x="9508" y="7777"/>
                    <a:pt x="9492" y="7784"/>
                  </a:cubicBezTo>
                  <a:cubicBezTo>
                    <a:pt x="9500" y="7823"/>
                    <a:pt x="9462" y="7846"/>
                    <a:pt x="9431" y="7861"/>
                  </a:cubicBezTo>
                  <a:cubicBezTo>
                    <a:pt x="9416" y="7861"/>
                    <a:pt x="9439" y="7823"/>
                    <a:pt x="9416" y="7838"/>
                  </a:cubicBezTo>
                  <a:cubicBezTo>
                    <a:pt x="9416" y="7884"/>
                    <a:pt x="9378" y="7884"/>
                    <a:pt x="9347" y="7914"/>
                  </a:cubicBezTo>
                  <a:lnTo>
                    <a:pt x="9362" y="7953"/>
                  </a:lnTo>
                  <a:cubicBezTo>
                    <a:pt x="9339" y="7976"/>
                    <a:pt x="9339" y="7922"/>
                    <a:pt x="9309" y="7930"/>
                  </a:cubicBezTo>
                  <a:lnTo>
                    <a:pt x="9301" y="7960"/>
                  </a:lnTo>
                  <a:cubicBezTo>
                    <a:pt x="9209" y="7937"/>
                    <a:pt x="9209" y="8052"/>
                    <a:pt x="9132" y="8052"/>
                  </a:cubicBezTo>
                  <a:cubicBezTo>
                    <a:pt x="9132" y="8106"/>
                    <a:pt x="9125" y="8106"/>
                    <a:pt x="9094" y="8144"/>
                  </a:cubicBezTo>
                  <a:lnTo>
                    <a:pt x="9048" y="8152"/>
                  </a:lnTo>
                  <a:lnTo>
                    <a:pt x="9079" y="8091"/>
                  </a:lnTo>
                  <a:cubicBezTo>
                    <a:pt x="9040" y="8091"/>
                    <a:pt x="9018" y="8129"/>
                    <a:pt x="9010" y="8160"/>
                  </a:cubicBezTo>
                  <a:cubicBezTo>
                    <a:pt x="8979" y="8167"/>
                    <a:pt x="8979" y="8152"/>
                    <a:pt x="8956" y="8129"/>
                  </a:cubicBezTo>
                  <a:cubicBezTo>
                    <a:pt x="8933" y="8152"/>
                    <a:pt x="8918" y="8144"/>
                    <a:pt x="8918" y="8183"/>
                  </a:cubicBezTo>
                  <a:lnTo>
                    <a:pt x="8887" y="8167"/>
                  </a:lnTo>
                  <a:cubicBezTo>
                    <a:pt x="8903" y="8190"/>
                    <a:pt x="8857" y="8236"/>
                    <a:pt x="8818" y="8206"/>
                  </a:cubicBezTo>
                  <a:cubicBezTo>
                    <a:pt x="8818" y="8259"/>
                    <a:pt x="8803" y="8244"/>
                    <a:pt x="8765" y="8259"/>
                  </a:cubicBezTo>
                  <a:cubicBezTo>
                    <a:pt x="8749" y="8282"/>
                    <a:pt x="8772" y="8267"/>
                    <a:pt x="8780" y="8275"/>
                  </a:cubicBezTo>
                  <a:lnTo>
                    <a:pt x="8742" y="8298"/>
                  </a:lnTo>
                  <a:cubicBezTo>
                    <a:pt x="8711" y="8275"/>
                    <a:pt x="8726" y="8275"/>
                    <a:pt x="8726" y="8244"/>
                  </a:cubicBezTo>
                  <a:cubicBezTo>
                    <a:pt x="8703" y="8259"/>
                    <a:pt x="8673" y="8267"/>
                    <a:pt x="8634" y="8236"/>
                  </a:cubicBezTo>
                  <a:lnTo>
                    <a:pt x="8657" y="8229"/>
                  </a:lnTo>
                  <a:lnTo>
                    <a:pt x="8573" y="8244"/>
                  </a:lnTo>
                  <a:cubicBezTo>
                    <a:pt x="8634" y="8236"/>
                    <a:pt x="8634" y="8275"/>
                    <a:pt x="8696" y="8267"/>
                  </a:cubicBezTo>
                  <a:cubicBezTo>
                    <a:pt x="8665" y="8336"/>
                    <a:pt x="8619" y="8259"/>
                    <a:pt x="8588" y="8282"/>
                  </a:cubicBezTo>
                  <a:lnTo>
                    <a:pt x="8657" y="8344"/>
                  </a:lnTo>
                  <a:lnTo>
                    <a:pt x="8573" y="8321"/>
                  </a:lnTo>
                  <a:cubicBezTo>
                    <a:pt x="8558" y="8351"/>
                    <a:pt x="8573" y="8382"/>
                    <a:pt x="8573" y="8412"/>
                  </a:cubicBezTo>
                  <a:cubicBezTo>
                    <a:pt x="8558" y="8374"/>
                    <a:pt x="8535" y="8382"/>
                    <a:pt x="8504" y="8374"/>
                  </a:cubicBezTo>
                  <a:cubicBezTo>
                    <a:pt x="8481" y="8359"/>
                    <a:pt x="8512" y="8336"/>
                    <a:pt x="8481" y="8321"/>
                  </a:cubicBezTo>
                  <a:lnTo>
                    <a:pt x="8481" y="8374"/>
                  </a:lnTo>
                  <a:lnTo>
                    <a:pt x="8466" y="8389"/>
                  </a:lnTo>
                  <a:lnTo>
                    <a:pt x="8405" y="8382"/>
                  </a:lnTo>
                  <a:cubicBezTo>
                    <a:pt x="8397" y="8359"/>
                    <a:pt x="8458" y="8359"/>
                    <a:pt x="8435" y="8336"/>
                  </a:cubicBezTo>
                  <a:cubicBezTo>
                    <a:pt x="8420" y="8359"/>
                    <a:pt x="8290" y="8458"/>
                    <a:pt x="8305" y="8382"/>
                  </a:cubicBezTo>
                  <a:lnTo>
                    <a:pt x="8251" y="8397"/>
                  </a:lnTo>
                  <a:cubicBezTo>
                    <a:pt x="8244" y="8458"/>
                    <a:pt x="8175" y="8428"/>
                    <a:pt x="8152" y="8497"/>
                  </a:cubicBezTo>
                  <a:cubicBezTo>
                    <a:pt x="8129" y="8458"/>
                    <a:pt x="8098" y="8497"/>
                    <a:pt x="8114" y="8458"/>
                  </a:cubicBezTo>
                  <a:lnTo>
                    <a:pt x="8083" y="8504"/>
                  </a:lnTo>
                  <a:cubicBezTo>
                    <a:pt x="8037" y="8512"/>
                    <a:pt x="7999" y="8504"/>
                    <a:pt x="7960" y="8543"/>
                  </a:cubicBezTo>
                  <a:cubicBezTo>
                    <a:pt x="7945" y="8512"/>
                    <a:pt x="7907" y="8527"/>
                    <a:pt x="7907" y="8550"/>
                  </a:cubicBezTo>
                  <a:cubicBezTo>
                    <a:pt x="7891" y="8527"/>
                    <a:pt x="7868" y="8543"/>
                    <a:pt x="7861" y="8535"/>
                  </a:cubicBezTo>
                  <a:cubicBezTo>
                    <a:pt x="7868" y="8550"/>
                    <a:pt x="7884" y="8550"/>
                    <a:pt x="7891" y="8581"/>
                  </a:cubicBezTo>
                  <a:lnTo>
                    <a:pt x="7830" y="8550"/>
                  </a:lnTo>
                  <a:cubicBezTo>
                    <a:pt x="7807" y="8550"/>
                    <a:pt x="7822" y="8589"/>
                    <a:pt x="7776" y="8550"/>
                  </a:cubicBezTo>
                  <a:lnTo>
                    <a:pt x="7776" y="8581"/>
                  </a:lnTo>
                  <a:lnTo>
                    <a:pt x="7853" y="8589"/>
                  </a:lnTo>
                  <a:cubicBezTo>
                    <a:pt x="7815" y="8589"/>
                    <a:pt x="7776" y="8589"/>
                    <a:pt x="7730" y="8604"/>
                  </a:cubicBezTo>
                  <a:lnTo>
                    <a:pt x="7715" y="8581"/>
                  </a:lnTo>
                  <a:cubicBezTo>
                    <a:pt x="7738" y="8573"/>
                    <a:pt x="7776" y="8589"/>
                    <a:pt x="7776" y="8550"/>
                  </a:cubicBezTo>
                  <a:cubicBezTo>
                    <a:pt x="7746" y="8535"/>
                    <a:pt x="7730" y="8581"/>
                    <a:pt x="7677" y="8550"/>
                  </a:cubicBezTo>
                  <a:lnTo>
                    <a:pt x="7662" y="8566"/>
                  </a:lnTo>
                  <a:lnTo>
                    <a:pt x="7669" y="8589"/>
                  </a:lnTo>
                  <a:lnTo>
                    <a:pt x="7593" y="8612"/>
                  </a:lnTo>
                  <a:lnTo>
                    <a:pt x="7577" y="8573"/>
                  </a:lnTo>
                  <a:cubicBezTo>
                    <a:pt x="7554" y="8589"/>
                    <a:pt x="7585" y="8604"/>
                    <a:pt x="7554" y="8604"/>
                  </a:cubicBezTo>
                  <a:cubicBezTo>
                    <a:pt x="7539" y="8581"/>
                    <a:pt x="7562" y="8573"/>
                    <a:pt x="7539" y="8573"/>
                  </a:cubicBezTo>
                  <a:lnTo>
                    <a:pt x="7524" y="8604"/>
                  </a:lnTo>
                  <a:cubicBezTo>
                    <a:pt x="7439" y="8527"/>
                    <a:pt x="7332" y="8589"/>
                    <a:pt x="7255" y="8550"/>
                  </a:cubicBezTo>
                  <a:lnTo>
                    <a:pt x="7278" y="8527"/>
                  </a:lnTo>
                  <a:cubicBezTo>
                    <a:pt x="7248" y="8504"/>
                    <a:pt x="7210" y="8550"/>
                    <a:pt x="7179" y="8504"/>
                  </a:cubicBezTo>
                  <a:lnTo>
                    <a:pt x="7179" y="8535"/>
                  </a:lnTo>
                  <a:lnTo>
                    <a:pt x="7141" y="8550"/>
                  </a:lnTo>
                  <a:lnTo>
                    <a:pt x="7156" y="8527"/>
                  </a:lnTo>
                  <a:lnTo>
                    <a:pt x="7102" y="8504"/>
                  </a:lnTo>
                  <a:lnTo>
                    <a:pt x="7118" y="8535"/>
                  </a:lnTo>
                  <a:lnTo>
                    <a:pt x="7079" y="8543"/>
                  </a:lnTo>
                  <a:lnTo>
                    <a:pt x="7079" y="8512"/>
                  </a:lnTo>
                  <a:lnTo>
                    <a:pt x="7049" y="8535"/>
                  </a:lnTo>
                  <a:lnTo>
                    <a:pt x="7026" y="8497"/>
                  </a:lnTo>
                  <a:cubicBezTo>
                    <a:pt x="6972" y="8497"/>
                    <a:pt x="6903" y="8497"/>
                    <a:pt x="6849" y="8474"/>
                  </a:cubicBezTo>
                  <a:lnTo>
                    <a:pt x="6857" y="8497"/>
                  </a:lnTo>
                  <a:lnTo>
                    <a:pt x="6811" y="8497"/>
                  </a:lnTo>
                  <a:lnTo>
                    <a:pt x="6819" y="8466"/>
                  </a:lnTo>
                  <a:cubicBezTo>
                    <a:pt x="6788" y="8451"/>
                    <a:pt x="6712" y="8458"/>
                    <a:pt x="6696" y="8466"/>
                  </a:cubicBezTo>
                  <a:cubicBezTo>
                    <a:pt x="6696" y="8435"/>
                    <a:pt x="6673" y="8428"/>
                    <a:pt x="6643" y="8435"/>
                  </a:cubicBezTo>
                  <a:cubicBezTo>
                    <a:pt x="6673" y="8466"/>
                    <a:pt x="6643" y="8458"/>
                    <a:pt x="6627" y="8466"/>
                  </a:cubicBezTo>
                  <a:cubicBezTo>
                    <a:pt x="6681" y="8466"/>
                    <a:pt x="6704" y="8512"/>
                    <a:pt x="6773" y="8512"/>
                  </a:cubicBezTo>
                  <a:lnTo>
                    <a:pt x="6758" y="8497"/>
                  </a:lnTo>
                  <a:lnTo>
                    <a:pt x="6796" y="8497"/>
                  </a:lnTo>
                  <a:cubicBezTo>
                    <a:pt x="6811" y="8527"/>
                    <a:pt x="6819" y="8527"/>
                    <a:pt x="6834" y="8550"/>
                  </a:cubicBezTo>
                  <a:cubicBezTo>
                    <a:pt x="6773" y="8512"/>
                    <a:pt x="6658" y="8535"/>
                    <a:pt x="6620" y="8489"/>
                  </a:cubicBezTo>
                  <a:lnTo>
                    <a:pt x="6604" y="8504"/>
                  </a:lnTo>
                  <a:cubicBezTo>
                    <a:pt x="6581" y="8504"/>
                    <a:pt x="6620" y="8489"/>
                    <a:pt x="6597" y="8474"/>
                  </a:cubicBezTo>
                  <a:cubicBezTo>
                    <a:pt x="6551" y="8512"/>
                    <a:pt x="6512" y="8474"/>
                    <a:pt x="6482" y="8458"/>
                  </a:cubicBezTo>
                  <a:cubicBezTo>
                    <a:pt x="6466" y="8489"/>
                    <a:pt x="6436" y="8474"/>
                    <a:pt x="6413" y="8458"/>
                  </a:cubicBezTo>
                  <a:cubicBezTo>
                    <a:pt x="6436" y="8435"/>
                    <a:pt x="6466" y="8420"/>
                    <a:pt x="6451" y="8389"/>
                  </a:cubicBezTo>
                  <a:lnTo>
                    <a:pt x="6512" y="8382"/>
                  </a:lnTo>
                  <a:lnTo>
                    <a:pt x="6482" y="8344"/>
                  </a:lnTo>
                  <a:lnTo>
                    <a:pt x="6436" y="8374"/>
                  </a:lnTo>
                  <a:cubicBezTo>
                    <a:pt x="6413" y="8374"/>
                    <a:pt x="6397" y="8344"/>
                    <a:pt x="6367" y="8359"/>
                  </a:cubicBezTo>
                  <a:cubicBezTo>
                    <a:pt x="6359" y="8313"/>
                    <a:pt x="6290" y="8313"/>
                    <a:pt x="6244" y="8321"/>
                  </a:cubicBezTo>
                  <a:cubicBezTo>
                    <a:pt x="6252" y="8282"/>
                    <a:pt x="6237" y="8282"/>
                    <a:pt x="6183" y="8298"/>
                  </a:cubicBezTo>
                  <a:lnTo>
                    <a:pt x="6206" y="8267"/>
                  </a:lnTo>
                  <a:cubicBezTo>
                    <a:pt x="6168" y="8236"/>
                    <a:pt x="6106" y="8259"/>
                    <a:pt x="6068" y="8229"/>
                  </a:cubicBezTo>
                  <a:lnTo>
                    <a:pt x="6060" y="8259"/>
                  </a:lnTo>
                  <a:lnTo>
                    <a:pt x="6022" y="8244"/>
                  </a:lnTo>
                  <a:lnTo>
                    <a:pt x="6022" y="8221"/>
                  </a:lnTo>
                  <a:cubicBezTo>
                    <a:pt x="6007" y="8206"/>
                    <a:pt x="6014" y="8244"/>
                    <a:pt x="5984" y="8221"/>
                  </a:cubicBezTo>
                  <a:lnTo>
                    <a:pt x="5984" y="8206"/>
                  </a:lnTo>
                  <a:cubicBezTo>
                    <a:pt x="5984" y="8206"/>
                    <a:pt x="5945" y="8160"/>
                    <a:pt x="5915" y="8190"/>
                  </a:cubicBezTo>
                  <a:lnTo>
                    <a:pt x="5907" y="8144"/>
                  </a:lnTo>
                  <a:cubicBezTo>
                    <a:pt x="5900" y="8183"/>
                    <a:pt x="5869" y="8129"/>
                    <a:pt x="5869" y="8129"/>
                  </a:cubicBezTo>
                  <a:cubicBezTo>
                    <a:pt x="5823" y="8121"/>
                    <a:pt x="5792" y="8160"/>
                    <a:pt x="5746" y="8106"/>
                  </a:cubicBezTo>
                  <a:cubicBezTo>
                    <a:pt x="5723" y="8129"/>
                    <a:pt x="5677" y="8091"/>
                    <a:pt x="5639" y="8083"/>
                  </a:cubicBezTo>
                  <a:lnTo>
                    <a:pt x="5647" y="8052"/>
                  </a:lnTo>
                  <a:cubicBezTo>
                    <a:pt x="5608" y="8083"/>
                    <a:pt x="5593" y="8037"/>
                    <a:pt x="5547" y="8052"/>
                  </a:cubicBezTo>
                  <a:lnTo>
                    <a:pt x="5585" y="8091"/>
                  </a:lnTo>
                  <a:lnTo>
                    <a:pt x="5532" y="8106"/>
                  </a:lnTo>
                  <a:lnTo>
                    <a:pt x="5570" y="8129"/>
                  </a:lnTo>
                  <a:lnTo>
                    <a:pt x="5547" y="8152"/>
                  </a:lnTo>
                  <a:cubicBezTo>
                    <a:pt x="5532" y="8152"/>
                    <a:pt x="5516" y="8106"/>
                    <a:pt x="5478" y="8121"/>
                  </a:cubicBezTo>
                  <a:lnTo>
                    <a:pt x="5478" y="8075"/>
                  </a:lnTo>
                  <a:cubicBezTo>
                    <a:pt x="5455" y="8045"/>
                    <a:pt x="5432" y="8068"/>
                    <a:pt x="5409" y="8029"/>
                  </a:cubicBezTo>
                  <a:cubicBezTo>
                    <a:pt x="5402" y="8037"/>
                    <a:pt x="5402" y="8068"/>
                    <a:pt x="5371" y="8045"/>
                  </a:cubicBezTo>
                  <a:cubicBezTo>
                    <a:pt x="5402" y="8006"/>
                    <a:pt x="5470" y="7999"/>
                    <a:pt x="5524" y="7999"/>
                  </a:cubicBezTo>
                  <a:lnTo>
                    <a:pt x="5470" y="7953"/>
                  </a:lnTo>
                  <a:lnTo>
                    <a:pt x="5432" y="7953"/>
                  </a:lnTo>
                  <a:lnTo>
                    <a:pt x="5409" y="7976"/>
                  </a:lnTo>
                  <a:cubicBezTo>
                    <a:pt x="5371" y="7976"/>
                    <a:pt x="5402" y="7960"/>
                    <a:pt x="5379" y="7930"/>
                  </a:cubicBezTo>
                  <a:cubicBezTo>
                    <a:pt x="5363" y="7976"/>
                    <a:pt x="5248" y="7937"/>
                    <a:pt x="5256" y="7884"/>
                  </a:cubicBezTo>
                  <a:cubicBezTo>
                    <a:pt x="5248" y="7914"/>
                    <a:pt x="5225" y="7876"/>
                    <a:pt x="5202" y="7892"/>
                  </a:cubicBezTo>
                  <a:cubicBezTo>
                    <a:pt x="5210" y="7922"/>
                    <a:pt x="5248" y="7899"/>
                    <a:pt x="5256" y="7930"/>
                  </a:cubicBezTo>
                  <a:lnTo>
                    <a:pt x="5179" y="7892"/>
                  </a:lnTo>
                  <a:lnTo>
                    <a:pt x="5141" y="7914"/>
                  </a:lnTo>
                  <a:lnTo>
                    <a:pt x="5149" y="7892"/>
                  </a:lnTo>
                  <a:lnTo>
                    <a:pt x="5126" y="7930"/>
                  </a:lnTo>
                  <a:lnTo>
                    <a:pt x="5179" y="7930"/>
                  </a:lnTo>
                  <a:lnTo>
                    <a:pt x="5179" y="7968"/>
                  </a:lnTo>
                  <a:cubicBezTo>
                    <a:pt x="5141" y="7968"/>
                    <a:pt x="5133" y="7922"/>
                    <a:pt x="5087" y="7930"/>
                  </a:cubicBezTo>
                  <a:cubicBezTo>
                    <a:pt x="5087" y="7899"/>
                    <a:pt x="5164" y="7892"/>
                    <a:pt x="5110" y="7861"/>
                  </a:cubicBezTo>
                  <a:cubicBezTo>
                    <a:pt x="5103" y="7892"/>
                    <a:pt x="5095" y="7876"/>
                    <a:pt x="5064" y="7876"/>
                  </a:cubicBezTo>
                  <a:cubicBezTo>
                    <a:pt x="5072" y="7838"/>
                    <a:pt x="5095" y="7876"/>
                    <a:pt x="5057" y="7823"/>
                  </a:cubicBezTo>
                  <a:cubicBezTo>
                    <a:pt x="5049" y="7846"/>
                    <a:pt x="5034" y="7853"/>
                    <a:pt x="5011" y="7846"/>
                  </a:cubicBezTo>
                  <a:cubicBezTo>
                    <a:pt x="5018" y="7800"/>
                    <a:pt x="4950" y="7838"/>
                    <a:pt x="4942" y="7784"/>
                  </a:cubicBezTo>
                  <a:cubicBezTo>
                    <a:pt x="5018" y="7815"/>
                    <a:pt x="5095" y="7807"/>
                    <a:pt x="5172" y="7876"/>
                  </a:cubicBezTo>
                  <a:cubicBezTo>
                    <a:pt x="5149" y="7823"/>
                    <a:pt x="5241" y="7884"/>
                    <a:pt x="5248" y="7838"/>
                  </a:cubicBezTo>
                  <a:lnTo>
                    <a:pt x="5218" y="7807"/>
                  </a:lnTo>
                  <a:cubicBezTo>
                    <a:pt x="5187" y="7838"/>
                    <a:pt x="5149" y="7784"/>
                    <a:pt x="5141" y="7761"/>
                  </a:cubicBezTo>
                  <a:cubicBezTo>
                    <a:pt x="5141" y="7800"/>
                    <a:pt x="5103" y="7777"/>
                    <a:pt x="5103" y="7815"/>
                  </a:cubicBezTo>
                  <a:lnTo>
                    <a:pt x="5057" y="7800"/>
                  </a:lnTo>
                  <a:cubicBezTo>
                    <a:pt x="5057" y="7777"/>
                    <a:pt x="5103" y="7823"/>
                    <a:pt x="5072" y="7769"/>
                  </a:cubicBezTo>
                  <a:lnTo>
                    <a:pt x="5126" y="7777"/>
                  </a:lnTo>
                  <a:lnTo>
                    <a:pt x="5110" y="7738"/>
                  </a:lnTo>
                  <a:cubicBezTo>
                    <a:pt x="5057" y="7761"/>
                    <a:pt x="5064" y="7731"/>
                    <a:pt x="5064" y="7700"/>
                  </a:cubicBezTo>
                  <a:cubicBezTo>
                    <a:pt x="5049" y="7746"/>
                    <a:pt x="4980" y="7685"/>
                    <a:pt x="4934" y="7669"/>
                  </a:cubicBezTo>
                  <a:lnTo>
                    <a:pt x="4942" y="7708"/>
                  </a:lnTo>
                  <a:cubicBezTo>
                    <a:pt x="4881" y="7731"/>
                    <a:pt x="4827" y="7662"/>
                    <a:pt x="4789" y="7685"/>
                  </a:cubicBezTo>
                  <a:lnTo>
                    <a:pt x="4796" y="7646"/>
                  </a:lnTo>
                  <a:cubicBezTo>
                    <a:pt x="4835" y="7662"/>
                    <a:pt x="4873" y="7662"/>
                    <a:pt x="4904" y="7692"/>
                  </a:cubicBezTo>
                  <a:lnTo>
                    <a:pt x="4919" y="7654"/>
                  </a:lnTo>
                  <a:lnTo>
                    <a:pt x="4896" y="7646"/>
                  </a:lnTo>
                  <a:lnTo>
                    <a:pt x="4881" y="7662"/>
                  </a:lnTo>
                  <a:cubicBezTo>
                    <a:pt x="4865" y="7616"/>
                    <a:pt x="4750" y="7608"/>
                    <a:pt x="4720" y="7623"/>
                  </a:cubicBezTo>
                  <a:cubicBezTo>
                    <a:pt x="4758" y="7577"/>
                    <a:pt x="4689" y="7577"/>
                    <a:pt x="4689" y="7531"/>
                  </a:cubicBezTo>
                  <a:lnTo>
                    <a:pt x="4651" y="7516"/>
                  </a:lnTo>
                  <a:lnTo>
                    <a:pt x="4681" y="7554"/>
                  </a:lnTo>
                  <a:cubicBezTo>
                    <a:pt x="4681" y="7585"/>
                    <a:pt x="4635" y="7585"/>
                    <a:pt x="4589" y="7593"/>
                  </a:cubicBezTo>
                  <a:cubicBezTo>
                    <a:pt x="4574" y="7547"/>
                    <a:pt x="4628" y="7577"/>
                    <a:pt x="4643" y="7554"/>
                  </a:cubicBezTo>
                  <a:cubicBezTo>
                    <a:pt x="4628" y="7516"/>
                    <a:pt x="4612" y="7547"/>
                    <a:pt x="4574" y="7547"/>
                  </a:cubicBezTo>
                  <a:lnTo>
                    <a:pt x="4566" y="7585"/>
                  </a:lnTo>
                  <a:lnTo>
                    <a:pt x="4521" y="7570"/>
                  </a:lnTo>
                  <a:cubicBezTo>
                    <a:pt x="4536" y="7608"/>
                    <a:pt x="4589" y="7570"/>
                    <a:pt x="4597" y="7623"/>
                  </a:cubicBezTo>
                  <a:cubicBezTo>
                    <a:pt x="4635" y="7616"/>
                    <a:pt x="4681" y="7616"/>
                    <a:pt x="4712" y="7631"/>
                  </a:cubicBezTo>
                  <a:lnTo>
                    <a:pt x="4674" y="7623"/>
                  </a:lnTo>
                  <a:lnTo>
                    <a:pt x="4704" y="7631"/>
                  </a:lnTo>
                  <a:cubicBezTo>
                    <a:pt x="4651" y="7738"/>
                    <a:pt x="4513" y="7554"/>
                    <a:pt x="4398" y="7547"/>
                  </a:cubicBezTo>
                  <a:lnTo>
                    <a:pt x="4398" y="7577"/>
                  </a:lnTo>
                  <a:cubicBezTo>
                    <a:pt x="4406" y="7593"/>
                    <a:pt x="4436" y="7577"/>
                    <a:pt x="4436" y="7608"/>
                  </a:cubicBezTo>
                  <a:cubicBezTo>
                    <a:pt x="4436" y="7623"/>
                    <a:pt x="4367" y="7616"/>
                    <a:pt x="4367" y="7585"/>
                  </a:cubicBezTo>
                  <a:cubicBezTo>
                    <a:pt x="4367" y="7616"/>
                    <a:pt x="4291" y="7623"/>
                    <a:pt x="4291" y="7585"/>
                  </a:cubicBezTo>
                  <a:lnTo>
                    <a:pt x="4344" y="7608"/>
                  </a:lnTo>
                  <a:cubicBezTo>
                    <a:pt x="4360" y="7570"/>
                    <a:pt x="4375" y="7585"/>
                    <a:pt x="4398" y="7554"/>
                  </a:cubicBezTo>
                  <a:cubicBezTo>
                    <a:pt x="4375" y="7531"/>
                    <a:pt x="4383" y="7531"/>
                    <a:pt x="4367" y="7501"/>
                  </a:cubicBezTo>
                  <a:cubicBezTo>
                    <a:pt x="4413" y="7508"/>
                    <a:pt x="4436" y="7547"/>
                    <a:pt x="4513" y="7539"/>
                  </a:cubicBezTo>
                  <a:cubicBezTo>
                    <a:pt x="4498" y="7501"/>
                    <a:pt x="4528" y="7508"/>
                    <a:pt x="4498" y="7478"/>
                  </a:cubicBezTo>
                  <a:cubicBezTo>
                    <a:pt x="4490" y="7501"/>
                    <a:pt x="4513" y="7531"/>
                    <a:pt x="4459" y="7531"/>
                  </a:cubicBezTo>
                  <a:cubicBezTo>
                    <a:pt x="4421" y="7508"/>
                    <a:pt x="4383" y="7470"/>
                    <a:pt x="4337" y="7462"/>
                  </a:cubicBezTo>
                  <a:lnTo>
                    <a:pt x="4329" y="7501"/>
                  </a:lnTo>
                  <a:lnTo>
                    <a:pt x="4375" y="7539"/>
                  </a:lnTo>
                  <a:lnTo>
                    <a:pt x="4321" y="7547"/>
                  </a:lnTo>
                  <a:lnTo>
                    <a:pt x="4329" y="7531"/>
                  </a:lnTo>
                  <a:cubicBezTo>
                    <a:pt x="4298" y="7501"/>
                    <a:pt x="4298" y="7554"/>
                    <a:pt x="4268" y="7516"/>
                  </a:cubicBezTo>
                  <a:lnTo>
                    <a:pt x="4298" y="7470"/>
                  </a:lnTo>
                  <a:cubicBezTo>
                    <a:pt x="4229" y="7493"/>
                    <a:pt x="4176" y="7401"/>
                    <a:pt x="4107" y="7417"/>
                  </a:cubicBezTo>
                  <a:lnTo>
                    <a:pt x="4107" y="7363"/>
                  </a:lnTo>
                  <a:cubicBezTo>
                    <a:pt x="4076" y="7363"/>
                    <a:pt x="4069" y="7340"/>
                    <a:pt x="4023" y="7355"/>
                  </a:cubicBezTo>
                  <a:lnTo>
                    <a:pt x="4030" y="7401"/>
                  </a:lnTo>
                  <a:cubicBezTo>
                    <a:pt x="3992" y="7401"/>
                    <a:pt x="3977" y="7378"/>
                    <a:pt x="3938" y="7378"/>
                  </a:cubicBezTo>
                  <a:cubicBezTo>
                    <a:pt x="3938" y="7348"/>
                    <a:pt x="3992" y="7325"/>
                    <a:pt x="4000" y="7378"/>
                  </a:cubicBezTo>
                  <a:lnTo>
                    <a:pt x="4023" y="7325"/>
                  </a:lnTo>
                  <a:cubicBezTo>
                    <a:pt x="3977" y="7348"/>
                    <a:pt x="3954" y="7317"/>
                    <a:pt x="3900" y="7309"/>
                  </a:cubicBezTo>
                  <a:cubicBezTo>
                    <a:pt x="3900" y="7340"/>
                    <a:pt x="3938" y="7317"/>
                    <a:pt x="3938" y="7340"/>
                  </a:cubicBezTo>
                  <a:cubicBezTo>
                    <a:pt x="3915" y="7363"/>
                    <a:pt x="3900" y="7317"/>
                    <a:pt x="3869" y="7325"/>
                  </a:cubicBezTo>
                  <a:lnTo>
                    <a:pt x="3869" y="7286"/>
                  </a:lnTo>
                  <a:cubicBezTo>
                    <a:pt x="3823" y="7340"/>
                    <a:pt x="3800" y="7240"/>
                    <a:pt x="3754" y="7248"/>
                  </a:cubicBezTo>
                  <a:cubicBezTo>
                    <a:pt x="3762" y="7202"/>
                    <a:pt x="3808" y="7248"/>
                    <a:pt x="3831" y="7233"/>
                  </a:cubicBezTo>
                  <a:lnTo>
                    <a:pt x="3808" y="7225"/>
                  </a:lnTo>
                  <a:lnTo>
                    <a:pt x="3823" y="7187"/>
                  </a:lnTo>
                  <a:cubicBezTo>
                    <a:pt x="3793" y="7187"/>
                    <a:pt x="3770" y="7156"/>
                    <a:pt x="3762" y="7187"/>
                  </a:cubicBezTo>
                  <a:cubicBezTo>
                    <a:pt x="3731" y="7194"/>
                    <a:pt x="3731" y="7148"/>
                    <a:pt x="3708" y="7148"/>
                  </a:cubicBezTo>
                  <a:lnTo>
                    <a:pt x="3747" y="7133"/>
                  </a:lnTo>
                  <a:cubicBezTo>
                    <a:pt x="3762" y="7095"/>
                    <a:pt x="3655" y="7118"/>
                    <a:pt x="3685" y="7072"/>
                  </a:cubicBezTo>
                  <a:lnTo>
                    <a:pt x="3640" y="7079"/>
                  </a:lnTo>
                  <a:lnTo>
                    <a:pt x="3640" y="7118"/>
                  </a:lnTo>
                  <a:cubicBezTo>
                    <a:pt x="3609" y="7118"/>
                    <a:pt x="3617" y="7095"/>
                    <a:pt x="3617" y="7079"/>
                  </a:cubicBezTo>
                  <a:cubicBezTo>
                    <a:pt x="3563" y="7095"/>
                    <a:pt x="3555" y="7041"/>
                    <a:pt x="3525" y="6980"/>
                  </a:cubicBezTo>
                  <a:cubicBezTo>
                    <a:pt x="3479" y="6995"/>
                    <a:pt x="3448" y="6903"/>
                    <a:pt x="3387" y="6896"/>
                  </a:cubicBezTo>
                  <a:lnTo>
                    <a:pt x="3410" y="6934"/>
                  </a:lnTo>
                  <a:cubicBezTo>
                    <a:pt x="3379" y="6957"/>
                    <a:pt x="3341" y="6919"/>
                    <a:pt x="3325" y="6896"/>
                  </a:cubicBezTo>
                  <a:cubicBezTo>
                    <a:pt x="3333" y="6865"/>
                    <a:pt x="3348" y="6919"/>
                    <a:pt x="3341" y="6896"/>
                  </a:cubicBezTo>
                  <a:lnTo>
                    <a:pt x="3341" y="6850"/>
                  </a:lnTo>
                  <a:cubicBezTo>
                    <a:pt x="3341" y="6850"/>
                    <a:pt x="3302" y="6857"/>
                    <a:pt x="3272" y="6873"/>
                  </a:cubicBezTo>
                  <a:lnTo>
                    <a:pt x="3272" y="6811"/>
                  </a:lnTo>
                  <a:cubicBezTo>
                    <a:pt x="3264" y="6804"/>
                    <a:pt x="3218" y="6804"/>
                    <a:pt x="3249" y="6773"/>
                  </a:cubicBezTo>
                  <a:cubicBezTo>
                    <a:pt x="3195" y="6773"/>
                    <a:pt x="3180" y="6735"/>
                    <a:pt x="3157" y="6704"/>
                  </a:cubicBezTo>
                  <a:cubicBezTo>
                    <a:pt x="3157" y="6681"/>
                    <a:pt x="3195" y="6696"/>
                    <a:pt x="3195" y="6666"/>
                  </a:cubicBezTo>
                  <a:cubicBezTo>
                    <a:pt x="3172" y="6658"/>
                    <a:pt x="3180" y="6696"/>
                    <a:pt x="3149" y="6696"/>
                  </a:cubicBezTo>
                  <a:lnTo>
                    <a:pt x="3157" y="6643"/>
                  </a:lnTo>
                  <a:lnTo>
                    <a:pt x="3142" y="6612"/>
                  </a:lnTo>
                  <a:lnTo>
                    <a:pt x="3172" y="6574"/>
                  </a:lnTo>
                  <a:lnTo>
                    <a:pt x="3149" y="6574"/>
                  </a:lnTo>
                  <a:lnTo>
                    <a:pt x="3142" y="6604"/>
                  </a:lnTo>
                  <a:lnTo>
                    <a:pt x="3119" y="6574"/>
                  </a:lnTo>
                  <a:lnTo>
                    <a:pt x="3119" y="6604"/>
                  </a:lnTo>
                  <a:lnTo>
                    <a:pt x="3080" y="6620"/>
                  </a:lnTo>
                  <a:cubicBezTo>
                    <a:pt x="3073" y="6612"/>
                    <a:pt x="3096" y="6589"/>
                    <a:pt x="3057" y="6604"/>
                  </a:cubicBezTo>
                  <a:cubicBezTo>
                    <a:pt x="3065" y="6574"/>
                    <a:pt x="3073" y="6589"/>
                    <a:pt x="3096" y="6719"/>
                  </a:cubicBezTo>
                  <a:lnTo>
                    <a:pt x="3057" y="6719"/>
                  </a:lnTo>
                  <a:lnTo>
                    <a:pt x="3019" y="6528"/>
                  </a:lnTo>
                  <a:lnTo>
                    <a:pt x="3065" y="6505"/>
                  </a:lnTo>
                  <a:cubicBezTo>
                    <a:pt x="3065" y="6490"/>
                    <a:pt x="3096" y="6436"/>
                    <a:pt x="3065" y="6428"/>
                  </a:cubicBezTo>
                  <a:cubicBezTo>
                    <a:pt x="3080" y="6390"/>
                    <a:pt x="3103" y="6382"/>
                    <a:pt x="3080" y="6344"/>
                  </a:cubicBezTo>
                  <a:lnTo>
                    <a:pt x="3065" y="6382"/>
                  </a:lnTo>
                  <a:lnTo>
                    <a:pt x="3042" y="6352"/>
                  </a:lnTo>
                  <a:lnTo>
                    <a:pt x="3004" y="6359"/>
                  </a:lnTo>
                  <a:cubicBezTo>
                    <a:pt x="3019" y="6367"/>
                    <a:pt x="3004" y="6421"/>
                    <a:pt x="3034" y="6405"/>
                  </a:cubicBezTo>
                  <a:lnTo>
                    <a:pt x="2996" y="6428"/>
                  </a:lnTo>
                  <a:cubicBezTo>
                    <a:pt x="2988" y="6421"/>
                    <a:pt x="3027" y="6398"/>
                    <a:pt x="2981" y="6398"/>
                  </a:cubicBezTo>
                  <a:lnTo>
                    <a:pt x="3004" y="6367"/>
                  </a:lnTo>
                  <a:cubicBezTo>
                    <a:pt x="2981" y="6390"/>
                    <a:pt x="2965" y="6367"/>
                    <a:pt x="2965" y="6344"/>
                  </a:cubicBezTo>
                  <a:lnTo>
                    <a:pt x="2958" y="6367"/>
                  </a:lnTo>
                  <a:lnTo>
                    <a:pt x="2927" y="6359"/>
                  </a:lnTo>
                  <a:lnTo>
                    <a:pt x="2958" y="6321"/>
                  </a:lnTo>
                  <a:cubicBezTo>
                    <a:pt x="2958" y="6313"/>
                    <a:pt x="2912" y="6290"/>
                    <a:pt x="2950" y="6283"/>
                  </a:cubicBezTo>
                  <a:cubicBezTo>
                    <a:pt x="2950" y="6267"/>
                    <a:pt x="2889" y="6283"/>
                    <a:pt x="2889" y="6252"/>
                  </a:cubicBezTo>
                  <a:lnTo>
                    <a:pt x="2927" y="6252"/>
                  </a:lnTo>
                  <a:cubicBezTo>
                    <a:pt x="2919" y="6229"/>
                    <a:pt x="2942" y="6168"/>
                    <a:pt x="2904" y="6175"/>
                  </a:cubicBezTo>
                  <a:lnTo>
                    <a:pt x="2919" y="6152"/>
                  </a:lnTo>
                  <a:cubicBezTo>
                    <a:pt x="2904" y="6114"/>
                    <a:pt x="2843" y="6061"/>
                    <a:pt x="2766" y="6076"/>
                  </a:cubicBezTo>
                  <a:lnTo>
                    <a:pt x="2751" y="6038"/>
                  </a:lnTo>
                  <a:cubicBezTo>
                    <a:pt x="2759" y="6007"/>
                    <a:pt x="2797" y="6045"/>
                    <a:pt x="2804" y="6007"/>
                  </a:cubicBezTo>
                  <a:cubicBezTo>
                    <a:pt x="2835" y="6022"/>
                    <a:pt x="2827" y="6022"/>
                    <a:pt x="2812" y="6053"/>
                  </a:cubicBezTo>
                  <a:cubicBezTo>
                    <a:pt x="2843" y="6076"/>
                    <a:pt x="2866" y="6076"/>
                    <a:pt x="2873" y="6045"/>
                  </a:cubicBezTo>
                  <a:lnTo>
                    <a:pt x="2850" y="6053"/>
                  </a:lnTo>
                  <a:lnTo>
                    <a:pt x="2835" y="6007"/>
                  </a:lnTo>
                  <a:lnTo>
                    <a:pt x="2866" y="6015"/>
                  </a:lnTo>
                  <a:lnTo>
                    <a:pt x="2866" y="5969"/>
                  </a:lnTo>
                  <a:cubicBezTo>
                    <a:pt x="2804" y="5976"/>
                    <a:pt x="2827" y="5900"/>
                    <a:pt x="2843" y="5854"/>
                  </a:cubicBezTo>
                  <a:cubicBezTo>
                    <a:pt x="2812" y="5846"/>
                    <a:pt x="2774" y="5831"/>
                    <a:pt x="2789" y="5869"/>
                  </a:cubicBezTo>
                  <a:cubicBezTo>
                    <a:pt x="2812" y="5854"/>
                    <a:pt x="2812" y="5884"/>
                    <a:pt x="2804" y="5900"/>
                  </a:cubicBezTo>
                  <a:lnTo>
                    <a:pt x="2797" y="5884"/>
                  </a:lnTo>
                  <a:cubicBezTo>
                    <a:pt x="2774" y="5900"/>
                    <a:pt x="2804" y="5946"/>
                    <a:pt x="2804" y="5976"/>
                  </a:cubicBezTo>
                  <a:cubicBezTo>
                    <a:pt x="2736" y="5900"/>
                    <a:pt x="2728" y="5746"/>
                    <a:pt x="2682" y="5632"/>
                  </a:cubicBezTo>
                  <a:lnTo>
                    <a:pt x="2713" y="5639"/>
                  </a:lnTo>
                  <a:cubicBezTo>
                    <a:pt x="2713" y="5624"/>
                    <a:pt x="2720" y="5601"/>
                    <a:pt x="2690" y="5593"/>
                  </a:cubicBezTo>
                  <a:cubicBezTo>
                    <a:pt x="2728" y="5578"/>
                    <a:pt x="2690" y="5563"/>
                    <a:pt x="2697" y="5540"/>
                  </a:cubicBezTo>
                  <a:cubicBezTo>
                    <a:pt x="2713" y="5517"/>
                    <a:pt x="2736" y="5578"/>
                    <a:pt x="2736" y="5540"/>
                  </a:cubicBezTo>
                  <a:cubicBezTo>
                    <a:pt x="2690" y="5524"/>
                    <a:pt x="2720" y="5509"/>
                    <a:pt x="2720" y="5463"/>
                  </a:cubicBezTo>
                  <a:cubicBezTo>
                    <a:pt x="2682" y="5448"/>
                    <a:pt x="2659" y="5425"/>
                    <a:pt x="2690" y="5386"/>
                  </a:cubicBezTo>
                  <a:cubicBezTo>
                    <a:pt x="2659" y="5363"/>
                    <a:pt x="2674" y="5348"/>
                    <a:pt x="2644" y="5325"/>
                  </a:cubicBezTo>
                  <a:cubicBezTo>
                    <a:pt x="2713" y="5241"/>
                    <a:pt x="2621" y="5126"/>
                    <a:pt x="2651" y="5003"/>
                  </a:cubicBezTo>
                  <a:cubicBezTo>
                    <a:pt x="2621" y="5011"/>
                    <a:pt x="2605" y="4980"/>
                    <a:pt x="2636" y="4965"/>
                  </a:cubicBezTo>
                  <a:lnTo>
                    <a:pt x="2582" y="4942"/>
                  </a:lnTo>
                  <a:lnTo>
                    <a:pt x="2582" y="4911"/>
                  </a:lnTo>
                  <a:lnTo>
                    <a:pt x="2644" y="4927"/>
                  </a:lnTo>
                  <a:cubicBezTo>
                    <a:pt x="2659" y="4888"/>
                    <a:pt x="2598" y="4927"/>
                    <a:pt x="2621" y="4865"/>
                  </a:cubicBezTo>
                  <a:cubicBezTo>
                    <a:pt x="2575" y="4858"/>
                    <a:pt x="2598" y="4850"/>
                    <a:pt x="2582" y="4812"/>
                  </a:cubicBezTo>
                  <a:lnTo>
                    <a:pt x="2636" y="4827"/>
                  </a:lnTo>
                  <a:cubicBezTo>
                    <a:pt x="2598" y="4773"/>
                    <a:pt x="2613" y="4666"/>
                    <a:pt x="2529" y="4628"/>
                  </a:cubicBezTo>
                  <a:cubicBezTo>
                    <a:pt x="2506" y="4597"/>
                    <a:pt x="2529" y="4597"/>
                    <a:pt x="2536" y="4567"/>
                  </a:cubicBezTo>
                  <a:lnTo>
                    <a:pt x="2598" y="4559"/>
                  </a:lnTo>
                  <a:lnTo>
                    <a:pt x="2544" y="4551"/>
                  </a:lnTo>
                  <a:cubicBezTo>
                    <a:pt x="2544" y="4513"/>
                    <a:pt x="2529" y="4528"/>
                    <a:pt x="2521" y="4490"/>
                  </a:cubicBezTo>
                  <a:cubicBezTo>
                    <a:pt x="2544" y="4475"/>
                    <a:pt x="2598" y="4513"/>
                    <a:pt x="2598" y="4544"/>
                  </a:cubicBezTo>
                  <a:lnTo>
                    <a:pt x="2605" y="4544"/>
                  </a:lnTo>
                  <a:cubicBezTo>
                    <a:pt x="2636" y="4490"/>
                    <a:pt x="2659" y="4429"/>
                    <a:pt x="2598" y="4352"/>
                  </a:cubicBezTo>
                  <a:cubicBezTo>
                    <a:pt x="2605" y="4322"/>
                    <a:pt x="2636" y="4375"/>
                    <a:pt x="2644" y="4352"/>
                  </a:cubicBezTo>
                  <a:cubicBezTo>
                    <a:pt x="2605" y="4329"/>
                    <a:pt x="2644" y="4253"/>
                    <a:pt x="2636" y="4207"/>
                  </a:cubicBezTo>
                  <a:lnTo>
                    <a:pt x="2605" y="4184"/>
                  </a:lnTo>
                  <a:lnTo>
                    <a:pt x="2636" y="4176"/>
                  </a:lnTo>
                  <a:lnTo>
                    <a:pt x="2605" y="4145"/>
                  </a:lnTo>
                  <a:lnTo>
                    <a:pt x="2636" y="4145"/>
                  </a:lnTo>
                  <a:cubicBezTo>
                    <a:pt x="2651" y="4122"/>
                    <a:pt x="2636" y="4092"/>
                    <a:pt x="2605" y="4092"/>
                  </a:cubicBezTo>
                  <a:lnTo>
                    <a:pt x="2605" y="4069"/>
                  </a:lnTo>
                  <a:lnTo>
                    <a:pt x="2636" y="4084"/>
                  </a:lnTo>
                  <a:cubicBezTo>
                    <a:pt x="2636" y="4015"/>
                    <a:pt x="2674" y="3908"/>
                    <a:pt x="2621" y="3870"/>
                  </a:cubicBezTo>
                  <a:cubicBezTo>
                    <a:pt x="2651" y="3801"/>
                    <a:pt x="2613" y="3824"/>
                    <a:pt x="2636" y="3785"/>
                  </a:cubicBezTo>
                  <a:cubicBezTo>
                    <a:pt x="2582" y="3747"/>
                    <a:pt x="2598" y="3724"/>
                    <a:pt x="2567" y="3678"/>
                  </a:cubicBezTo>
                  <a:lnTo>
                    <a:pt x="2544" y="3724"/>
                  </a:lnTo>
                  <a:lnTo>
                    <a:pt x="2536" y="3663"/>
                  </a:lnTo>
                  <a:lnTo>
                    <a:pt x="2567" y="3670"/>
                  </a:lnTo>
                  <a:cubicBezTo>
                    <a:pt x="2567" y="3624"/>
                    <a:pt x="2582" y="3571"/>
                    <a:pt x="2598" y="3532"/>
                  </a:cubicBezTo>
                  <a:lnTo>
                    <a:pt x="2621" y="3548"/>
                  </a:lnTo>
                  <a:lnTo>
                    <a:pt x="2613" y="3479"/>
                  </a:lnTo>
                  <a:cubicBezTo>
                    <a:pt x="2544" y="3456"/>
                    <a:pt x="2636" y="3303"/>
                    <a:pt x="2598" y="3241"/>
                  </a:cubicBezTo>
                  <a:cubicBezTo>
                    <a:pt x="2582" y="3326"/>
                    <a:pt x="2582" y="3410"/>
                    <a:pt x="2567" y="3494"/>
                  </a:cubicBezTo>
                  <a:cubicBezTo>
                    <a:pt x="2544" y="3471"/>
                    <a:pt x="2567" y="3440"/>
                    <a:pt x="2567" y="3410"/>
                  </a:cubicBezTo>
                  <a:cubicBezTo>
                    <a:pt x="2536" y="3402"/>
                    <a:pt x="2559" y="3448"/>
                    <a:pt x="2544" y="3456"/>
                  </a:cubicBezTo>
                  <a:lnTo>
                    <a:pt x="2506" y="3410"/>
                  </a:lnTo>
                  <a:lnTo>
                    <a:pt x="2536" y="3395"/>
                  </a:lnTo>
                  <a:cubicBezTo>
                    <a:pt x="2521" y="3333"/>
                    <a:pt x="2460" y="3333"/>
                    <a:pt x="2490" y="3257"/>
                  </a:cubicBezTo>
                  <a:lnTo>
                    <a:pt x="2536" y="3326"/>
                  </a:lnTo>
                  <a:lnTo>
                    <a:pt x="2575" y="3318"/>
                  </a:lnTo>
                  <a:cubicBezTo>
                    <a:pt x="2567" y="3295"/>
                    <a:pt x="2490" y="3264"/>
                    <a:pt x="2521" y="3211"/>
                  </a:cubicBezTo>
                  <a:lnTo>
                    <a:pt x="2559" y="3226"/>
                  </a:lnTo>
                  <a:cubicBezTo>
                    <a:pt x="2575" y="3203"/>
                    <a:pt x="2506" y="3172"/>
                    <a:pt x="2521" y="3126"/>
                  </a:cubicBezTo>
                  <a:cubicBezTo>
                    <a:pt x="2536" y="3096"/>
                    <a:pt x="2567" y="2828"/>
                    <a:pt x="2567" y="2828"/>
                  </a:cubicBezTo>
                  <a:lnTo>
                    <a:pt x="2559" y="2828"/>
                  </a:lnTo>
                  <a:cubicBezTo>
                    <a:pt x="2559" y="2828"/>
                    <a:pt x="2559" y="3073"/>
                    <a:pt x="2521" y="3088"/>
                  </a:cubicBezTo>
                  <a:cubicBezTo>
                    <a:pt x="2521" y="3073"/>
                    <a:pt x="2529" y="3019"/>
                    <a:pt x="2498" y="3034"/>
                  </a:cubicBezTo>
                  <a:lnTo>
                    <a:pt x="2506" y="2988"/>
                  </a:lnTo>
                  <a:lnTo>
                    <a:pt x="2575" y="3027"/>
                  </a:lnTo>
                  <a:lnTo>
                    <a:pt x="2544" y="2958"/>
                  </a:lnTo>
                  <a:cubicBezTo>
                    <a:pt x="2559" y="2943"/>
                    <a:pt x="2575" y="2958"/>
                    <a:pt x="2582" y="2935"/>
                  </a:cubicBezTo>
                  <a:cubicBezTo>
                    <a:pt x="2575" y="2881"/>
                    <a:pt x="2582" y="2843"/>
                    <a:pt x="2582" y="2797"/>
                  </a:cubicBezTo>
                  <a:lnTo>
                    <a:pt x="2613" y="2835"/>
                  </a:lnTo>
                  <a:cubicBezTo>
                    <a:pt x="2636" y="2782"/>
                    <a:pt x="2544" y="2766"/>
                    <a:pt x="2598" y="2713"/>
                  </a:cubicBezTo>
                  <a:lnTo>
                    <a:pt x="2567" y="2667"/>
                  </a:lnTo>
                  <a:lnTo>
                    <a:pt x="2544" y="2690"/>
                  </a:lnTo>
                  <a:lnTo>
                    <a:pt x="2529" y="2674"/>
                  </a:lnTo>
                  <a:cubicBezTo>
                    <a:pt x="2544" y="2628"/>
                    <a:pt x="2529" y="2590"/>
                    <a:pt x="2544" y="2537"/>
                  </a:cubicBezTo>
                  <a:cubicBezTo>
                    <a:pt x="2575" y="2537"/>
                    <a:pt x="2582" y="2598"/>
                    <a:pt x="2559" y="2628"/>
                  </a:cubicBezTo>
                  <a:lnTo>
                    <a:pt x="2582" y="2682"/>
                  </a:lnTo>
                  <a:cubicBezTo>
                    <a:pt x="2582" y="2651"/>
                    <a:pt x="2621" y="2598"/>
                    <a:pt x="2582" y="2559"/>
                  </a:cubicBezTo>
                  <a:cubicBezTo>
                    <a:pt x="2605" y="2529"/>
                    <a:pt x="2621" y="2567"/>
                    <a:pt x="2644" y="2537"/>
                  </a:cubicBezTo>
                  <a:cubicBezTo>
                    <a:pt x="2598" y="2514"/>
                    <a:pt x="2605" y="2422"/>
                    <a:pt x="2605" y="2360"/>
                  </a:cubicBezTo>
                  <a:lnTo>
                    <a:pt x="2636" y="2383"/>
                  </a:lnTo>
                  <a:cubicBezTo>
                    <a:pt x="2636" y="2360"/>
                    <a:pt x="2651" y="2368"/>
                    <a:pt x="2674" y="2345"/>
                  </a:cubicBezTo>
                  <a:cubicBezTo>
                    <a:pt x="2651" y="2307"/>
                    <a:pt x="2674" y="2268"/>
                    <a:pt x="2651" y="2230"/>
                  </a:cubicBezTo>
                  <a:cubicBezTo>
                    <a:pt x="2690" y="2184"/>
                    <a:pt x="2644" y="2184"/>
                    <a:pt x="2605" y="2100"/>
                  </a:cubicBezTo>
                  <a:cubicBezTo>
                    <a:pt x="2605" y="2130"/>
                    <a:pt x="2621" y="2169"/>
                    <a:pt x="2605" y="2192"/>
                  </a:cubicBezTo>
                  <a:lnTo>
                    <a:pt x="2797" y="2192"/>
                  </a:lnTo>
                  <a:lnTo>
                    <a:pt x="2797" y="2253"/>
                  </a:lnTo>
                  <a:lnTo>
                    <a:pt x="2613" y="2222"/>
                  </a:lnTo>
                  <a:cubicBezTo>
                    <a:pt x="2598" y="2230"/>
                    <a:pt x="2536" y="2299"/>
                    <a:pt x="2575" y="2337"/>
                  </a:cubicBezTo>
                  <a:cubicBezTo>
                    <a:pt x="2536" y="2360"/>
                    <a:pt x="2544" y="2445"/>
                    <a:pt x="2559" y="2491"/>
                  </a:cubicBezTo>
                  <a:cubicBezTo>
                    <a:pt x="2536" y="2514"/>
                    <a:pt x="2529" y="2498"/>
                    <a:pt x="2544" y="2529"/>
                  </a:cubicBezTo>
                  <a:cubicBezTo>
                    <a:pt x="2506" y="2605"/>
                    <a:pt x="2498" y="2682"/>
                    <a:pt x="2521" y="2759"/>
                  </a:cubicBezTo>
                  <a:cubicBezTo>
                    <a:pt x="2483" y="2759"/>
                    <a:pt x="2506" y="2843"/>
                    <a:pt x="2467" y="2820"/>
                  </a:cubicBezTo>
                  <a:cubicBezTo>
                    <a:pt x="2483" y="2828"/>
                    <a:pt x="2483" y="2858"/>
                    <a:pt x="2490" y="2881"/>
                  </a:cubicBezTo>
                  <a:lnTo>
                    <a:pt x="2506" y="2843"/>
                  </a:lnTo>
                  <a:lnTo>
                    <a:pt x="2521" y="2897"/>
                  </a:lnTo>
                  <a:lnTo>
                    <a:pt x="2490" y="2881"/>
                  </a:lnTo>
                  <a:lnTo>
                    <a:pt x="2467" y="2943"/>
                  </a:lnTo>
                  <a:lnTo>
                    <a:pt x="2498" y="2958"/>
                  </a:lnTo>
                  <a:lnTo>
                    <a:pt x="2490" y="3011"/>
                  </a:lnTo>
                  <a:lnTo>
                    <a:pt x="2467" y="3050"/>
                  </a:lnTo>
                  <a:cubicBezTo>
                    <a:pt x="2460" y="3065"/>
                    <a:pt x="2444" y="3011"/>
                    <a:pt x="2429" y="3050"/>
                  </a:cubicBezTo>
                  <a:cubicBezTo>
                    <a:pt x="2483" y="3073"/>
                    <a:pt x="2460" y="3203"/>
                    <a:pt x="2429" y="3226"/>
                  </a:cubicBezTo>
                  <a:cubicBezTo>
                    <a:pt x="2421" y="3257"/>
                    <a:pt x="2452" y="3241"/>
                    <a:pt x="2460" y="3257"/>
                  </a:cubicBezTo>
                  <a:lnTo>
                    <a:pt x="2467" y="3280"/>
                  </a:lnTo>
                  <a:cubicBezTo>
                    <a:pt x="2460" y="3303"/>
                    <a:pt x="2444" y="3287"/>
                    <a:pt x="2429" y="3318"/>
                  </a:cubicBezTo>
                  <a:cubicBezTo>
                    <a:pt x="2467" y="3364"/>
                    <a:pt x="2444" y="3456"/>
                    <a:pt x="2429" y="3525"/>
                  </a:cubicBezTo>
                  <a:lnTo>
                    <a:pt x="2460" y="3571"/>
                  </a:lnTo>
                  <a:cubicBezTo>
                    <a:pt x="2490" y="3532"/>
                    <a:pt x="2444" y="3548"/>
                    <a:pt x="2452" y="3509"/>
                  </a:cubicBezTo>
                  <a:cubicBezTo>
                    <a:pt x="2467" y="3525"/>
                    <a:pt x="2460" y="3517"/>
                    <a:pt x="2490" y="3494"/>
                  </a:cubicBezTo>
                  <a:cubicBezTo>
                    <a:pt x="2529" y="3548"/>
                    <a:pt x="2506" y="3586"/>
                    <a:pt x="2483" y="3601"/>
                  </a:cubicBezTo>
                  <a:cubicBezTo>
                    <a:pt x="2460" y="3586"/>
                    <a:pt x="2506" y="3563"/>
                    <a:pt x="2483" y="3548"/>
                  </a:cubicBezTo>
                  <a:cubicBezTo>
                    <a:pt x="2483" y="3571"/>
                    <a:pt x="2444" y="3594"/>
                    <a:pt x="2421" y="3563"/>
                  </a:cubicBezTo>
                  <a:cubicBezTo>
                    <a:pt x="2421" y="3609"/>
                    <a:pt x="2414" y="3663"/>
                    <a:pt x="2414" y="3701"/>
                  </a:cubicBezTo>
                  <a:cubicBezTo>
                    <a:pt x="2383" y="3686"/>
                    <a:pt x="2391" y="3686"/>
                    <a:pt x="2375" y="3724"/>
                  </a:cubicBezTo>
                  <a:lnTo>
                    <a:pt x="2391" y="3647"/>
                  </a:lnTo>
                  <a:lnTo>
                    <a:pt x="2352" y="3647"/>
                  </a:lnTo>
                  <a:cubicBezTo>
                    <a:pt x="2368" y="3678"/>
                    <a:pt x="2345" y="3709"/>
                    <a:pt x="2352" y="3724"/>
                  </a:cubicBezTo>
                  <a:lnTo>
                    <a:pt x="2406" y="3701"/>
                  </a:lnTo>
                  <a:cubicBezTo>
                    <a:pt x="2414" y="3739"/>
                    <a:pt x="2391" y="3785"/>
                    <a:pt x="2421" y="3824"/>
                  </a:cubicBezTo>
                  <a:lnTo>
                    <a:pt x="2467" y="3824"/>
                  </a:lnTo>
                  <a:cubicBezTo>
                    <a:pt x="2483" y="3862"/>
                    <a:pt x="2444" y="3824"/>
                    <a:pt x="2429" y="3862"/>
                  </a:cubicBezTo>
                  <a:lnTo>
                    <a:pt x="2414" y="3839"/>
                  </a:lnTo>
                  <a:cubicBezTo>
                    <a:pt x="2375" y="3892"/>
                    <a:pt x="2406" y="3977"/>
                    <a:pt x="2368" y="4030"/>
                  </a:cubicBezTo>
                  <a:cubicBezTo>
                    <a:pt x="2406" y="4092"/>
                    <a:pt x="2383" y="4145"/>
                    <a:pt x="2383" y="4207"/>
                  </a:cubicBezTo>
                  <a:cubicBezTo>
                    <a:pt x="2352" y="4222"/>
                    <a:pt x="2352" y="4168"/>
                    <a:pt x="2314" y="4168"/>
                  </a:cubicBezTo>
                  <a:cubicBezTo>
                    <a:pt x="2299" y="4214"/>
                    <a:pt x="2368" y="4214"/>
                    <a:pt x="2307" y="4237"/>
                  </a:cubicBezTo>
                  <a:lnTo>
                    <a:pt x="2368" y="4237"/>
                  </a:lnTo>
                  <a:cubicBezTo>
                    <a:pt x="2383" y="4283"/>
                    <a:pt x="2383" y="4329"/>
                    <a:pt x="2375" y="4390"/>
                  </a:cubicBezTo>
                  <a:cubicBezTo>
                    <a:pt x="2421" y="4398"/>
                    <a:pt x="2406" y="4444"/>
                    <a:pt x="2406" y="4482"/>
                  </a:cubicBezTo>
                  <a:lnTo>
                    <a:pt x="2375" y="4475"/>
                  </a:lnTo>
                  <a:lnTo>
                    <a:pt x="2391" y="4436"/>
                  </a:lnTo>
                  <a:lnTo>
                    <a:pt x="2375" y="4429"/>
                  </a:lnTo>
                  <a:lnTo>
                    <a:pt x="2368" y="4413"/>
                  </a:lnTo>
                  <a:cubicBezTo>
                    <a:pt x="2352" y="4444"/>
                    <a:pt x="2391" y="4467"/>
                    <a:pt x="2352" y="4490"/>
                  </a:cubicBezTo>
                  <a:lnTo>
                    <a:pt x="2345" y="4444"/>
                  </a:lnTo>
                  <a:cubicBezTo>
                    <a:pt x="2314" y="4436"/>
                    <a:pt x="2337" y="4490"/>
                    <a:pt x="2329" y="4505"/>
                  </a:cubicBezTo>
                  <a:cubicBezTo>
                    <a:pt x="2268" y="4467"/>
                    <a:pt x="2329" y="4559"/>
                    <a:pt x="2307" y="4597"/>
                  </a:cubicBezTo>
                  <a:cubicBezTo>
                    <a:pt x="2329" y="4597"/>
                    <a:pt x="2368" y="4597"/>
                    <a:pt x="2368" y="4628"/>
                  </a:cubicBezTo>
                  <a:cubicBezTo>
                    <a:pt x="2337" y="4605"/>
                    <a:pt x="2337" y="4643"/>
                    <a:pt x="2299" y="4659"/>
                  </a:cubicBezTo>
                  <a:lnTo>
                    <a:pt x="2307" y="4674"/>
                  </a:lnTo>
                  <a:cubicBezTo>
                    <a:pt x="2337" y="4659"/>
                    <a:pt x="2337" y="4705"/>
                    <a:pt x="2375" y="4712"/>
                  </a:cubicBezTo>
                  <a:cubicBezTo>
                    <a:pt x="2375" y="4735"/>
                    <a:pt x="2345" y="4796"/>
                    <a:pt x="2383" y="4835"/>
                  </a:cubicBezTo>
                  <a:cubicBezTo>
                    <a:pt x="2375" y="4865"/>
                    <a:pt x="2352" y="4850"/>
                    <a:pt x="2337" y="4850"/>
                  </a:cubicBezTo>
                  <a:cubicBezTo>
                    <a:pt x="2329" y="4888"/>
                    <a:pt x="2329" y="4927"/>
                    <a:pt x="2314" y="4950"/>
                  </a:cubicBezTo>
                  <a:lnTo>
                    <a:pt x="2345" y="4980"/>
                  </a:lnTo>
                  <a:lnTo>
                    <a:pt x="2368" y="4950"/>
                  </a:lnTo>
                  <a:cubicBezTo>
                    <a:pt x="2329" y="4934"/>
                    <a:pt x="2368" y="4904"/>
                    <a:pt x="2368" y="4873"/>
                  </a:cubicBezTo>
                  <a:cubicBezTo>
                    <a:pt x="2391" y="4904"/>
                    <a:pt x="2368" y="4942"/>
                    <a:pt x="2391" y="4973"/>
                  </a:cubicBezTo>
                  <a:cubicBezTo>
                    <a:pt x="2314" y="4980"/>
                    <a:pt x="2375" y="5049"/>
                    <a:pt x="2345" y="5118"/>
                  </a:cubicBezTo>
                  <a:lnTo>
                    <a:pt x="2345" y="5049"/>
                  </a:lnTo>
                  <a:cubicBezTo>
                    <a:pt x="2314" y="5049"/>
                    <a:pt x="2337" y="5103"/>
                    <a:pt x="2337" y="5126"/>
                  </a:cubicBezTo>
                  <a:lnTo>
                    <a:pt x="2383" y="5134"/>
                  </a:lnTo>
                  <a:cubicBezTo>
                    <a:pt x="2406" y="5172"/>
                    <a:pt x="2352" y="5157"/>
                    <a:pt x="2345" y="5172"/>
                  </a:cubicBezTo>
                  <a:lnTo>
                    <a:pt x="2345" y="5203"/>
                  </a:lnTo>
                  <a:cubicBezTo>
                    <a:pt x="2383" y="5203"/>
                    <a:pt x="2383" y="5233"/>
                    <a:pt x="2352" y="5271"/>
                  </a:cubicBezTo>
                  <a:cubicBezTo>
                    <a:pt x="2391" y="5241"/>
                    <a:pt x="2375" y="5279"/>
                    <a:pt x="2414" y="5310"/>
                  </a:cubicBezTo>
                  <a:cubicBezTo>
                    <a:pt x="2383" y="5356"/>
                    <a:pt x="2375" y="5256"/>
                    <a:pt x="2352" y="5317"/>
                  </a:cubicBezTo>
                  <a:cubicBezTo>
                    <a:pt x="2406" y="5317"/>
                    <a:pt x="2391" y="5348"/>
                    <a:pt x="2421" y="5363"/>
                  </a:cubicBezTo>
                  <a:cubicBezTo>
                    <a:pt x="2406" y="5402"/>
                    <a:pt x="2383" y="5325"/>
                    <a:pt x="2375" y="5348"/>
                  </a:cubicBezTo>
                  <a:cubicBezTo>
                    <a:pt x="2383" y="5386"/>
                    <a:pt x="2383" y="5386"/>
                    <a:pt x="2414" y="5402"/>
                  </a:cubicBezTo>
                  <a:cubicBezTo>
                    <a:pt x="2391" y="5440"/>
                    <a:pt x="2391" y="5386"/>
                    <a:pt x="2375" y="5394"/>
                  </a:cubicBezTo>
                  <a:cubicBezTo>
                    <a:pt x="2345" y="5463"/>
                    <a:pt x="2391" y="5471"/>
                    <a:pt x="2421" y="5524"/>
                  </a:cubicBezTo>
                  <a:cubicBezTo>
                    <a:pt x="2414" y="5547"/>
                    <a:pt x="2391" y="5540"/>
                    <a:pt x="2383" y="5563"/>
                  </a:cubicBezTo>
                  <a:cubicBezTo>
                    <a:pt x="2421" y="5593"/>
                    <a:pt x="2391" y="5624"/>
                    <a:pt x="2421" y="5655"/>
                  </a:cubicBezTo>
                  <a:lnTo>
                    <a:pt x="2375" y="5662"/>
                  </a:lnTo>
                  <a:lnTo>
                    <a:pt x="2352" y="5632"/>
                  </a:lnTo>
                  <a:lnTo>
                    <a:pt x="2391" y="5624"/>
                  </a:lnTo>
                  <a:cubicBezTo>
                    <a:pt x="2375" y="5586"/>
                    <a:pt x="2352" y="5578"/>
                    <a:pt x="2352" y="5524"/>
                  </a:cubicBezTo>
                  <a:cubicBezTo>
                    <a:pt x="2352" y="5555"/>
                    <a:pt x="2337" y="5593"/>
                    <a:pt x="2352" y="5624"/>
                  </a:cubicBezTo>
                  <a:cubicBezTo>
                    <a:pt x="2345" y="5655"/>
                    <a:pt x="2345" y="5586"/>
                    <a:pt x="2329" y="5616"/>
                  </a:cubicBezTo>
                  <a:cubicBezTo>
                    <a:pt x="2337" y="5578"/>
                    <a:pt x="2314" y="5547"/>
                    <a:pt x="2314" y="5517"/>
                  </a:cubicBezTo>
                  <a:lnTo>
                    <a:pt x="2299" y="5517"/>
                  </a:lnTo>
                  <a:cubicBezTo>
                    <a:pt x="2276" y="5486"/>
                    <a:pt x="2314" y="5509"/>
                    <a:pt x="2314" y="5478"/>
                  </a:cubicBezTo>
                  <a:lnTo>
                    <a:pt x="2307" y="5440"/>
                  </a:lnTo>
                  <a:cubicBezTo>
                    <a:pt x="2230" y="5448"/>
                    <a:pt x="2307" y="5371"/>
                    <a:pt x="2261" y="5348"/>
                  </a:cubicBezTo>
                  <a:cubicBezTo>
                    <a:pt x="2268" y="5317"/>
                    <a:pt x="2299" y="5348"/>
                    <a:pt x="2291" y="5310"/>
                  </a:cubicBezTo>
                  <a:cubicBezTo>
                    <a:pt x="2261" y="5287"/>
                    <a:pt x="2238" y="5317"/>
                    <a:pt x="2215" y="5310"/>
                  </a:cubicBezTo>
                  <a:lnTo>
                    <a:pt x="2215" y="5363"/>
                  </a:lnTo>
                  <a:lnTo>
                    <a:pt x="2230" y="5348"/>
                  </a:lnTo>
                  <a:lnTo>
                    <a:pt x="2238" y="5409"/>
                  </a:lnTo>
                  <a:lnTo>
                    <a:pt x="2199" y="5394"/>
                  </a:lnTo>
                  <a:cubicBezTo>
                    <a:pt x="2192" y="5363"/>
                    <a:pt x="2199" y="5333"/>
                    <a:pt x="2176" y="5310"/>
                  </a:cubicBezTo>
                  <a:cubicBezTo>
                    <a:pt x="2184" y="5279"/>
                    <a:pt x="2215" y="5310"/>
                    <a:pt x="2199" y="5271"/>
                  </a:cubicBezTo>
                  <a:cubicBezTo>
                    <a:pt x="2107" y="5241"/>
                    <a:pt x="2146" y="5065"/>
                    <a:pt x="2123" y="4980"/>
                  </a:cubicBezTo>
                  <a:lnTo>
                    <a:pt x="2176" y="4988"/>
                  </a:lnTo>
                  <a:cubicBezTo>
                    <a:pt x="2176" y="5080"/>
                    <a:pt x="2161" y="5164"/>
                    <a:pt x="2184" y="5248"/>
                  </a:cubicBezTo>
                  <a:lnTo>
                    <a:pt x="2176" y="5210"/>
                  </a:lnTo>
                  <a:cubicBezTo>
                    <a:pt x="2192" y="5180"/>
                    <a:pt x="2184" y="5157"/>
                    <a:pt x="2215" y="5180"/>
                  </a:cubicBezTo>
                  <a:lnTo>
                    <a:pt x="2192" y="5118"/>
                  </a:lnTo>
                  <a:cubicBezTo>
                    <a:pt x="2215" y="5103"/>
                    <a:pt x="2230" y="5134"/>
                    <a:pt x="2238" y="5095"/>
                  </a:cubicBezTo>
                  <a:cubicBezTo>
                    <a:pt x="2199" y="5080"/>
                    <a:pt x="2215" y="5065"/>
                    <a:pt x="2215" y="5042"/>
                  </a:cubicBezTo>
                  <a:cubicBezTo>
                    <a:pt x="2222" y="5011"/>
                    <a:pt x="2238" y="5042"/>
                    <a:pt x="2253" y="5011"/>
                  </a:cubicBezTo>
                  <a:cubicBezTo>
                    <a:pt x="2253" y="4965"/>
                    <a:pt x="2222" y="4896"/>
                    <a:pt x="2192" y="4873"/>
                  </a:cubicBezTo>
                  <a:lnTo>
                    <a:pt x="2222" y="4865"/>
                  </a:lnTo>
                  <a:cubicBezTo>
                    <a:pt x="2238" y="4888"/>
                    <a:pt x="2192" y="4873"/>
                    <a:pt x="2222" y="4896"/>
                  </a:cubicBezTo>
                  <a:cubicBezTo>
                    <a:pt x="2238" y="4850"/>
                    <a:pt x="2215" y="4812"/>
                    <a:pt x="2230" y="4758"/>
                  </a:cubicBezTo>
                  <a:lnTo>
                    <a:pt x="2184" y="4712"/>
                  </a:lnTo>
                  <a:cubicBezTo>
                    <a:pt x="2199" y="4697"/>
                    <a:pt x="2215" y="4697"/>
                    <a:pt x="2222" y="4666"/>
                  </a:cubicBezTo>
                  <a:cubicBezTo>
                    <a:pt x="2176" y="4636"/>
                    <a:pt x="2184" y="4682"/>
                    <a:pt x="2161" y="4705"/>
                  </a:cubicBezTo>
                  <a:cubicBezTo>
                    <a:pt x="2138" y="4674"/>
                    <a:pt x="2199" y="4643"/>
                    <a:pt x="2161" y="4628"/>
                  </a:cubicBezTo>
                  <a:cubicBezTo>
                    <a:pt x="2184" y="4590"/>
                    <a:pt x="2215" y="4659"/>
                    <a:pt x="2230" y="4605"/>
                  </a:cubicBezTo>
                  <a:lnTo>
                    <a:pt x="2215" y="4620"/>
                  </a:lnTo>
                  <a:cubicBezTo>
                    <a:pt x="2184" y="4559"/>
                    <a:pt x="2199" y="4513"/>
                    <a:pt x="2199" y="4452"/>
                  </a:cubicBezTo>
                  <a:cubicBezTo>
                    <a:pt x="2176" y="4429"/>
                    <a:pt x="2153" y="4475"/>
                    <a:pt x="2153" y="4505"/>
                  </a:cubicBezTo>
                  <a:cubicBezTo>
                    <a:pt x="2146" y="4475"/>
                    <a:pt x="2077" y="4452"/>
                    <a:pt x="2107" y="4429"/>
                  </a:cubicBezTo>
                  <a:lnTo>
                    <a:pt x="2138" y="4444"/>
                  </a:lnTo>
                  <a:lnTo>
                    <a:pt x="2146" y="4398"/>
                  </a:lnTo>
                  <a:cubicBezTo>
                    <a:pt x="2115" y="4375"/>
                    <a:pt x="2115" y="4406"/>
                    <a:pt x="2100" y="4360"/>
                  </a:cubicBezTo>
                  <a:lnTo>
                    <a:pt x="2138" y="4360"/>
                  </a:lnTo>
                  <a:cubicBezTo>
                    <a:pt x="2153" y="4322"/>
                    <a:pt x="2084" y="4329"/>
                    <a:pt x="2107" y="4291"/>
                  </a:cubicBezTo>
                  <a:cubicBezTo>
                    <a:pt x="2123" y="4283"/>
                    <a:pt x="2146" y="4329"/>
                    <a:pt x="2161" y="4291"/>
                  </a:cubicBezTo>
                  <a:lnTo>
                    <a:pt x="2115" y="4253"/>
                  </a:lnTo>
                  <a:lnTo>
                    <a:pt x="2115" y="4222"/>
                  </a:lnTo>
                  <a:cubicBezTo>
                    <a:pt x="2138" y="4222"/>
                    <a:pt x="2138" y="4260"/>
                    <a:pt x="2161" y="4253"/>
                  </a:cubicBezTo>
                  <a:cubicBezTo>
                    <a:pt x="2153" y="4214"/>
                    <a:pt x="2184" y="4222"/>
                    <a:pt x="2199" y="4184"/>
                  </a:cubicBezTo>
                  <a:cubicBezTo>
                    <a:pt x="2222" y="4122"/>
                    <a:pt x="2184" y="4046"/>
                    <a:pt x="2184" y="3992"/>
                  </a:cubicBezTo>
                  <a:cubicBezTo>
                    <a:pt x="2230" y="4030"/>
                    <a:pt x="2199" y="3877"/>
                    <a:pt x="2222" y="3824"/>
                  </a:cubicBezTo>
                  <a:cubicBezTo>
                    <a:pt x="2253" y="3824"/>
                    <a:pt x="2222" y="3892"/>
                    <a:pt x="2261" y="3915"/>
                  </a:cubicBezTo>
                  <a:cubicBezTo>
                    <a:pt x="2291" y="3862"/>
                    <a:pt x="2222" y="3816"/>
                    <a:pt x="2261" y="3762"/>
                  </a:cubicBezTo>
                  <a:lnTo>
                    <a:pt x="2238" y="3785"/>
                  </a:lnTo>
                  <a:cubicBezTo>
                    <a:pt x="2215" y="3762"/>
                    <a:pt x="2238" y="3747"/>
                    <a:pt x="2215" y="3724"/>
                  </a:cubicBezTo>
                  <a:cubicBezTo>
                    <a:pt x="2268" y="3670"/>
                    <a:pt x="2215" y="3601"/>
                    <a:pt x="2253" y="3563"/>
                  </a:cubicBezTo>
                  <a:cubicBezTo>
                    <a:pt x="2222" y="3494"/>
                    <a:pt x="2253" y="3456"/>
                    <a:pt x="2215" y="3402"/>
                  </a:cubicBezTo>
                  <a:cubicBezTo>
                    <a:pt x="2215" y="3433"/>
                    <a:pt x="2199" y="3410"/>
                    <a:pt x="2192" y="3433"/>
                  </a:cubicBezTo>
                  <a:cubicBezTo>
                    <a:pt x="2153" y="3356"/>
                    <a:pt x="2222" y="3326"/>
                    <a:pt x="2268" y="3318"/>
                  </a:cubicBezTo>
                  <a:lnTo>
                    <a:pt x="2192" y="3295"/>
                  </a:lnTo>
                  <a:cubicBezTo>
                    <a:pt x="2199" y="3264"/>
                    <a:pt x="2192" y="3234"/>
                    <a:pt x="2215" y="3203"/>
                  </a:cubicBezTo>
                  <a:lnTo>
                    <a:pt x="2238" y="3249"/>
                  </a:lnTo>
                  <a:lnTo>
                    <a:pt x="2253" y="3134"/>
                  </a:lnTo>
                  <a:lnTo>
                    <a:pt x="2276" y="3134"/>
                  </a:lnTo>
                  <a:cubicBezTo>
                    <a:pt x="2307" y="3119"/>
                    <a:pt x="2276" y="3088"/>
                    <a:pt x="2276" y="3065"/>
                  </a:cubicBezTo>
                  <a:lnTo>
                    <a:pt x="2261" y="3088"/>
                  </a:lnTo>
                  <a:cubicBezTo>
                    <a:pt x="2261" y="3027"/>
                    <a:pt x="2329" y="2935"/>
                    <a:pt x="2291" y="2851"/>
                  </a:cubicBezTo>
                  <a:lnTo>
                    <a:pt x="2314" y="2812"/>
                  </a:lnTo>
                  <a:lnTo>
                    <a:pt x="2307" y="2759"/>
                  </a:lnTo>
                  <a:cubicBezTo>
                    <a:pt x="2375" y="2697"/>
                    <a:pt x="2307" y="2628"/>
                    <a:pt x="2368" y="2567"/>
                  </a:cubicBezTo>
                  <a:cubicBezTo>
                    <a:pt x="2337" y="2506"/>
                    <a:pt x="2352" y="2437"/>
                    <a:pt x="2391" y="2368"/>
                  </a:cubicBezTo>
                  <a:cubicBezTo>
                    <a:pt x="2414" y="2406"/>
                    <a:pt x="2421" y="2414"/>
                    <a:pt x="2444" y="2445"/>
                  </a:cubicBezTo>
                  <a:cubicBezTo>
                    <a:pt x="2444" y="2368"/>
                    <a:pt x="2406" y="2299"/>
                    <a:pt x="2444" y="2261"/>
                  </a:cubicBezTo>
                  <a:cubicBezTo>
                    <a:pt x="2391" y="2261"/>
                    <a:pt x="2368" y="2215"/>
                    <a:pt x="2307" y="2238"/>
                  </a:cubicBezTo>
                  <a:cubicBezTo>
                    <a:pt x="2314" y="2192"/>
                    <a:pt x="2329" y="2169"/>
                    <a:pt x="2337" y="2130"/>
                  </a:cubicBezTo>
                  <a:cubicBezTo>
                    <a:pt x="2276" y="2130"/>
                    <a:pt x="2314" y="2261"/>
                    <a:pt x="2253" y="2253"/>
                  </a:cubicBezTo>
                  <a:lnTo>
                    <a:pt x="2276" y="2215"/>
                  </a:lnTo>
                  <a:cubicBezTo>
                    <a:pt x="2238" y="2207"/>
                    <a:pt x="2276" y="2161"/>
                    <a:pt x="2238" y="2130"/>
                  </a:cubicBezTo>
                  <a:cubicBezTo>
                    <a:pt x="2261" y="2138"/>
                    <a:pt x="2276" y="2138"/>
                    <a:pt x="2299" y="2100"/>
                  </a:cubicBezTo>
                  <a:cubicBezTo>
                    <a:pt x="2268" y="2100"/>
                    <a:pt x="2261" y="2085"/>
                    <a:pt x="2238" y="2054"/>
                  </a:cubicBezTo>
                  <a:cubicBezTo>
                    <a:pt x="2261" y="2031"/>
                    <a:pt x="2299" y="1993"/>
                    <a:pt x="2261" y="1985"/>
                  </a:cubicBezTo>
                  <a:cubicBezTo>
                    <a:pt x="2276" y="1954"/>
                    <a:pt x="2299" y="1977"/>
                    <a:pt x="2299" y="1947"/>
                  </a:cubicBezTo>
                  <a:lnTo>
                    <a:pt x="2329" y="1962"/>
                  </a:lnTo>
                  <a:cubicBezTo>
                    <a:pt x="2337" y="1939"/>
                    <a:pt x="2337" y="1908"/>
                    <a:pt x="2329" y="1870"/>
                  </a:cubicBezTo>
                  <a:lnTo>
                    <a:pt x="2383" y="1870"/>
                  </a:lnTo>
                  <a:cubicBezTo>
                    <a:pt x="2375" y="1862"/>
                    <a:pt x="2329" y="1839"/>
                    <a:pt x="2352" y="1824"/>
                  </a:cubicBezTo>
                  <a:cubicBezTo>
                    <a:pt x="2345" y="1824"/>
                    <a:pt x="2329" y="1801"/>
                    <a:pt x="2314" y="1824"/>
                  </a:cubicBezTo>
                  <a:cubicBezTo>
                    <a:pt x="2307" y="1786"/>
                    <a:pt x="2307" y="1786"/>
                    <a:pt x="2276" y="1770"/>
                  </a:cubicBezTo>
                  <a:lnTo>
                    <a:pt x="2291" y="1732"/>
                  </a:lnTo>
                  <a:cubicBezTo>
                    <a:pt x="2268" y="1709"/>
                    <a:pt x="2261" y="1755"/>
                    <a:pt x="2253" y="1763"/>
                  </a:cubicBezTo>
                  <a:lnTo>
                    <a:pt x="2253" y="1709"/>
                  </a:lnTo>
                  <a:cubicBezTo>
                    <a:pt x="2268" y="1701"/>
                    <a:pt x="2276" y="1740"/>
                    <a:pt x="2299" y="1709"/>
                  </a:cubicBezTo>
                  <a:lnTo>
                    <a:pt x="2307" y="1671"/>
                  </a:lnTo>
                  <a:cubicBezTo>
                    <a:pt x="2261" y="1617"/>
                    <a:pt x="2291" y="1556"/>
                    <a:pt x="2337" y="1495"/>
                  </a:cubicBezTo>
                  <a:lnTo>
                    <a:pt x="2299" y="1464"/>
                  </a:lnTo>
                  <a:cubicBezTo>
                    <a:pt x="2291" y="1495"/>
                    <a:pt x="2291" y="1487"/>
                    <a:pt x="2261" y="1502"/>
                  </a:cubicBezTo>
                  <a:lnTo>
                    <a:pt x="2291" y="1502"/>
                  </a:lnTo>
                  <a:cubicBezTo>
                    <a:pt x="2299" y="1564"/>
                    <a:pt x="2253" y="1617"/>
                    <a:pt x="2230" y="1678"/>
                  </a:cubicBezTo>
                  <a:cubicBezTo>
                    <a:pt x="2215" y="1633"/>
                    <a:pt x="2261" y="1579"/>
                    <a:pt x="2253" y="1533"/>
                  </a:cubicBezTo>
                  <a:lnTo>
                    <a:pt x="2215" y="1610"/>
                  </a:lnTo>
                  <a:cubicBezTo>
                    <a:pt x="2199" y="1579"/>
                    <a:pt x="2230" y="1556"/>
                    <a:pt x="2192" y="1525"/>
                  </a:cubicBezTo>
                  <a:lnTo>
                    <a:pt x="2238" y="1518"/>
                  </a:lnTo>
                  <a:lnTo>
                    <a:pt x="2222" y="1479"/>
                  </a:lnTo>
                  <a:lnTo>
                    <a:pt x="2253" y="1487"/>
                  </a:lnTo>
                  <a:lnTo>
                    <a:pt x="2268" y="1449"/>
                  </a:lnTo>
                  <a:cubicBezTo>
                    <a:pt x="2238" y="1441"/>
                    <a:pt x="2261" y="1403"/>
                    <a:pt x="2230" y="1387"/>
                  </a:cubicBezTo>
                  <a:cubicBezTo>
                    <a:pt x="2253" y="1349"/>
                    <a:pt x="2268" y="1387"/>
                    <a:pt x="2291" y="1372"/>
                  </a:cubicBezTo>
                  <a:cubicBezTo>
                    <a:pt x="2268" y="1341"/>
                    <a:pt x="2299" y="1288"/>
                    <a:pt x="2314" y="1288"/>
                  </a:cubicBezTo>
                  <a:cubicBezTo>
                    <a:pt x="2299" y="1234"/>
                    <a:pt x="2337" y="1249"/>
                    <a:pt x="2329" y="1211"/>
                  </a:cubicBezTo>
                  <a:lnTo>
                    <a:pt x="2345" y="1234"/>
                  </a:lnTo>
                  <a:cubicBezTo>
                    <a:pt x="2375" y="1211"/>
                    <a:pt x="2352" y="1158"/>
                    <a:pt x="2375" y="1135"/>
                  </a:cubicBezTo>
                  <a:cubicBezTo>
                    <a:pt x="2352" y="1112"/>
                    <a:pt x="2352" y="1112"/>
                    <a:pt x="2329" y="1104"/>
                  </a:cubicBezTo>
                  <a:cubicBezTo>
                    <a:pt x="2337" y="1081"/>
                    <a:pt x="2329" y="1035"/>
                    <a:pt x="2299" y="1035"/>
                  </a:cubicBezTo>
                  <a:lnTo>
                    <a:pt x="2337" y="1027"/>
                  </a:lnTo>
                  <a:lnTo>
                    <a:pt x="2352" y="974"/>
                  </a:lnTo>
                  <a:lnTo>
                    <a:pt x="2329" y="928"/>
                  </a:lnTo>
                  <a:lnTo>
                    <a:pt x="2383" y="974"/>
                  </a:lnTo>
                  <a:cubicBezTo>
                    <a:pt x="2406" y="989"/>
                    <a:pt x="2337" y="989"/>
                    <a:pt x="2375" y="1012"/>
                  </a:cubicBezTo>
                  <a:cubicBezTo>
                    <a:pt x="2406" y="1012"/>
                    <a:pt x="2406" y="958"/>
                    <a:pt x="2391" y="928"/>
                  </a:cubicBezTo>
                  <a:lnTo>
                    <a:pt x="2429" y="912"/>
                  </a:lnTo>
                  <a:cubicBezTo>
                    <a:pt x="2414" y="874"/>
                    <a:pt x="2406" y="805"/>
                    <a:pt x="2429" y="805"/>
                  </a:cubicBezTo>
                  <a:lnTo>
                    <a:pt x="2414" y="797"/>
                  </a:lnTo>
                  <a:cubicBezTo>
                    <a:pt x="2414" y="782"/>
                    <a:pt x="2414" y="751"/>
                    <a:pt x="2444" y="744"/>
                  </a:cubicBezTo>
                  <a:lnTo>
                    <a:pt x="2421" y="690"/>
                  </a:lnTo>
                  <a:cubicBezTo>
                    <a:pt x="2429" y="721"/>
                    <a:pt x="2375" y="729"/>
                    <a:pt x="2406" y="767"/>
                  </a:cubicBezTo>
                  <a:cubicBezTo>
                    <a:pt x="2375" y="782"/>
                    <a:pt x="2368" y="751"/>
                    <a:pt x="2337" y="790"/>
                  </a:cubicBezTo>
                  <a:cubicBezTo>
                    <a:pt x="2307" y="744"/>
                    <a:pt x="2345" y="744"/>
                    <a:pt x="2352" y="729"/>
                  </a:cubicBezTo>
                  <a:cubicBezTo>
                    <a:pt x="2337" y="706"/>
                    <a:pt x="2329" y="751"/>
                    <a:pt x="2307" y="744"/>
                  </a:cubicBezTo>
                  <a:lnTo>
                    <a:pt x="2299" y="782"/>
                  </a:lnTo>
                  <a:lnTo>
                    <a:pt x="2314" y="820"/>
                  </a:lnTo>
                  <a:cubicBezTo>
                    <a:pt x="2337" y="797"/>
                    <a:pt x="2314" y="782"/>
                    <a:pt x="2352" y="790"/>
                  </a:cubicBezTo>
                  <a:lnTo>
                    <a:pt x="2345" y="828"/>
                  </a:lnTo>
                  <a:cubicBezTo>
                    <a:pt x="2314" y="836"/>
                    <a:pt x="2314" y="805"/>
                    <a:pt x="2299" y="836"/>
                  </a:cubicBezTo>
                  <a:cubicBezTo>
                    <a:pt x="2337" y="828"/>
                    <a:pt x="2291" y="866"/>
                    <a:pt x="2291" y="882"/>
                  </a:cubicBezTo>
                  <a:lnTo>
                    <a:pt x="2261" y="859"/>
                  </a:lnTo>
                  <a:cubicBezTo>
                    <a:pt x="2261" y="874"/>
                    <a:pt x="2215" y="905"/>
                    <a:pt x="2222" y="943"/>
                  </a:cubicBezTo>
                  <a:cubicBezTo>
                    <a:pt x="2161" y="958"/>
                    <a:pt x="2192" y="997"/>
                    <a:pt x="2146" y="1020"/>
                  </a:cubicBezTo>
                  <a:cubicBezTo>
                    <a:pt x="2153" y="1058"/>
                    <a:pt x="2176" y="1058"/>
                    <a:pt x="2176" y="1089"/>
                  </a:cubicBezTo>
                  <a:lnTo>
                    <a:pt x="2146" y="1058"/>
                  </a:lnTo>
                  <a:cubicBezTo>
                    <a:pt x="2107" y="1073"/>
                    <a:pt x="2123" y="1112"/>
                    <a:pt x="2107" y="1142"/>
                  </a:cubicBezTo>
                  <a:lnTo>
                    <a:pt x="2138" y="1135"/>
                  </a:lnTo>
                  <a:cubicBezTo>
                    <a:pt x="2161" y="1150"/>
                    <a:pt x="2123" y="1181"/>
                    <a:pt x="2161" y="1181"/>
                  </a:cubicBezTo>
                  <a:lnTo>
                    <a:pt x="2138" y="1203"/>
                  </a:lnTo>
                  <a:lnTo>
                    <a:pt x="2107" y="1173"/>
                  </a:lnTo>
                  <a:cubicBezTo>
                    <a:pt x="2077" y="1203"/>
                    <a:pt x="2107" y="1249"/>
                    <a:pt x="2061" y="1272"/>
                  </a:cubicBezTo>
                  <a:cubicBezTo>
                    <a:pt x="2115" y="1295"/>
                    <a:pt x="2023" y="1326"/>
                    <a:pt x="2077" y="1364"/>
                  </a:cubicBezTo>
                  <a:cubicBezTo>
                    <a:pt x="2038" y="1357"/>
                    <a:pt x="2061" y="1395"/>
                    <a:pt x="2031" y="1395"/>
                  </a:cubicBezTo>
                  <a:cubicBezTo>
                    <a:pt x="2031" y="1364"/>
                    <a:pt x="2023" y="1341"/>
                    <a:pt x="2061" y="1311"/>
                  </a:cubicBezTo>
                  <a:cubicBezTo>
                    <a:pt x="2008" y="1288"/>
                    <a:pt x="2061" y="1226"/>
                    <a:pt x="2084" y="1188"/>
                  </a:cubicBezTo>
                  <a:cubicBezTo>
                    <a:pt x="2069" y="1188"/>
                    <a:pt x="2046" y="1181"/>
                    <a:pt x="2038" y="1150"/>
                  </a:cubicBezTo>
                  <a:cubicBezTo>
                    <a:pt x="2084" y="1219"/>
                    <a:pt x="1931" y="1341"/>
                    <a:pt x="2038" y="1418"/>
                  </a:cubicBezTo>
                  <a:cubicBezTo>
                    <a:pt x="2031" y="1464"/>
                    <a:pt x="2038" y="1510"/>
                    <a:pt x="2008" y="1556"/>
                  </a:cubicBezTo>
                  <a:lnTo>
                    <a:pt x="2038" y="1548"/>
                  </a:lnTo>
                  <a:lnTo>
                    <a:pt x="2069" y="1594"/>
                  </a:lnTo>
                  <a:lnTo>
                    <a:pt x="2046" y="1633"/>
                  </a:lnTo>
                  <a:cubicBezTo>
                    <a:pt x="2031" y="1610"/>
                    <a:pt x="2046" y="1594"/>
                    <a:pt x="2023" y="1564"/>
                  </a:cubicBezTo>
                  <a:lnTo>
                    <a:pt x="1985" y="1625"/>
                  </a:lnTo>
                  <a:lnTo>
                    <a:pt x="2000" y="1648"/>
                  </a:lnTo>
                  <a:lnTo>
                    <a:pt x="1992" y="1686"/>
                  </a:lnTo>
                  <a:lnTo>
                    <a:pt x="1954" y="1663"/>
                  </a:lnTo>
                  <a:cubicBezTo>
                    <a:pt x="1946" y="1709"/>
                    <a:pt x="2008" y="1686"/>
                    <a:pt x="1985" y="1747"/>
                  </a:cubicBezTo>
                  <a:lnTo>
                    <a:pt x="2008" y="1740"/>
                  </a:lnTo>
                  <a:lnTo>
                    <a:pt x="2023" y="1786"/>
                  </a:lnTo>
                  <a:cubicBezTo>
                    <a:pt x="1969" y="1755"/>
                    <a:pt x="1954" y="1862"/>
                    <a:pt x="1923" y="1901"/>
                  </a:cubicBezTo>
                  <a:cubicBezTo>
                    <a:pt x="1916" y="1855"/>
                    <a:pt x="1954" y="1755"/>
                    <a:pt x="1908" y="1755"/>
                  </a:cubicBezTo>
                  <a:cubicBezTo>
                    <a:pt x="1908" y="1709"/>
                    <a:pt x="1931" y="1671"/>
                    <a:pt x="1923" y="1633"/>
                  </a:cubicBezTo>
                  <a:cubicBezTo>
                    <a:pt x="1885" y="1625"/>
                    <a:pt x="1916" y="1678"/>
                    <a:pt x="1893" y="1701"/>
                  </a:cubicBezTo>
                  <a:cubicBezTo>
                    <a:pt x="1885" y="1663"/>
                    <a:pt x="1893" y="1663"/>
                    <a:pt x="1870" y="1640"/>
                  </a:cubicBezTo>
                  <a:cubicBezTo>
                    <a:pt x="1923" y="1633"/>
                    <a:pt x="1878" y="1602"/>
                    <a:pt x="1931" y="1587"/>
                  </a:cubicBezTo>
                  <a:cubicBezTo>
                    <a:pt x="1916" y="1548"/>
                    <a:pt x="1893" y="1564"/>
                    <a:pt x="1870" y="1571"/>
                  </a:cubicBezTo>
                  <a:cubicBezTo>
                    <a:pt x="1855" y="1548"/>
                    <a:pt x="1893" y="1548"/>
                    <a:pt x="1908" y="1533"/>
                  </a:cubicBezTo>
                  <a:lnTo>
                    <a:pt x="1878" y="1487"/>
                  </a:lnTo>
                  <a:lnTo>
                    <a:pt x="1916" y="1456"/>
                  </a:lnTo>
                  <a:cubicBezTo>
                    <a:pt x="1885" y="1418"/>
                    <a:pt x="1916" y="1441"/>
                    <a:pt x="1923" y="1410"/>
                  </a:cubicBezTo>
                  <a:cubicBezTo>
                    <a:pt x="1908" y="1372"/>
                    <a:pt x="1923" y="1341"/>
                    <a:pt x="1908" y="1303"/>
                  </a:cubicBezTo>
                  <a:cubicBezTo>
                    <a:pt x="1923" y="1272"/>
                    <a:pt x="1931" y="1311"/>
                    <a:pt x="1946" y="1303"/>
                  </a:cubicBezTo>
                  <a:cubicBezTo>
                    <a:pt x="1954" y="1341"/>
                    <a:pt x="1916" y="1403"/>
                    <a:pt x="1962" y="1403"/>
                  </a:cubicBezTo>
                  <a:lnTo>
                    <a:pt x="1946" y="1341"/>
                  </a:lnTo>
                  <a:lnTo>
                    <a:pt x="1969" y="1334"/>
                  </a:lnTo>
                  <a:cubicBezTo>
                    <a:pt x="1954" y="1303"/>
                    <a:pt x="1946" y="1295"/>
                    <a:pt x="1969" y="1265"/>
                  </a:cubicBezTo>
                  <a:cubicBezTo>
                    <a:pt x="1954" y="1226"/>
                    <a:pt x="1923" y="1265"/>
                    <a:pt x="1916" y="1226"/>
                  </a:cubicBezTo>
                  <a:lnTo>
                    <a:pt x="1916" y="1211"/>
                  </a:lnTo>
                  <a:lnTo>
                    <a:pt x="1962" y="1219"/>
                  </a:lnTo>
                  <a:cubicBezTo>
                    <a:pt x="1992" y="1203"/>
                    <a:pt x="1969" y="1181"/>
                    <a:pt x="1992" y="1173"/>
                  </a:cubicBezTo>
                  <a:lnTo>
                    <a:pt x="1962" y="1173"/>
                  </a:lnTo>
                  <a:cubicBezTo>
                    <a:pt x="1954" y="1127"/>
                    <a:pt x="2008" y="1096"/>
                    <a:pt x="1962" y="1050"/>
                  </a:cubicBezTo>
                  <a:cubicBezTo>
                    <a:pt x="1992" y="981"/>
                    <a:pt x="1969" y="912"/>
                    <a:pt x="2031" y="866"/>
                  </a:cubicBezTo>
                  <a:cubicBezTo>
                    <a:pt x="2000" y="836"/>
                    <a:pt x="2031" y="820"/>
                    <a:pt x="2031" y="797"/>
                  </a:cubicBezTo>
                  <a:cubicBezTo>
                    <a:pt x="2000" y="790"/>
                    <a:pt x="1992" y="790"/>
                    <a:pt x="1985" y="767"/>
                  </a:cubicBezTo>
                  <a:cubicBezTo>
                    <a:pt x="1954" y="797"/>
                    <a:pt x="1954" y="797"/>
                    <a:pt x="1923" y="820"/>
                  </a:cubicBezTo>
                  <a:cubicBezTo>
                    <a:pt x="1954" y="836"/>
                    <a:pt x="1946" y="828"/>
                    <a:pt x="1962" y="859"/>
                  </a:cubicBezTo>
                  <a:cubicBezTo>
                    <a:pt x="1962" y="882"/>
                    <a:pt x="1946" y="912"/>
                    <a:pt x="1962" y="943"/>
                  </a:cubicBezTo>
                  <a:lnTo>
                    <a:pt x="1908" y="897"/>
                  </a:lnTo>
                  <a:cubicBezTo>
                    <a:pt x="1885" y="905"/>
                    <a:pt x="1893" y="958"/>
                    <a:pt x="1870" y="951"/>
                  </a:cubicBezTo>
                  <a:cubicBezTo>
                    <a:pt x="1847" y="997"/>
                    <a:pt x="1885" y="1050"/>
                    <a:pt x="1839" y="1089"/>
                  </a:cubicBezTo>
                  <a:cubicBezTo>
                    <a:pt x="1816" y="1058"/>
                    <a:pt x="1839" y="1027"/>
                    <a:pt x="1832" y="997"/>
                  </a:cubicBezTo>
                  <a:cubicBezTo>
                    <a:pt x="1816" y="1020"/>
                    <a:pt x="1832" y="1035"/>
                    <a:pt x="1801" y="1050"/>
                  </a:cubicBezTo>
                  <a:cubicBezTo>
                    <a:pt x="1832" y="1058"/>
                    <a:pt x="1816" y="1066"/>
                    <a:pt x="1801" y="1073"/>
                  </a:cubicBezTo>
                  <a:cubicBezTo>
                    <a:pt x="1839" y="1135"/>
                    <a:pt x="1763" y="1181"/>
                    <a:pt x="1770" y="1242"/>
                  </a:cubicBezTo>
                  <a:cubicBezTo>
                    <a:pt x="1755" y="1265"/>
                    <a:pt x="1755" y="1226"/>
                    <a:pt x="1732" y="1219"/>
                  </a:cubicBezTo>
                  <a:lnTo>
                    <a:pt x="1717" y="1280"/>
                  </a:lnTo>
                  <a:cubicBezTo>
                    <a:pt x="1732" y="1265"/>
                    <a:pt x="1763" y="1265"/>
                    <a:pt x="1778" y="1242"/>
                  </a:cubicBezTo>
                  <a:lnTo>
                    <a:pt x="1809" y="1249"/>
                  </a:lnTo>
                  <a:lnTo>
                    <a:pt x="1801" y="1295"/>
                  </a:lnTo>
                  <a:cubicBezTo>
                    <a:pt x="1793" y="1303"/>
                    <a:pt x="1778" y="1280"/>
                    <a:pt x="1763" y="1303"/>
                  </a:cubicBezTo>
                  <a:lnTo>
                    <a:pt x="1793" y="1334"/>
                  </a:lnTo>
                  <a:lnTo>
                    <a:pt x="1793" y="1364"/>
                  </a:lnTo>
                  <a:cubicBezTo>
                    <a:pt x="1763" y="1380"/>
                    <a:pt x="1870" y="1341"/>
                    <a:pt x="1870" y="1341"/>
                  </a:cubicBezTo>
                  <a:lnTo>
                    <a:pt x="1870" y="1280"/>
                  </a:lnTo>
                  <a:cubicBezTo>
                    <a:pt x="1870" y="1280"/>
                    <a:pt x="1701" y="1717"/>
                    <a:pt x="1655" y="1947"/>
                  </a:cubicBezTo>
                  <a:cubicBezTo>
                    <a:pt x="1701" y="1970"/>
                    <a:pt x="1678" y="2031"/>
                    <a:pt x="1640" y="2054"/>
                  </a:cubicBezTo>
                  <a:lnTo>
                    <a:pt x="1717" y="2062"/>
                  </a:lnTo>
                  <a:cubicBezTo>
                    <a:pt x="1724" y="2107"/>
                    <a:pt x="1678" y="2100"/>
                    <a:pt x="1694" y="2138"/>
                  </a:cubicBezTo>
                  <a:lnTo>
                    <a:pt x="1663" y="2123"/>
                  </a:lnTo>
                  <a:cubicBezTo>
                    <a:pt x="1655" y="2161"/>
                    <a:pt x="1686" y="2199"/>
                    <a:pt x="1663" y="2238"/>
                  </a:cubicBezTo>
                  <a:cubicBezTo>
                    <a:pt x="1602" y="2184"/>
                    <a:pt x="1625" y="2322"/>
                    <a:pt x="1579" y="2376"/>
                  </a:cubicBezTo>
                  <a:cubicBezTo>
                    <a:pt x="1586" y="2406"/>
                    <a:pt x="1609" y="2376"/>
                    <a:pt x="1617" y="2368"/>
                  </a:cubicBezTo>
                  <a:cubicBezTo>
                    <a:pt x="1617" y="2429"/>
                    <a:pt x="1609" y="2406"/>
                    <a:pt x="1586" y="2452"/>
                  </a:cubicBezTo>
                  <a:lnTo>
                    <a:pt x="1617" y="2445"/>
                  </a:lnTo>
                  <a:lnTo>
                    <a:pt x="1609" y="2491"/>
                  </a:lnTo>
                  <a:lnTo>
                    <a:pt x="1648" y="2521"/>
                  </a:lnTo>
                  <a:cubicBezTo>
                    <a:pt x="1663" y="2559"/>
                    <a:pt x="1617" y="2544"/>
                    <a:pt x="1648" y="2582"/>
                  </a:cubicBezTo>
                  <a:lnTo>
                    <a:pt x="1609" y="2559"/>
                  </a:lnTo>
                  <a:cubicBezTo>
                    <a:pt x="1586" y="2659"/>
                    <a:pt x="1571" y="2636"/>
                    <a:pt x="1586" y="2751"/>
                  </a:cubicBezTo>
                  <a:lnTo>
                    <a:pt x="1563" y="2743"/>
                  </a:lnTo>
                  <a:cubicBezTo>
                    <a:pt x="1602" y="2812"/>
                    <a:pt x="1563" y="2889"/>
                    <a:pt x="1586" y="3119"/>
                  </a:cubicBezTo>
                  <a:lnTo>
                    <a:pt x="1563" y="3119"/>
                  </a:lnTo>
                  <a:cubicBezTo>
                    <a:pt x="1563" y="2981"/>
                    <a:pt x="1609" y="3119"/>
                    <a:pt x="1609" y="3119"/>
                  </a:cubicBezTo>
                  <a:lnTo>
                    <a:pt x="1755" y="3119"/>
                  </a:lnTo>
                  <a:cubicBezTo>
                    <a:pt x="1770" y="3203"/>
                    <a:pt x="1701" y="3287"/>
                    <a:pt x="1770" y="3372"/>
                  </a:cubicBezTo>
                  <a:cubicBezTo>
                    <a:pt x="1763" y="3402"/>
                    <a:pt x="1740" y="3364"/>
                    <a:pt x="1732" y="3395"/>
                  </a:cubicBezTo>
                  <a:lnTo>
                    <a:pt x="1724" y="3349"/>
                  </a:lnTo>
                  <a:cubicBezTo>
                    <a:pt x="1732" y="3410"/>
                    <a:pt x="1770" y="3502"/>
                    <a:pt x="1740" y="3586"/>
                  </a:cubicBezTo>
                  <a:cubicBezTo>
                    <a:pt x="1770" y="3594"/>
                    <a:pt x="1763" y="3525"/>
                    <a:pt x="1793" y="3563"/>
                  </a:cubicBezTo>
                  <a:cubicBezTo>
                    <a:pt x="1770" y="3601"/>
                    <a:pt x="1755" y="3632"/>
                    <a:pt x="1763" y="3670"/>
                  </a:cubicBezTo>
                  <a:cubicBezTo>
                    <a:pt x="1801" y="3693"/>
                    <a:pt x="1763" y="3640"/>
                    <a:pt x="1778" y="3624"/>
                  </a:cubicBezTo>
                  <a:cubicBezTo>
                    <a:pt x="1809" y="3655"/>
                    <a:pt x="1793" y="3678"/>
                    <a:pt x="1801" y="3701"/>
                  </a:cubicBezTo>
                  <a:lnTo>
                    <a:pt x="1740" y="3693"/>
                  </a:lnTo>
                  <a:cubicBezTo>
                    <a:pt x="1755" y="3770"/>
                    <a:pt x="1801" y="3816"/>
                    <a:pt x="1778" y="3900"/>
                  </a:cubicBezTo>
                  <a:lnTo>
                    <a:pt x="1763" y="3900"/>
                  </a:lnTo>
                  <a:lnTo>
                    <a:pt x="1740" y="3938"/>
                  </a:lnTo>
                  <a:cubicBezTo>
                    <a:pt x="1763" y="3969"/>
                    <a:pt x="1763" y="3946"/>
                    <a:pt x="1778" y="3977"/>
                  </a:cubicBezTo>
                  <a:lnTo>
                    <a:pt x="1755" y="4007"/>
                  </a:lnTo>
                  <a:cubicBezTo>
                    <a:pt x="1763" y="4046"/>
                    <a:pt x="1763" y="4084"/>
                    <a:pt x="1763" y="4115"/>
                  </a:cubicBezTo>
                  <a:lnTo>
                    <a:pt x="1755" y="4084"/>
                  </a:lnTo>
                  <a:cubicBezTo>
                    <a:pt x="1717" y="4115"/>
                    <a:pt x="1763" y="4168"/>
                    <a:pt x="1801" y="4191"/>
                  </a:cubicBezTo>
                  <a:cubicBezTo>
                    <a:pt x="1793" y="4230"/>
                    <a:pt x="1770" y="4199"/>
                    <a:pt x="1755" y="4176"/>
                  </a:cubicBezTo>
                  <a:cubicBezTo>
                    <a:pt x="1755" y="4230"/>
                    <a:pt x="1809" y="4276"/>
                    <a:pt x="1793" y="4329"/>
                  </a:cubicBezTo>
                  <a:lnTo>
                    <a:pt x="1778" y="4306"/>
                  </a:lnTo>
                  <a:cubicBezTo>
                    <a:pt x="1755" y="4314"/>
                    <a:pt x="1755" y="4344"/>
                    <a:pt x="1755" y="4383"/>
                  </a:cubicBezTo>
                  <a:cubicBezTo>
                    <a:pt x="1755" y="4367"/>
                    <a:pt x="1740" y="4344"/>
                    <a:pt x="1724" y="4367"/>
                  </a:cubicBezTo>
                  <a:lnTo>
                    <a:pt x="1701" y="4329"/>
                  </a:lnTo>
                  <a:lnTo>
                    <a:pt x="1694" y="4406"/>
                  </a:lnTo>
                  <a:cubicBezTo>
                    <a:pt x="1701" y="4398"/>
                    <a:pt x="1740" y="4421"/>
                    <a:pt x="1724" y="4444"/>
                  </a:cubicBezTo>
                  <a:lnTo>
                    <a:pt x="1740" y="4429"/>
                  </a:lnTo>
                  <a:cubicBezTo>
                    <a:pt x="1755" y="4459"/>
                    <a:pt x="1763" y="4482"/>
                    <a:pt x="1801" y="4513"/>
                  </a:cubicBezTo>
                  <a:cubicBezTo>
                    <a:pt x="1793" y="4551"/>
                    <a:pt x="1770" y="4505"/>
                    <a:pt x="1755" y="4536"/>
                  </a:cubicBezTo>
                  <a:cubicBezTo>
                    <a:pt x="1770" y="4551"/>
                    <a:pt x="1770" y="4590"/>
                    <a:pt x="1801" y="4590"/>
                  </a:cubicBezTo>
                  <a:cubicBezTo>
                    <a:pt x="1801" y="4651"/>
                    <a:pt x="1793" y="4728"/>
                    <a:pt x="1809" y="4766"/>
                  </a:cubicBezTo>
                  <a:cubicBezTo>
                    <a:pt x="1816" y="4766"/>
                    <a:pt x="1839" y="4751"/>
                    <a:pt x="1847" y="4781"/>
                  </a:cubicBezTo>
                  <a:cubicBezTo>
                    <a:pt x="1816" y="4812"/>
                    <a:pt x="1801" y="4773"/>
                    <a:pt x="1801" y="4827"/>
                  </a:cubicBezTo>
                  <a:lnTo>
                    <a:pt x="1778" y="4773"/>
                  </a:lnTo>
                  <a:cubicBezTo>
                    <a:pt x="1755" y="4781"/>
                    <a:pt x="1793" y="4842"/>
                    <a:pt x="1793" y="4865"/>
                  </a:cubicBezTo>
                  <a:lnTo>
                    <a:pt x="1816" y="4865"/>
                  </a:lnTo>
                  <a:cubicBezTo>
                    <a:pt x="1809" y="4896"/>
                    <a:pt x="1816" y="4904"/>
                    <a:pt x="1793" y="4927"/>
                  </a:cubicBezTo>
                  <a:cubicBezTo>
                    <a:pt x="1809" y="4957"/>
                    <a:pt x="1816" y="4934"/>
                    <a:pt x="1839" y="4957"/>
                  </a:cubicBezTo>
                  <a:cubicBezTo>
                    <a:pt x="1847" y="4973"/>
                    <a:pt x="1793" y="5003"/>
                    <a:pt x="1839" y="5034"/>
                  </a:cubicBezTo>
                  <a:cubicBezTo>
                    <a:pt x="1832" y="5049"/>
                    <a:pt x="1816" y="5042"/>
                    <a:pt x="1809" y="5057"/>
                  </a:cubicBezTo>
                  <a:lnTo>
                    <a:pt x="1801" y="5011"/>
                  </a:lnTo>
                  <a:cubicBezTo>
                    <a:pt x="1755" y="5126"/>
                    <a:pt x="1839" y="5287"/>
                    <a:pt x="1847" y="5425"/>
                  </a:cubicBezTo>
                  <a:lnTo>
                    <a:pt x="1801" y="5402"/>
                  </a:lnTo>
                  <a:cubicBezTo>
                    <a:pt x="1801" y="5432"/>
                    <a:pt x="1816" y="5455"/>
                    <a:pt x="1809" y="5478"/>
                  </a:cubicBezTo>
                  <a:lnTo>
                    <a:pt x="1847" y="5478"/>
                  </a:lnTo>
                  <a:cubicBezTo>
                    <a:pt x="1855" y="5547"/>
                    <a:pt x="1832" y="5670"/>
                    <a:pt x="1916" y="5723"/>
                  </a:cubicBezTo>
                  <a:cubicBezTo>
                    <a:pt x="1893" y="5746"/>
                    <a:pt x="1885" y="5700"/>
                    <a:pt x="1870" y="5708"/>
                  </a:cubicBezTo>
                  <a:cubicBezTo>
                    <a:pt x="1878" y="5762"/>
                    <a:pt x="1878" y="5769"/>
                    <a:pt x="1885" y="5808"/>
                  </a:cubicBezTo>
                  <a:lnTo>
                    <a:pt x="1916" y="5808"/>
                  </a:lnTo>
                  <a:cubicBezTo>
                    <a:pt x="1931" y="5854"/>
                    <a:pt x="1893" y="5938"/>
                    <a:pt x="1946" y="5961"/>
                  </a:cubicBezTo>
                  <a:cubicBezTo>
                    <a:pt x="1931" y="5976"/>
                    <a:pt x="1916" y="5976"/>
                    <a:pt x="1916" y="6007"/>
                  </a:cubicBezTo>
                  <a:cubicBezTo>
                    <a:pt x="1923" y="6030"/>
                    <a:pt x="1962" y="6045"/>
                    <a:pt x="1931" y="6068"/>
                  </a:cubicBezTo>
                  <a:cubicBezTo>
                    <a:pt x="2000" y="6084"/>
                    <a:pt x="1954" y="6191"/>
                    <a:pt x="2008" y="6229"/>
                  </a:cubicBezTo>
                  <a:lnTo>
                    <a:pt x="1985" y="6244"/>
                  </a:lnTo>
                  <a:cubicBezTo>
                    <a:pt x="2008" y="6275"/>
                    <a:pt x="2038" y="6306"/>
                    <a:pt x="2008" y="6352"/>
                  </a:cubicBezTo>
                  <a:lnTo>
                    <a:pt x="2046" y="6390"/>
                  </a:lnTo>
                  <a:lnTo>
                    <a:pt x="2031" y="6413"/>
                  </a:lnTo>
                  <a:lnTo>
                    <a:pt x="2038" y="6436"/>
                  </a:lnTo>
                  <a:cubicBezTo>
                    <a:pt x="2069" y="6459"/>
                    <a:pt x="2077" y="6490"/>
                    <a:pt x="2077" y="6536"/>
                  </a:cubicBezTo>
                  <a:lnTo>
                    <a:pt x="2115" y="6551"/>
                  </a:lnTo>
                  <a:lnTo>
                    <a:pt x="2084" y="6543"/>
                  </a:lnTo>
                  <a:cubicBezTo>
                    <a:pt x="2100" y="6581"/>
                    <a:pt x="2115" y="6612"/>
                    <a:pt x="2123" y="6650"/>
                  </a:cubicBezTo>
                  <a:cubicBezTo>
                    <a:pt x="2084" y="6627"/>
                    <a:pt x="2115" y="6612"/>
                    <a:pt x="2077" y="6612"/>
                  </a:cubicBezTo>
                  <a:lnTo>
                    <a:pt x="2100" y="6681"/>
                  </a:lnTo>
                  <a:lnTo>
                    <a:pt x="2061" y="6666"/>
                  </a:lnTo>
                  <a:cubicBezTo>
                    <a:pt x="2046" y="6643"/>
                    <a:pt x="2069" y="6604"/>
                    <a:pt x="2031" y="6589"/>
                  </a:cubicBezTo>
                  <a:cubicBezTo>
                    <a:pt x="2046" y="6620"/>
                    <a:pt x="2000" y="6620"/>
                    <a:pt x="2023" y="6650"/>
                  </a:cubicBezTo>
                  <a:lnTo>
                    <a:pt x="1969" y="6620"/>
                  </a:lnTo>
                  <a:lnTo>
                    <a:pt x="2008" y="6612"/>
                  </a:lnTo>
                  <a:cubicBezTo>
                    <a:pt x="2008" y="6581"/>
                    <a:pt x="1985" y="6581"/>
                    <a:pt x="1962" y="6574"/>
                  </a:cubicBezTo>
                  <a:cubicBezTo>
                    <a:pt x="1954" y="6551"/>
                    <a:pt x="1931" y="6528"/>
                    <a:pt x="1946" y="6497"/>
                  </a:cubicBezTo>
                  <a:cubicBezTo>
                    <a:pt x="1962" y="6551"/>
                    <a:pt x="1992" y="6528"/>
                    <a:pt x="2000" y="6566"/>
                  </a:cubicBezTo>
                  <a:cubicBezTo>
                    <a:pt x="2031" y="6574"/>
                    <a:pt x="1992" y="6513"/>
                    <a:pt x="2031" y="6551"/>
                  </a:cubicBezTo>
                  <a:cubicBezTo>
                    <a:pt x="2061" y="6574"/>
                    <a:pt x="1992" y="6566"/>
                    <a:pt x="2023" y="6581"/>
                  </a:cubicBezTo>
                  <a:cubicBezTo>
                    <a:pt x="2061" y="6612"/>
                    <a:pt x="2038" y="6581"/>
                    <a:pt x="2046" y="6551"/>
                  </a:cubicBezTo>
                  <a:lnTo>
                    <a:pt x="2061" y="6581"/>
                  </a:lnTo>
                  <a:cubicBezTo>
                    <a:pt x="2069" y="6543"/>
                    <a:pt x="2000" y="6467"/>
                    <a:pt x="1992" y="6413"/>
                  </a:cubicBezTo>
                  <a:cubicBezTo>
                    <a:pt x="1962" y="6436"/>
                    <a:pt x="1969" y="6390"/>
                    <a:pt x="1954" y="6390"/>
                  </a:cubicBezTo>
                  <a:cubicBezTo>
                    <a:pt x="1962" y="6421"/>
                    <a:pt x="1985" y="6459"/>
                    <a:pt x="2008" y="6474"/>
                  </a:cubicBezTo>
                  <a:cubicBezTo>
                    <a:pt x="1946" y="6528"/>
                    <a:pt x="1923" y="6398"/>
                    <a:pt x="1885" y="6375"/>
                  </a:cubicBezTo>
                  <a:cubicBezTo>
                    <a:pt x="1893" y="6313"/>
                    <a:pt x="1946" y="6352"/>
                    <a:pt x="1954" y="6313"/>
                  </a:cubicBezTo>
                  <a:cubicBezTo>
                    <a:pt x="1916" y="6321"/>
                    <a:pt x="1946" y="6267"/>
                    <a:pt x="1908" y="6244"/>
                  </a:cubicBezTo>
                  <a:cubicBezTo>
                    <a:pt x="1916" y="6267"/>
                    <a:pt x="1923" y="6336"/>
                    <a:pt x="1885" y="6321"/>
                  </a:cubicBezTo>
                  <a:cubicBezTo>
                    <a:pt x="1908" y="6275"/>
                    <a:pt x="1855" y="6298"/>
                    <a:pt x="1855" y="6229"/>
                  </a:cubicBezTo>
                  <a:cubicBezTo>
                    <a:pt x="1870" y="6191"/>
                    <a:pt x="1893" y="6229"/>
                    <a:pt x="1908" y="6191"/>
                  </a:cubicBezTo>
                  <a:lnTo>
                    <a:pt x="1870" y="6160"/>
                  </a:lnTo>
                  <a:lnTo>
                    <a:pt x="1847" y="6183"/>
                  </a:lnTo>
                  <a:cubicBezTo>
                    <a:pt x="1801" y="6122"/>
                    <a:pt x="1793" y="6053"/>
                    <a:pt x="1763" y="5992"/>
                  </a:cubicBezTo>
                  <a:cubicBezTo>
                    <a:pt x="1740" y="6015"/>
                    <a:pt x="1770" y="6038"/>
                    <a:pt x="1763" y="6053"/>
                  </a:cubicBezTo>
                  <a:cubicBezTo>
                    <a:pt x="1732" y="6015"/>
                    <a:pt x="1694" y="5953"/>
                    <a:pt x="1740" y="5923"/>
                  </a:cubicBezTo>
                  <a:cubicBezTo>
                    <a:pt x="1740" y="5938"/>
                    <a:pt x="1755" y="5961"/>
                    <a:pt x="1778" y="5969"/>
                  </a:cubicBezTo>
                  <a:lnTo>
                    <a:pt x="1801" y="5938"/>
                  </a:lnTo>
                  <a:cubicBezTo>
                    <a:pt x="1778" y="5892"/>
                    <a:pt x="1732" y="5861"/>
                    <a:pt x="1770" y="5823"/>
                  </a:cubicBezTo>
                  <a:cubicBezTo>
                    <a:pt x="1740" y="5815"/>
                    <a:pt x="1755" y="5800"/>
                    <a:pt x="1755" y="5777"/>
                  </a:cubicBezTo>
                  <a:lnTo>
                    <a:pt x="1724" y="5777"/>
                  </a:lnTo>
                  <a:cubicBezTo>
                    <a:pt x="1732" y="5723"/>
                    <a:pt x="1678" y="5632"/>
                    <a:pt x="1717" y="5593"/>
                  </a:cubicBezTo>
                  <a:cubicBezTo>
                    <a:pt x="1701" y="5570"/>
                    <a:pt x="1686" y="5540"/>
                    <a:pt x="1678" y="5501"/>
                  </a:cubicBezTo>
                  <a:lnTo>
                    <a:pt x="1701" y="5501"/>
                  </a:lnTo>
                  <a:cubicBezTo>
                    <a:pt x="1717" y="5471"/>
                    <a:pt x="1678" y="5478"/>
                    <a:pt x="1663" y="5471"/>
                  </a:cubicBezTo>
                  <a:cubicBezTo>
                    <a:pt x="1678" y="5440"/>
                    <a:pt x="1701" y="5455"/>
                    <a:pt x="1724" y="5463"/>
                  </a:cubicBezTo>
                  <a:cubicBezTo>
                    <a:pt x="1724" y="5425"/>
                    <a:pt x="1701" y="5386"/>
                    <a:pt x="1740" y="5363"/>
                  </a:cubicBezTo>
                  <a:cubicBezTo>
                    <a:pt x="1717" y="5356"/>
                    <a:pt x="1701" y="5394"/>
                    <a:pt x="1678" y="5363"/>
                  </a:cubicBezTo>
                  <a:cubicBezTo>
                    <a:pt x="1663" y="5417"/>
                    <a:pt x="1732" y="5379"/>
                    <a:pt x="1717" y="5432"/>
                  </a:cubicBezTo>
                  <a:cubicBezTo>
                    <a:pt x="1694" y="5440"/>
                    <a:pt x="1678" y="5432"/>
                    <a:pt x="1663" y="5417"/>
                  </a:cubicBezTo>
                  <a:cubicBezTo>
                    <a:pt x="1648" y="5356"/>
                    <a:pt x="1694" y="5302"/>
                    <a:pt x="1663" y="5241"/>
                  </a:cubicBezTo>
                  <a:cubicBezTo>
                    <a:pt x="1694" y="5210"/>
                    <a:pt x="1686" y="5264"/>
                    <a:pt x="1701" y="5279"/>
                  </a:cubicBezTo>
                  <a:cubicBezTo>
                    <a:pt x="1717" y="5248"/>
                    <a:pt x="1694" y="5233"/>
                    <a:pt x="1686" y="5210"/>
                  </a:cubicBezTo>
                  <a:lnTo>
                    <a:pt x="1663" y="5233"/>
                  </a:lnTo>
                  <a:lnTo>
                    <a:pt x="1648" y="5203"/>
                  </a:lnTo>
                  <a:cubicBezTo>
                    <a:pt x="1663" y="5157"/>
                    <a:pt x="1602" y="5126"/>
                    <a:pt x="1648" y="5080"/>
                  </a:cubicBezTo>
                  <a:cubicBezTo>
                    <a:pt x="1617" y="5080"/>
                    <a:pt x="1609" y="5011"/>
                    <a:pt x="1640" y="5003"/>
                  </a:cubicBezTo>
                  <a:cubicBezTo>
                    <a:pt x="1586" y="4980"/>
                    <a:pt x="1579" y="4919"/>
                    <a:pt x="1586" y="4865"/>
                  </a:cubicBezTo>
                  <a:lnTo>
                    <a:pt x="1563" y="4858"/>
                  </a:lnTo>
                  <a:cubicBezTo>
                    <a:pt x="1579" y="4819"/>
                    <a:pt x="1548" y="4781"/>
                    <a:pt x="1586" y="4773"/>
                  </a:cubicBezTo>
                  <a:lnTo>
                    <a:pt x="1540" y="4728"/>
                  </a:lnTo>
                  <a:cubicBezTo>
                    <a:pt x="1563" y="4674"/>
                    <a:pt x="1579" y="4735"/>
                    <a:pt x="1602" y="4705"/>
                  </a:cubicBezTo>
                  <a:cubicBezTo>
                    <a:pt x="1571" y="4674"/>
                    <a:pt x="1571" y="4651"/>
                    <a:pt x="1579" y="4613"/>
                  </a:cubicBezTo>
                  <a:lnTo>
                    <a:pt x="1525" y="4574"/>
                  </a:lnTo>
                  <a:cubicBezTo>
                    <a:pt x="1540" y="4551"/>
                    <a:pt x="1571" y="4597"/>
                    <a:pt x="1586" y="4574"/>
                  </a:cubicBezTo>
                  <a:cubicBezTo>
                    <a:pt x="1533" y="4574"/>
                    <a:pt x="1533" y="4482"/>
                    <a:pt x="1548" y="4436"/>
                  </a:cubicBezTo>
                  <a:cubicBezTo>
                    <a:pt x="1533" y="4398"/>
                    <a:pt x="1502" y="4406"/>
                    <a:pt x="1510" y="4367"/>
                  </a:cubicBezTo>
                  <a:cubicBezTo>
                    <a:pt x="1533" y="4367"/>
                    <a:pt x="1563" y="4398"/>
                    <a:pt x="1540" y="4352"/>
                  </a:cubicBezTo>
                  <a:lnTo>
                    <a:pt x="1602" y="4390"/>
                  </a:lnTo>
                  <a:lnTo>
                    <a:pt x="1602" y="4367"/>
                  </a:lnTo>
                  <a:lnTo>
                    <a:pt x="1609" y="4352"/>
                  </a:lnTo>
                  <a:lnTo>
                    <a:pt x="1563" y="4322"/>
                  </a:lnTo>
                  <a:cubicBezTo>
                    <a:pt x="1540" y="4283"/>
                    <a:pt x="1586" y="4283"/>
                    <a:pt x="1602" y="4245"/>
                  </a:cubicBezTo>
                  <a:cubicBezTo>
                    <a:pt x="1571" y="4214"/>
                    <a:pt x="1609" y="4191"/>
                    <a:pt x="1586" y="4168"/>
                  </a:cubicBezTo>
                  <a:cubicBezTo>
                    <a:pt x="1563" y="4199"/>
                    <a:pt x="1571" y="4230"/>
                    <a:pt x="1579" y="4253"/>
                  </a:cubicBezTo>
                  <a:lnTo>
                    <a:pt x="1540" y="4291"/>
                  </a:lnTo>
                  <a:cubicBezTo>
                    <a:pt x="1540" y="4268"/>
                    <a:pt x="1525" y="4268"/>
                    <a:pt x="1540" y="4230"/>
                  </a:cubicBezTo>
                  <a:cubicBezTo>
                    <a:pt x="1533" y="4199"/>
                    <a:pt x="1525" y="4245"/>
                    <a:pt x="1502" y="4214"/>
                  </a:cubicBezTo>
                  <a:cubicBezTo>
                    <a:pt x="1533" y="4191"/>
                    <a:pt x="1525" y="4115"/>
                    <a:pt x="1525" y="4061"/>
                  </a:cubicBezTo>
                  <a:lnTo>
                    <a:pt x="1510" y="4122"/>
                  </a:lnTo>
                  <a:cubicBezTo>
                    <a:pt x="1464" y="4130"/>
                    <a:pt x="1471" y="4061"/>
                    <a:pt x="1471" y="4023"/>
                  </a:cubicBezTo>
                  <a:cubicBezTo>
                    <a:pt x="1502" y="4007"/>
                    <a:pt x="1487" y="4076"/>
                    <a:pt x="1502" y="4053"/>
                  </a:cubicBezTo>
                  <a:cubicBezTo>
                    <a:pt x="1533" y="4015"/>
                    <a:pt x="1487" y="4023"/>
                    <a:pt x="1494" y="3984"/>
                  </a:cubicBezTo>
                  <a:cubicBezTo>
                    <a:pt x="1548" y="4023"/>
                    <a:pt x="1487" y="3870"/>
                    <a:pt x="1533" y="3824"/>
                  </a:cubicBezTo>
                  <a:cubicBezTo>
                    <a:pt x="1502" y="3808"/>
                    <a:pt x="1494" y="3755"/>
                    <a:pt x="1464" y="3716"/>
                  </a:cubicBezTo>
                  <a:cubicBezTo>
                    <a:pt x="1510" y="3716"/>
                    <a:pt x="1464" y="3601"/>
                    <a:pt x="1448" y="3586"/>
                  </a:cubicBezTo>
                  <a:lnTo>
                    <a:pt x="1464" y="3563"/>
                  </a:lnTo>
                  <a:cubicBezTo>
                    <a:pt x="1448" y="3555"/>
                    <a:pt x="1464" y="3525"/>
                    <a:pt x="1433" y="3486"/>
                  </a:cubicBezTo>
                  <a:cubicBezTo>
                    <a:pt x="1471" y="3471"/>
                    <a:pt x="1433" y="3440"/>
                    <a:pt x="1426" y="3387"/>
                  </a:cubicBezTo>
                  <a:cubicBezTo>
                    <a:pt x="1433" y="3372"/>
                    <a:pt x="1456" y="3395"/>
                    <a:pt x="1464" y="3364"/>
                  </a:cubicBezTo>
                  <a:cubicBezTo>
                    <a:pt x="1433" y="3272"/>
                    <a:pt x="1456" y="3218"/>
                    <a:pt x="1433" y="3126"/>
                  </a:cubicBezTo>
                  <a:cubicBezTo>
                    <a:pt x="1456" y="3119"/>
                    <a:pt x="1464" y="3134"/>
                    <a:pt x="1464" y="3103"/>
                  </a:cubicBezTo>
                  <a:cubicBezTo>
                    <a:pt x="1418" y="3103"/>
                    <a:pt x="1448" y="3057"/>
                    <a:pt x="1471" y="3027"/>
                  </a:cubicBezTo>
                  <a:cubicBezTo>
                    <a:pt x="1433" y="3050"/>
                    <a:pt x="1418" y="3004"/>
                    <a:pt x="1426" y="2950"/>
                  </a:cubicBezTo>
                  <a:cubicBezTo>
                    <a:pt x="1456" y="2943"/>
                    <a:pt x="1426" y="3004"/>
                    <a:pt x="1456" y="2988"/>
                  </a:cubicBezTo>
                  <a:lnTo>
                    <a:pt x="1471" y="2950"/>
                  </a:lnTo>
                  <a:cubicBezTo>
                    <a:pt x="1456" y="2943"/>
                    <a:pt x="1448" y="2966"/>
                    <a:pt x="1448" y="2935"/>
                  </a:cubicBezTo>
                  <a:lnTo>
                    <a:pt x="1471" y="2943"/>
                  </a:lnTo>
                  <a:cubicBezTo>
                    <a:pt x="1494" y="2897"/>
                    <a:pt x="1471" y="2889"/>
                    <a:pt x="1456" y="2889"/>
                  </a:cubicBezTo>
                  <a:cubicBezTo>
                    <a:pt x="1448" y="2851"/>
                    <a:pt x="1494" y="2889"/>
                    <a:pt x="1487" y="2851"/>
                  </a:cubicBezTo>
                  <a:cubicBezTo>
                    <a:pt x="1456" y="2851"/>
                    <a:pt x="1448" y="2820"/>
                    <a:pt x="1433" y="2789"/>
                  </a:cubicBezTo>
                  <a:cubicBezTo>
                    <a:pt x="1471" y="2782"/>
                    <a:pt x="1433" y="2774"/>
                    <a:pt x="1464" y="2743"/>
                  </a:cubicBezTo>
                  <a:lnTo>
                    <a:pt x="1456" y="2682"/>
                  </a:lnTo>
                  <a:lnTo>
                    <a:pt x="1487" y="2697"/>
                  </a:lnTo>
                  <a:cubicBezTo>
                    <a:pt x="1448" y="2682"/>
                    <a:pt x="1487" y="2567"/>
                    <a:pt x="1433" y="2582"/>
                  </a:cubicBezTo>
                  <a:cubicBezTo>
                    <a:pt x="1456" y="2552"/>
                    <a:pt x="1395" y="2521"/>
                    <a:pt x="1418" y="2506"/>
                  </a:cubicBezTo>
                  <a:cubicBezTo>
                    <a:pt x="1448" y="2483"/>
                    <a:pt x="1433" y="2529"/>
                    <a:pt x="1464" y="2552"/>
                  </a:cubicBezTo>
                  <a:cubicBezTo>
                    <a:pt x="1471" y="2521"/>
                    <a:pt x="1464" y="2491"/>
                    <a:pt x="1471" y="2475"/>
                  </a:cubicBezTo>
                  <a:cubicBezTo>
                    <a:pt x="1395" y="2468"/>
                    <a:pt x="1433" y="2360"/>
                    <a:pt x="1426" y="2330"/>
                  </a:cubicBezTo>
                  <a:lnTo>
                    <a:pt x="1464" y="2391"/>
                  </a:lnTo>
                  <a:lnTo>
                    <a:pt x="1448" y="2391"/>
                  </a:lnTo>
                  <a:cubicBezTo>
                    <a:pt x="1433" y="2414"/>
                    <a:pt x="1464" y="2406"/>
                    <a:pt x="1464" y="2445"/>
                  </a:cubicBezTo>
                  <a:cubicBezTo>
                    <a:pt x="1471" y="2399"/>
                    <a:pt x="1464" y="2391"/>
                    <a:pt x="1510" y="2337"/>
                  </a:cubicBezTo>
                  <a:cubicBezTo>
                    <a:pt x="1502" y="2314"/>
                    <a:pt x="1487" y="2337"/>
                    <a:pt x="1471" y="2330"/>
                  </a:cubicBezTo>
                  <a:cubicBezTo>
                    <a:pt x="1510" y="2291"/>
                    <a:pt x="1471" y="2123"/>
                    <a:pt x="1494" y="2054"/>
                  </a:cubicBezTo>
                  <a:lnTo>
                    <a:pt x="1456" y="2016"/>
                  </a:lnTo>
                  <a:cubicBezTo>
                    <a:pt x="1426" y="1977"/>
                    <a:pt x="1487" y="1947"/>
                    <a:pt x="1433" y="1939"/>
                  </a:cubicBezTo>
                  <a:lnTo>
                    <a:pt x="1487" y="1939"/>
                  </a:lnTo>
                  <a:lnTo>
                    <a:pt x="1464" y="1977"/>
                  </a:lnTo>
                  <a:cubicBezTo>
                    <a:pt x="1487" y="2008"/>
                    <a:pt x="1502" y="1954"/>
                    <a:pt x="1510" y="2008"/>
                  </a:cubicBezTo>
                  <a:cubicBezTo>
                    <a:pt x="1510" y="1970"/>
                    <a:pt x="1494" y="1954"/>
                    <a:pt x="1487" y="1916"/>
                  </a:cubicBezTo>
                  <a:lnTo>
                    <a:pt x="1502" y="1908"/>
                  </a:lnTo>
                  <a:cubicBezTo>
                    <a:pt x="1487" y="1878"/>
                    <a:pt x="1487" y="1931"/>
                    <a:pt x="1464" y="1916"/>
                  </a:cubicBezTo>
                  <a:cubicBezTo>
                    <a:pt x="1456" y="1901"/>
                    <a:pt x="1471" y="1870"/>
                    <a:pt x="1448" y="1855"/>
                  </a:cubicBezTo>
                  <a:cubicBezTo>
                    <a:pt x="1418" y="1970"/>
                    <a:pt x="1410" y="2069"/>
                    <a:pt x="1395" y="2184"/>
                  </a:cubicBezTo>
                  <a:cubicBezTo>
                    <a:pt x="1387" y="2215"/>
                    <a:pt x="1380" y="2169"/>
                    <a:pt x="1357" y="2199"/>
                  </a:cubicBezTo>
                  <a:cubicBezTo>
                    <a:pt x="1357" y="2222"/>
                    <a:pt x="1372" y="2215"/>
                    <a:pt x="1387" y="2238"/>
                  </a:cubicBezTo>
                  <a:cubicBezTo>
                    <a:pt x="1372" y="2261"/>
                    <a:pt x="1341" y="2215"/>
                    <a:pt x="1318" y="2184"/>
                  </a:cubicBezTo>
                  <a:cubicBezTo>
                    <a:pt x="1318" y="2123"/>
                    <a:pt x="1380" y="2054"/>
                    <a:pt x="1341" y="1977"/>
                  </a:cubicBezTo>
                  <a:lnTo>
                    <a:pt x="1357" y="1908"/>
                  </a:lnTo>
                  <a:cubicBezTo>
                    <a:pt x="1334" y="1931"/>
                    <a:pt x="1341" y="1916"/>
                    <a:pt x="1349" y="1878"/>
                  </a:cubicBezTo>
                  <a:cubicBezTo>
                    <a:pt x="1341" y="1855"/>
                    <a:pt x="1334" y="1878"/>
                    <a:pt x="1311" y="1862"/>
                  </a:cubicBezTo>
                  <a:cubicBezTo>
                    <a:pt x="1357" y="1801"/>
                    <a:pt x="1318" y="1793"/>
                    <a:pt x="1334" y="1747"/>
                  </a:cubicBezTo>
                  <a:cubicBezTo>
                    <a:pt x="1341" y="1724"/>
                    <a:pt x="1349" y="1747"/>
                    <a:pt x="1372" y="1717"/>
                  </a:cubicBezTo>
                  <a:cubicBezTo>
                    <a:pt x="1341" y="1717"/>
                    <a:pt x="1334" y="1701"/>
                    <a:pt x="1341" y="1663"/>
                  </a:cubicBezTo>
                  <a:cubicBezTo>
                    <a:pt x="1349" y="1640"/>
                    <a:pt x="1357" y="1701"/>
                    <a:pt x="1380" y="1663"/>
                  </a:cubicBezTo>
                  <a:lnTo>
                    <a:pt x="1380" y="1633"/>
                  </a:lnTo>
                  <a:lnTo>
                    <a:pt x="1349" y="1602"/>
                  </a:lnTo>
                  <a:cubicBezTo>
                    <a:pt x="1372" y="1533"/>
                    <a:pt x="1380" y="1510"/>
                    <a:pt x="1410" y="1456"/>
                  </a:cubicBezTo>
                  <a:cubicBezTo>
                    <a:pt x="1357" y="1441"/>
                    <a:pt x="1426" y="1410"/>
                    <a:pt x="1395" y="1372"/>
                  </a:cubicBezTo>
                  <a:lnTo>
                    <a:pt x="1426" y="1410"/>
                  </a:lnTo>
                  <a:cubicBezTo>
                    <a:pt x="1426" y="1380"/>
                    <a:pt x="1426" y="1357"/>
                    <a:pt x="1433" y="1334"/>
                  </a:cubicBezTo>
                  <a:lnTo>
                    <a:pt x="1418" y="1288"/>
                  </a:lnTo>
                  <a:cubicBezTo>
                    <a:pt x="1387" y="1295"/>
                    <a:pt x="1387" y="1288"/>
                    <a:pt x="1372" y="1242"/>
                  </a:cubicBezTo>
                  <a:cubicBezTo>
                    <a:pt x="1372" y="1295"/>
                    <a:pt x="1334" y="1318"/>
                    <a:pt x="1349" y="1364"/>
                  </a:cubicBezTo>
                  <a:cubicBezTo>
                    <a:pt x="1318" y="1395"/>
                    <a:pt x="1334" y="1341"/>
                    <a:pt x="1311" y="1364"/>
                  </a:cubicBezTo>
                  <a:cubicBezTo>
                    <a:pt x="1318" y="1395"/>
                    <a:pt x="1341" y="1403"/>
                    <a:pt x="1357" y="1395"/>
                  </a:cubicBezTo>
                  <a:lnTo>
                    <a:pt x="1372" y="1449"/>
                  </a:lnTo>
                  <a:cubicBezTo>
                    <a:pt x="1334" y="1449"/>
                    <a:pt x="1349" y="1495"/>
                    <a:pt x="1349" y="1525"/>
                  </a:cubicBezTo>
                  <a:cubicBezTo>
                    <a:pt x="1318" y="1548"/>
                    <a:pt x="1334" y="1495"/>
                    <a:pt x="1303" y="1487"/>
                  </a:cubicBezTo>
                  <a:cubicBezTo>
                    <a:pt x="1295" y="1518"/>
                    <a:pt x="1303" y="1518"/>
                    <a:pt x="1318" y="1533"/>
                  </a:cubicBezTo>
                  <a:cubicBezTo>
                    <a:pt x="1311" y="1548"/>
                    <a:pt x="1280" y="1564"/>
                    <a:pt x="1280" y="1602"/>
                  </a:cubicBezTo>
                  <a:lnTo>
                    <a:pt x="1334" y="1648"/>
                  </a:lnTo>
                  <a:cubicBezTo>
                    <a:pt x="1311" y="1663"/>
                    <a:pt x="1295" y="1640"/>
                    <a:pt x="1272" y="1678"/>
                  </a:cubicBezTo>
                  <a:lnTo>
                    <a:pt x="1272" y="1740"/>
                  </a:lnTo>
                  <a:lnTo>
                    <a:pt x="1234" y="1740"/>
                  </a:lnTo>
                  <a:cubicBezTo>
                    <a:pt x="1242" y="1816"/>
                    <a:pt x="1226" y="1901"/>
                    <a:pt x="1219" y="1977"/>
                  </a:cubicBezTo>
                  <a:cubicBezTo>
                    <a:pt x="1257" y="2023"/>
                    <a:pt x="1196" y="2062"/>
                    <a:pt x="1226" y="2107"/>
                  </a:cubicBezTo>
                  <a:cubicBezTo>
                    <a:pt x="1165" y="2184"/>
                    <a:pt x="1257" y="2299"/>
                    <a:pt x="1180" y="2360"/>
                  </a:cubicBezTo>
                  <a:lnTo>
                    <a:pt x="1196" y="2406"/>
                  </a:lnTo>
                  <a:lnTo>
                    <a:pt x="1157" y="2468"/>
                  </a:lnTo>
                  <a:cubicBezTo>
                    <a:pt x="1150" y="2437"/>
                    <a:pt x="1165" y="2406"/>
                    <a:pt x="1127" y="2399"/>
                  </a:cubicBezTo>
                  <a:cubicBezTo>
                    <a:pt x="1157" y="2406"/>
                    <a:pt x="1150" y="2376"/>
                    <a:pt x="1150" y="2353"/>
                  </a:cubicBezTo>
                  <a:lnTo>
                    <a:pt x="1127" y="2376"/>
                  </a:lnTo>
                  <a:cubicBezTo>
                    <a:pt x="1104" y="2337"/>
                    <a:pt x="1119" y="2314"/>
                    <a:pt x="1119" y="2276"/>
                  </a:cubicBezTo>
                  <a:lnTo>
                    <a:pt x="1127" y="2322"/>
                  </a:lnTo>
                  <a:cubicBezTo>
                    <a:pt x="1157" y="2314"/>
                    <a:pt x="1127" y="2238"/>
                    <a:pt x="1142" y="2199"/>
                  </a:cubicBezTo>
                  <a:lnTo>
                    <a:pt x="1119" y="2245"/>
                  </a:lnTo>
                  <a:cubicBezTo>
                    <a:pt x="1127" y="2176"/>
                    <a:pt x="1104" y="2146"/>
                    <a:pt x="1088" y="2085"/>
                  </a:cubicBezTo>
                  <a:cubicBezTo>
                    <a:pt x="1104" y="2062"/>
                    <a:pt x="1119" y="2130"/>
                    <a:pt x="1127" y="2092"/>
                  </a:cubicBezTo>
                  <a:lnTo>
                    <a:pt x="1111" y="2062"/>
                  </a:lnTo>
                  <a:cubicBezTo>
                    <a:pt x="1142" y="1993"/>
                    <a:pt x="1119" y="1916"/>
                    <a:pt x="1104" y="1870"/>
                  </a:cubicBezTo>
                  <a:cubicBezTo>
                    <a:pt x="1127" y="1916"/>
                    <a:pt x="1119" y="1839"/>
                    <a:pt x="1127" y="1801"/>
                  </a:cubicBezTo>
                  <a:cubicBezTo>
                    <a:pt x="1111" y="1793"/>
                    <a:pt x="1104" y="1778"/>
                    <a:pt x="1104" y="1816"/>
                  </a:cubicBezTo>
                  <a:cubicBezTo>
                    <a:pt x="1065" y="1755"/>
                    <a:pt x="1127" y="1755"/>
                    <a:pt x="1088" y="1709"/>
                  </a:cubicBezTo>
                  <a:lnTo>
                    <a:pt x="1142" y="1709"/>
                  </a:lnTo>
                  <a:lnTo>
                    <a:pt x="1104" y="1648"/>
                  </a:lnTo>
                  <a:cubicBezTo>
                    <a:pt x="1088" y="1625"/>
                    <a:pt x="1150" y="1564"/>
                    <a:pt x="1104" y="1556"/>
                  </a:cubicBezTo>
                  <a:lnTo>
                    <a:pt x="1127" y="1510"/>
                  </a:lnTo>
                  <a:cubicBezTo>
                    <a:pt x="1104" y="1479"/>
                    <a:pt x="1104" y="1395"/>
                    <a:pt x="1142" y="1326"/>
                  </a:cubicBezTo>
                  <a:cubicBezTo>
                    <a:pt x="1150" y="1364"/>
                    <a:pt x="1142" y="1364"/>
                    <a:pt x="1165" y="1403"/>
                  </a:cubicBezTo>
                  <a:cubicBezTo>
                    <a:pt x="1188" y="1372"/>
                    <a:pt x="1196" y="1357"/>
                    <a:pt x="1203" y="1334"/>
                  </a:cubicBezTo>
                  <a:cubicBezTo>
                    <a:pt x="1196" y="1318"/>
                    <a:pt x="1157" y="1357"/>
                    <a:pt x="1180" y="1326"/>
                  </a:cubicBezTo>
                  <a:cubicBezTo>
                    <a:pt x="1150" y="1303"/>
                    <a:pt x="1180" y="1364"/>
                    <a:pt x="1180" y="1372"/>
                  </a:cubicBezTo>
                  <a:cubicBezTo>
                    <a:pt x="1142" y="1372"/>
                    <a:pt x="1119" y="1288"/>
                    <a:pt x="1165" y="1249"/>
                  </a:cubicBezTo>
                  <a:cubicBezTo>
                    <a:pt x="1180" y="1203"/>
                    <a:pt x="1111" y="1135"/>
                    <a:pt x="1150" y="1096"/>
                  </a:cubicBezTo>
                  <a:lnTo>
                    <a:pt x="1127" y="1058"/>
                  </a:lnTo>
                  <a:lnTo>
                    <a:pt x="1165" y="1066"/>
                  </a:lnTo>
                  <a:cubicBezTo>
                    <a:pt x="1180" y="1035"/>
                    <a:pt x="1142" y="997"/>
                    <a:pt x="1165" y="974"/>
                  </a:cubicBezTo>
                  <a:lnTo>
                    <a:pt x="1188" y="1012"/>
                  </a:lnTo>
                  <a:cubicBezTo>
                    <a:pt x="1188" y="920"/>
                    <a:pt x="1180" y="836"/>
                    <a:pt x="1226" y="790"/>
                  </a:cubicBezTo>
                  <a:cubicBezTo>
                    <a:pt x="1226" y="759"/>
                    <a:pt x="1234" y="744"/>
                    <a:pt x="1219" y="713"/>
                  </a:cubicBezTo>
                  <a:lnTo>
                    <a:pt x="1188" y="713"/>
                  </a:lnTo>
                  <a:cubicBezTo>
                    <a:pt x="1226" y="683"/>
                    <a:pt x="1196" y="598"/>
                    <a:pt x="1242" y="552"/>
                  </a:cubicBezTo>
                  <a:lnTo>
                    <a:pt x="1257" y="606"/>
                  </a:lnTo>
                  <a:cubicBezTo>
                    <a:pt x="1272" y="598"/>
                    <a:pt x="1295" y="522"/>
                    <a:pt x="1311" y="483"/>
                  </a:cubicBezTo>
                  <a:cubicBezTo>
                    <a:pt x="1295" y="445"/>
                    <a:pt x="1303" y="514"/>
                    <a:pt x="1272" y="514"/>
                  </a:cubicBezTo>
                  <a:cubicBezTo>
                    <a:pt x="1265" y="483"/>
                    <a:pt x="1280" y="460"/>
                    <a:pt x="1272" y="437"/>
                  </a:cubicBezTo>
                  <a:lnTo>
                    <a:pt x="1242" y="414"/>
                  </a:lnTo>
                  <a:lnTo>
                    <a:pt x="1219" y="437"/>
                  </a:lnTo>
                  <a:lnTo>
                    <a:pt x="1219" y="399"/>
                  </a:lnTo>
                  <a:cubicBezTo>
                    <a:pt x="1265" y="368"/>
                    <a:pt x="1265" y="361"/>
                    <a:pt x="1295" y="307"/>
                  </a:cubicBezTo>
                  <a:cubicBezTo>
                    <a:pt x="1311" y="338"/>
                    <a:pt x="1265" y="361"/>
                    <a:pt x="1280" y="384"/>
                  </a:cubicBezTo>
                  <a:cubicBezTo>
                    <a:pt x="1311" y="376"/>
                    <a:pt x="1303" y="361"/>
                    <a:pt x="1318" y="338"/>
                  </a:cubicBezTo>
                  <a:cubicBezTo>
                    <a:pt x="1295" y="345"/>
                    <a:pt x="1295" y="269"/>
                    <a:pt x="1311" y="246"/>
                  </a:cubicBezTo>
                  <a:lnTo>
                    <a:pt x="1334" y="261"/>
                  </a:lnTo>
                  <a:cubicBezTo>
                    <a:pt x="1357" y="254"/>
                    <a:pt x="1341" y="223"/>
                    <a:pt x="1372" y="215"/>
                  </a:cubicBezTo>
                  <a:lnTo>
                    <a:pt x="1334" y="215"/>
                  </a:lnTo>
                  <a:cubicBezTo>
                    <a:pt x="1334" y="154"/>
                    <a:pt x="1380" y="108"/>
                    <a:pt x="1380" y="54"/>
                  </a:cubicBezTo>
                  <a:cubicBezTo>
                    <a:pt x="1349" y="39"/>
                    <a:pt x="1372" y="93"/>
                    <a:pt x="1349" y="108"/>
                  </a:cubicBezTo>
                  <a:lnTo>
                    <a:pt x="1334" y="108"/>
                  </a:lnTo>
                  <a:cubicBezTo>
                    <a:pt x="1357" y="70"/>
                    <a:pt x="1341" y="62"/>
                    <a:pt x="1341" y="16"/>
                  </a:cubicBezTo>
                  <a:cubicBezTo>
                    <a:pt x="1311" y="1"/>
                    <a:pt x="1303" y="39"/>
                    <a:pt x="1318" y="70"/>
                  </a:cubicBezTo>
                  <a:cubicBezTo>
                    <a:pt x="1295" y="100"/>
                    <a:pt x="1303" y="24"/>
                    <a:pt x="1280" y="70"/>
                  </a:cubicBezTo>
                  <a:cubicBezTo>
                    <a:pt x="1242" y="116"/>
                    <a:pt x="1257" y="62"/>
                    <a:pt x="1219" y="9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5"/>
            <p:cNvSpPr/>
            <p:nvPr/>
          </p:nvSpPr>
          <p:spPr>
            <a:xfrm flipH="1" rot="-5400000">
              <a:off x="7969116" y="4044135"/>
              <a:ext cx="1530725" cy="1031689"/>
            </a:xfrm>
            <a:custGeom>
              <a:rect b="b" l="l" r="r" t="t"/>
              <a:pathLst>
                <a:path extrusionOk="0" h="7550" w="11202">
                  <a:moveTo>
                    <a:pt x="6988" y="0"/>
                  </a:moveTo>
                  <a:cubicBezTo>
                    <a:pt x="6721" y="0"/>
                    <a:pt x="6435" y="6"/>
                    <a:pt x="6129" y="19"/>
                  </a:cubicBezTo>
                  <a:cubicBezTo>
                    <a:pt x="5455" y="41"/>
                    <a:pt x="4758" y="110"/>
                    <a:pt x="4184" y="463"/>
                  </a:cubicBezTo>
                  <a:cubicBezTo>
                    <a:pt x="3961" y="608"/>
                    <a:pt x="3755" y="823"/>
                    <a:pt x="3678" y="1076"/>
                  </a:cubicBezTo>
                  <a:cubicBezTo>
                    <a:pt x="3601" y="1336"/>
                    <a:pt x="3678" y="1612"/>
                    <a:pt x="3793" y="1865"/>
                  </a:cubicBezTo>
                  <a:cubicBezTo>
                    <a:pt x="4237" y="2861"/>
                    <a:pt x="5195" y="3497"/>
                    <a:pt x="6114" y="4086"/>
                  </a:cubicBezTo>
                  <a:cubicBezTo>
                    <a:pt x="4712" y="4761"/>
                    <a:pt x="3004" y="4401"/>
                    <a:pt x="1541" y="4937"/>
                  </a:cubicBezTo>
                  <a:cubicBezTo>
                    <a:pt x="1234" y="5052"/>
                    <a:pt x="943" y="5205"/>
                    <a:pt x="729" y="5442"/>
                  </a:cubicBezTo>
                  <a:cubicBezTo>
                    <a:pt x="445" y="5749"/>
                    <a:pt x="315" y="6163"/>
                    <a:pt x="200" y="6561"/>
                  </a:cubicBezTo>
                  <a:cubicBezTo>
                    <a:pt x="100" y="6883"/>
                    <a:pt x="8" y="7220"/>
                    <a:pt x="1" y="7549"/>
                  </a:cubicBezTo>
                  <a:lnTo>
                    <a:pt x="11201" y="7549"/>
                  </a:lnTo>
                  <a:lnTo>
                    <a:pt x="11201" y="149"/>
                  </a:lnTo>
                  <a:cubicBezTo>
                    <a:pt x="11029" y="162"/>
                    <a:pt x="10820" y="172"/>
                    <a:pt x="10556" y="172"/>
                  </a:cubicBezTo>
                  <a:cubicBezTo>
                    <a:pt x="10349" y="172"/>
                    <a:pt x="10110" y="166"/>
                    <a:pt x="9830" y="149"/>
                  </a:cubicBezTo>
                  <a:cubicBezTo>
                    <a:pt x="9210" y="136"/>
                    <a:pt x="8334" y="0"/>
                    <a:pt x="698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5"/>
            <p:cNvSpPr/>
            <p:nvPr/>
          </p:nvSpPr>
          <p:spPr>
            <a:xfrm rot="6393643">
              <a:off x="-740522" y="-1317357"/>
              <a:ext cx="1960337" cy="3113655"/>
            </a:xfrm>
            <a:custGeom>
              <a:rect b="b" l="l" r="r" t="t"/>
              <a:pathLst>
                <a:path extrusionOk="0" h="10818" w="6811">
                  <a:moveTo>
                    <a:pt x="2896" y="3923"/>
                  </a:moveTo>
                  <a:cubicBezTo>
                    <a:pt x="2888" y="3884"/>
                    <a:pt x="2881" y="3846"/>
                    <a:pt x="2858" y="3823"/>
                  </a:cubicBezTo>
                  <a:lnTo>
                    <a:pt x="2858" y="3861"/>
                  </a:lnTo>
                  <a:lnTo>
                    <a:pt x="2827" y="3915"/>
                  </a:lnTo>
                  <a:cubicBezTo>
                    <a:pt x="2850" y="3945"/>
                    <a:pt x="2865" y="3938"/>
                    <a:pt x="2881" y="3976"/>
                  </a:cubicBezTo>
                  <a:cubicBezTo>
                    <a:pt x="2881" y="3953"/>
                    <a:pt x="2896" y="3938"/>
                    <a:pt x="2896" y="3923"/>
                  </a:cubicBezTo>
                  <a:cubicBezTo>
                    <a:pt x="2904" y="3923"/>
                    <a:pt x="2904" y="3923"/>
                    <a:pt x="2896" y="3923"/>
                  </a:cubicBezTo>
                  <a:close/>
                  <a:moveTo>
                    <a:pt x="2850" y="3792"/>
                  </a:moveTo>
                  <a:lnTo>
                    <a:pt x="2819" y="3731"/>
                  </a:lnTo>
                  <a:cubicBezTo>
                    <a:pt x="2819" y="3731"/>
                    <a:pt x="2842" y="3746"/>
                    <a:pt x="2827" y="3723"/>
                  </a:cubicBezTo>
                  <a:cubicBezTo>
                    <a:pt x="2819" y="3754"/>
                    <a:pt x="2812" y="3685"/>
                    <a:pt x="2804" y="3693"/>
                  </a:cubicBezTo>
                  <a:cubicBezTo>
                    <a:pt x="2804" y="3723"/>
                    <a:pt x="2773" y="3685"/>
                    <a:pt x="2766" y="3670"/>
                  </a:cubicBezTo>
                  <a:cubicBezTo>
                    <a:pt x="2773" y="3677"/>
                    <a:pt x="2781" y="3670"/>
                    <a:pt x="2773" y="3647"/>
                  </a:cubicBezTo>
                  <a:cubicBezTo>
                    <a:pt x="2735" y="3639"/>
                    <a:pt x="2735" y="3570"/>
                    <a:pt x="2712" y="3555"/>
                  </a:cubicBezTo>
                  <a:cubicBezTo>
                    <a:pt x="2689" y="3601"/>
                    <a:pt x="2781" y="3616"/>
                    <a:pt x="2743" y="3677"/>
                  </a:cubicBezTo>
                  <a:cubicBezTo>
                    <a:pt x="2773" y="3677"/>
                    <a:pt x="2789" y="3693"/>
                    <a:pt x="2789" y="3708"/>
                  </a:cubicBezTo>
                  <a:cubicBezTo>
                    <a:pt x="2796" y="3723"/>
                    <a:pt x="2796" y="3746"/>
                    <a:pt x="2789" y="3762"/>
                  </a:cubicBezTo>
                  <a:lnTo>
                    <a:pt x="2812" y="3762"/>
                  </a:lnTo>
                  <a:cubicBezTo>
                    <a:pt x="2827" y="3769"/>
                    <a:pt x="2842" y="3785"/>
                    <a:pt x="2850" y="3792"/>
                  </a:cubicBezTo>
                  <a:close/>
                  <a:moveTo>
                    <a:pt x="2666" y="4022"/>
                  </a:moveTo>
                  <a:cubicBezTo>
                    <a:pt x="2689" y="4014"/>
                    <a:pt x="2674" y="3999"/>
                    <a:pt x="2658" y="4014"/>
                  </a:cubicBezTo>
                  <a:cubicBezTo>
                    <a:pt x="2666" y="4014"/>
                    <a:pt x="2666" y="4014"/>
                    <a:pt x="2666" y="4022"/>
                  </a:cubicBezTo>
                  <a:close/>
                  <a:moveTo>
                    <a:pt x="2574" y="3379"/>
                  </a:moveTo>
                  <a:cubicBezTo>
                    <a:pt x="2574" y="3379"/>
                    <a:pt x="2574" y="3371"/>
                    <a:pt x="2559" y="3363"/>
                  </a:cubicBezTo>
                  <a:cubicBezTo>
                    <a:pt x="2536" y="3371"/>
                    <a:pt x="2536" y="3363"/>
                    <a:pt x="2543" y="3379"/>
                  </a:cubicBezTo>
                  <a:cubicBezTo>
                    <a:pt x="2513" y="3379"/>
                    <a:pt x="2513" y="3386"/>
                    <a:pt x="2482" y="3402"/>
                  </a:cubicBezTo>
                  <a:cubicBezTo>
                    <a:pt x="2475" y="3386"/>
                    <a:pt x="2505" y="3379"/>
                    <a:pt x="2513" y="3371"/>
                  </a:cubicBezTo>
                  <a:cubicBezTo>
                    <a:pt x="2497" y="3371"/>
                    <a:pt x="2475" y="3363"/>
                    <a:pt x="2459" y="3371"/>
                  </a:cubicBezTo>
                  <a:lnTo>
                    <a:pt x="2497" y="3333"/>
                  </a:lnTo>
                  <a:cubicBezTo>
                    <a:pt x="2482" y="3325"/>
                    <a:pt x="2467" y="3333"/>
                    <a:pt x="2459" y="3325"/>
                  </a:cubicBezTo>
                  <a:cubicBezTo>
                    <a:pt x="2421" y="3348"/>
                    <a:pt x="2467" y="3371"/>
                    <a:pt x="2406" y="3402"/>
                  </a:cubicBezTo>
                  <a:cubicBezTo>
                    <a:pt x="2459" y="3417"/>
                    <a:pt x="2543" y="3379"/>
                    <a:pt x="2574" y="3417"/>
                  </a:cubicBezTo>
                  <a:cubicBezTo>
                    <a:pt x="2589" y="3409"/>
                    <a:pt x="2589" y="3409"/>
                    <a:pt x="2589" y="3402"/>
                  </a:cubicBezTo>
                  <a:cubicBezTo>
                    <a:pt x="2589" y="3386"/>
                    <a:pt x="2582" y="3379"/>
                    <a:pt x="2582" y="3379"/>
                  </a:cubicBezTo>
                  <a:cubicBezTo>
                    <a:pt x="2589" y="3363"/>
                    <a:pt x="2597" y="3425"/>
                    <a:pt x="2574" y="3379"/>
                  </a:cubicBezTo>
                  <a:close/>
                  <a:moveTo>
                    <a:pt x="2505" y="3195"/>
                  </a:moveTo>
                  <a:lnTo>
                    <a:pt x="2482" y="3195"/>
                  </a:lnTo>
                  <a:cubicBezTo>
                    <a:pt x="2482" y="3210"/>
                    <a:pt x="2497" y="3195"/>
                    <a:pt x="2505" y="3195"/>
                  </a:cubicBezTo>
                  <a:close/>
                  <a:moveTo>
                    <a:pt x="2436" y="3340"/>
                  </a:moveTo>
                  <a:cubicBezTo>
                    <a:pt x="2421" y="3363"/>
                    <a:pt x="2429" y="3379"/>
                    <a:pt x="2421" y="3402"/>
                  </a:cubicBezTo>
                  <a:cubicBezTo>
                    <a:pt x="2421" y="3379"/>
                    <a:pt x="2444" y="3371"/>
                    <a:pt x="2436" y="3340"/>
                  </a:cubicBezTo>
                  <a:close/>
                  <a:moveTo>
                    <a:pt x="2444" y="3256"/>
                  </a:moveTo>
                  <a:cubicBezTo>
                    <a:pt x="2421" y="3256"/>
                    <a:pt x="2421" y="3248"/>
                    <a:pt x="2406" y="3256"/>
                  </a:cubicBezTo>
                  <a:cubicBezTo>
                    <a:pt x="2406" y="3287"/>
                    <a:pt x="2360" y="3333"/>
                    <a:pt x="2429" y="3340"/>
                  </a:cubicBezTo>
                  <a:cubicBezTo>
                    <a:pt x="2421" y="3310"/>
                    <a:pt x="2436" y="3287"/>
                    <a:pt x="2444" y="3256"/>
                  </a:cubicBezTo>
                  <a:close/>
                  <a:moveTo>
                    <a:pt x="2429" y="3149"/>
                  </a:moveTo>
                  <a:lnTo>
                    <a:pt x="2406" y="3156"/>
                  </a:lnTo>
                  <a:cubicBezTo>
                    <a:pt x="2383" y="3156"/>
                    <a:pt x="2429" y="3141"/>
                    <a:pt x="2429" y="3118"/>
                  </a:cubicBezTo>
                  <a:cubicBezTo>
                    <a:pt x="2406" y="3118"/>
                    <a:pt x="2406" y="3126"/>
                    <a:pt x="2406" y="3141"/>
                  </a:cubicBezTo>
                  <a:cubicBezTo>
                    <a:pt x="2390" y="3141"/>
                    <a:pt x="2390" y="3141"/>
                    <a:pt x="2390" y="3133"/>
                  </a:cubicBezTo>
                  <a:cubicBezTo>
                    <a:pt x="2367" y="3133"/>
                    <a:pt x="2367" y="3133"/>
                    <a:pt x="2367" y="3118"/>
                  </a:cubicBezTo>
                  <a:cubicBezTo>
                    <a:pt x="2390" y="3149"/>
                    <a:pt x="2406" y="3179"/>
                    <a:pt x="2436" y="3210"/>
                  </a:cubicBezTo>
                  <a:cubicBezTo>
                    <a:pt x="2429" y="3195"/>
                    <a:pt x="2398" y="3179"/>
                    <a:pt x="2429" y="3149"/>
                  </a:cubicBezTo>
                  <a:close/>
                  <a:moveTo>
                    <a:pt x="6726" y="6719"/>
                  </a:moveTo>
                  <a:lnTo>
                    <a:pt x="6726" y="6696"/>
                  </a:lnTo>
                  <a:cubicBezTo>
                    <a:pt x="6726" y="6680"/>
                    <a:pt x="6726" y="6673"/>
                    <a:pt x="6734" y="6665"/>
                  </a:cubicBezTo>
                  <a:cubicBezTo>
                    <a:pt x="6665" y="6657"/>
                    <a:pt x="6696" y="6558"/>
                    <a:pt x="6665" y="6520"/>
                  </a:cubicBezTo>
                  <a:cubicBezTo>
                    <a:pt x="6688" y="6512"/>
                    <a:pt x="6696" y="6489"/>
                    <a:pt x="6719" y="6481"/>
                  </a:cubicBezTo>
                  <a:lnTo>
                    <a:pt x="6757" y="6481"/>
                  </a:lnTo>
                  <a:cubicBezTo>
                    <a:pt x="6772" y="6451"/>
                    <a:pt x="6688" y="6466"/>
                    <a:pt x="6734" y="6397"/>
                  </a:cubicBezTo>
                  <a:cubicBezTo>
                    <a:pt x="6696" y="6412"/>
                    <a:pt x="6711" y="6397"/>
                    <a:pt x="6719" y="6374"/>
                  </a:cubicBezTo>
                  <a:cubicBezTo>
                    <a:pt x="6642" y="6405"/>
                    <a:pt x="6611" y="6359"/>
                    <a:pt x="6619" y="6328"/>
                  </a:cubicBezTo>
                  <a:cubicBezTo>
                    <a:pt x="6642" y="6320"/>
                    <a:pt x="6642" y="6359"/>
                    <a:pt x="6650" y="6336"/>
                  </a:cubicBezTo>
                  <a:cubicBezTo>
                    <a:pt x="6642" y="6328"/>
                    <a:pt x="6642" y="6320"/>
                    <a:pt x="6665" y="6297"/>
                  </a:cubicBezTo>
                  <a:cubicBezTo>
                    <a:pt x="6680" y="6297"/>
                    <a:pt x="6665" y="6328"/>
                    <a:pt x="6688" y="6320"/>
                  </a:cubicBezTo>
                  <a:cubicBezTo>
                    <a:pt x="6696" y="6297"/>
                    <a:pt x="6657" y="6290"/>
                    <a:pt x="6734" y="6251"/>
                  </a:cubicBezTo>
                  <a:cubicBezTo>
                    <a:pt x="6734" y="6228"/>
                    <a:pt x="6696" y="6282"/>
                    <a:pt x="6688" y="6259"/>
                  </a:cubicBezTo>
                  <a:cubicBezTo>
                    <a:pt x="6734" y="6213"/>
                    <a:pt x="6742" y="6221"/>
                    <a:pt x="6772" y="6213"/>
                  </a:cubicBezTo>
                  <a:cubicBezTo>
                    <a:pt x="6795" y="6182"/>
                    <a:pt x="6757" y="6205"/>
                    <a:pt x="6734" y="6213"/>
                  </a:cubicBezTo>
                  <a:cubicBezTo>
                    <a:pt x="6757" y="6182"/>
                    <a:pt x="6772" y="6205"/>
                    <a:pt x="6803" y="6175"/>
                  </a:cubicBezTo>
                  <a:cubicBezTo>
                    <a:pt x="6811" y="6144"/>
                    <a:pt x="6811" y="6137"/>
                    <a:pt x="6803" y="6129"/>
                  </a:cubicBezTo>
                  <a:lnTo>
                    <a:pt x="6788" y="6144"/>
                  </a:lnTo>
                  <a:cubicBezTo>
                    <a:pt x="6788" y="6137"/>
                    <a:pt x="6742" y="6144"/>
                    <a:pt x="6772" y="6129"/>
                  </a:cubicBezTo>
                  <a:cubicBezTo>
                    <a:pt x="6772" y="6129"/>
                    <a:pt x="6772" y="6137"/>
                    <a:pt x="6795" y="6129"/>
                  </a:cubicBezTo>
                  <a:cubicBezTo>
                    <a:pt x="6811" y="6098"/>
                    <a:pt x="6765" y="6075"/>
                    <a:pt x="6811" y="6037"/>
                  </a:cubicBezTo>
                  <a:cubicBezTo>
                    <a:pt x="6795" y="6037"/>
                    <a:pt x="6788" y="6068"/>
                    <a:pt x="6765" y="6060"/>
                  </a:cubicBezTo>
                  <a:cubicBezTo>
                    <a:pt x="6734" y="6052"/>
                    <a:pt x="6795" y="6022"/>
                    <a:pt x="6795" y="5999"/>
                  </a:cubicBezTo>
                  <a:cubicBezTo>
                    <a:pt x="6788" y="6014"/>
                    <a:pt x="6749" y="6037"/>
                    <a:pt x="6734" y="6029"/>
                  </a:cubicBezTo>
                  <a:cubicBezTo>
                    <a:pt x="6734" y="6014"/>
                    <a:pt x="6696" y="5999"/>
                    <a:pt x="6757" y="5983"/>
                  </a:cubicBezTo>
                  <a:cubicBezTo>
                    <a:pt x="6765" y="5983"/>
                    <a:pt x="6772" y="5999"/>
                    <a:pt x="6788" y="5983"/>
                  </a:cubicBezTo>
                  <a:cubicBezTo>
                    <a:pt x="6757" y="5976"/>
                    <a:pt x="6772" y="5953"/>
                    <a:pt x="6719" y="5960"/>
                  </a:cubicBezTo>
                  <a:cubicBezTo>
                    <a:pt x="6726" y="5945"/>
                    <a:pt x="6772" y="5937"/>
                    <a:pt x="6772" y="5914"/>
                  </a:cubicBezTo>
                  <a:cubicBezTo>
                    <a:pt x="6765" y="5914"/>
                    <a:pt x="6734" y="5937"/>
                    <a:pt x="6726" y="5937"/>
                  </a:cubicBezTo>
                  <a:cubicBezTo>
                    <a:pt x="6749" y="5914"/>
                    <a:pt x="6772" y="5845"/>
                    <a:pt x="6734" y="5899"/>
                  </a:cubicBezTo>
                  <a:cubicBezTo>
                    <a:pt x="6734" y="5876"/>
                    <a:pt x="6734" y="5868"/>
                    <a:pt x="6726" y="5845"/>
                  </a:cubicBezTo>
                  <a:cubicBezTo>
                    <a:pt x="6711" y="5861"/>
                    <a:pt x="6688" y="5868"/>
                    <a:pt x="6680" y="5868"/>
                  </a:cubicBezTo>
                  <a:cubicBezTo>
                    <a:pt x="6688" y="5784"/>
                    <a:pt x="6611" y="5761"/>
                    <a:pt x="6611" y="5685"/>
                  </a:cubicBezTo>
                  <a:cubicBezTo>
                    <a:pt x="6596" y="5692"/>
                    <a:pt x="6596" y="5708"/>
                    <a:pt x="6581" y="5708"/>
                  </a:cubicBezTo>
                  <a:cubicBezTo>
                    <a:pt x="6596" y="5677"/>
                    <a:pt x="6604" y="5646"/>
                    <a:pt x="6542" y="5654"/>
                  </a:cubicBezTo>
                  <a:cubicBezTo>
                    <a:pt x="6550" y="5646"/>
                    <a:pt x="6573" y="5646"/>
                    <a:pt x="6581" y="5646"/>
                  </a:cubicBezTo>
                  <a:cubicBezTo>
                    <a:pt x="6558" y="5646"/>
                    <a:pt x="6565" y="5608"/>
                    <a:pt x="6581" y="5593"/>
                  </a:cubicBezTo>
                  <a:cubicBezTo>
                    <a:pt x="6634" y="5570"/>
                    <a:pt x="6604" y="5616"/>
                    <a:pt x="6680" y="5577"/>
                  </a:cubicBezTo>
                  <a:cubicBezTo>
                    <a:pt x="6657" y="5554"/>
                    <a:pt x="6565" y="5593"/>
                    <a:pt x="6573" y="5554"/>
                  </a:cubicBezTo>
                  <a:cubicBezTo>
                    <a:pt x="6542" y="5562"/>
                    <a:pt x="6542" y="5577"/>
                    <a:pt x="6535" y="5570"/>
                  </a:cubicBezTo>
                  <a:cubicBezTo>
                    <a:pt x="6542" y="5554"/>
                    <a:pt x="6535" y="5554"/>
                    <a:pt x="6519" y="5554"/>
                  </a:cubicBezTo>
                  <a:cubicBezTo>
                    <a:pt x="6558" y="5531"/>
                    <a:pt x="6542" y="5524"/>
                    <a:pt x="6565" y="5501"/>
                  </a:cubicBezTo>
                  <a:cubicBezTo>
                    <a:pt x="6519" y="5493"/>
                    <a:pt x="6573" y="5424"/>
                    <a:pt x="6489" y="5439"/>
                  </a:cubicBezTo>
                  <a:cubicBezTo>
                    <a:pt x="6489" y="5363"/>
                    <a:pt x="6443" y="5286"/>
                    <a:pt x="6374" y="5256"/>
                  </a:cubicBezTo>
                  <a:cubicBezTo>
                    <a:pt x="6389" y="5233"/>
                    <a:pt x="6374" y="5225"/>
                    <a:pt x="6420" y="5210"/>
                  </a:cubicBezTo>
                  <a:cubicBezTo>
                    <a:pt x="6374" y="5210"/>
                    <a:pt x="6428" y="5156"/>
                    <a:pt x="6374" y="5171"/>
                  </a:cubicBezTo>
                  <a:cubicBezTo>
                    <a:pt x="6374" y="5171"/>
                    <a:pt x="6374" y="5179"/>
                    <a:pt x="6351" y="5187"/>
                  </a:cubicBezTo>
                  <a:cubicBezTo>
                    <a:pt x="6343" y="5179"/>
                    <a:pt x="6343" y="5179"/>
                    <a:pt x="6336" y="5156"/>
                  </a:cubicBezTo>
                  <a:cubicBezTo>
                    <a:pt x="6351" y="5148"/>
                    <a:pt x="6374" y="5141"/>
                    <a:pt x="6359" y="5141"/>
                  </a:cubicBezTo>
                  <a:cubicBezTo>
                    <a:pt x="6282" y="5156"/>
                    <a:pt x="6343" y="5095"/>
                    <a:pt x="6343" y="5072"/>
                  </a:cubicBezTo>
                  <a:cubicBezTo>
                    <a:pt x="6320" y="5079"/>
                    <a:pt x="6320" y="5079"/>
                    <a:pt x="6313" y="5095"/>
                  </a:cubicBezTo>
                  <a:cubicBezTo>
                    <a:pt x="6305" y="5079"/>
                    <a:pt x="6282" y="5064"/>
                    <a:pt x="6343" y="5026"/>
                  </a:cubicBezTo>
                  <a:cubicBezTo>
                    <a:pt x="6359" y="5026"/>
                    <a:pt x="6305" y="5064"/>
                    <a:pt x="6343" y="5056"/>
                  </a:cubicBezTo>
                  <a:cubicBezTo>
                    <a:pt x="6343" y="5041"/>
                    <a:pt x="6359" y="5033"/>
                    <a:pt x="6374" y="5026"/>
                  </a:cubicBezTo>
                  <a:cubicBezTo>
                    <a:pt x="6297" y="5018"/>
                    <a:pt x="6282" y="4949"/>
                    <a:pt x="6282" y="4918"/>
                  </a:cubicBezTo>
                  <a:cubicBezTo>
                    <a:pt x="6282" y="4911"/>
                    <a:pt x="6244" y="4918"/>
                    <a:pt x="6244" y="4918"/>
                  </a:cubicBezTo>
                  <a:cubicBezTo>
                    <a:pt x="6244" y="4911"/>
                    <a:pt x="6297" y="4872"/>
                    <a:pt x="6267" y="4865"/>
                  </a:cubicBezTo>
                  <a:cubicBezTo>
                    <a:pt x="6259" y="4842"/>
                    <a:pt x="6221" y="4811"/>
                    <a:pt x="6259" y="4773"/>
                  </a:cubicBezTo>
                  <a:cubicBezTo>
                    <a:pt x="6282" y="4765"/>
                    <a:pt x="6282" y="4804"/>
                    <a:pt x="6297" y="4773"/>
                  </a:cubicBezTo>
                  <a:cubicBezTo>
                    <a:pt x="6282" y="4765"/>
                    <a:pt x="6274" y="4765"/>
                    <a:pt x="6282" y="4750"/>
                  </a:cubicBezTo>
                  <a:cubicBezTo>
                    <a:pt x="6228" y="4773"/>
                    <a:pt x="6228" y="4750"/>
                    <a:pt x="6244" y="4727"/>
                  </a:cubicBezTo>
                  <a:cubicBezTo>
                    <a:pt x="6274" y="4727"/>
                    <a:pt x="6282" y="4750"/>
                    <a:pt x="6320" y="4735"/>
                  </a:cubicBezTo>
                  <a:cubicBezTo>
                    <a:pt x="6297" y="4719"/>
                    <a:pt x="6228" y="4696"/>
                    <a:pt x="6320" y="4650"/>
                  </a:cubicBezTo>
                  <a:cubicBezTo>
                    <a:pt x="6359" y="4643"/>
                    <a:pt x="6374" y="4635"/>
                    <a:pt x="6389" y="4635"/>
                  </a:cubicBezTo>
                  <a:cubicBezTo>
                    <a:pt x="6336" y="4620"/>
                    <a:pt x="6359" y="4574"/>
                    <a:pt x="6351" y="4543"/>
                  </a:cubicBezTo>
                  <a:cubicBezTo>
                    <a:pt x="6343" y="4535"/>
                    <a:pt x="6343" y="4528"/>
                    <a:pt x="6313" y="4528"/>
                  </a:cubicBezTo>
                  <a:lnTo>
                    <a:pt x="6282" y="4528"/>
                  </a:lnTo>
                  <a:cubicBezTo>
                    <a:pt x="6297" y="4520"/>
                    <a:pt x="6297" y="4520"/>
                    <a:pt x="6305" y="4520"/>
                  </a:cubicBezTo>
                  <a:cubicBezTo>
                    <a:pt x="6282" y="4505"/>
                    <a:pt x="6274" y="4520"/>
                    <a:pt x="6274" y="4497"/>
                  </a:cubicBezTo>
                  <a:cubicBezTo>
                    <a:pt x="6282" y="4497"/>
                    <a:pt x="6282" y="4489"/>
                    <a:pt x="6297" y="4489"/>
                  </a:cubicBezTo>
                  <a:cubicBezTo>
                    <a:pt x="6297" y="4466"/>
                    <a:pt x="6274" y="4489"/>
                    <a:pt x="6244" y="4505"/>
                  </a:cubicBezTo>
                  <a:cubicBezTo>
                    <a:pt x="6244" y="4482"/>
                    <a:pt x="6198" y="4489"/>
                    <a:pt x="6244" y="4443"/>
                  </a:cubicBezTo>
                  <a:cubicBezTo>
                    <a:pt x="6244" y="4451"/>
                    <a:pt x="6282" y="4428"/>
                    <a:pt x="6274" y="4451"/>
                  </a:cubicBezTo>
                  <a:cubicBezTo>
                    <a:pt x="6282" y="4451"/>
                    <a:pt x="6297" y="4443"/>
                    <a:pt x="6305" y="4443"/>
                  </a:cubicBezTo>
                  <a:cubicBezTo>
                    <a:pt x="6336" y="4420"/>
                    <a:pt x="6343" y="4413"/>
                    <a:pt x="6336" y="4413"/>
                  </a:cubicBezTo>
                  <a:cubicBezTo>
                    <a:pt x="6320" y="4413"/>
                    <a:pt x="6313" y="4420"/>
                    <a:pt x="6305" y="4420"/>
                  </a:cubicBezTo>
                  <a:cubicBezTo>
                    <a:pt x="6336" y="4390"/>
                    <a:pt x="6336" y="4344"/>
                    <a:pt x="6320" y="4329"/>
                  </a:cubicBezTo>
                  <a:cubicBezTo>
                    <a:pt x="6274" y="4344"/>
                    <a:pt x="6297" y="4352"/>
                    <a:pt x="6259" y="4367"/>
                  </a:cubicBezTo>
                  <a:cubicBezTo>
                    <a:pt x="6236" y="4390"/>
                    <a:pt x="6244" y="4382"/>
                    <a:pt x="6259" y="4382"/>
                  </a:cubicBezTo>
                  <a:lnTo>
                    <a:pt x="6274" y="4382"/>
                  </a:lnTo>
                  <a:cubicBezTo>
                    <a:pt x="6228" y="4405"/>
                    <a:pt x="6228" y="4413"/>
                    <a:pt x="6198" y="4413"/>
                  </a:cubicBezTo>
                  <a:cubicBezTo>
                    <a:pt x="6198" y="4413"/>
                    <a:pt x="6221" y="4405"/>
                    <a:pt x="6228" y="4382"/>
                  </a:cubicBezTo>
                  <a:cubicBezTo>
                    <a:pt x="6228" y="4382"/>
                    <a:pt x="6221" y="4382"/>
                    <a:pt x="6205" y="4390"/>
                  </a:cubicBezTo>
                  <a:cubicBezTo>
                    <a:pt x="6205" y="4382"/>
                    <a:pt x="6228" y="4375"/>
                    <a:pt x="6228" y="4367"/>
                  </a:cubicBezTo>
                  <a:cubicBezTo>
                    <a:pt x="6236" y="4367"/>
                    <a:pt x="6244" y="4367"/>
                    <a:pt x="6259" y="4352"/>
                  </a:cubicBezTo>
                  <a:cubicBezTo>
                    <a:pt x="6274" y="4336"/>
                    <a:pt x="6267" y="4329"/>
                    <a:pt x="6259" y="4329"/>
                  </a:cubicBezTo>
                  <a:cubicBezTo>
                    <a:pt x="6282" y="4329"/>
                    <a:pt x="6282" y="4313"/>
                    <a:pt x="6320" y="4298"/>
                  </a:cubicBezTo>
                  <a:cubicBezTo>
                    <a:pt x="6320" y="4275"/>
                    <a:pt x="6282" y="4306"/>
                    <a:pt x="6282" y="4298"/>
                  </a:cubicBezTo>
                  <a:cubicBezTo>
                    <a:pt x="6336" y="4275"/>
                    <a:pt x="6305" y="4267"/>
                    <a:pt x="6336" y="4252"/>
                  </a:cubicBezTo>
                  <a:cubicBezTo>
                    <a:pt x="6282" y="4252"/>
                    <a:pt x="6313" y="4229"/>
                    <a:pt x="6343" y="4221"/>
                  </a:cubicBezTo>
                  <a:cubicBezTo>
                    <a:pt x="6305" y="4221"/>
                    <a:pt x="6313" y="4214"/>
                    <a:pt x="6274" y="4221"/>
                  </a:cubicBezTo>
                  <a:cubicBezTo>
                    <a:pt x="6297" y="4198"/>
                    <a:pt x="6282" y="4214"/>
                    <a:pt x="6320" y="4198"/>
                  </a:cubicBezTo>
                  <a:cubicBezTo>
                    <a:pt x="6305" y="4191"/>
                    <a:pt x="6305" y="4191"/>
                    <a:pt x="6320" y="4175"/>
                  </a:cubicBezTo>
                  <a:lnTo>
                    <a:pt x="6274" y="4175"/>
                  </a:lnTo>
                  <a:cubicBezTo>
                    <a:pt x="6297" y="4152"/>
                    <a:pt x="6274" y="4152"/>
                    <a:pt x="6305" y="4152"/>
                  </a:cubicBezTo>
                  <a:cubicBezTo>
                    <a:pt x="6305" y="4106"/>
                    <a:pt x="6190" y="4137"/>
                    <a:pt x="6198" y="4114"/>
                  </a:cubicBezTo>
                  <a:cubicBezTo>
                    <a:pt x="6121" y="4145"/>
                    <a:pt x="6144" y="4114"/>
                    <a:pt x="6167" y="4083"/>
                  </a:cubicBezTo>
                  <a:cubicBezTo>
                    <a:pt x="6144" y="4099"/>
                    <a:pt x="6129" y="4114"/>
                    <a:pt x="6121" y="4106"/>
                  </a:cubicBezTo>
                  <a:cubicBezTo>
                    <a:pt x="6144" y="4083"/>
                    <a:pt x="6129" y="4076"/>
                    <a:pt x="6121" y="4068"/>
                  </a:cubicBezTo>
                  <a:cubicBezTo>
                    <a:pt x="6152" y="4045"/>
                    <a:pt x="6159" y="4060"/>
                    <a:pt x="6167" y="4060"/>
                  </a:cubicBezTo>
                  <a:cubicBezTo>
                    <a:pt x="6159" y="4037"/>
                    <a:pt x="6144" y="4060"/>
                    <a:pt x="6129" y="4060"/>
                  </a:cubicBezTo>
                  <a:cubicBezTo>
                    <a:pt x="6121" y="4045"/>
                    <a:pt x="6106" y="4060"/>
                    <a:pt x="6113" y="4037"/>
                  </a:cubicBezTo>
                  <a:lnTo>
                    <a:pt x="6152" y="4030"/>
                  </a:lnTo>
                  <a:cubicBezTo>
                    <a:pt x="6075" y="4022"/>
                    <a:pt x="6113" y="3953"/>
                    <a:pt x="6052" y="3953"/>
                  </a:cubicBezTo>
                  <a:cubicBezTo>
                    <a:pt x="6045" y="3945"/>
                    <a:pt x="6067" y="3930"/>
                    <a:pt x="6083" y="3923"/>
                  </a:cubicBezTo>
                  <a:cubicBezTo>
                    <a:pt x="6075" y="3923"/>
                    <a:pt x="6067" y="3930"/>
                    <a:pt x="6052" y="3930"/>
                  </a:cubicBezTo>
                  <a:cubicBezTo>
                    <a:pt x="6029" y="3930"/>
                    <a:pt x="6083" y="3854"/>
                    <a:pt x="6045" y="3892"/>
                  </a:cubicBezTo>
                  <a:cubicBezTo>
                    <a:pt x="6045" y="3877"/>
                    <a:pt x="6083" y="3854"/>
                    <a:pt x="6052" y="3854"/>
                  </a:cubicBezTo>
                  <a:cubicBezTo>
                    <a:pt x="6037" y="3854"/>
                    <a:pt x="6029" y="3846"/>
                    <a:pt x="6006" y="3846"/>
                  </a:cubicBezTo>
                  <a:cubicBezTo>
                    <a:pt x="6045" y="3846"/>
                    <a:pt x="6029" y="3815"/>
                    <a:pt x="6006" y="3815"/>
                  </a:cubicBezTo>
                  <a:cubicBezTo>
                    <a:pt x="5991" y="3815"/>
                    <a:pt x="5960" y="3808"/>
                    <a:pt x="5991" y="3792"/>
                  </a:cubicBezTo>
                  <a:cubicBezTo>
                    <a:pt x="6006" y="3792"/>
                    <a:pt x="5999" y="3808"/>
                    <a:pt x="6014" y="3800"/>
                  </a:cubicBezTo>
                  <a:cubicBezTo>
                    <a:pt x="6037" y="3769"/>
                    <a:pt x="5999" y="3792"/>
                    <a:pt x="5976" y="3769"/>
                  </a:cubicBezTo>
                  <a:cubicBezTo>
                    <a:pt x="6045" y="3739"/>
                    <a:pt x="5914" y="3754"/>
                    <a:pt x="5999" y="3716"/>
                  </a:cubicBezTo>
                  <a:cubicBezTo>
                    <a:pt x="5968" y="3762"/>
                    <a:pt x="6121" y="3723"/>
                    <a:pt x="6037" y="3777"/>
                  </a:cubicBezTo>
                  <a:cubicBezTo>
                    <a:pt x="6090" y="3754"/>
                    <a:pt x="6067" y="3777"/>
                    <a:pt x="6090" y="3800"/>
                  </a:cubicBezTo>
                  <a:cubicBezTo>
                    <a:pt x="6121" y="3777"/>
                    <a:pt x="6121" y="3792"/>
                    <a:pt x="6129" y="3792"/>
                  </a:cubicBezTo>
                  <a:cubicBezTo>
                    <a:pt x="6144" y="3785"/>
                    <a:pt x="6144" y="3785"/>
                    <a:pt x="6129" y="3785"/>
                  </a:cubicBezTo>
                  <a:cubicBezTo>
                    <a:pt x="6121" y="3785"/>
                    <a:pt x="6113" y="3769"/>
                    <a:pt x="6121" y="3762"/>
                  </a:cubicBezTo>
                  <a:cubicBezTo>
                    <a:pt x="6144" y="3762"/>
                    <a:pt x="6144" y="3769"/>
                    <a:pt x="6152" y="3762"/>
                  </a:cubicBezTo>
                  <a:cubicBezTo>
                    <a:pt x="6129" y="3754"/>
                    <a:pt x="6152" y="3731"/>
                    <a:pt x="6167" y="3716"/>
                  </a:cubicBezTo>
                  <a:cubicBezTo>
                    <a:pt x="6144" y="3708"/>
                    <a:pt x="6159" y="3677"/>
                    <a:pt x="6129" y="3639"/>
                  </a:cubicBezTo>
                  <a:cubicBezTo>
                    <a:pt x="6121" y="3639"/>
                    <a:pt x="6113" y="3647"/>
                    <a:pt x="6090" y="3647"/>
                  </a:cubicBezTo>
                  <a:cubicBezTo>
                    <a:pt x="6083" y="3616"/>
                    <a:pt x="6083" y="3608"/>
                    <a:pt x="6075" y="3601"/>
                  </a:cubicBezTo>
                  <a:cubicBezTo>
                    <a:pt x="6052" y="3562"/>
                    <a:pt x="5999" y="3539"/>
                    <a:pt x="6006" y="3509"/>
                  </a:cubicBezTo>
                  <a:cubicBezTo>
                    <a:pt x="5968" y="3509"/>
                    <a:pt x="5937" y="3539"/>
                    <a:pt x="5930" y="3532"/>
                  </a:cubicBezTo>
                  <a:cubicBezTo>
                    <a:pt x="5953" y="3509"/>
                    <a:pt x="5968" y="3501"/>
                    <a:pt x="5999" y="3501"/>
                  </a:cubicBezTo>
                  <a:cubicBezTo>
                    <a:pt x="5937" y="3486"/>
                    <a:pt x="5999" y="3432"/>
                    <a:pt x="5976" y="3402"/>
                  </a:cubicBezTo>
                  <a:cubicBezTo>
                    <a:pt x="5884" y="3417"/>
                    <a:pt x="5953" y="3333"/>
                    <a:pt x="5876" y="3333"/>
                  </a:cubicBezTo>
                  <a:cubicBezTo>
                    <a:pt x="5884" y="3348"/>
                    <a:pt x="5891" y="3371"/>
                    <a:pt x="5861" y="3386"/>
                  </a:cubicBezTo>
                  <a:cubicBezTo>
                    <a:pt x="5815" y="3386"/>
                    <a:pt x="5784" y="3348"/>
                    <a:pt x="5876" y="3317"/>
                  </a:cubicBezTo>
                  <a:cubicBezTo>
                    <a:pt x="5822" y="3310"/>
                    <a:pt x="5899" y="3264"/>
                    <a:pt x="5838" y="3279"/>
                  </a:cubicBezTo>
                  <a:cubicBezTo>
                    <a:pt x="5899" y="3256"/>
                    <a:pt x="5884" y="3202"/>
                    <a:pt x="5853" y="3187"/>
                  </a:cubicBezTo>
                  <a:cubicBezTo>
                    <a:pt x="5853" y="3187"/>
                    <a:pt x="5861" y="3179"/>
                    <a:pt x="5861" y="3164"/>
                  </a:cubicBezTo>
                  <a:cubicBezTo>
                    <a:pt x="5838" y="3118"/>
                    <a:pt x="5838" y="3041"/>
                    <a:pt x="5761" y="3011"/>
                  </a:cubicBezTo>
                  <a:cubicBezTo>
                    <a:pt x="5776" y="3011"/>
                    <a:pt x="5799" y="3003"/>
                    <a:pt x="5784" y="2996"/>
                  </a:cubicBezTo>
                  <a:cubicBezTo>
                    <a:pt x="5761" y="3003"/>
                    <a:pt x="5730" y="3026"/>
                    <a:pt x="5730" y="3003"/>
                  </a:cubicBezTo>
                  <a:cubicBezTo>
                    <a:pt x="5746" y="2996"/>
                    <a:pt x="5769" y="3003"/>
                    <a:pt x="5761" y="2988"/>
                  </a:cubicBezTo>
                  <a:cubicBezTo>
                    <a:pt x="5738" y="2988"/>
                    <a:pt x="5723" y="2988"/>
                    <a:pt x="5738" y="2973"/>
                  </a:cubicBezTo>
                  <a:cubicBezTo>
                    <a:pt x="5723" y="2973"/>
                    <a:pt x="5723" y="2988"/>
                    <a:pt x="5700" y="2988"/>
                  </a:cubicBezTo>
                  <a:cubicBezTo>
                    <a:pt x="5700" y="2973"/>
                    <a:pt x="5707" y="2965"/>
                    <a:pt x="5723" y="2957"/>
                  </a:cubicBezTo>
                  <a:cubicBezTo>
                    <a:pt x="5738" y="2950"/>
                    <a:pt x="5730" y="2957"/>
                    <a:pt x="5761" y="2957"/>
                  </a:cubicBezTo>
                  <a:cubicBezTo>
                    <a:pt x="5730" y="2950"/>
                    <a:pt x="5738" y="2934"/>
                    <a:pt x="5723" y="2927"/>
                  </a:cubicBezTo>
                  <a:cubicBezTo>
                    <a:pt x="5684" y="2934"/>
                    <a:pt x="5723" y="2934"/>
                    <a:pt x="5684" y="2957"/>
                  </a:cubicBezTo>
                  <a:cubicBezTo>
                    <a:pt x="5554" y="2927"/>
                    <a:pt x="5531" y="2850"/>
                    <a:pt x="5501" y="2773"/>
                  </a:cubicBezTo>
                  <a:cubicBezTo>
                    <a:pt x="5493" y="2743"/>
                    <a:pt x="5478" y="2727"/>
                    <a:pt x="5470" y="2704"/>
                  </a:cubicBezTo>
                  <a:cubicBezTo>
                    <a:pt x="5501" y="2697"/>
                    <a:pt x="5501" y="2727"/>
                    <a:pt x="5508" y="2704"/>
                  </a:cubicBezTo>
                  <a:cubicBezTo>
                    <a:pt x="5470" y="2681"/>
                    <a:pt x="5432" y="2689"/>
                    <a:pt x="5478" y="2643"/>
                  </a:cubicBezTo>
                  <a:cubicBezTo>
                    <a:pt x="5470" y="2620"/>
                    <a:pt x="5432" y="2643"/>
                    <a:pt x="5416" y="2643"/>
                  </a:cubicBezTo>
                  <a:cubicBezTo>
                    <a:pt x="5439" y="2612"/>
                    <a:pt x="5347" y="2605"/>
                    <a:pt x="5416" y="2551"/>
                  </a:cubicBezTo>
                  <a:cubicBezTo>
                    <a:pt x="5378" y="2567"/>
                    <a:pt x="5416" y="2528"/>
                    <a:pt x="5363" y="2536"/>
                  </a:cubicBezTo>
                  <a:cubicBezTo>
                    <a:pt x="5416" y="2513"/>
                    <a:pt x="5393" y="2513"/>
                    <a:pt x="5378" y="2513"/>
                  </a:cubicBezTo>
                  <a:cubicBezTo>
                    <a:pt x="5439" y="2490"/>
                    <a:pt x="5386" y="2490"/>
                    <a:pt x="5424" y="2467"/>
                  </a:cubicBezTo>
                  <a:cubicBezTo>
                    <a:pt x="5386" y="2467"/>
                    <a:pt x="5386" y="2459"/>
                    <a:pt x="5401" y="2436"/>
                  </a:cubicBezTo>
                  <a:cubicBezTo>
                    <a:pt x="5386" y="2436"/>
                    <a:pt x="5378" y="2452"/>
                    <a:pt x="5363" y="2452"/>
                  </a:cubicBezTo>
                  <a:cubicBezTo>
                    <a:pt x="5386" y="2421"/>
                    <a:pt x="5317" y="2413"/>
                    <a:pt x="5393" y="2375"/>
                  </a:cubicBezTo>
                  <a:cubicBezTo>
                    <a:pt x="5340" y="2383"/>
                    <a:pt x="5340" y="2314"/>
                    <a:pt x="5386" y="2283"/>
                  </a:cubicBezTo>
                  <a:cubicBezTo>
                    <a:pt x="5317" y="2306"/>
                    <a:pt x="5317" y="2260"/>
                    <a:pt x="5347" y="2245"/>
                  </a:cubicBezTo>
                  <a:cubicBezTo>
                    <a:pt x="5317" y="2245"/>
                    <a:pt x="5278" y="2237"/>
                    <a:pt x="5248" y="2229"/>
                  </a:cubicBezTo>
                  <a:cubicBezTo>
                    <a:pt x="5271" y="2229"/>
                    <a:pt x="5278" y="2229"/>
                    <a:pt x="5301" y="2222"/>
                  </a:cubicBezTo>
                  <a:cubicBezTo>
                    <a:pt x="5286" y="2145"/>
                    <a:pt x="5209" y="2092"/>
                    <a:pt x="5240" y="1992"/>
                  </a:cubicBezTo>
                  <a:cubicBezTo>
                    <a:pt x="5225" y="2000"/>
                    <a:pt x="5209" y="2000"/>
                    <a:pt x="5202" y="1992"/>
                  </a:cubicBezTo>
                  <a:cubicBezTo>
                    <a:pt x="5286" y="1931"/>
                    <a:pt x="5118" y="1923"/>
                    <a:pt x="5248" y="1877"/>
                  </a:cubicBezTo>
                  <a:cubicBezTo>
                    <a:pt x="5240" y="1854"/>
                    <a:pt x="5209" y="1885"/>
                    <a:pt x="5186" y="1877"/>
                  </a:cubicBezTo>
                  <a:cubicBezTo>
                    <a:pt x="5186" y="1816"/>
                    <a:pt x="5133" y="1800"/>
                    <a:pt x="5186" y="1762"/>
                  </a:cubicBezTo>
                  <a:cubicBezTo>
                    <a:pt x="5148" y="1739"/>
                    <a:pt x="5156" y="1731"/>
                    <a:pt x="5118" y="1701"/>
                  </a:cubicBezTo>
                  <a:cubicBezTo>
                    <a:pt x="5148" y="1693"/>
                    <a:pt x="5133" y="1708"/>
                    <a:pt x="5156" y="1701"/>
                  </a:cubicBezTo>
                  <a:cubicBezTo>
                    <a:pt x="5133" y="1663"/>
                    <a:pt x="5110" y="1655"/>
                    <a:pt x="5164" y="1609"/>
                  </a:cubicBezTo>
                  <a:cubicBezTo>
                    <a:pt x="5110" y="1624"/>
                    <a:pt x="5118" y="1594"/>
                    <a:pt x="5079" y="1609"/>
                  </a:cubicBezTo>
                  <a:cubicBezTo>
                    <a:pt x="5079" y="1624"/>
                    <a:pt x="5087" y="1655"/>
                    <a:pt x="5018" y="1686"/>
                  </a:cubicBezTo>
                  <a:cubicBezTo>
                    <a:pt x="5003" y="1670"/>
                    <a:pt x="5056" y="1647"/>
                    <a:pt x="5018" y="1655"/>
                  </a:cubicBezTo>
                  <a:cubicBezTo>
                    <a:pt x="4957" y="1708"/>
                    <a:pt x="5049" y="1708"/>
                    <a:pt x="5049" y="1770"/>
                  </a:cubicBezTo>
                  <a:lnTo>
                    <a:pt x="5010" y="1770"/>
                  </a:lnTo>
                  <a:cubicBezTo>
                    <a:pt x="4995" y="1785"/>
                    <a:pt x="5033" y="1800"/>
                    <a:pt x="5049" y="1808"/>
                  </a:cubicBezTo>
                  <a:cubicBezTo>
                    <a:pt x="4995" y="1915"/>
                    <a:pt x="5148" y="1961"/>
                    <a:pt x="5072" y="2069"/>
                  </a:cubicBezTo>
                  <a:cubicBezTo>
                    <a:pt x="5125" y="2076"/>
                    <a:pt x="5133" y="2122"/>
                    <a:pt x="5156" y="2153"/>
                  </a:cubicBezTo>
                  <a:cubicBezTo>
                    <a:pt x="5095" y="2160"/>
                    <a:pt x="5133" y="2115"/>
                    <a:pt x="5072" y="2122"/>
                  </a:cubicBezTo>
                  <a:cubicBezTo>
                    <a:pt x="5079" y="2145"/>
                    <a:pt x="5118" y="2199"/>
                    <a:pt x="5072" y="2222"/>
                  </a:cubicBezTo>
                  <a:cubicBezTo>
                    <a:pt x="5095" y="2206"/>
                    <a:pt x="5118" y="2199"/>
                    <a:pt x="5118" y="2206"/>
                  </a:cubicBezTo>
                  <a:cubicBezTo>
                    <a:pt x="5125" y="2222"/>
                    <a:pt x="5095" y="2229"/>
                    <a:pt x="5095" y="2237"/>
                  </a:cubicBezTo>
                  <a:cubicBezTo>
                    <a:pt x="5164" y="2229"/>
                    <a:pt x="5148" y="2306"/>
                    <a:pt x="5148" y="2321"/>
                  </a:cubicBezTo>
                  <a:cubicBezTo>
                    <a:pt x="5148" y="2321"/>
                    <a:pt x="5156" y="2314"/>
                    <a:pt x="5164" y="2314"/>
                  </a:cubicBezTo>
                  <a:cubicBezTo>
                    <a:pt x="5148" y="2337"/>
                    <a:pt x="5209" y="2337"/>
                    <a:pt x="5171" y="2360"/>
                  </a:cubicBezTo>
                  <a:cubicBezTo>
                    <a:pt x="5171" y="2352"/>
                    <a:pt x="5164" y="2352"/>
                    <a:pt x="5148" y="2352"/>
                  </a:cubicBezTo>
                  <a:cubicBezTo>
                    <a:pt x="5110" y="2383"/>
                    <a:pt x="5194" y="2352"/>
                    <a:pt x="5186" y="2375"/>
                  </a:cubicBezTo>
                  <a:cubicBezTo>
                    <a:pt x="5156" y="2383"/>
                    <a:pt x="5164" y="2360"/>
                    <a:pt x="5148" y="2375"/>
                  </a:cubicBezTo>
                  <a:cubicBezTo>
                    <a:pt x="5164" y="2398"/>
                    <a:pt x="5164" y="2475"/>
                    <a:pt x="5194" y="2498"/>
                  </a:cubicBezTo>
                  <a:cubicBezTo>
                    <a:pt x="5232" y="2490"/>
                    <a:pt x="5202" y="2475"/>
                    <a:pt x="5240" y="2467"/>
                  </a:cubicBezTo>
                  <a:cubicBezTo>
                    <a:pt x="5232" y="2475"/>
                    <a:pt x="5263" y="2490"/>
                    <a:pt x="5232" y="2498"/>
                  </a:cubicBezTo>
                  <a:cubicBezTo>
                    <a:pt x="5209" y="2505"/>
                    <a:pt x="5209" y="2498"/>
                    <a:pt x="5194" y="2498"/>
                  </a:cubicBezTo>
                  <a:cubicBezTo>
                    <a:pt x="5202" y="2567"/>
                    <a:pt x="5248" y="2612"/>
                    <a:pt x="5248" y="2704"/>
                  </a:cubicBezTo>
                  <a:cubicBezTo>
                    <a:pt x="5202" y="2735"/>
                    <a:pt x="5278" y="2766"/>
                    <a:pt x="5271" y="2796"/>
                  </a:cubicBezTo>
                  <a:cubicBezTo>
                    <a:pt x="5271" y="2819"/>
                    <a:pt x="5309" y="2873"/>
                    <a:pt x="5324" y="2911"/>
                  </a:cubicBezTo>
                  <a:cubicBezTo>
                    <a:pt x="5363" y="2965"/>
                    <a:pt x="5347" y="3049"/>
                    <a:pt x="5416" y="3095"/>
                  </a:cubicBezTo>
                  <a:cubicBezTo>
                    <a:pt x="5393" y="3103"/>
                    <a:pt x="5378" y="3110"/>
                    <a:pt x="5386" y="3110"/>
                  </a:cubicBezTo>
                  <a:cubicBezTo>
                    <a:pt x="5401" y="3110"/>
                    <a:pt x="5424" y="3095"/>
                    <a:pt x="5424" y="3103"/>
                  </a:cubicBezTo>
                  <a:cubicBezTo>
                    <a:pt x="5424" y="3118"/>
                    <a:pt x="5401" y="3149"/>
                    <a:pt x="5363" y="3172"/>
                  </a:cubicBezTo>
                  <a:lnTo>
                    <a:pt x="5432" y="3172"/>
                  </a:lnTo>
                  <a:cubicBezTo>
                    <a:pt x="5432" y="3156"/>
                    <a:pt x="5393" y="3156"/>
                    <a:pt x="5424" y="3141"/>
                  </a:cubicBezTo>
                  <a:cubicBezTo>
                    <a:pt x="5432" y="3149"/>
                    <a:pt x="5462" y="3141"/>
                    <a:pt x="5455" y="3149"/>
                  </a:cubicBezTo>
                  <a:cubicBezTo>
                    <a:pt x="5439" y="3156"/>
                    <a:pt x="5432" y="3156"/>
                    <a:pt x="5432" y="3156"/>
                  </a:cubicBezTo>
                  <a:cubicBezTo>
                    <a:pt x="5401" y="3187"/>
                    <a:pt x="5432" y="3164"/>
                    <a:pt x="5424" y="3195"/>
                  </a:cubicBezTo>
                  <a:lnTo>
                    <a:pt x="5393" y="3195"/>
                  </a:lnTo>
                  <a:cubicBezTo>
                    <a:pt x="5432" y="3210"/>
                    <a:pt x="5386" y="3256"/>
                    <a:pt x="5424" y="3264"/>
                  </a:cubicBezTo>
                  <a:cubicBezTo>
                    <a:pt x="5432" y="3233"/>
                    <a:pt x="5424" y="3233"/>
                    <a:pt x="5439" y="3210"/>
                  </a:cubicBezTo>
                  <a:cubicBezTo>
                    <a:pt x="5462" y="3225"/>
                    <a:pt x="5455" y="3233"/>
                    <a:pt x="5478" y="3248"/>
                  </a:cubicBezTo>
                  <a:cubicBezTo>
                    <a:pt x="5462" y="3256"/>
                    <a:pt x="5439" y="3248"/>
                    <a:pt x="5432" y="3264"/>
                  </a:cubicBezTo>
                  <a:cubicBezTo>
                    <a:pt x="5493" y="3264"/>
                    <a:pt x="5386" y="3340"/>
                    <a:pt x="5432" y="3348"/>
                  </a:cubicBezTo>
                  <a:cubicBezTo>
                    <a:pt x="5432" y="3340"/>
                    <a:pt x="5455" y="3325"/>
                    <a:pt x="5455" y="3333"/>
                  </a:cubicBezTo>
                  <a:cubicBezTo>
                    <a:pt x="5455" y="3340"/>
                    <a:pt x="5432" y="3348"/>
                    <a:pt x="5432" y="3363"/>
                  </a:cubicBezTo>
                  <a:cubicBezTo>
                    <a:pt x="5508" y="3340"/>
                    <a:pt x="5455" y="3402"/>
                    <a:pt x="5501" y="3409"/>
                  </a:cubicBezTo>
                  <a:cubicBezTo>
                    <a:pt x="5478" y="3425"/>
                    <a:pt x="5470" y="3425"/>
                    <a:pt x="5462" y="3440"/>
                  </a:cubicBezTo>
                  <a:cubicBezTo>
                    <a:pt x="5501" y="3425"/>
                    <a:pt x="5531" y="3463"/>
                    <a:pt x="5516" y="3478"/>
                  </a:cubicBezTo>
                  <a:cubicBezTo>
                    <a:pt x="5478" y="3493"/>
                    <a:pt x="5508" y="3455"/>
                    <a:pt x="5478" y="3463"/>
                  </a:cubicBezTo>
                  <a:cubicBezTo>
                    <a:pt x="5501" y="3501"/>
                    <a:pt x="5547" y="3501"/>
                    <a:pt x="5577" y="3516"/>
                  </a:cubicBezTo>
                  <a:cubicBezTo>
                    <a:pt x="5585" y="3524"/>
                    <a:pt x="5554" y="3524"/>
                    <a:pt x="5554" y="3532"/>
                  </a:cubicBezTo>
                  <a:cubicBezTo>
                    <a:pt x="5593" y="3516"/>
                    <a:pt x="5615" y="3532"/>
                    <a:pt x="5631" y="3555"/>
                  </a:cubicBezTo>
                  <a:cubicBezTo>
                    <a:pt x="5593" y="3570"/>
                    <a:pt x="5577" y="3578"/>
                    <a:pt x="5577" y="3570"/>
                  </a:cubicBezTo>
                  <a:cubicBezTo>
                    <a:pt x="5577" y="3562"/>
                    <a:pt x="5570" y="3555"/>
                    <a:pt x="5547" y="3555"/>
                  </a:cubicBezTo>
                  <a:cubicBezTo>
                    <a:pt x="5531" y="3570"/>
                    <a:pt x="5501" y="3555"/>
                    <a:pt x="5470" y="3570"/>
                  </a:cubicBezTo>
                  <a:cubicBezTo>
                    <a:pt x="5478" y="3562"/>
                    <a:pt x="5493" y="3555"/>
                    <a:pt x="5501" y="3555"/>
                  </a:cubicBezTo>
                  <a:cubicBezTo>
                    <a:pt x="5462" y="3532"/>
                    <a:pt x="5478" y="3486"/>
                    <a:pt x="5439" y="3463"/>
                  </a:cubicBezTo>
                  <a:cubicBezTo>
                    <a:pt x="5439" y="3463"/>
                    <a:pt x="5462" y="3448"/>
                    <a:pt x="5439" y="3455"/>
                  </a:cubicBezTo>
                  <a:cubicBezTo>
                    <a:pt x="5424" y="3478"/>
                    <a:pt x="5393" y="3463"/>
                    <a:pt x="5378" y="3463"/>
                  </a:cubicBezTo>
                  <a:cubicBezTo>
                    <a:pt x="5393" y="3463"/>
                    <a:pt x="5401" y="3455"/>
                    <a:pt x="5401" y="3448"/>
                  </a:cubicBezTo>
                  <a:cubicBezTo>
                    <a:pt x="5324" y="3463"/>
                    <a:pt x="5401" y="3417"/>
                    <a:pt x="5355" y="3417"/>
                  </a:cubicBezTo>
                  <a:cubicBezTo>
                    <a:pt x="5363" y="3402"/>
                    <a:pt x="5393" y="3409"/>
                    <a:pt x="5386" y="3386"/>
                  </a:cubicBezTo>
                  <a:lnTo>
                    <a:pt x="5340" y="3409"/>
                  </a:lnTo>
                  <a:cubicBezTo>
                    <a:pt x="5324" y="3386"/>
                    <a:pt x="5309" y="3348"/>
                    <a:pt x="5309" y="3340"/>
                  </a:cubicBezTo>
                  <a:cubicBezTo>
                    <a:pt x="5309" y="3333"/>
                    <a:pt x="5248" y="3379"/>
                    <a:pt x="5263" y="3348"/>
                  </a:cubicBezTo>
                  <a:cubicBezTo>
                    <a:pt x="5309" y="3333"/>
                    <a:pt x="5225" y="3310"/>
                    <a:pt x="5301" y="3271"/>
                  </a:cubicBezTo>
                  <a:cubicBezTo>
                    <a:pt x="5248" y="3248"/>
                    <a:pt x="5301" y="3218"/>
                    <a:pt x="5232" y="3195"/>
                  </a:cubicBezTo>
                  <a:cubicBezTo>
                    <a:pt x="5248" y="3187"/>
                    <a:pt x="5263" y="3156"/>
                    <a:pt x="5232" y="3172"/>
                  </a:cubicBezTo>
                  <a:cubicBezTo>
                    <a:pt x="5240" y="3172"/>
                    <a:pt x="5209" y="3195"/>
                    <a:pt x="5209" y="3187"/>
                  </a:cubicBezTo>
                  <a:cubicBezTo>
                    <a:pt x="5248" y="3103"/>
                    <a:pt x="5194" y="3034"/>
                    <a:pt x="5194" y="2957"/>
                  </a:cubicBezTo>
                  <a:lnTo>
                    <a:pt x="5171" y="2980"/>
                  </a:lnTo>
                  <a:cubicBezTo>
                    <a:pt x="5186" y="2957"/>
                    <a:pt x="5194" y="2950"/>
                    <a:pt x="5202" y="2950"/>
                  </a:cubicBezTo>
                  <a:cubicBezTo>
                    <a:pt x="5171" y="2950"/>
                    <a:pt x="5232" y="2904"/>
                    <a:pt x="5209" y="2888"/>
                  </a:cubicBezTo>
                  <a:cubicBezTo>
                    <a:pt x="5202" y="2911"/>
                    <a:pt x="5194" y="2888"/>
                    <a:pt x="5209" y="2881"/>
                  </a:cubicBezTo>
                  <a:cubicBezTo>
                    <a:pt x="5186" y="2888"/>
                    <a:pt x="5186" y="2888"/>
                    <a:pt x="5164" y="2881"/>
                  </a:cubicBezTo>
                  <a:cubicBezTo>
                    <a:pt x="5164" y="2888"/>
                    <a:pt x="5171" y="2888"/>
                    <a:pt x="5164" y="2904"/>
                  </a:cubicBezTo>
                  <a:cubicBezTo>
                    <a:pt x="5110" y="2881"/>
                    <a:pt x="5133" y="2812"/>
                    <a:pt x="5133" y="2773"/>
                  </a:cubicBezTo>
                  <a:cubicBezTo>
                    <a:pt x="5118" y="2766"/>
                    <a:pt x="5110" y="2796"/>
                    <a:pt x="5087" y="2796"/>
                  </a:cubicBezTo>
                  <a:cubicBezTo>
                    <a:pt x="5110" y="2766"/>
                    <a:pt x="5018" y="2789"/>
                    <a:pt x="5072" y="2758"/>
                  </a:cubicBezTo>
                  <a:cubicBezTo>
                    <a:pt x="5095" y="2750"/>
                    <a:pt x="5095" y="2789"/>
                    <a:pt x="5148" y="2758"/>
                  </a:cubicBezTo>
                  <a:cubicBezTo>
                    <a:pt x="5118" y="2750"/>
                    <a:pt x="5033" y="2758"/>
                    <a:pt x="5072" y="2720"/>
                  </a:cubicBezTo>
                  <a:cubicBezTo>
                    <a:pt x="4964" y="2766"/>
                    <a:pt x="4995" y="2689"/>
                    <a:pt x="4934" y="2689"/>
                  </a:cubicBezTo>
                  <a:cubicBezTo>
                    <a:pt x="4957" y="2674"/>
                    <a:pt x="4980" y="2635"/>
                    <a:pt x="4941" y="2635"/>
                  </a:cubicBezTo>
                  <a:cubicBezTo>
                    <a:pt x="4941" y="2658"/>
                    <a:pt x="4926" y="2697"/>
                    <a:pt x="4857" y="2735"/>
                  </a:cubicBezTo>
                  <a:cubicBezTo>
                    <a:pt x="4857" y="2735"/>
                    <a:pt x="4857" y="2727"/>
                    <a:pt x="4842" y="2727"/>
                  </a:cubicBezTo>
                  <a:cubicBezTo>
                    <a:pt x="4826" y="2758"/>
                    <a:pt x="4895" y="2727"/>
                    <a:pt x="4888" y="2758"/>
                  </a:cubicBezTo>
                  <a:cubicBezTo>
                    <a:pt x="4926" y="2750"/>
                    <a:pt x="4895" y="2727"/>
                    <a:pt x="4934" y="2712"/>
                  </a:cubicBezTo>
                  <a:cubicBezTo>
                    <a:pt x="4957" y="2735"/>
                    <a:pt x="4964" y="2766"/>
                    <a:pt x="4957" y="2796"/>
                  </a:cubicBezTo>
                  <a:cubicBezTo>
                    <a:pt x="4957" y="2789"/>
                    <a:pt x="4918" y="2804"/>
                    <a:pt x="4918" y="2796"/>
                  </a:cubicBezTo>
                  <a:cubicBezTo>
                    <a:pt x="4926" y="2796"/>
                    <a:pt x="4941" y="2766"/>
                    <a:pt x="4918" y="2766"/>
                  </a:cubicBezTo>
                  <a:cubicBezTo>
                    <a:pt x="4857" y="2789"/>
                    <a:pt x="4803" y="2750"/>
                    <a:pt x="4849" y="2712"/>
                  </a:cubicBezTo>
                  <a:cubicBezTo>
                    <a:pt x="4780" y="2720"/>
                    <a:pt x="4842" y="2674"/>
                    <a:pt x="4842" y="2674"/>
                  </a:cubicBezTo>
                  <a:cubicBezTo>
                    <a:pt x="4826" y="2681"/>
                    <a:pt x="4803" y="2681"/>
                    <a:pt x="4788" y="2674"/>
                  </a:cubicBezTo>
                  <a:cubicBezTo>
                    <a:pt x="4842" y="2651"/>
                    <a:pt x="4819" y="2612"/>
                    <a:pt x="4773" y="2651"/>
                  </a:cubicBezTo>
                  <a:cubicBezTo>
                    <a:pt x="4773" y="2635"/>
                    <a:pt x="4803" y="2620"/>
                    <a:pt x="4811" y="2612"/>
                  </a:cubicBezTo>
                  <a:cubicBezTo>
                    <a:pt x="4780" y="2612"/>
                    <a:pt x="4750" y="2605"/>
                    <a:pt x="4727" y="2605"/>
                  </a:cubicBezTo>
                  <a:cubicBezTo>
                    <a:pt x="4750" y="2597"/>
                    <a:pt x="4765" y="2605"/>
                    <a:pt x="4773" y="2582"/>
                  </a:cubicBezTo>
                  <a:lnTo>
                    <a:pt x="4734" y="2582"/>
                  </a:lnTo>
                  <a:cubicBezTo>
                    <a:pt x="4734" y="2582"/>
                    <a:pt x="4742" y="2574"/>
                    <a:pt x="4750" y="2574"/>
                  </a:cubicBezTo>
                  <a:cubicBezTo>
                    <a:pt x="4666" y="2582"/>
                    <a:pt x="4780" y="2505"/>
                    <a:pt x="4734" y="2521"/>
                  </a:cubicBezTo>
                  <a:cubicBezTo>
                    <a:pt x="4734" y="2528"/>
                    <a:pt x="4734" y="2528"/>
                    <a:pt x="4712" y="2536"/>
                  </a:cubicBezTo>
                  <a:cubicBezTo>
                    <a:pt x="4712" y="2521"/>
                    <a:pt x="4704" y="2498"/>
                    <a:pt x="4742" y="2482"/>
                  </a:cubicBezTo>
                  <a:cubicBezTo>
                    <a:pt x="4689" y="2490"/>
                    <a:pt x="4765" y="2459"/>
                    <a:pt x="4742" y="2452"/>
                  </a:cubicBezTo>
                  <a:cubicBezTo>
                    <a:pt x="4666" y="2467"/>
                    <a:pt x="4635" y="2406"/>
                    <a:pt x="4704" y="2390"/>
                  </a:cubicBezTo>
                  <a:cubicBezTo>
                    <a:pt x="4673" y="2390"/>
                    <a:pt x="4635" y="2390"/>
                    <a:pt x="4666" y="2352"/>
                  </a:cubicBezTo>
                  <a:cubicBezTo>
                    <a:pt x="4612" y="2375"/>
                    <a:pt x="4666" y="2383"/>
                    <a:pt x="4627" y="2406"/>
                  </a:cubicBezTo>
                  <a:cubicBezTo>
                    <a:pt x="4597" y="2406"/>
                    <a:pt x="4620" y="2352"/>
                    <a:pt x="4589" y="2352"/>
                  </a:cubicBezTo>
                  <a:cubicBezTo>
                    <a:pt x="4620" y="2337"/>
                    <a:pt x="4635" y="2314"/>
                    <a:pt x="4673" y="2306"/>
                  </a:cubicBezTo>
                  <a:cubicBezTo>
                    <a:pt x="4666" y="2298"/>
                    <a:pt x="4627" y="2306"/>
                    <a:pt x="4612" y="2306"/>
                  </a:cubicBezTo>
                  <a:cubicBezTo>
                    <a:pt x="4612" y="2306"/>
                    <a:pt x="4620" y="2314"/>
                    <a:pt x="4597" y="2329"/>
                  </a:cubicBezTo>
                  <a:cubicBezTo>
                    <a:pt x="4551" y="2329"/>
                    <a:pt x="4558" y="2291"/>
                    <a:pt x="4627" y="2268"/>
                  </a:cubicBezTo>
                  <a:cubicBezTo>
                    <a:pt x="4620" y="2275"/>
                    <a:pt x="4689" y="2268"/>
                    <a:pt x="4673" y="2260"/>
                  </a:cubicBezTo>
                  <a:cubicBezTo>
                    <a:pt x="4627" y="2268"/>
                    <a:pt x="4627" y="2237"/>
                    <a:pt x="4589" y="2237"/>
                  </a:cubicBezTo>
                  <a:cubicBezTo>
                    <a:pt x="4581" y="2268"/>
                    <a:pt x="4627" y="2237"/>
                    <a:pt x="4620" y="2268"/>
                  </a:cubicBezTo>
                  <a:cubicBezTo>
                    <a:pt x="4581" y="2291"/>
                    <a:pt x="4574" y="2275"/>
                    <a:pt x="4551" y="2298"/>
                  </a:cubicBezTo>
                  <a:cubicBezTo>
                    <a:pt x="4551" y="2268"/>
                    <a:pt x="4543" y="2260"/>
                    <a:pt x="4520" y="2252"/>
                  </a:cubicBezTo>
                  <a:cubicBezTo>
                    <a:pt x="4543" y="2237"/>
                    <a:pt x="4543" y="2252"/>
                    <a:pt x="4574" y="2237"/>
                  </a:cubicBezTo>
                  <a:cubicBezTo>
                    <a:pt x="4581" y="2222"/>
                    <a:pt x="4535" y="2237"/>
                    <a:pt x="4520" y="2237"/>
                  </a:cubicBezTo>
                  <a:cubicBezTo>
                    <a:pt x="4535" y="2229"/>
                    <a:pt x="4543" y="2214"/>
                    <a:pt x="4558" y="2214"/>
                  </a:cubicBezTo>
                  <a:cubicBezTo>
                    <a:pt x="4497" y="2191"/>
                    <a:pt x="4520" y="2153"/>
                    <a:pt x="4505" y="2115"/>
                  </a:cubicBezTo>
                  <a:cubicBezTo>
                    <a:pt x="4459" y="2122"/>
                    <a:pt x="4512" y="2145"/>
                    <a:pt x="4474" y="2145"/>
                  </a:cubicBezTo>
                  <a:cubicBezTo>
                    <a:pt x="4397" y="2115"/>
                    <a:pt x="4405" y="2069"/>
                    <a:pt x="4344" y="2030"/>
                  </a:cubicBezTo>
                  <a:lnTo>
                    <a:pt x="4382" y="2030"/>
                  </a:lnTo>
                  <a:cubicBezTo>
                    <a:pt x="4321" y="2023"/>
                    <a:pt x="4367" y="1984"/>
                    <a:pt x="4321" y="1992"/>
                  </a:cubicBezTo>
                  <a:cubicBezTo>
                    <a:pt x="4359" y="1915"/>
                    <a:pt x="4290" y="1793"/>
                    <a:pt x="4351" y="1716"/>
                  </a:cubicBezTo>
                  <a:cubicBezTo>
                    <a:pt x="4344" y="1686"/>
                    <a:pt x="4267" y="1655"/>
                    <a:pt x="4344" y="1617"/>
                  </a:cubicBezTo>
                  <a:cubicBezTo>
                    <a:pt x="4290" y="1617"/>
                    <a:pt x="4328" y="1563"/>
                    <a:pt x="4290" y="1563"/>
                  </a:cubicBezTo>
                  <a:lnTo>
                    <a:pt x="4267" y="1563"/>
                  </a:lnTo>
                  <a:cubicBezTo>
                    <a:pt x="4305" y="1471"/>
                    <a:pt x="4191" y="1471"/>
                    <a:pt x="4214" y="1387"/>
                  </a:cubicBezTo>
                  <a:cubicBezTo>
                    <a:pt x="4160" y="1410"/>
                    <a:pt x="4244" y="1433"/>
                    <a:pt x="4152" y="1456"/>
                  </a:cubicBezTo>
                  <a:cubicBezTo>
                    <a:pt x="4152" y="1494"/>
                    <a:pt x="4122" y="1509"/>
                    <a:pt x="4114" y="1548"/>
                  </a:cubicBezTo>
                  <a:cubicBezTo>
                    <a:pt x="4091" y="1540"/>
                    <a:pt x="4083" y="1525"/>
                    <a:pt x="4045" y="1532"/>
                  </a:cubicBezTo>
                  <a:cubicBezTo>
                    <a:pt x="4060" y="1563"/>
                    <a:pt x="4076" y="1601"/>
                    <a:pt x="4045" y="1640"/>
                  </a:cubicBezTo>
                  <a:cubicBezTo>
                    <a:pt x="3984" y="1640"/>
                    <a:pt x="4037" y="1571"/>
                    <a:pt x="4007" y="1571"/>
                  </a:cubicBezTo>
                  <a:cubicBezTo>
                    <a:pt x="3984" y="1601"/>
                    <a:pt x="3968" y="1640"/>
                    <a:pt x="3968" y="1663"/>
                  </a:cubicBezTo>
                  <a:cubicBezTo>
                    <a:pt x="3938" y="1663"/>
                    <a:pt x="3945" y="1678"/>
                    <a:pt x="3938" y="1686"/>
                  </a:cubicBezTo>
                  <a:cubicBezTo>
                    <a:pt x="3892" y="1678"/>
                    <a:pt x="3907" y="1655"/>
                    <a:pt x="3899" y="1647"/>
                  </a:cubicBezTo>
                  <a:cubicBezTo>
                    <a:pt x="3884" y="1647"/>
                    <a:pt x="3861" y="1647"/>
                    <a:pt x="3861" y="1624"/>
                  </a:cubicBezTo>
                  <a:lnTo>
                    <a:pt x="3884" y="1624"/>
                  </a:lnTo>
                  <a:cubicBezTo>
                    <a:pt x="3892" y="1624"/>
                    <a:pt x="3899" y="1624"/>
                    <a:pt x="3907" y="1617"/>
                  </a:cubicBezTo>
                  <a:cubicBezTo>
                    <a:pt x="3884" y="1609"/>
                    <a:pt x="3815" y="1586"/>
                    <a:pt x="3869" y="1563"/>
                  </a:cubicBezTo>
                  <a:cubicBezTo>
                    <a:pt x="3853" y="1563"/>
                    <a:pt x="3846" y="1571"/>
                    <a:pt x="3823" y="1578"/>
                  </a:cubicBezTo>
                  <a:cubicBezTo>
                    <a:pt x="3823" y="1571"/>
                    <a:pt x="3823" y="1563"/>
                    <a:pt x="3815" y="1548"/>
                  </a:cubicBezTo>
                  <a:lnTo>
                    <a:pt x="3853" y="1540"/>
                  </a:lnTo>
                  <a:cubicBezTo>
                    <a:pt x="3823" y="1525"/>
                    <a:pt x="3808" y="1509"/>
                    <a:pt x="3769" y="1509"/>
                  </a:cubicBezTo>
                  <a:cubicBezTo>
                    <a:pt x="3777" y="1494"/>
                    <a:pt x="3785" y="1433"/>
                    <a:pt x="3746" y="1448"/>
                  </a:cubicBezTo>
                  <a:cubicBezTo>
                    <a:pt x="3739" y="1471"/>
                    <a:pt x="3792" y="1494"/>
                    <a:pt x="3731" y="1525"/>
                  </a:cubicBezTo>
                  <a:cubicBezTo>
                    <a:pt x="3739" y="1578"/>
                    <a:pt x="3731" y="1655"/>
                    <a:pt x="3754" y="1693"/>
                  </a:cubicBezTo>
                  <a:cubicBezTo>
                    <a:pt x="3777" y="1716"/>
                    <a:pt x="3746" y="1762"/>
                    <a:pt x="3769" y="1777"/>
                  </a:cubicBezTo>
                  <a:cubicBezTo>
                    <a:pt x="3777" y="1800"/>
                    <a:pt x="3815" y="1831"/>
                    <a:pt x="3754" y="1854"/>
                  </a:cubicBezTo>
                  <a:cubicBezTo>
                    <a:pt x="3777" y="1839"/>
                    <a:pt x="3731" y="1831"/>
                    <a:pt x="3754" y="1808"/>
                  </a:cubicBezTo>
                  <a:cubicBezTo>
                    <a:pt x="3739" y="1808"/>
                    <a:pt x="3731" y="1831"/>
                    <a:pt x="3716" y="1816"/>
                  </a:cubicBezTo>
                  <a:cubicBezTo>
                    <a:pt x="3746" y="1578"/>
                    <a:pt x="3478" y="1394"/>
                    <a:pt x="3486" y="1142"/>
                  </a:cubicBezTo>
                  <a:cubicBezTo>
                    <a:pt x="3386" y="1157"/>
                    <a:pt x="3424" y="1080"/>
                    <a:pt x="3440" y="1050"/>
                  </a:cubicBezTo>
                  <a:cubicBezTo>
                    <a:pt x="3371" y="1050"/>
                    <a:pt x="3440" y="1004"/>
                    <a:pt x="3394" y="1011"/>
                  </a:cubicBezTo>
                  <a:cubicBezTo>
                    <a:pt x="3371" y="1034"/>
                    <a:pt x="3401" y="1050"/>
                    <a:pt x="3356" y="1073"/>
                  </a:cubicBezTo>
                  <a:cubicBezTo>
                    <a:pt x="3333" y="1073"/>
                    <a:pt x="3287" y="1088"/>
                    <a:pt x="3287" y="1080"/>
                  </a:cubicBezTo>
                  <a:cubicBezTo>
                    <a:pt x="3256" y="1034"/>
                    <a:pt x="3356" y="973"/>
                    <a:pt x="3294" y="965"/>
                  </a:cubicBezTo>
                  <a:cubicBezTo>
                    <a:pt x="3294" y="996"/>
                    <a:pt x="3218" y="1034"/>
                    <a:pt x="3233" y="1080"/>
                  </a:cubicBezTo>
                  <a:cubicBezTo>
                    <a:pt x="3233" y="1073"/>
                    <a:pt x="3133" y="1088"/>
                    <a:pt x="3172" y="1088"/>
                  </a:cubicBezTo>
                  <a:cubicBezTo>
                    <a:pt x="3256" y="1065"/>
                    <a:pt x="3195" y="1111"/>
                    <a:pt x="3241" y="1111"/>
                  </a:cubicBezTo>
                  <a:cubicBezTo>
                    <a:pt x="3241" y="1126"/>
                    <a:pt x="3210" y="1142"/>
                    <a:pt x="3172" y="1149"/>
                  </a:cubicBezTo>
                  <a:cubicBezTo>
                    <a:pt x="3118" y="1149"/>
                    <a:pt x="3126" y="1103"/>
                    <a:pt x="3087" y="1088"/>
                  </a:cubicBezTo>
                  <a:cubicBezTo>
                    <a:pt x="3041" y="1103"/>
                    <a:pt x="3018" y="1119"/>
                    <a:pt x="3049" y="1126"/>
                  </a:cubicBezTo>
                  <a:cubicBezTo>
                    <a:pt x="2965" y="1226"/>
                    <a:pt x="3087" y="1318"/>
                    <a:pt x="3064" y="1410"/>
                  </a:cubicBezTo>
                  <a:cubicBezTo>
                    <a:pt x="3064" y="1417"/>
                    <a:pt x="3041" y="1417"/>
                    <a:pt x="3049" y="1433"/>
                  </a:cubicBezTo>
                  <a:cubicBezTo>
                    <a:pt x="3064" y="1471"/>
                    <a:pt x="3133" y="1525"/>
                    <a:pt x="3057" y="1586"/>
                  </a:cubicBezTo>
                  <a:cubicBezTo>
                    <a:pt x="3087" y="1617"/>
                    <a:pt x="3064" y="1640"/>
                    <a:pt x="3064" y="1678"/>
                  </a:cubicBezTo>
                  <a:cubicBezTo>
                    <a:pt x="3103" y="1678"/>
                    <a:pt x="3118" y="1678"/>
                    <a:pt x="3103" y="1693"/>
                  </a:cubicBezTo>
                  <a:cubicBezTo>
                    <a:pt x="3080" y="1693"/>
                    <a:pt x="3095" y="1693"/>
                    <a:pt x="3064" y="1701"/>
                  </a:cubicBezTo>
                  <a:cubicBezTo>
                    <a:pt x="3057" y="1693"/>
                    <a:pt x="3057" y="1678"/>
                    <a:pt x="3041" y="1678"/>
                  </a:cubicBezTo>
                  <a:cubicBezTo>
                    <a:pt x="3026" y="1686"/>
                    <a:pt x="3049" y="1701"/>
                    <a:pt x="2988" y="1701"/>
                  </a:cubicBezTo>
                  <a:cubicBezTo>
                    <a:pt x="2988" y="1678"/>
                    <a:pt x="2934" y="1678"/>
                    <a:pt x="2927" y="1647"/>
                  </a:cubicBezTo>
                  <a:cubicBezTo>
                    <a:pt x="2911" y="1655"/>
                    <a:pt x="2896" y="1663"/>
                    <a:pt x="2904" y="1678"/>
                  </a:cubicBezTo>
                  <a:cubicBezTo>
                    <a:pt x="2972" y="1678"/>
                    <a:pt x="2972" y="1731"/>
                    <a:pt x="3064" y="1716"/>
                  </a:cubicBezTo>
                  <a:cubicBezTo>
                    <a:pt x="3057" y="1724"/>
                    <a:pt x="3011" y="1739"/>
                    <a:pt x="2988" y="1739"/>
                  </a:cubicBezTo>
                  <a:cubicBezTo>
                    <a:pt x="2934" y="1793"/>
                    <a:pt x="3003" y="1831"/>
                    <a:pt x="2965" y="1877"/>
                  </a:cubicBezTo>
                  <a:cubicBezTo>
                    <a:pt x="2927" y="1885"/>
                    <a:pt x="2911" y="1877"/>
                    <a:pt x="2888" y="1877"/>
                  </a:cubicBezTo>
                  <a:cubicBezTo>
                    <a:pt x="2888" y="1915"/>
                    <a:pt x="2858" y="1877"/>
                    <a:pt x="2827" y="1885"/>
                  </a:cubicBezTo>
                  <a:cubicBezTo>
                    <a:pt x="2865" y="1892"/>
                    <a:pt x="2865" y="1946"/>
                    <a:pt x="2888" y="1969"/>
                  </a:cubicBezTo>
                  <a:cubicBezTo>
                    <a:pt x="2796" y="2214"/>
                    <a:pt x="2934" y="2406"/>
                    <a:pt x="2965" y="2612"/>
                  </a:cubicBezTo>
                  <a:cubicBezTo>
                    <a:pt x="2965" y="2651"/>
                    <a:pt x="2972" y="2689"/>
                    <a:pt x="2965" y="2727"/>
                  </a:cubicBezTo>
                  <a:cubicBezTo>
                    <a:pt x="3003" y="2789"/>
                    <a:pt x="3026" y="2850"/>
                    <a:pt x="3049" y="2888"/>
                  </a:cubicBezTo>
                  <a:cubicBezTo>
                    <a:pt x="3103" y="2904"/>
                    <a:pt x="3141" y="2950"/>
                    <a:pt x="3118" y="2980"/>
                  </a:cubicBezTo>
                  <a:cubicBezTo>
                    <a:pt x="3141" y="2980"/>
                    <a:pt x="3164" y="3034"/>
                    <a:pt x="3172" y="3064"/>
                  </a:cubicBezTo>
                  <a:cubicBezTo>
                    <a:pt x="3164" y="3064"/>
                    <a:pt x="3156" y="3095"/>
                    <a:pt x="3141" y="3095"/>
                  </a:cubicBezTo>
                  <a:cubicBezTo>
                    <a:pt x="3133" y="3057"/>
                    <a:pt x="3141" y="3026"/>
                    <a:pt x="3080" y="3034"/>
                  </a:cubicBezTo>
                  <a:cubicBezTo>
                    <a:pt x="3087" y="3026"/>
                    <a:pt x="3087" y="3019"/>
                    <a:pt x="3095" y="3019"/>
                  </a:cubicBezTo>
                  <a:cubicBezTo>
                    <a:pt x="3095" y="3019"/>
                    <a:pt x="3095" y="3026"/>
                    <a:pt x="3118" y="3019"/>
                  </a:cubicBezTo>
                  <a:cubicBezTo>
                    <a:pt x="3126" y="2980"/>
                    <a:pt x="3041" y="3041"/>
                    <a:pt x="3026" y="3026"/>
                  </a:cubicBezTo>
                  <a:cubicBezTo>
                    <a:pt x="3087" y="2996"/>
                    <a:pt x="3011" y="2996"/>
                    <a:pt x="3087" y="2980"/>
                  </a:cubicBezTo>
                  <a:cubicBezTo>
                    <a:pt x="3095" y="2988"/>
                    <a:pt x="3057" y="3003"/>
                    <a:pt x="3103" y="2996"/>
                  </a:cubicBezTo>
                  <a:cubicBezTo>
                    <a:pt x="3095" y="2957"/>
                    <a:pt x="3080" y="2919"/>
                    <a:pt x="3057" y="2904"/>
                  </a:cubicBezTo>
                  <a:cubicBezTo>
                    <a:pt x="3018" y="2927"/>
                    <a:pt x="3080" y="2950"/>
                    <a:pt x="3080" y="2965"/>
                  </a:cubicBezTo>
                  <a:cubicBezTo>
                    <a:pt x="3064" y="2980"/>
                    <a:pt x="3041" y="2988"/>
                    <a:pt x="3018" y="2996"/>
                  </a:cubicBezTo>
                  <a:cubicBezTo>
                    <a:pt x="3003" y="3026"/>
                    <a:pt x="3041" y="3041"/>
                    <a:pt x="2988" y="3072"/>
                  </a:cubicBezTo>
                  <a:cubicBezTo>
                    <a:pt x="2942" y="3026"/>
                    <a:pt x="3011" y="3003"/>
                    <a:pt x="3003" y="2965"/>
                  </a:cubicBezTo>
                  <a:cubicBezTo>
                    <a:pt x="2972" y="2942"/>
                    <a:pt x="2988" y="2919"/>
                    <a:pt x="2965" y="2904"/>
                  </a:cubicBezTo>
                  <a:cubicBezTo>
                    <a:pt x="2972" y="2881"/>
                    <a:pt x="3041" y="2835"/>
                    <a:pt x="2949" y="2865"/>
                  </a:cubicBezTo>
                  <a:cubicBezTo>
                    <a:pt x="2965" y="2881"/>
                    <a:pt x="2972" y="2904"/>
                    <a:pt x="2927" y="2919"/>
                  </a:cubicBezTo>
                  <a:cubicBezTo>
                    <a:pt x="2911" y="2965"/>
                    <a:pt x="3003" y="2957"/>
                    <a:pt x="2972" y="3003"/>
                  </a:cubicBezTo>
                  <a:cubicBezTo>
                    <a:pt x="2965" y="2988"/>
                    <a:pt x="2942" y="2980"/>
                    <a:pt x="2904" y="2980"/>
                  </a:cubicBezTo>
                  <a:cubicBezTo>
                    <a:pt x="2904" y="3003"/>
                    <a:pt x="2949" y="2980"/>
                    <a:pt x="2942" y="3003"/>
                  </a:cubicBezTo>
                  <a:lnTo>
                    <a:pt x="2904" y="3003"/>
                  </a:lnTo>
                  <a:cubicBezTo>
                    <a:pt x="2934" y="3019"/>
                    <a:pt x="2965" y="3057"/>
                    <a:pt x="2911" y="3080"/>
                  </a:cubicBezTo>
                  <a:cubicBezTo>
                    <a:pt x="2888" y="3057"/>
                    <a:pt x="2865" y="3019"/>
                    <a:pt x="2850" y="2996"/>
                  </a:cubicBezTo>
                  <a:cubicBezTo>
                    <a:pt x="2819" y="3057"/>
                    <a:pt x="2904" y="3034"/>
                    <a:pt x="2835" y="3095"/>
                  </a:cubicBezTo>
                  <a:cubicBezTo>
                    <a:pt x="2835" y="3064"/>
                    <a:pt x="2796" y="3064"/>
                    <a:pt x="2827" y="3034"/>
                  </a:cubicBezTo>
                  <a:cubicBezTo>
                    <a:pt x="2773" y="3041"/>
                    <a:pt x="2743" y="3003"/>
                    <a:pt x="2750" y="2980"/>
                  </a:cubicBezTo>
                  <a:cubicBezTo>
                    <a:pt x="2697" y="3064"/>
                    <a:pt x="2835" y="3064"/>
                    <a:pt x="2865" y="3118"/>
                  </a:cubicBezTo>
                  <a:cubicBezTo>
                    <a:pt x="2827" y="3141"/>
                    <a:pt x="2819" y="3103"/>
                    <a:pt x="2781" y="3133"/>
                  </a:cubicBezTo>
                  <a:cubicBezTo>
                    <a:pt x="2835" y="3156"/>
                    <a:pt x="2819" y="3218"/>
                    <a:pt x="2812" y="3271"/>
                  </a:cubicBezTo>
                  <a:cubicBezTo>
                    <a:pt x="2812" y="3287"/>
                    <a:pt x="2796" y="3325"/>
                    <a:pt x="2796" y="3325"/>
                  </a:cubicBezTo>
                  <a:lnTo>
                    <a:pt x="2796" y="3363"/>
                  </a:lnTo>
                  <a:cubicBezTo>
                    <a:pt x="2773" y="3340"/>
                    <a:pt x="2750" y="3325"/>
                    <a:pt x="2743" y="3302"/>
                  </a:cubicBezTo>
                  <a:cubicBezTo>
                    <a:pt x="2735" y="3294"/>
                    <a:pt x="2735" y="3287"/>
                    <a:pt x="2735" y="3271"/>
                  </a:cubicBezTo>
                  <a:cubicBezTo>
                    <a:pt x="2720" y="3256"/>
                    <a:pt x="2720" y="3248"/>
                    <a:pt x="2720" y="3225"/>
                  </a:cubicBezTo>
                  <a:cubicBezTo>
                    <a:pt x="2720" y="3218"/>
                    <a:pt x="2712" y="3225"/>
                    <a:pt x="2704" y="3233"/>
                  </a:cubicBezTo>
                  <a:cubicBezTo>
                    <a:pt x="2704" y="3195"/>
                    <a:pt x="2697" y="3172"/>
                    <a:pt x="2674" y="3141"/>
                  </a:cubicBezTo>
                  <a:cubicBezTo>
                    <a:pt x="2658" y="3110"/>
                    <a:pt x="2635" y="3095"/>
                    <a:pt x="2628" y="3072"/>
                  </a:cubicBezTo>
                  <a:cubicBezTo>
                    <a:pt x="2643" y="3072"/>
                    <a:pt x="2658" y="3072"/>
                    <a:pt x="2666" y="3064"/>
                  </a:cubicBezTo>
                  <a:lnTo>
                    <a:pt x="2635" y="3064"/>
                  </a:lnTo>
                  <a:cubicBezTo>
                    <a:pt x="2628" y="3064"/>
                    <a:pt x="2620" y="3057"/>
                    <a:pt x="2620" y="3041"/>
                  </a:cubicBezTo>
                  <a:cubicBezTo>
                    <a:pt x="2605" y="3026"/>
                    <a:pt x="2605" y="2996"/>
                    <a:pt x="2605" y="2988"/>
                  </a:cubicBezTo>
                  <a:cubicBezTo>
                    <a:pt x="2589" y="2980"/>
                    <a:pt x="2589" y="2965"/>
                    <a:pt x="2589" y="2957"/>
                  </a:cubicBezTo>
                  <a:cubicBezTo>
                    <a:pt x="2597" y="2888"/>
                    <a:pt x="2566" y="2804"/>
                    <a:pt x="2505" y="2766"/>
                  </a:cubicBezTo>
                  <a:lnTo>
                    <a:pt x="2543" y="2758"/>
                  </a:lnTo>
                  <a:cubicBezTo>
                    <a:pt x="2482" y="2697"/>
                    <a:pt x="2406" y="2605"/>
                    <a:pt x="2444" y="2498"/>
                  </a:cubicBezTo>
                  <a:cubicBezTo>
                    <a:pt x="2413" y="2505"/>
                    <a:pt x="2406" y="2505"/>
                    <a:pt x="2406" y="2498"/>
                  </a:cubicBezTo>
                  <a:cubicBezTo>
                    <a:pt x="2398" y="2291"/>
                    <a:pt x="2252" y="2084"/>
                    <a:pt x="2245" y="1885"/>
                  </a:cubicBezTo>
                  <a:lnTo>
                    <a:pt x="2245" y="1854"/>
                  </a:lnTo>
                  <a:cubicBezTo>
                    <a:pt x="2245" y="1869"/>
                    <a:pt x="2245" y="1869"/>
                    <a:pt x="2237" y="1869"/>
                  </a:cubicBezTo>
                  <a:cubicBezTo>
                    <a:pt x="2275" y="1762"/>
                    <a:pt x="2237" y="1686"/>
                    <a:pt x="2222" y="1601"/>
                  </a:cubicBezTo>
                  <a:cubicBezTo>
                    <a:pt x="2245" y="1586"/>
                    <a:pt x="2275" y="1571"/>
                    <a:pt x="2291" y="1563"/>
                  </a:cubicBezTo>
                  <a:cubicBezTo>
                    <a:pt x="2245" y="1571"/>
                    <a:pt x="2260" y="1578"/>
                    <a:pt x="2214" y="1586"/>
                  </a:cubicBezTo>
                  <a:cubicBezTo>
                    <a:pt x="2260" y="1540"/>
                    <a:pt x="2252" y="1486"/>
                    <a:pt x="2222" y="1456"/>
                  </a:cubicBezTo>
                  <a:lnTo>
                    <a:pt x="2260" y="1448"/>
                  </a:lnTo>
                  <a:cubicBezTo>
                    <a:pt x="2214" y="1425"/>
                    <a:pt x="2199" y="1387"/>
                    <a:pt x="2222" y="1348"/>
                  </a:cubicBezTo>
                  <a:cubicBezTo>
                    <a:pt x="2222" y="1348"/>
                    <a:pt x="2206" y="1356"/>
                    <a:pt x="2183" y="1356"/>
                  </a:cubicBezTo>
                  <a:cubicBezTo>
                    <a:pt x="2176" y="1333"/>
                    <a:pt x="2168" y="1310"/>
                    <a:pt x="2206" y="1302"/>
                  </a:cubicBezTo>
                  <a:cubicBezTo>
                    <a:pt x="2199" y="1295"/>
                    <a:pt x="2206" y="1272"/>
                    <a:pt x="2237" y="1256"/>
                  </a:cubicBezTo>
                  <a:cubicBezTo>
                    <a:pt x="2222" y="1234"/>
                    <a:pt x="2176" y="1264"/>
                    <a:pt x="2168" y="1256"/>
                  </a:cubicBezTo>
                  <a:cubicBezTo>
                    <a:pt x="2206" y="1050"/>
                    <a:pt x="2160" y="797"/>
                    <a:pt x="2130" y="582"/>
                  </a:cubicBezTo>
                  <a:cubicBezTo>
                    <a:pt x="2122" y="766"/>
                    <a:pt x="2107" y="935"/>
                    <a:pt x="2168" y="1111"/>
                  </a:cubicBezTo>
                  <a:cubicBezTo>
                    <a:pt x="2130" y="1119"/>
                    <a:pt x="2183" y="1142"/>
                    <a:pt x="2137" y="1142"/>
                  </a:cubicBezTo>
                  <a:cubicBezTo>
                    <a:pt x="2183" y="1226"/>
                    <a:pt x="2107" y="1379"/>
                    <a:pt x="2176" y="1456"/>
                  </a:cubicBezTo>
                  <a:cubicBezTo>
                    <a:pt x="2168" y="1456"/>
                    <a:pt x="2145" y="1456"/>
                    <a:pt x="2145" y="1463"/>
                  </a:cubicBezTo>
                  <a:cubicBezTo>
                    <a:pt x="2183" y="1456"/>
                    <a:pt x="2199" y="1463"/>
                    <a:pt x="2206" y="1471"/>
                  </a:cubicBezTo>
                  <a:cubicBezTo>
                    <a:pt x="2160" y="1494"/>
                    <a:pt x="2206" y="1509"/>
                    <a:pt x="2160" y="1563"/>
                  </a:cubicBezTo>
                  <a:cubicBezTo>
                    <a:pt x="2206" y="1563"/>
                    <a:pt x="2160" y="1624"/>
                    <a:pt x="2160" y="1647"/>
                  </a:cubicBezTo>
                  <a:lnTo>
                    <a:pt x="2206" y="1647"/>
                  </a:lnTo>
                  <a:cubicBezTo>
                    <a:pt x="2168" y="1655"/>
                    <a:pt x="2214" y="1678"/>
                    <a:pt x="2176" y="1686"/>
                  </a:cubicBezTo>
                  <a:cubicBezTo>
                    <a:pt x="2237" y="1686"/>
                    <a:pt x="2199" y="1724"/>
                    <a:pt x="2222" y="1739"/>
                  </a:cubicBezTo>
                  <a:cubicBezTo>
                    <a:pt x="2183" y="1754"/>
                    <a:pt x="2176" y="1770"/>
                    <a:pt x="2183" y="1793"/>
                  </a:cubicBezTo>
                  <a:cubicBezTo>
                    <a:pt x="2183" y="1800"/>
                    <a:pt x="2199" y="1808"/>
                    <a:pt x="2199" y="1816"/>
                  </a:cubicBezTo>
                  <a:cubicBezTo>
                    <a:pt x="2222" y="1808"/>
                    <a:pt x="2222" y="1808"/>
                    <a:pt x="2237" y="1816"/>
                  </a:cubicBezTo>
                  <a:lnTo>
                    <a:pt x="2237" y="1839"/>
                  </a:lnTo>
                  <a:cubicBezTo>
                    <a:pt x="2237" y="1961"/>
                    <a:pt x="2260" y="2076"/>
                    <a:pt x="2252" y="2214"/>
                  </a:cubicBezTo>
                  <a:cubicBezTo>
                    <a:pt x="2237" y="2222"/>
                    <a:pt x="2275" y="2214"/>
                    <a:pt x="2275" y="2222"/>
                  </a:cubicBezTo>
                  <a:cubicBezTo>
                    <a:pt x="2237" y="2229"/>
                    <a:pt x="2252" y="2229"/>
                    <a:pt x="2222" y="2229"/>
                  </a:cubicBezTo>
                  <a:cubicBezTo>
                    <a:pt x="2252" y="2252"/>
                    <a:pt x="2237" y="2291"/>
                    <a:pt x="2237" y="2314"/>
                  </a:cubicBezTo>
                  <a:cubicBezTo>
                    <a:pt x="2275" y="2314"/>
                    <a:pt x="2252" y="2298"/>
                    <a:pt x="2275" y="2291"/>
                  </a:cubicBezTo>
                  <a:cubicBezTo>
                    <a:pt x="2275" y="2298"/>
                    <a:pt x="2298" y="2291"/>
                    <a:pt x="2291" y="2306"/>
                  </a:cubicBezTo>
                  <a:cubicBezTo>
                    <a:pt x="2275" y="2314"/>
                    <a:pt x="2275" y="2298"/>
                    <a:pt x="2245" y="2306"/>
                  </a:cubicBezTo>
                  <a:cubicBezTo>
                    <a:pt x="2237" y="2337"/>
                    <a:pt x="2283" y="2314"/>
                    <a:pt x="2275" y="2337"/>
                  </a:cubicBezTo>
                  <a:cubicBezTo>
                    <a:pt x="2214" y="2344"/>
                    <a:pt x="2260" y="2367"/>
                    <a:pt x="2237" y="2390"/>
                  </a:cubicBezTo>
                  <a:cubicBezTo>
                    <a:pt x="2275" y="2390"/>
                    <a:pt x="2275" y="2390"/>
                    <a:pt x="2298" y="2383"/>
                  </a:cubicBezTo>
                  <a:cubicBezTo>
                    <a:pt x="2291" y="2406"/>
                    <a:pt x="2291" y="2413"/>
                    <a:pt x="2321" y="2413"/>
                  </a:cubicBezTo>
                  <a:lnTo>
                    <a:pt x="2283" y="2421"/>
                  </a:lnTo>
                  <a:cubicBezTo>
                    <a:pt x="2291" y="2429"/>
                    <a:pt x="2352" y="2452"/>
                    <a:pt x="2291" y="2482"/>
                  </a:cubicBezTo>
                  <a:cubicBezTo>
                    <a:pt x="2298" y="2452"/>
                    <a:pt x="2237" y="2452"/>
                    <a:pt x="2275" y="2413"/>
                  </a:cubicBezTo>
                  <a:cubicBezTo>
                    <a:pt x="2183" y="2444"/>
                    <a:pt x="2291" y="2498"/>
                    <a:pt x="2237" y="2536"/>
                  </a:cubicBezTo>
                  <a:cubicBezTo>
                    <a:pt x="2214" y="2536"/>
                    <a:pt x="2214" y="2528"/>
                    <a:pt x="2214" y="2521"/>
                  </a:cubicBezTo>
                  <a:cubicBezTo>
                    <a:pt x="2183" y="2429"/>
                    <a:pt x="2183" y="2337"/>
                    <a:pt x="2176" y="2237"/>
                  </a:cubicBezTo>
                  <a:cubicBezTo>
                    <a:pt x="2160" y="2237"/>
                    <a:pt x="2145" y="2260"/>
                    <a:pt x="2137" y="2252"/>
                  </a:cubicBezTo>
                  <a:cubicBezTo>
                    <a:pt x="2137" y="2237"/>
                    <a:pt x="2122" y="2222"/>
                    <a:pt x="2137" y="2222"/>
                  </a:cubicBezTo>
                  <a:cubicBezTo>
                    <a:pt x="2168" y="2222"/>
                    <a:pt x="2107" y="2252"/>
                    <a:pt x="2168" y="2237"/>
                  </a:cubicBezTo>
                  <a:cubicBezTo>
                    <a:pt x="2168" y="2214"/>
                    <a:pt x="2145" y="2176"/>
                    <a:pt x="2137" y="2160"/>
                  </a:cubicBezTo>
                  <a:cubicBezTo>
                    <a:pt x="2137" y="2176"/>
                    <a:pt x="2107" y="2199"/>
                    <a:pt x="2084" y="2191"/>
                  </a:cubicBezTo>
                  <a:cubicBezTo>
                    <a:pt x="2122" y="2084"/>
                    <a:pt x="2068" y="1992"/>
                    <a:pt x="2061" y="1908"/>
                  </a:cubicBezTo>
                  <a:lnTo>
                    <a:pt x="2061" y="1716"/>
                  </a:lnTo>
                  <a:cubicBezTo>
                    <a:pt x="2061" y="1655"/>
                    <a:pt x="2061" y="1601"/>
                    <a:pt x="2068" y="1540"/>
                  </a:cubicBezTo>
                  <a:lnTo>
                    <a:pt x="2091" y="1532"/>
                  </a:lnTo>
                  <a:cubicBezTo>
                    <a:pt x="2030" y="1502"/>
                    <a:pt x="2107" y="1448"/>
                    <a:pt x="2045" y="1417"/>
                  </a:cubicBezTo>
                  <a:cubicBezTo>
                    <a:pt x="2053" y="1394"/>
                    <a:pt x="2061" y="1387"/>
                    <a:pt x="2099" y="1371"/>
                  </a:cubicBezTo>
                  <a:cubicBezTo>
                    <a:pt x="2091" y="1356"/>
                    <a:pt x="2107" y="1341"/>
                    <a:pt x="2084" y="1341"/>
                  </a:cubicBezTo>
                  <a:cubicBezTo>
                    <a:pt x="2091" y="1356"/>
                    <a:pt x="2068" y="1379"/>
                    <a:pt x="2030" y="1387"/>
                  </a:cubicBezTo>
                  <a:cubicBezTo>
                    <a:pt x="2023" y="1356"/>
                    <a:pt x="2023" y="1279"/>
                    <a:pt x="2045" y="1241"/>
                  </a:cubicBezTo>
                  <a:cubicBezTo>
                    <a:pt x="1992" y="1203"/>
                    <a:pt x="2023" y="1126"/>
                    <a:pt x="1984" y="1088"/>
                  </a:cubicBezTo>
                  <a:cubicBezTo>
                    <a:pt x="1954" y="1119"/>
                    <a:pt x="2030" y="1180"/>
                    <a:pt x="1931" y="1203"/>
                  </a:cubicBezTo>
                  <a:cubicBezTo>
                    <a:pt x="1946" y="1165"/>
                    <a:pt x="1869" y="1157"/>
                    <a:pt x="1908" y="1119"/>
                  </a:cubicBezTo>
                  <a:cubicBezTo>
                    <a:pt x="1869" y="1126"/>
                    <a:pt x="1869" y="1119"/>
                    <a:pt x="1877" y="1088"/>
                  </a:cubicBezTo>
                  <a:cubicBezTo>
                    <a:pt x="1785" y="1080"/>
                    <a:pt x="1869" y="988"/>
                    <a:pt x="1800" y="958"/>
                  </a:cubicBezTo>
                  <a:cubicBezTo>
                    <a:pt x="1831" y="935"/>
                    <a:pt x="1839" y="919"/>
                    <a:pt x="1862" y="896"/>
                  </a:cubicBezTo>
                  <a:cubicBezTo>
                    <a:pt x="1823" y="896"/>
                    <a:pt x="1854" y="919"/>
                    <a:pt x="1816" y="919"/>
                  </a:cubicBezTo>
                  <a:cubicBezTo>
                    <a:pt x="1800" y="927"/>
                    <a:pt x="1831" y="950"/>
                    <a:pt x="1800" y="950"/>
                  </a:cubicBezTo>
                  <a:cubicBezTo>
                    <a:pt x="1762" y="835"/>
                    <a:pt x="1739" y="766"/>
                    <a:pt x="1724" y="659"/>
                  </a:cubicBezTo>
                  <a:cubicBezTo>
                    <a:pt x="1624" y="682"/>
                    <a:pt x="1701" y="605"/>
                    <a:pt x="1670" y="590"/>
                  </a:cubicBezTo>
                  <a:cubicBezTo>
                    <a:pt x="1624" y="621"/>
                    <a:pt x="1662" y="552"/>
                    <a:pt x="1662" y="536"/>
                  </a:cubicBezTo>
                  <a:cubicBezTo>
                    <a:pt x="1647" y="490"/>
                    <a:pt x="1609" y="437"/>
                    <a:pt x="1593" y="421"/>
                  </a:cubicBezTo>
                  <a:cubicBezTo>
                    <a:pt x="1532" y="452"/>
                    <a:pt x="1624" y="467"/>
                    <a:pt x="1586" y="506"/>
                  </a:cubicBezTo>
                  <a:cubicBezTo>
                    <a:pt x="1555" y="506"/>
                    <a:pt x="1532" y="506"/>
                    <a:pt x="1525" y="498"/>
                  </a:cubicBezTo>
                  <a:cubicBezTo>
                    <a:pt x="1548" y="498"/>
                    <a:pt x="1525" y="467"/>
                    <a:pt x="1486" y="467"/>
                  </a:cubicBezTo>
                  <a:cubicBezTo>
                    <a:pt x="1509" y="498"/>
                    <a:pt x="1486" y="513"/>
                    <a:pt x="1471" y="536"/>
                  </a:cubicBezTo>
                  <a:cubicBezTo>
                    <a:pt x="1433" y="506"/>
                    <a:pt x="1356" y="475"/>
                    <a:pt x="1417" y="437"/>
                  </a:cubicBezTo>
                  <a:cubicBezTo>
                    <a:pt x="1371" y="421"/>
                    <a:pt x="1394" y="383"/>
                    <a:pt x="1371" y="337"/>
                  </a:cubicBezTo>
                  <a:cubicBezTo>
                    <a:pt x="1302" y="353"/>
                    <a:pt x="1325" y="299"/>
                    <a:pt x="1325" y="261"/>
                  </a:cubicBezTo>
                  <a:cubicBezTo>
                    <a:pt x="1279" y="238"/>
                    <a:pt x="1249" y="268"/>
                    <a:pt x="1241" y="230"/>
                  </a:cubicBezTo>
                  <a:cubicBezTo>
                    <a:pt x="1218" y="245"/>
                    <a:pt x="1249" y="245"/>
                    <a:pt x="1226" y="261"/>
                  </a:cubicBezTo>
                  <a:cubicBezTo>
                    <a:pt x="1172" y="261"/>
                    <a:pt x="1111" y="245"/>
                    <a:pt x="1126" y="207"/>
                  </a:cubicBezTo>
                  <a:cubicBezTo>
                    <a:pt x="1142" y="207"/>
                    <a:pt x="1142" y="222"/>
                    <a:pt x="1164" y="222"/>
                  </a:cubicBezTo>
                  <a:cubicBezTo>
                    <a:pt x="1149" y="192"/>
                    <a:pt x="1126" y="161"/>
                    <a:pt x="1103" y="161"/>
                  </a:cubicBezTo>
                  <a:cubicBezTo>
                    <a:pt x="1134" y="130"/>
                    <a:pt x="1096" y="146"/>
                    <a:pt x="1088" y="123"/>
                  </a:cubicBezTo>
                  <a:cubicBezTo>
                    <a:pt x="1073" y="92"/>
                    <a:pt x="1111" y="46"/>
                    <a:pt x="1057" y="38"/>
                  </a:cubicBezTo>
                  <a:cubicBezTo>
                    <a:pt x="1027" y="69"/>
                    <a:pt x="1073" y="84"/>
                    <a:pt x="1011" y="92"/>
                  </a:cubicBezTo>
                  <a:cubicBezTo>
                    <a:pt x="973" y="77"/>
                    <a:pt x="1034" y="54"/>
                    <a:pt x="996" y="54"/>
                  </a:cubicBezTo>
                  <a:cubicBezTo>
                    <a:pt x="958" y="77"/>
                    <a:pt x="1019" y="123"/>
                    <a:pt x="950" y="130"/>
                  </a:cubicBezTo>
                  <a:lnTo>
                    <a:pt x="950" y="107"/>
                  </a:lnTo>
                  <a:cubicBezTo>
                    <a:pt x="912" y="107"/>
                    <a:pt x="919" y="130"/>
                    <a:pt x="881" y="123"/>
                  </a:cubicBezTo>
                  <a:cubicBezTo>
                    <a:pt x="881" y="130"/>
                    <a:pt x="866" y="153"/>
                    <a:pt x="896" y="153"/>
                  </a:cubicBezTo>
                  <a:cubicBezTo>
                    <a:pt x="896" y="146"/>
                    <a:pt x="904" y="130"/>
                    <a:pt x="935" y="130"/>
                  </a:cubicBezTo>
                  <a:cubicBezTo>
                    <a:pt x="935" y="146"/>
                    <a:pt x="919" y="184"/>
                    <a:pt x="919" y="199"/>
                  </a:cubicBezTo>
                  <a:cubicBezTo>
                    <a:pt x="858" y="169"/>
                    <a:pt x="858" y="77"/>
                    <a:pt x="866" y="15"/>
                  </a:cubicBezTo>
                  <a:cubicBezTo>
                    <a:pt x="835" y="15"/>
                    <a:pt x="820" y="15"/>
                    <a:pt x="804" y="8"/>
                  </a:cubicBezTo>
                  <a:cubicBezTo>
                    <a:pt x="804" y="38"/>
                    <a:pt x="804" y="69"/>
                    <a:pt x="827" y="31"/>
                  </a:cubicBezTo>
                  <a:cubicBezTo>
                    <a:pt x="835" y="46"/>
                    <a:pt x="797" y="54"/>
                    <a:pt x="781" y="69"/>
                  </a:cubicBezTo>
                  <a:cubicBezTo>
                    <a:pt x="728" y="31"/>
                    <a:pt x="797" y="31"/>
                    <a:pt x="781" y="0"/>
                  </a:cubicBezTo>
                  <a:cubicBezTo>
                    <a:pt x="766" y="15"/>
                    <a:pt x="751" y="31"/>
                    <a:pt x="720" y="15"/>
                  </a:cubicBezTo>
                  <a:cubicBezTo>
                    <a:pt x="690" y="77"/>
                    <a:pt x="682" y="146"/>
                    <a:pt x="690" y="184"/>
                  </a:cubicBezTo>
                  <a:cubicBezTo>
                    <a:pt x="605" y="207"/>
                    <a:pt x="720" y="299"/>
                    <a:pt x="590" y="322"/>
                  </a:cubicBezTo>
                  <a:cubicBezTo>
                    <a:pt x="590" y="345"/>
                    <a:pt x="651" y="322"/>
                    <a:pt x="644" y="353"/>
                  </a:cubicBezTo>
                  <a:lnTo>
                    <a:pt x="590" y="414"/>
                  </a:lnTo>
                  <a:cubicBezTo>
                    <a:pt x="628" y="421"/>
                    <a:pt x="605" y="460"/>
                    <a:pt x="567" y="467"/>
                  </a:cubicBezTo>
                  <a:cubicBezTo>
                    <a:pt x="567" y="460"/>
                    <a:pt x="552" y="467"/>
                    <a:pt x="552" y="460"/>
                  </a:cubicBezTo>
                  <a:cubicBezTo>
                    <a:pt x="590" y="429"/>
                    <a:pt x="575" y="375"/>
                    <a:pt x="552" y="353"/>
                  </a:cubicBezTo>
                  <a:cubicBezTo>
                    <a:pt x="552" y="391"/>
                    <a:pt x="521" y="452"/>
                    <a:pt x="552" y="490"/>
                  </a:cubicBezTo>
                  <a:cubicBezTo>
                    <a:pt x="552" y="475"/>
                    <a:pt x="552" y="467"/>
                    <a:pt x="559" y="467"/>
                  </a:cubicBezTo>
                  <a:cubicBezTo>
                    <a:pt x="559" y="490"/>
                    <a:pt x="590" y="490"/>
                    <a:pt x="590" y="498"/>
                  </a:cubicBezTo>
                  <a:cubicBezTo>
                    <a:pt x="559" y="506"/>
                    <a:pt x="552" y="490"/>
                    <a:pt x="552" y="506"/>
                  </a:cubicBezTo>
                  <a:cubicBezTo>
                    <a:pt x="559" y="513"/>
                    <a:pt x="575" y="513"/>
                    <a:pt x="590" y="529"/>
                  </a:cubicBezTo>
                  <a:cubicBezTo>
                    <a:pt x="552" y="567"/>
                    <a:pt x="536" y="628"/>
                    <a:pt x="567" y="659"/>
                  </a:cubicBezTo>
                  <a:cubicBezTo>
                    <a:pt x="536" y="682"/>
                    <a:pt x="529" y="697"/>
                    <a:pt x="529" y="720"/>
                  </a:cubicBezTo>
                  <a:cubicBezTo>
                    <a:pt x="521" y="774"/>
                    <a:pt x="559" y="820"/>
                    <a:pt x="444" y="850"/>
                  </a:cubicBezTo>
                  <a:cubicBezTo>
                    <a:pt x="475" y="889"/>
                    <a:pt x="483" y="935"/>
                    <a:pt x="421" y="996"/>
                  </a:cubicBezTo>
                  <a:cubicBezTo>
                    <a:pt x="421" y="1004"/>
                    <a:pt x="460" y="996"/>
                    <a:pt x="460" y="1004"/>
                  </a:cubicBezTo>
                  <a:cubicBezTo>
                    <a:pt x="398" y="1065"/>
                    <a:pt x="498" y="1119"/>
                    <a:pt x="475" y="1180"/>
                  </a:cubicBezTo>
                  <a:cubicBezTo>
                    <a:pt x="421" y="1180"/>
                    <a:pt x="483" y="1119"/>
                    <a:pt x="421" y="1149"/>
                  </a:cubicBezTo>
                  <a:cubicBezTo>
                    <a:pt x="437" y="1165"/>
                    <a:pt x="444" y="1180"/>
                    <a:pt x="437" y="1195"/>
                  </a:cubicBezTo>
                  <a:lnTo>
                    <a:pt x="437" y="1226"/>
                  </a:lnTo>
                  <a:cubicBezTo>
                    <a:pt x="421" y="1241"/>
                    <a:pt x="421" y="1256"/>
                    <a:pt x="421" y="1256"/>
                  </a:cubicBezTo>
                  <a:cubicBezTo>
                    <a:pt x="406" y="1310"/>
                    <a:pt x="383" y="1341"/>
                    <a:pt x="398" y="1371"/>
                  </a:cubicBezTo>
                  <a:cubicBezTo>
                    <a:pt x="368" y="1371"/>
                    <a:pt x="383" y="1341"/>
                    <a:pt x="345" y="1348"/>
                  </a:cubicBezTo>
                  <a:lnTo>
                    <a:pt x="345" y="1394"/>
                  </a:lnTo>
                  <a:cubicBezTo>
                    <a:pt x="345" y="1410"/>
                    <a:pt x="345" y="1425"/>
                    <a:pt x="360" y="1433"/>
                  </a:cubicBezTo>
                  <a:cubicBezTo>
                    <a:pt x="345" y="1433"/>
                    <a:pt x="337" y="1448"/>
                    <a:pt x="322" y="1448"/>
                  </a:cubicBezTo>
                  <a:cubicBezTo>
                    <a:pt x="329" y="1471"/>
                    <a:pt x="306" y="1509"/>
                    <a:pt x="291" y="1548"/>
                  </a:cubicBezTo>
                  <a:cubicBezTo>
                    <a:pt x="283" y="1571"/>
                    <a:pt x="268" y="1578"/>
                    <a:pt x="268" y="1586"/>
                  </a:cubicBezTo>
                  <a:cubicBezTo>
                    <a:pt x="283" y="1586"/>
                    <a:pt x="291" y="1586"/>
                    <a:pt x="299" y="1578"/>
                  </a:cubicBezTo>
                  <a:cubicBezTo>
                    <a:pt x="322" y="1586"/>
                    <a:pt x="322" y="1609"/>
                    <a:pt x="322" y="1609"/>
                  </a:cubicBezTo>
                  <a:cubicBezTo>
                    <a:pt x="299" y="1609"/>
                    <a:pt x="268" y="1609"/>
                    <a:pt x="268" y="1624"/>
                  </a:cubicBezTo>
                  <a:cubicBezTo>
                    <a:pt x="283" y="1640"/>
                    <a:pt x="283" y="1647"/>
                    <a:pt x="283" y="1655"/>
                  </a:cubicBezTo>
                  <a:cubicBezTo>
                    <a:pt x="291" y="1693"/>
                    <a:pt x="291" y="1739"/>
                    <a:pt x="329" y="1777"/>
                  </a:cubicBezTo>
                  <a:cubicBezTo>
                    <a:pt x="283" y="1770"/>
                    <a:pt x="322" y="1800"/>
                    <a:pt x="322" y="1800"/>
                  </a:cubicBezTo>
                  <a:lnTo>
                    <a:pt x="299" y="1808"/>
                  </a:lnTo>
                  <a:cubicBezTo>
                    <a:pt x="260" y="1908"/>
                    <a:pt x="383" y="2061"/>
                    <a:pt x="329" y="2107"/>
                  </a:cubicBezTo>
                  <a:cubicBezTo>
                    <a:pt x="360" y="2084"/>
                    <a:pt x="406" y="2115"/>
                    <a:pt x="375" y="2145"/>
                  </a:cubicBezTo>
                  <a:cubicBezTo>
                    <a:pt x="337" y="2153"/>
                    <a:pt x="345" y="2145"/>
                    <a:pt x="329" y="2145"/>
                  </a:cubicBezTo>
                  <a:cubicBezTo>
                    <a:pt x="360" y="2229"/>
                    <a:pt x="360" y="2329"/>
                    <a:pt x="375" y="2444"/>
                  </a:cubicBezTo>
                  <a:cubicBezTo>
                    <a:pt x="375" y="2467"/>
                    <a:pt x="383" y="2490"/>
                    <a:pt x="383" y="2498"/>
                  </a:cubicBezTo>
                  <a:lnTo>
                    <a:pt x="383" y="2536"/>
                  </a:lnTo>
                  <a:cubicBezTo>
                    <a:pt x="383" y="2544"/>
                    <a:pt x="383" y="2559"/>
                    <a:pt x="398" y="2567"/>
                  </a:cubicBezTo>
                  <a:cubicBezTo>
                    <a:pt x="406" y="2582"/>
                    <a:pt x="406" y="2597"/>
                    <a:pt x="414" y="2605"/>
                  </a:cubicBezTo>
                  <a:cubicBezTo>
                    <a:pt x="414" y="2635"/>
                    <a:pt x="406" y="2658"/>
                    <a:pt x="398" y="2681"/>
                  </a:cubicBezTo>
                  <a:cubicBezTo>
                    <a:pt x="398" y="2697"/>
                    <a:pt x="398" y="2727"/>
                    <a:pt x="414" y="2750"/>
                  </a:cubicBezTo>
                  <a:lnTo>
                    <a:pt x="414" y="2796"/>
                  </a:lnTo>
                  <a:cubicBezTo>
                    <a:pt x="414" y="2812"/>
                    <a:pt x="414" y="2835"/>
                    <a:pt x="421" y="2850"/>
                  </a:cubicBezTo>
                  <a:cubicBezTo>
                    <a:pt x="421" y="2865"/>
                    <a:pt x="437" y="2873"/>
                    <a:pt x="421" y="2881"/>
                  </a:cubicBezTo>
                  <a:cubicBezTo>
                    <a:pt x="437" y="2888"/>
                    <a:pt x="437" y="2904"/>
                    <a:pt x="437" y="2911"/>
                  </a:cubicBezTo>
                  <a:lnTo>
                    <a:pt x="437" y="2927"/>
                  </a:lnTo>
                  <a:cubicBezTo>
                    <a:pt x="406" y="2988"/>
                    <a:pt x="414" y="3034"/>
                    <a:pt x="437" y="3110"/>
                  </a:cubicBezTo>
                  <a:cubicBezTo>
                    <a:pt x="375" y="3141"/>
                    <a:pt x="398" y="3195"/>
                    <a:pt x="452" y="3179"/>
                  </a:cubicBezTo>
                  <a:cubicBezTo>
                    <a:pt x="452" y="3156"/>
                    <a:pt x="444" y="3149"/>
                    <a:pt x="421" y="3149"/>
                  </a:cubicBezTo>
                  <a:cubicBezTo>
                    <a:pt x="437" y="3141"/>
                    <a:pt x="414" y="3118"/>
                    <a:pt x="460" y="3110"/>
                  </a:cubicBezTo>
                  <a:cubicBezTo>
                    <a:pt x="475" y="3141"/>
                    <a:pt x="498" y="3225"/>
                    <a:pt x="444" y="3195"/>
                  </a:cubicBezTo>
                  <a:cubicBezTo>
                    <a:pt x="498" y="3264"/>
                    <a:pt x="421" y="3325"/>
                    <a:pt x="475" y="3379"/>
                  </a:cubicBezTo>
                  <a:cubicBezTo>
                    <a:pt x="368" y="3425"/>
                    <a:pt x="483" y="3501"/>
                    <a:pt x="414" y="3516"/>
                  </a:cubicBezTo>
                  <a:cubicBezTo>
                    <a:pt x="444" y="3524"/>
                    <a:pt x="452" y="3562"/>
                    <a:pt x="406" y="3593"/>
                  </a:cubicBezTo>
                  <a:cubicBezTo>
                    <a:pt x="368" y="3555"/>
                    <a:pt x="375" y="3516"/>
                    <a:pt x="345" y="3493"/>
                  </a:cubicBezTo>
                  <a:cubicBezTo>
                    <a:pt x="360" y="3516"/>
                    <a:pt x="360" y="3524"/>
                    <a:pt x="329" y="3539"/>
                  </a:cubicBezTo>
                  <a:cubicBezTo>
                    <a:pt x="368" y="3555"/>
                    <a:pt x="368" y="3578"/>
                    <a:pt x="345" y="3616"/>
                  </a:cubicBezTo>
                  <a:cubicBezTo>
                    <a:pt x="398" y="3601"/>
                    <a:pt x="360" y="3639"/>
                    <a:pt x="360" y="3647"/>
                  </a:cubicBezTo>
                  <a:cubicBezTo>
                    <a:pt x="398" y="3647"/>
                    <a:pt x="368" y="3631"/>
                    <a:pt x="406" y="3616"/>
                  </a:cubicBezTo>
                  <a:cubicBezTo>
                    <a:pt x="437" y="3647"/>
                    <a:pt x="421" y="3693"/>
                    <a:pt x="398" y="3746"/>
                  </a:cubicBezTo>
                  <a:cubicBezTo>
                    <a:pt x="398" y="3731"/>
                    <a:pt x="383" y="3723"/>
                    <a:pt x="368" y="3723"/>
                  </a:cubicBezTo>
                  <a:cubicBezTo>
                    <a:pt x="398" y="3754"/>
                    <a:pt x="337" y="3800"/>
                    <a:pt x="406" y="3785"/>
                  </a:cubicBezTo>
                  <a:cubicBezTo>
                    <a:pt x="406" y="3769"/>
                    <a:pt x="375" y="3754"/>
                    <a:pt x="406" y="3746"/>
                  </a:cubicBezTo>
                  <a:cubicBezTo>
                    <a:pt x="437" y="3769"/>
                    <a:pt x="421" y="3808"/>
                    <a:pt x="406" y="3838"/>
                  </a:cubicBezTo>
                  <a:cubicBezTo>
                    <a:pt x="406" y="3831"/>
                    <a:pt x="398" y="3800"/>
                    <a:pt x="383" y="3823"/>
                  </a:cubicBezTo>
                  <a:cubicBezTo>
                    <a:pt x="383" y="3846"/>
                    <a:pt x="414" y="3846"/>
                    <a:pt x="421" y="3861"/>
                  </a:cubicBezTo>
                  <a:cubicBezTo>
                    <a:pt x="383" y="3900"/>
                    <a:pt x="383" y="3923"/>
                    <a:pt x="375" y="3945"/>
                  </a:cubicBezTo>
                  <a:lnTo>
                    <a:pt x="375" y="3991"/>
                  </a:lnTo>
                  <a:lnTo>
                    <a:pt x="375" y="4030"/>
                  </a:lnTo>
                  <a:cubicBezTo>
                    <a:pt x="414" y="4030"/>
                    <a:pt x="414" y="4053"/>
                    <a:pt x="421" y="4068"/>
                  </a:cubicBezTo>
                  <a:cubicBezTo>
                    <a:pt x="406" y="4091"/>
                    <a:pt x="406" y="4099"/>
                    <a:pt x="398" y="4099"/>
                  </a:cubicBezTo>
                  <a:cubicBezTo>
                    <a:pt x="368" y="4106"/>
                    <a:pt x="383" y="4076"/>
                    <a:pt x="345" y="4099"/>
                  </a:cubicBezTo>
                  <a:cubicBezTo>
                    <a:pt x="345" y="4129"/>
                    <a:pt x="375" y="4152"/>
                    <a:pt x="337" y="4214"/>
                  </a:cubicBezTo>
                  <a:cubicBezTo>
                    <a:pt x="368" y="4214"/>
                    <a:pt x="406" y="4267"/>
                    <a:pt x="337" y="4306"/>
                  </a:cubicBezTo>
                  <a:cubicBezTo>
                    <a:pt x="322" y="4283"/>
                    <a:pt x="299" y="4252"/>
                    <a:pt x="306" y="4221"/>
                  </a:cubicBezTo>
                  <a:cubicBezTo>
                    <a:pt x="268" y="4229"/>
                    <a:pt x="299" y="4106"/>
                    <a:pt x="245" y="4137"/>
                  </a:cubicBezTo>
                  <a:cubicBezTo>
                    <a:pt x="253" y="4129"/>
                    <a:pt x="268" y="4114"/>
                    <a:pt x="268" y="4106"/>
                  </a:cubicBezTo>
                  <a:cubicBezTo>
                    <a:pt x="253" y="4106"/>
                    <a:pt x="222" y="4099"/>
                    <a:pt x="192" y="4099"/>
                  </a:cubicBezTo>
                  <a:cubicBezTo>
                    <a:pt x="283" y="4068"/>
                    <a:pt x="153" y="4076"/>
                    <a:pt x="222" y="4053"/>
                  </a:cubicBezTo>
                  <a:cubicBezTo>
                    <a:pt x="230" y="4030"/>
                    <a:pt x="192" y="4053"/>
                    <a:pt x="184" y="4037"/>
                  </a:cubicBezTo>
                  <a:cubicBezTo>
                    <a:pt x="192" y="4022"/>
                    <a:pt x="222" y="3999"/>
                    <a:pt x="222" y="3984"/>
                  </a:cubicBezTo>
                  <a:cubicBezTo>
                    <a:pt x="184" y="3953"/>
                    <a:pt x="169" y="3915"/>
                    <a:pt x="153" y="3877"/>
                  </a:cubicBezTo>
                  <a:cubicBezTo>
                    <a:pt x="153" y="3869"/>
                    <a:pt x="146" y="3861"/>
                    <a:pt x="146" y="3846"/>
                  </a:cubicBezTo>
                  <a:cubicBezTo>
                    <a:pt x="138" y="3823"/>
                    <a:pt x="138" y="3808"/>
                    <a:pt x="138" y="3800"/>
                  </a:cubicBezTo>
                  <a:cubicBezTo>
                    <a:pt x="130" y="3716"/>
                    <a:pt x="138" y="3647"/>
                    <a:pt x="107" y="3601"/>
                  </a:cubicBezTo>
                  <a:cubicBezTo>
                    <a:pt x="107" y="3631"/>
                    <a:pt x="115" y="3654"/>
                    <a:pt x="77" y="3685"/>
                  </a:cubicBezTo>
                  <a:cubicBezTo>
                    <a:pt x="77" y="3677"/>
                    <a:pt x="100" y="3654"/>
                    <a:pt x="69" y="3654"/>
                  </a:cubicBezTo>
                  <a:cubicBezTo>
                    <a:pt x="61" y="3670"/>
                    <a:pt x="69" y="3685"/>
                    <a:pt x="54" y="3693"/>
                  </a:cubicBezTo>
                  <a:cubicBezTo>
                    <a:pt x="23" y="3670"/>
                    <a:pt x="77" y="3639"/>
                    <a:pt x="61" y="3631"/>
                  </a:cubicBezTo>
                  <a:cubicBezTo>
                    <a:pt x="61" y="3654"/>
                    <a:pt x="23" y="3639"/>
                    <a:pt x="15" y="3647"/>
                  </a:cubicBezTo>
                  <a:cubicBezTo>
                    <a:pt x="0" y="3654"/>
                    <a:pt x="15" y="3670"/>
                    <a:pt x="0" y="3685"/>
                  </a:cubicBezTo>
                  <a:cubicBezTo>
                    <a:pt x="0" y="3693"/>
                    <a:pt x="0" y="3693"/>
                    <a:pt x="15" y="3685"/>
                  </a:cubicBezTo>
                  <a:cubicBezTo>
                    <a:pt x="15" y="3693"/>
                    <a:pt x="0" y="3708"/>
                    <a:pt x="0" y="3708"/>
                  </a:cubicBezTo>
                  <a:cubicBezTo>
                    <a:pt x="31" y="3716"/>
                    <a:pt x="38" y="3723"/>
                    <a:pt x="38" y="3731"/>
                  </a:cubicBezTo>
                  <a:cubicBezTo>
                    <a:pt x="77" y="3754"/>
                    <a:pt x="77" y="3792"/>
                    <a:pt x="92" y="3831"/>
                  </a:cubicBezTo>
                  <a:cubicBezTo>
                    <a:pt x="100" y="3877"/>
                    <a:pt x="100" y="3938"/>
                    <a:pt x="138" y="3961"/>
                  </a:cubicBezTo>
                  <a:cubicBezTo>
                    <a:pt x="77" y="3991"/>
                    <a:pt x="115" y="3991"/>
                    <a:pt x="146" y="3984"/>
                  </a:cubicBezTo>
                  <a:cubicBezTo>
                    <a:pt x="138" y="4014"/>
                    <a:pt x="115" y="4022"/>
                    <a:pt x="92" y="4037"/>
                  </a:cubicBezTo>
                  <a:cubicBezTo>
                    <a:pt x="169" y="4037"/>
                    <a:pt x="100" y="4129"/>
                    <a:pt x="169" y="4145"/>
                  </a:cubicBezTo>
                  <a:cubicBezTo>
                    <a:pt x="107" y="4206"/>
                    <a:pt x="207" y="4252"/>
                    <a:pt x="207" y="4290"/>
                  </a:cubicBezTo>
                  <a:cubicBezTo>
                    <a:pt x="207" y="4283"/>
                    <a:pt x="215" y="4283"/>
                    <a:pt x="222" y="4267"/>
                  </a:cubicBezTo>
                  <a:cubicBezTo>
                    <a:pt x="222" y="4283"/>
                    <a:pt x="230" y="4283"/>
                    <a:pt x="230" y="4290"/>
                  </a:cubicBezTo>
                  <a:cubicBezTo>
                    <a:pt x="245" y="4298"/>
                    <a:pt x="245" y="4306"/>
                    <a:pt x="222" y="4321"/>
                  </a:cubicBezTo>
                  <a:cubicBezTo>
                    <a:pt x="192" y="4321"/>
                    <a:pt x="230" y="4306"/>
                    <a:pt x="230" y="4290"/>
                  </a:cubicBezTo>
                  <a:cubicBezTo>
                    <a:pt x="153" y="4344"/>
                    <a:pt x="230" y="4397"/>
                    <a:pt x="222" y="4451"/>
                  </a:cubicBezTo>
                  <a:cubicBezTo>
                    <a:pt x="245" y="4451"/>
                    <a:pt x="253" y="4459"/>
                    <a:pt x="260" y="4474"/>
                  </a:cubicBezTo>
                  <a:cubicBezTo>
                    <a:pt x="230" y="4489"/>
                    <a:pt x="253" y="4520"/>
                    <a:pt x="253" y="4535"/>
                  </a:cubicBezTo>
                  <a:cubicBezTo>
                    <a:pt x="291" y="4528"/>
                    <a:pt x="306" y="4535"/>
                    <a:pt x="306" y="4558"/>
                  </a:cubicBezTo>
                  <a:cubicBezTo>
                    <a:pt x="375" y="4497"/>
                    <a:pt x="345" y="4459"/>
                    <a:pt x="322" y="4436"/>
                  </a:cubicBezTo>
                  <a:cubicBezTo>
                    <a:pt x="368" y="4436"/>
                    <a:pt x="368" y="4405"/>
                    <a:pt x="398" y="4413"/>
                  </a:cubicBezTo>
                  <a:cubicBezTo>
                    <a:pt x="337" y="4451"/>
                    <a:pt x="398" y="4512"/>
                    <a:pt x="398" y="4535"/>
                  </a:cubicBezTo>
                  <a:cubicBezTo>
                    <a:pt x="406" y="4528"/>
                    <a:pt x="398" y="4520"/>
                    <a:pt x="421" y="4512"/>
                  </a:cubicBezTo>
                  <a:cubicBezTo>
                    <a:pt x="437" y="4528"/>
                    <a:pt x="475" y="4535"/>
                    <a:pt x="444" y="4566"/>
                  </a:cubicBezTo>
                  <a:cubicBezTo>
                    <a:pt x="444" y="4535"/>
                    <a:pt x="406" y="4558"/>
                    <a:pt x="421" y="4535"/>
                  </a:cubicBezTo>
                  <a:cubicBezTo>
                    <a:pt x="398" y="4558"/>
                    <a:pt x="375" y="4574"/>
                    <a:pt x="360" y="4597"/>
                  </a:cubicBezTo>
                  <a:cubicBezTo>
                    <a:pt x="398" y="4589"/>
                    <a:pt x="368" y="4574"/>
                    <a:pt x="414" y="4566"/>
                  </a:cubicBezTo>
                  <a:cubicBezTo>
                    <a:pt x="398" y="4597"/>
                    <a:pt x="437" y="4635"/>
                    <a:pt x="383" y="4635"/>
                  </a:cubicBezTo>
                  <a:cubicBezTo>
                    <a:pt x="414" y="4666"/>
                    <a:pt x="421" y="4719"/>
                    <a:pt x="368" y="4765"/>
                  </a:cubicBezTo>
                  <a:cubicBezTo>
                    <a:pt x="406" y="4826"/>
                    <a:pt x="452" y="4857"/>
                    <a:pt x="452" y="4934"/>
                  </a:cubicBezTo>
                  <a:cubicBezTo>
                    <a:pt x="437" y="4934"/>
                    <a:pt x="414" y="4941"/>
                    <a:pt x="406" y="4949"/>
                  </a:cubicBezTo>
                  <a:cubicBezTo>
                    <a:pt x="437" y="4949"/>
                    <a:pt x="437" y="4957"/>
                    <a:pt x="452" y="4957"/>
                  </a:cubicBezTo>
                  <a:cubicBezTo>
                    <a:pt x="414" y="4980"/>
                    <a:pt x="460" y="4972"/>
                    <a:pt x="437" y="4987"/>
                  </a:cubicBezTo>
                  <a:cubicBezTo>
                    <a:pt x="437" y="4980"/>
                    <a:pt x="406" y="4987"/>
                    <a:pt x="398" y="4987"/>
                  </a:cubicBezTo>
                  <a:cubicBezTo>
                    <a:pt x="406" y="4995"/>
                    <a:pt x="398" y="5010"/>
                    <a:pt x="398" y="5018"/>
                  </a:cubicBezTo>
                  <a:cubicBezTo>
                    <a:pt x="437" y="5010"/>
                    <a:pt x="406" y="4987"/>
                    <a:pt x="452" y="4987"/>
                  </a:cubicBezTo>
                  <a:cubicBezTo>
                    <a:pt x="452" y="4995"/>
                    <a:pt x="475" y="4995"/>
                    <a:pt x="483" y="5010"/>
                  </a:cubicBezTo>
                  <a:cubicBezTo>
                    <a:pt x="444" y="5049"/>
                    <a:pt x="529" y="5049"/>
                    <a:pt x="498" y="5095"/>
                  </a:cubicBezTo>
                  <a:cubicBezTo>
                    <a:pt x="490" y="5095"/>
                    <a:pt x="483" y="5095"/>
                    <a:pt x="452" y="5102"/>
                  </a:cubicBezTo>
                  <a:cubicBezTo>
                    <a:pt x="460" y="5125"/>
                    <a:pt x="498" y="5102"/>
                    <a:pt x="513" y="5125"/>
                  </a:cubicBezTo>
                  <a:lnTo>
                    <a:pt x="490" y="5125"/>
                  </a:lnTo>
                  <a:cubicBezTo>
                    <a:pt x="567" y="5125"/>
                    <a:pt x="498" y="5210"/>
                    <a:pt x="498" y="5225"/>
                  </a:cubicBezTo>
                  <a:cubicBezTo>
                    <a:pt x="498" y="5225"/>
                    <a:pt x="521" y="5210"/>
                    <a:pt x="521" y="5217"/>
                  </a:cubicBezTo>
                  <a:cubicBezTo>
                    <a:pt x="529" y="5301"/>
                    <a:pt x="575" y="5370"/>
                    <a:pt x="598" y="5447"/>
                  </a:cubicBezTo>
                  <a:cubicBezTo>
                    <a:pt x="590" y="5455"/>
                    <a:pt x="575" y="5447"/>
                    <a:pt x="567" y="5455"/>
                  </a:cubicBezTo>
                  <a:cubicBezTo>
                    <a:pt x="590" y="5485"/>
                    <a:pt x="781" y="5608"/>
                    <a:pt x="628" y="5639"/>
                  </a:cubicBezTo>
                  <a:cubicBezTo>
                    <a:pt x="598" y="5646"/>
                    <a:pt x="605" y="5662"/>
                    <a:pt x="605" y="5669"/>
                  </a:cubicBezTo>
                  <a:cubicBezTo>
                    <a:pt x="613" y="5685"/>
                    <a:pt x="644" y="5700"/>
                    <a:pt x="644" y="5708"/>
                  </a:cubicBezTo>
                  <a:cubicBezTo>
                    <a:pt x="636" y="5715"/>
                    <a:pt x="613" y="5723"/>
                    <a:pt x="605" y="5738"/>
                  </a:cubicBezTo>
                  <a:cubicBezTo>
                    <a:pt x="682" y="5746"/>
                    <a:pt x="590" y="5815"/>
                    <a:pt x="628" y="5838"/>
                  </a:cubicBezTo>
                  <a:cubicBezTo>
                    <a:pt x="598" y="5861"/>
                    <a:pt x="605" y="5822"/>
                    <a:pt x="575" y="5838"/>
                  </a:cubicBezTo>
                  <a:cubicBezTo>
                    <a:pt x="682" y="5853"/>
                    <a:pt x="636" y="5976"/>
                    <a:pt x="690" y="6029"/>
                  </a:cubicBezTo>
                  <a:cubicBezTo>
                    <a:pt x="667" y="6045"/>
                    <a:pt x="690" y="6006"/>
                    <a:pt x="651" y="6022"/>
                  </a:cubicBezTo>
                  <a:cubicBezTo>
                    <a:pt x="705" y="6060"/>
                    <a:pt x="705" y="6175"/>
                    <a:pt x="751" y="6236"/>
                  </a:cubicBezTo>
                  <a:cubicBezTo>
                    <a:pt x="712" y="6236"/>
                    <a:pt x="743" y="6259"/>
                    <a:pt x="712" y="6274"/>
                  </a:cubicBezTo>
                  <a:cubicBezTo>
                    <a:pt x="613" y="6259"/>
                    <a:pt x="674" y="6182"/>
                    <a:pt x="590" y="6144"/>
                  </a:cubicBezTo>
                  <a:cubicBezTo>
                    <a:pt x="575" y="6160"/>
                    <a:pt x="536" y="6167"/>
                    <a:pt x="529" y="6175"/>
                  </a:cubicBezTo>
                  <a:cubicBezTo>
                    <a:pt x="644" y="6144"/>
                    <a:pt x="598" y="6236"/>
                    <a:pt x="651" y="6259"/>
                  </a:cubicBezTo>
                  <a:cubicBezTo>
                    <a:pt x="644" y="6274"/>
                    <a:pt x="651" y="6282"/>
                    <a:pt x="613" y="6290"/>
                  </a:cubicBezTo>
                  <a:cubicBezTo>
                    <a:pt x="705" y="6297"/>
                    <a:pt x="712" y="6389"/>
                    <a:pt x="690" y="6466"/>
                  </a:cubicBezTo>
                  <a:cubicBezTo>
                    <a:pt x="743" y="6451"/>
                    <a:pt x="705" y="6512"/>
                    <a:pt x="743" y="6527"/>
                  </a:cubicBezTo>
                  <a:cubicBezTo>
                    <a:pt x="712" y="6527"/>
                    <a:pt x="674" y="6550"/>
                    <a:pt x="674" y="6527"/>
                  </a:cubicBezTo>
                  <a:cubicBezTo>
                    <a:pt x="705" y="6512"/>
                    <a:pt x="720" y="6527"/>
                    <a:pt x="712" y="6504"/>
                  </a:cubicBezTo>
                  <a:cubicBezTo>
                    <a:pt x="628" y="6527"/>
                    <a:pt x="651" y="6443"/>
                    <a:pt x="628" y="6443"/>
                  </a:cubicBezTo>
                  <a:cubicBezTo>
                    <a:pt x="628" y="6466"/>
                    <a:pt x="605" y="6443"/>
                    <a:pt x="575" y="6466"/>
                  </a:cubicBezTo>
                  <a:cubicBezTo>
                    <a:pt x="613" y="6474"/>
                    <a:pt x="590" y="6504"/>
                    <a:pt x="636" y="6512"/>
                  </a:cubicBezTo>
                  <a:cubicBezTo>
                    <a:pt x="605" y="6543"/>
                    <a:pt x="598" y="6581"/>
                    <a:pt x="628" y="6558"/>
                  </a:cubicBezTo>
                  <a:cubicBezTo>
                    <a:pt x="605" y="6589"/>
                    <a:pt x="644" y="6619"/>
                    <a:pt x="605" y="6642"/>
                  </a:cubicBezTo>
                  <a:cubicBezTo>
                    <a:pt x="598" y="6589"/>
                    <a:pt x="536" y="6589"/>
                    <a:pt x="521" y="6550"/>
                  </a:cubicBezTo>
                  <a:cubicBezTo>
                    <a:pt x="490" y="6589"/>
                    <a:pt x="521" y="6596"/>
                    <a:pt x="521" y="6619"/>
                  </a:cubicBezTo>
                  <a:cubicBezTo>
                    <a:pt x="498" y="6627"/>
                    <a:pt x="490" y="6627"/>
                    <a:pt x="483" y="6627"/>
                  </a:cubicBezTo>
                  <a:cubicBezTo>
                    <a:pt x="498" y="6703"/>
                    <a:pt x="529" y="6749"/>
                    <a:pt x="483" y="6834"/>
                  </a:cubicBezTo>
                  <a:cubicBezTo>
                    <a:pt x="490" y="6826"/>
                    <a:pt x="513" y="6818"/>
                    <a:pt x="521" y="6826"/>
                  </a:cubicBezTo>
                  <a:cubicBezTo>
                    <a:pt x="490" y="6872"/>
                    <a:pt x="529" y="6933"/>
                    <a:pt x="536" y="6964"/>
                  </a:cubicBezTo>
                  <a:cubicBezTo>
                    <a:pt x="536" y="6964"/>
                    <a:pt x="552" y="6949"/>
                    <a:pt x="559" y="6949"/>
                  </a:cubicBezTo>
                  <a:cubicBezTo>
                    <a:pt x="567" y="6972"/>
                    <a:pt x="575" y="6987"/>
                    <a:pt x="552" y="7018"/>
                  </a:cubicBezTo>
                  <a:cubicBezTo>
                    <a:pt x="559" y="7018"/>
                    <a:pt x="598" y="7002"/>
                    <a:pt x="598" y="7018"/>
                  </a:cubicBezTo>
                  <a:cubicBezTo>
                    <a:pt x="575" y="7048"/>
                    <a:pt x="536" y="7079"/>
                    <a:pt x="521" y="7094"/>
                  </a:cubicBezTo>
                  <a:cubicBezTo>
                    <a:pt x="559" y="7063"/>
                    <a:pt x="613" y="7132"/>
                    <a:pt x="529" y="7155"/>
                  </a:cubicBezTo>
                  <a:cubicBezTo>
                    <a:pt x="529" y="7178"/>
                    <a:pt x="575" y="7194"/>
                    <a:pt x="521" y="7240"/>
                  </a:cubicBezTo>
                  <a:lnTo>
                    <a:pt x="590" y="7240"/>
                  </a:lnTo>
                  <a:cubicBezTo>
                    <a:pt x="690" y="7178"/>
                    <a:pt x="712" y="7194"/>
                    <a:pt x="789" y="7155"/>
                  </a:cubicBezTo>
                  <a:cubicBezTo>
                    <a:pt x="758" y="7140"/>
                    <a:pt x="728" y="7125"/>
                    <a:pt x="797" y="7086"/>
                  </a:cubicBezTo>
                  <a:cubicBezTo>
                    <a:pt x="758" y="7094"/>
                    <a:pt x="751" y="7056"/>
                    <a:pt x="766" y="7025"/>
                  </a:cubicBezTo>
                  <a:cubicBezTo>
                    <a:pt x="682" y="7025"/>
                    <a:pt x="766" y="6933"/>
                    <a:pt x="728" y="6887"/>
                  </a:cubicBezTo>
                  <a:cubicBezTo>
                    <a:pt x="781" y="6864"/>
                    <a:pt x="728" y="6864"/>
                    <a:pt x="781" y="6834"/>
                  </a:cubicBezTo>
                  <a:cubicBezTo>
                    <a:pt x="789" y="6857"/>
                    <a:pt x="804" y="6864"/>
                    <a:pt x="820" y="6872"/>
                  </a:cubicBezTo>
                  <a:cubicBezTo>
                    <a:pt x="781" y="6887"/>
                    <a:pt x="781" y="6895"/>
                    <a:pt x="758" y="6910"/>
                  </a:cubicBezTo>
                  <a:cubicBezTo>
                    <a:pt x="797" y="6903"/>
                    <a:pt x="797" y="6933"/>
                    <a:pt x="781" y="6949"/>
                  </a:cubicBezTo>
                  <a:cubicBezTo>
                    <a:pt x="827" y="6933"/>
                    <a:pt x="789" y="6926"/>
                    <a:pt x="820" y="6903"/>
                  </a:cubicBezTo>
                  <a:cubicBezTo>
                    <a:pt x="835" y="6910"/>
                    <a:pt x="858" y="6933"/>
                    <a:pt x="881" y="6941"/>
                  </a:cubicBezTo>
                  <a:cubicBezTo>
                    <a:pt x="827" y="6979"/>
                    <a:pt x="843" y="7018"/>
                    <a:pt x="881" y="7025"/>
                  </a:cubicBezTo>
                  <a:cubicBezTo>
                    <a:pt x="866" y="7048"/>
                    <a:pt x="858" y="7056"/>
                    <a:pt x="827" y="7056"/>
                  </a:cubicBezTo>
                  <a:cubicBezTo>
                    <a:pt x="896" y="7086"/>
                    <a:pt x="904" y="7140"/>
                    <a:pt x="873" y="7201"/>
                  </a:cubicBezTo>
                  <a:cubicBezTo>
                    <a:pt x="958" y="7171"/>
                    <a:pt x="866" y="7270"/>
                    <a:pt x="904" y="7270"/>
                  </a:cubicBezTo>
                  <a:cubicBezTo>
                    <a:pt x="904" y="7255"/>
                    <a:pt x="912" y="7247"/>
                    <a:pt x="935" y="7240"/>
                  </a:cubicBezTo>
                  <a:cubicBezTo>
                    <a:pt x="935" y="7255"/>
                    <a:pt x="958" y="7240"/>
                    <a:pt x="958" y="7270"/>
                  </a:cubicBezTo>
                  <a:cubicBezTo>
                    <a:pt x="912" y="7286"/>
                    <a:pt x="919" y="7309"/>
                    <a:pt x="919" y="7324"/>
                  </a:cubicBezTo>
                  <a:cubicBezTo>
                    <a:pt x="942" y="7316"/>
                    <a:pt x="950" y="7293"/>
                    <a:pt x="958" y="7309"/>
                  </a:cubicBezTo>
                  <a:cubicBezTo>
                    <a:pt x="973" y="7355"/>
                    <a:pt x="958" y="7370"/>
                    <a:pt x="1011" y="7393"/>
                  </a:cubicBezTo>
                  <a:cubicBezTo>
                    <a:pt x="973" y="7408"/>
                    <a:pt x="942" y="7424"/>
                    <a:pt x="950" y="7447"/>
                  </a:cubicBezTo>
                  <a:cubicBezTo>
                    <a:pt x="973" y="7439"/>
                    <a:pt x="981" y="7431"/>
                    <a:pt x="996" y="7431"/>
                  </a:cubicBezTo>
                  <a:cubicBezTo>
                    <a:pt x="996" y="7447"/>
                    <a:pt x="988" y="7470"/>
                    <a:pt x="1027" y="7470"/>
                  </a:cubicBezTo>
                  <a:cubicBezTo>
                    <a:pt x="988" y="7500"/>
                    <a:pt x="973" y="7470"/>
                    <a:pt x="958" y="7462"/>
                  </a:cubicBezTo>
                  <a:cubicBezTo>
                    <a:pt x="973" y="7485"/>
                    <a:pt x="866" y="7577"/>
                    <a:pt x="942" y="7546"/>
                  </a:cubicBezTo>
                  <a:cubicBezTo>
                    <a:pt x="942" y="7600"/>
                    <a:pt x="912" y="7669"/>
                    <a:pt x="896" y="7738"/>
                  </a:cubicBezTo>
                  <a:cubicBezTo>
                    <a:pt x="881" y="7745"/>
                    <a:pt x="873" y="7738"/>
                    <a:pt x="858" y="7745"/>
                  </a:cubicBezTo>
                  <a:cubicBezTo>
                    <a:pt x="843" y="7784"/>
                    <a:pt x="935" y="7753"/>
                    <a:pt x="866" y="7791"/>
                  </a:cubicBezTo>
                  <a:cubicBezTo>
                    <a:pt x="858" y="7768"/>
                    <a:pt x="858" y="7738"/>
                    <a:pt x="820" y="7738"/>
                  </a:cubicBezTo>
                  <a:cubicBezTo>
                    <a:pt x="820" y="7745"/>
                    <a:pt x="820" y="7753"/>
                    <a:pt x="804" y="7768"/>
                  </a:cubicBezTo>
                  <a:cubicBezTo>
                    <a:pt x="827" y="7738"/>
                    <a:pt x="758" y="7784"/>
                    <a:pt x="766" y="7738"/>
                  </a:cubicBezTo>
                  <a:cubicBezTo>
                    <a:pt x="728" y="7768"/>
                    <a:pt x="728" y="7738"/>
                    <a:pt x="690" y="7753"/>
                  </a:cubicBezTo>
                  <a:cubicBezTo>
                    <a:pt x="682" y="7776"/>
                    <a:pt x="690" y="7791"/>
                    <a:pt x="667" y="7814"/>
                  </a:cubicBezTo>
                  <a:cubicBezTo>
                    <a:pt x="613" y="7791"/>
                    <a:pt x="613" y="7768"/>
                    <a:pt x="644" y="7715"/>
                  </a:cubicBezTo>
                  <a:cubicBezTo>
                    <a:pt x="651" y="7715"/>
                    <a:pt x="644" y="7745"/>
                    <a:pt x="667" y="7738"/>
                  </a:cubicBezTo>
                  <a:cubicBezTo>
                    <a:pt x="644" y="7707"/>
                    <a:pt x="712" y="7738"/>
                    <a:pt x="690" y="7707"/>
                  </a:cubicBezTo>
                  <a:cubicBezTo>
                    <a:pt x="644" y="7715"/>
                    <a:pt x="636" y="7699"/>
                    <a:pt x="605" y="7692"/>
                  </a:cubicBezTo>
                  <a:cubicBezTo>
                    <a:pt x="651" y="7676"/>
                    <a:pt x="567" y="7676"/>
                    <a:pt x="628" y="7638"/>
                  </a:cubicBezTo>
                  <a:cubicBezTo>
                    <a:pt x="613" y="7638"/>
                    <a:pt x="590" y="7653"/>
                    <a:pt x="575" y="7638"/>
                  </a:cubicBezTo>
                  <a:cubicBezTo>
                    <a:pt x="628" y="7561"/>
                    <a:pt x="590" y="7485"/>
                    <a:pt x="590" y="7439"/>
                  </a:cubicBezTo>
                  <a:cubicBezTo>
                    <a:pt x="575" y="7447"/>
                    <a:pt x="590" y="7470"/>
                    <a:pt x="552" y="7477"/>
                  </a:cubicBezTo>
                  <a:cubicBezTo>
                    <a:pt x="575" y="7431"/>
                    <a:pt x="513" y="7431"/>
                    <a:pt x="567" y="7393"/>
                  </a:cubicBezTo>
                  <a:cubicBezTo>
                    <a:pt x="559" y="7362"/>
                    <a:pt x="552" y="7370"/>
                    <a:pt x="559" y="7347"/>
                  </a:cubicBezTo>
                  <a:cubicBezTo>
                    <a:pt x="529" y="7347"/>
                    <a:pt x="513" y="7370"/>
                    <a:pt x="498" y="7347"/>
                  </a:cubicBezTo>
                  <a:cubicBezTo>
                    <a:pt x="521" y="7332"/>
                    <a:pt x="529" y="7347"/>
                    <a:pt x="552" y="7332"/>
                  </a:cubicBezTo>
                  <a:cubicBezTo>
                    <a:pt x="529" y="7293"/>
                    <a:pt x="460" y="7240"/>
                    <a:pt x="513" y="7178"/>
                  </a:cubicBezTo>
                  <a:cubicBezTo>
                    <a:pt x="322" y="7201"/>
                    <a:pt x="513" y="6979"/>
                    <a:pt x="375" y="6979"/>
                  </a:cubicBezTo>
                  <a:lnTo>
                    <a:pt x="398" y="6964"/>
                  </a:lnTo>
                  <a:cubicBezTo>
                    <a:pt x="398" y="6979"/>
                    <a:pt x="406" y="6979"/>
                    <a:pt x="437" y="6964"/>
                  </a:cubicBezTo>
                  <a:cubicBezTo>
                    <a:pt x="414" y="6933"/>
                    <a:pt x="421" y="6933"/>
                    <a:pt x="437" y="6895"/>
                  </a:cubicBezTo>
                  <a:cubicBezTo>
                    <a:pt x="375" y="6926"/>
                    <a:pt x="398" y="6964"/>
                    <a:pt x="360" y="7002"/>
                  </a:cubicBezTo>
                  <a:cubicBezTo>
                    <a:pt x="329" y="7002"/>
                    <a:pt x="337" y="6972"/>
                    <a:pt x="322" y="6941"/>
                  </a:cubicBezTo>
                  <a:cubicBezTo>
                    <a:pt x="291" y="6972"/>
                    <a:pt x="306" y="7010"/>
                    <a:pt x="306" y="7025"/>
                  </a:cubicBezTo>
                  <a:cubicBezTo>
                    <a:pt x="306" y="7025"/>
                    <a:pt x="345" y="7018"/>
                    <a:pt x="345" y="7025"/>
                  </a:cubicBezTo>
                  <a:cubicBezTo>
                    <a:pt x="345" y="7041"/>
                    <a:pt x="322" y="7056"/>
                    <a:pt x="322" y="7063"/>
                  </a:cubicBezTo>
                  <a:cubicBezTo>
                    <a:pt x="322" y="7102"/>
                    <a:pt x="398" y="7125"/>
                    <a:pt x="337" y="7178"/>
                  </a:cubicBezTo>
                  <a:cubicBezTo>
                    <a:pt x="337" y="7163"/>
                    <a:pt x="322" y="7163"/>
                    <a:pt x="291" y="7163"/>
                  </a:cubicBezTo>
                  <a:cubicBezTo>
                    <a:pt x="345" y="7240"/>
                    <a:pt x="337" y="7309"/>
                    <a:pt x="383" y="7401"/>
                  </a:cubicBezTo>
                  <a:lnTo>
                    <a:pt x="360" y="7401"/>
                  </a:lnTo>
                  <a:cubicBezTo>
                    <a:pt x="398" y="7424"/>
                    <a:pt x="368" y="7477"/>
                    <a:pt x="437" y="7485"/>
                  </a:cubicBezTo>
                  <a:cubicBezTo>
                    <a:pt x="414" y="7500"/>
                    <a:pt x="406" y="7485"/>
                    <a:pt x="398" y="7500"/>
                  </a:cubicBezTo>
                  <a:cubicBezTo>
                    <a:pt x="414" y="7515"/>
                    <a:pt x="437" y="7523"/>
                    <a:pt x="460" y="7523"/>
                  </a:cubicBezTo>
                  <a:cubicBezTo>
                    <a:pt x="437" y="7523"/>
                    <a:pt x="437" y="7561"/>
                    <a:pt x="406" y="7584"/>
                  </a:cubicBezTo>
                  <a:cubicBezTo>
                    <a:pt x="421" y="7577"/>
                    <a:pt x="444" y="7577"/>
                    <a:pt x="444" y="7584"/>
                  </a:cubicBezTo>
                  <a:cubicBezTo>
                    <a:pt x="421" y="7600"/>
                    <a:pt x="414" y="7584"/>
                    <a:pt x="414" y="7600"/>
                  </a:cubicBezTo>
                  <a:cubicBezTo>
                    <a:pt x="437" y="7623"/>
                    <a:pt x="452" y="7653"/>
                    <a:pt x="490" y="7661"/>
                  </a:cubicBezTo>
                  <a:cubicBezTo>
                    <a:pt x="475" y="7669"/>
                    <a:pt x="444" y="7653"/>
                    <a:pt x="437" y="7676"/>
                  </a:cubicBezTo>
                  <a:cubicBezTo>
                    <a:pt x="498" y="7676"/>
                    <a:pt x="460" y="7814"/>
                    <a:pt x="460" y="7845"/>
                  </a:cubicBezTo>
                  <a:cubicBezTo>
                    <a:pt x="475" y="7822"/>
                    <a:pt x="498" y="7845"/>
                    <a:pt x="483" y="7860"/>
                  </a:cubicBezTo>
                  <a:cubicBezTo>
                    <a:pt x="513" y="7853"/>
                    <a:pt x="498" y="7822"/>
                    <a:pt x="521" y="7830"/>
                  </a:cubicBezTo>
                  <a:cubicBezTo>
                    <a:pt x="483" y="7860"/>
                    <a:pt x="529" y="7883"/>
                    <a:pt x="513" y="7891"/>
                  </a:cubicBezTo>
                  <a:cubicBezTo>
                    <a:pt x="475" y="7922"/>
                    <a:pt x="498" y="7868"/>
                    <a:pt x="475" y="7891"/>
                  </a:cubicBezTo>
                  <a:cubicBezTo>
                    <a:pt x="460" y="7922"/>
                    <a:pt x="452" y="7960"/>
                    <a:pt x="452" y="7983"/>
                  </a:cubicBezTo>
                  <a:cubicBezTo>
                    <a:pt x="383" y="7960"/>
                    <a:pt x="437" y="7822"/>
                    <a:pt x="322" y="7791"/>
                  </a:cubicBezTo>
                  <a:cubicBezTo>
                    <a:pt x="299" y="7814"/>
                    <a:pt x="337" y="7814"/>
                    <a:pt x="345" y="7822"/>
                  </a:cubicBezTo>
                  <a:cubicBezTo>
                    <a:pt x="283" y="7860"/>
                    <a:pt x="345" y="7845"/>
                    <a:pt x="329" y="7868"/>
                  </a:cubicBezTo>
                  <a:cubicBezTo>
                    <a:pt x="245" y="7899"/>
                    <a:pt x="299" y="7814"/>
                    <a:pt x="268" y="7814"/>
                  </a:cubicBezTo>
                  <a:lnTo>
                    <a:pt x="253" y="7830"/>
                  </a:lnTo>
                  <a:cubicBezTo>
                    <a:pt x="230" y="7791"/>
                    <a:pt x="253" y="7707"/>
                    <a:pt x="184" y="7738"/>
                  </a:cubicBezTo>
                  <a:cubicBezTo>
                    <a:pt x="184" y="7707"/>
                    <a:pt x="245" y="7653"/>
                    <a:pt x="215" y="7638"/>
                  </a:cubicBezTo>
                  <a:cubicBezTo>
                    <a:pt x="207" y="7676"/>
                    <a:pt x="192" y="7715"/>
                    <a:pt x="138" y="7753"/>
                  </a:cubicBezTo>
                  <a:cubicBezTo>
                    <a:pt x="115" y="7768"/>
                    <a:pt x="107" y="7730"/>
                    <a:pt x="107" y="7745"/>
                  </a:cubicBezTo>
                  <a:cubicBezTo>
                    <a:pt x="153" y="7768"/>
                    <a:pt x="169" y="7784"/>
                    <a:pt x="176" y="7814"/>
                  </a:cubicBezTo>
                  <a:cubicBezTo>
                    <a:pt x="192" y="7807"/>
                    <a:pt x="169" y="7784"/>
                    <a:pt x="207" y="7776"/>
                  </a:cubicBezTo>
                  <a:cubicBezTo>
                    <a:pt x="207" y="7791"/>
                    <a:pt x="230" y="7814"/>
                    <a:pt x="207" y="7830"/>
                  </a:cubicBezTo>
                  <a:cubicBezTo>
                    <a:pt x="184" y="7822"/>
                    <a:pt x="146" y="7868"/>
                    <a:pt x="176" y="7860"/>
                  </a:cubicBezTo>
                  <a:cubicBezTo>
                    <a:pt x="176" y="7845"/>
                    <a:pt x="215" y="7853"/>
                    <a:pt x="222" y="7853"/>
                  </a:cubicBezTo>
                  <a:cubicBezTo>
                    <a:pt x="215" y="7860"/>
                    <a:pt x="215" y="7868"/>
                    <a:pt x="222" y="7883"/>
                  </a:cubicBezTo>
                  <a:cubicBezTo>
                    <a:pt x="207" y="7891"/>
                    <a:pt x="192" y="7899"/>
                    <a:pt x="184" y="7906"/>
                  </a:cubicBezTo>
                  <a:cubicBezTo>
                    <a:pt x="192" y="7929"/>
                    <a:pt x="215" y="7929"/>
                    <a:pt x="222" y="7937"/>
                  </a:cubicBezTo>
                  <a:cubicBezTo>
                    <a:pt x="192" y="8036"/>
                    <a:pt x="337" y="8075"/>
                    <a:pt x="337" y="8151"/>
                  </a:cubicBezTo>
                  <a:cubicBezTo>
                    <a:pt x="375" y="8151"/>
                    <a:pt x="360" y="8190"/>
                    <a:pt x="383" y="8174"/>
                  </a:cubicBezTo>
                  <a:cubicBezTo>
                    <a:pt x="375" y="8190"/>
                    <a:pt x="375" y="8228"/>
                    <a:pt x="398" y="8213"/>
                  </a:cubicBezTo>
                  <a:cubicBezTo>
                    <a:pt x="414" y="8205"/>
                    <a:pt x="383" y="8190"/>
                    <a:pt x="406" y="8174"/>
                  </a:cubicBezTo>
                  <a:lnTo>
                    <a:pt x="437" y="8174"/>
                  </a:lnTo>
                  <a:cubicBezTo>
                    <a:pt x="406" y="8205"/>
                    <a:pt x="421" y="8205"/>
                    <a:pt x="444" y="8205"/>
                  </a:cubicBezTo>
                  <a:lnTo>
                    <a:pt x="414" y="8236"/>
                  </a:lnTo>
                  <a:cubicBezTo>
                    <a:pt x="444" y="8266"/>
                    <a:pt x="444" y="8274"/>
                    <a:pt x="475" y="8305"/>
                  </a:cubicBezTo>
                  <a:cubicBezTo>
                    <a:pt x="460" y="8312"/>
                    <a:pt x="444" y="8312"/>
                    <a:pt x="437" y="8312"/>
                  </a:cubicBezTo>
                  <a:cubicBezTo>
                    <a:pt x="452" y="8320"/>
                    <a:pt x="452" y="8328"/>
                    <a:pt x="444" y="8351"/>
                  </a:cubicBezTo>
                  <a:cubicBezTo>
                    <a:pt x="421" y="8343"/>
                    <a:pt x="398" y="8343"/>
                    <a:pt x="368" y="8343"/>
                  </a:cubicBezTo>
                  <a:cubicBezTo>
                    <a:pt x="383" y="8351"/>
                    <a:pt x="398" y="8366"/>
                    <a:pt x="414" y="8381"/>
                  </a:cubicBezTo>
                  <a:lnTo>
                    <a:pt x="437" y="8381"/>
                  </a:lnTo>
                  <a:cubicBezTo>
                    <a:pt x="444" y="8366"/>
                    <a:pt x="437" y="8358"/>
                    <a:pt x="437" y="8358"/>
                  </a:cubicBezTo>
                  <a:cubicBezTo>
                    <a:pt x="490" y="8366"/>
                    <a:pt x="498" y="8366"/>
                    <a:pt x="513" y="8366"/>
                  </a:cubicBezTo>
                  <a:cubicBezTo>
                    <a:pt x="490" y="8381"/>
                    <a:pt x="490" y="8389"/>
                    <a:pt x="490" y="8397"/>
                  </a:cubicBezTo>
                  <a:cubicBezTo>
                    <a:pt x="460" y="8397"/>
                    <a:pt x="437" y="8435"/>
                    <a:pt x="421" y="8458"/>
                  </a:cubicBezTo>
                  <a:cubicBezTo>
                    <a:pt x="460" y="8435"/>
                    <a:pt x="452" y="8427"/>
                    <a:pt x="490" y="8404"/>
                  </a:cubicBezTo>
                  <a:cubicBezTo>
                    <a:pt x="490" y="8435"/>
                    <a:pt x="513" y="8404"/>
                    <a:pt x="521" y="8404"/>
                  </a:cubicBezTo>
                  <a:cubicBezTo>
                    <a:pt x="529" y="8427"/>
                    <a:pt x="513" y="8442"/>
                    <a:pt x="513" y="8465"/>
                  </a:cubicBezTo>
                  <a:cubicBezTo>
                    <a:pt x="490" y="8481"/>
                    <a:pt x="490" y="8481"/>
                    <a:pt x="483" y="8481"/>
                  </a:cubicBezTo>
                  <a:cubicBezTo>
                    <a:pt x="460" y="8481"/>
                    <a:pt x="444" y="8473"/>
                    <a:pt x="421" y="8473"/>
                  </a:cubicBezTo>
                  <a:cubicBezTo>
                    <a:pt x="437" y="8496"/>
                    <a:pt x="452" y="8496"/>
                    <a:pt x="475" y="8504"/>
                  </a:cubicBezTo>
                  <a:cubicBezTo>
                    <a:pt x="483" y="8504"/>
                    <a:pt x="490" y="8504"/>
                    <a:pt x="490" y="8511"/>
                  </a:cubicBezTo>
                  <a:cubicBezTo>
                    <a:pt x="460" y="8519"/>
                    <a:pt x="452" y="8519"/>
                    <a:pt x="452" y="8542"/>
                  </a:cubicBezTo>
                  <a:cubicBezTo>
                    <a:pt x="483" y="8542"/>
                    <a:pt x="498" y="8542"/>
                    <a:pt x="513" y="8557"/>
                  </a:cubicBezTo>
                  <a:cubicBezTo>
                    <a:pt x="529" y="8580"/>
                    <a:pt x="536" y="8588"/>
                    <a:pt x="536" y="8596"/>
                  </a:cubicBezTo>
                  <a:cubicBezTo>
                    <a:pt x="552" y="8611"/>
                    <a:pt x="559" y="8626"/>
                    <a:pt x="559" y="8634"/>
                  </a:cubicBezTo>
                  <a:cubicBezTo>
                    <a:pt x="590" y="8626"/>
                    <a:pt x="590" y="8634"/>
                    <a:pt x="598" y="8634"/>
                  </a:cubicBezTo>
                  <a:cubicBezTo>
                    <a:pt x="575" y="8657"/>
                    <a:pt x="590" y="8665"/>
                    <a:pt x="536" y="8688"/>
                  </a:cubicBezTo>
                  <a:cubicBezTo>
                    <a:pt x="575" y="8688"/>
                    <a:pt x="575" y="8711"/>
                    <a:pt x="590" y="8741"/>
                  </a:cubicBezTo>
                  <a:cubicBezTo>
                    <a:pt x="590" y="8749"/>
                    <a:pt x="598" y="8772"/>
                    <a:pt x="605" y="8772"/>
                  </a:cubicBezTo>
                  <a:cubicBezTo>
                    <a:pt x="598" y="8780"/>
                    <a:pt x="529" y="8826"/>
                    <a:pt x="575" y="8818"/>
                  </a:cubicBezTo>
                  <a:cubicBezTo>
                    <a:pt x="575" y="8810"/>
                    <a:pt x="575" y="8810"/>
                    <a:pt x="598" y="8803"/>
                  </a:cubicBezTo>
                  <a:cubicBezTo>
                    <a:pt x="613" y="8818"/>
                    <a:pt x="628" y="8826"/>
                    <a:pt x="644" y="8864"/>
                  </a:cubicBezTo>
                  <a:cubicBezTo>
                    <a:pt x="567" y="8917"/>
                    <a:pt x="598" y="8956"/>
                    <a:pt x="567" y="8994"/>
                  </a:cubicBezTo>
                  <a:cubicBezTo>
                    <a:pt x="590" y="8994"/>
                    <a:pt x="590" y="8971"/>
                    <a:pt x="605" y="8979"/>
                  </a:cubicBezTo>
                  <a:cubicBezTo>
                    <a:pt x="598" y="9017"/>
                    <a:pt x="598" y="9048"/>
                    <a:pt x="598" y="9078"/>
                  </a:cubicBezTo>
                  <a:cubicBezTo>
                    <a:pt x="598" y="9109"/>
                    <a:pt x="605" y="9132"/>
                    <a:pt x="605" y="9186"/>
                  </a:cubicBezTo>
                  <a:cubicBezTo>
                    <a:pt x="567" y="9155"/>
                    <a:pt x="605" y="9224"/>
                    <a:pt x="575" y="9224"/>
                  </a:cubicBezTo>
                  <a:cubicBezTo>
                    <a:pt x="605" y="9232"/>
                    <a:pt x="636" y="9262"/>
                    <a:pt x="636" y="9278"/>
                  </a:cubicBezTo>
                  <a:cubicBezTo>
                    <a:pt x="636" y="9270"/>
                    <a:pt x="674" y="9247"/>
                    <a:pt x="674" y="9262"/>
                  </a:cubicBezTo>
                  <a:cubicBezTo>
                    <a:pt x="651" y="9278"/>
                    <a:pt x="636" y="9278"/>
                    <a:pt x="667" y="9285"/>
                  </a:cubicBezTo>
                  <a:cubicBezTo>
                    <a:pt x="628" y="9308"/>
                    <a:pt x="605" y="9316"/>
                    <a:pt x="605" y="9339"/>
                  </a:cubicBezTo>
                  <a:cubicBezTo>
                    <a:pt x="613" y="9339"/>
                    <a:pt x="644" y="9316"/>
                    <a:pt x="651" y="9323"/>
                  </a:cubicBezTo>
                  <a:cubicBezTo>
                    <a:pt x="651" y="9354"/>
                    <a:pt x="651" y="9354"/>
                    <a:pt x="644" y="9362"/>
                  </a:cubicBezTo>
                  <a:lnTo>
                    <a:pt x="605" y="9362"/>
                  </a:lnTo>
                  <a:cubicBezTo>
                    <a:pt x="628" y="9377"/>
                    <a:pt x="590" y="9385"/>
                    <a:pt x="575" y="9392"/>
                  </a:cubicBezTo>
                  <a:cubicBezTo>
                    <a:pt x="575" y="9415"/>
                    <a:pt x="575" y="9431"/>
                    <a:pt x="559" y="9461"/>
                  </a:cubicBezTo>
                  <a:cubicBezTo>
                    <a:pt x="613" y="9431"/>
                    <a:pt x="636" y="9400"/>
                    <a:pt x="674" y="9392"/>
                  </a:cubicBezTo>
                  <a:cubicBezTo>
                    <a:pt x="674" y="9377"/>
                    <a:pt x="712" y="9354"/>
                    <a:pt x="743" y="9339"/>
                  </a:cubicBezTo>
                  <a:cubicBezTo>
                    <a:pt x="789" y="9415"/>
                    <a:pt x="797" y="9538"/>
                    <a:pt x="751" y="9645"/>
                  </a:cubicBezTo>
                  <a:cubicBezTo>
                    <a:pt x="712" y="9653"/>
                    <a:pt x="682" y="9668"/>
                    <a:pt x="651" y="9699"/>
                  </a:cubicBezTo>
                  <a:cubicBezTo>
                    <a:pt x="866" y="9615"/>
                    <a:pt x="690" y="9852"/>
                    <a:pt x="820" y="9860"/>
                  </a:cubicBezTo>
                  <a:cubicBezTo>
                    <a:pt x="881" y="9837"/>
                    <a:pt x="881" y="9821"/>
                    <a:pt x="942" y="9775"/>
                  </a:cubicBezTo>
                  <a:cubicBezTo>
                    <a:pt x="950" y="9821"/>
                    <a:pt x="1019" y="9806"/>
                    <a:pt x="1065" y="9798"/>
                  </a:cubicBezTo>
                  <a:cubicBezTo>
                    <a:pt x="1103" y="9814"/>
                    <a:pt x="1103" y="9837"/>
                    <a:pt x="1134" y="9852"/>
                  </a:cubicBezTo>
                  <a:cubicBezTo>
                    <a:pt x="1126" y="9860"/>
                    <a:pt x="1111" y="9875"/>
                    <a:pt x="1111" y="9883"/>
                  </a:cubicBezTo>
                  <a:cubicBezTo>
                    <a:pt x="1134" y="9890"/>
                    <a:pt x="1126" y="9852"/>
                    <a:pt x="1164" y="9844"/>
                  </a:cubicBezTo>
                  <a:cubicBezTo>
                    <a:pt x="1187" y="9875"/>
                    <a:pt x="1295" y="9814"/>
                    <a:pt x="1287" y="9875"/>
                  </a:cubicBezTo>
                  <a:cubicBezTo>
                    <a:pt x="1333" y="9821"/>
                    <a:pt x="1371" y="9814"/>
                    <a:pt x="1402" y="9806"/>
                  </a:cubicBezTo>
                  <a:cubicBezTo>
                    <a:pt x="1394" y="9814"/>
                    <a:pt x="1394" y="9821"/>
                    <a:pt x="1410" y="9814"/>
                  </a:cubicBezTo>
                  <a:cubicBezTo>
                    <a:pt x="1410" y="9806"/>
                    <a:pt x="1433" y="9806"/>
                    <a:pt x="1433" y="9814"/>
                  </a:cubicBezTo>
                  <a:cubicBezTo>
                    <a:pt x="1410" y="9814"/>
                    <a:pt x="1364" y="9890"/>
                    <a:pt x="1417" y="9860"/>
                  </a:cubicBezTo>
                  <a:cubicBezTo>
                    <a:pt x="1433" y="9837"/>
                    <a:pt x="1433" y="9783"/>
                    <a:pt x="1486" y="9768"/>
                  </a:cubicBezTo>
                  <a:cubicBezTo>
                    <a:pt x="1471" y="9760"/>
                    <a:pt x="1486" y="9737"/>
                    <a:pt x="1509" y="9722"/>
                  </a:cubicBezTo>
                  <a:lnTo>
                    <a:pt x="1563" y="9722"/>
                  </a:lnTo>
                  <a:cubicBezTo>
                    <a:pt x="1586" y="9699"/>
                    <a:pt x="1593" y="9684"/>
                    <a:pt x="1601" y="9661"/>
                  </a:cubicBezTo>
                  <a:cubicBezTo>
                    <a:pt x="1647" y="9661"/>
                    <a:pt x="1708" y="9699"/>
                    <a:pt x="1647" y="9775"/>
                  </a:cubicBezTo>
                  <a:cubicBezTo>
                    <a:pt x="1678" y="9783"/>
                    <a:pt x="1777" y="9745"/>
                    <a:pt x="1716" y="9814"/>
                  </a:cubicBezTo>
                  <a:cubicBezTo>
                    <a:pt x="1708" y="9814"/>
                    <a:pt x="1678" y="9806"/>
                    <a:pt x="1647" y="9814"/>
                  </a:cubicBezTo>
                  <a:cubicBezTo>
                    <a:pt x="1662" y="9837"/>
                    <a:pt x="1739" y="9814"/>
                    <a:pt x="1701" y="9875"/>
                  </a:cubicBezTo>
                  <a:cubicBezTo>
                    <a:pt x="1601" y="9875"/>
                    <a:pt x="1525" y="9837"/>
                    <a:pt x="1517" y="9760"/>
                  </a:cubicBezTo>
                  <a:cubicBezTo>
                    <a:pt x="1479" y="9837"/>
                    <a:pt x="1563" y="9875"/>
                    <a:pt x="1639" y="9890"/>
                  </a:cubicBezTo>
                  <a:cubicBezTo>
                    <a:pt x="1632" y="9921"/>
                    <a:pt x="1670" y="9967"/>
                    <a:pt x="1716" y="9967"/>
                  </a:cubicBezTo>
                  <a:cubicBezTo>
                    <a:pt x="1716" y="9990"/>
                    <a:pt x="1685" y="10005"/>
                    <a:pt x="1701" y="10013"/>
                  </a:cubicBezTo>
                  <a:cubicBezTo>
                    <a:pt x="1716" y="10051"/>
                    <a:pt x="1869" y="10074"/>
                    <a:pt x="1747" y="10151"/>
                  </a:cubicBezTo>
                  <a:cubicBezTo>
                    <a:pt x="1739" y="10182"/>
                    <a:pt x="1785" y="10128"/>
                    <a:pt x="1785" y="10151"/>
                  </a:cubicBezTo>
                  <a:cubicBezTo>
                    <a:pt x="1785" y="10166"/>
                    <a:pt x="1777" y="10182"/>
                    <a:pt x="1747" y="10197"/>
                  </a:cubicBezTo>
                  <a:cubicBezTo>
                    <a:pt x="1624" y="10204"/>
                    <a:pt x="1532" y="10166"/>
                    <a:pt x="1410" y="10182"/>
                  </a:cubicBezTo>
                  <a:cubicBezTo>
                    <a:pt x="1394" y="10204"/>
                    <a:pt x="1394" y="10235"/>
                    <a:pt x="1341" y="10273"/>
                  </a:cubicBezTo>
                  <a:cubicBezTo>
                    <a:pt x="1410" y="10388"/>
                    <a:pt x="1678" y="10266"/>
                    <a:pt x="1747" y="10381"/>
                  </a:cubicBezTo>
                  <a:cubicBezTo>
                    <a:pt x="1831" y="10304"/>
                    <a:pt x="1900" y="10319"/>
                    <a:pt x="1977" y="10227"/>
                  </a:cubicBezTo>
                  <a:cubicBezTo>
                    <a:pt x="1977" y="10235"/>
                    <a:pt x="1984" y="10243"/>
                    <a:pt x="1992" y="10235"/>
                  </a:cubicBezTo>
                  <a:cubicBezTo>
                    <a:pt x="2068" y="10182"/>
                    <a:pt x="2130" y="10128"/>
                    <a:pt x="2199" y="10113"/>
                  </a:cubicBezTo>
                  <a:cubicBezTo>
                    <a:pt x="2214" y="10105"/>
                    <a:pt x="2199" y="10090"/>
                    <a:pt x="2206" y="10082"/>
                  </a:cubicBezTo>
                  <a:cubicBezTo>
                    <a:pt x="2214" y="10105"/>
                    <a:pt x="2252" y="10074"/>
                    <a:pt x="2283" y="10067"/>
                  </a:cubicBezTo>
                  <a:cubicBezTo>
                    <a:pt x="2291" y="10051"/>
                    <a:pt x="2275" y="10044"/>
                    <a:pt x="2291" y="10036"/>
                  </a:cubicBezTo>
                  <a:cubicBezTo>
                    <a:pt x="2505" y="9860"/>
                    <a:pt x="2597" y="9760"/>
                    <a:pt x="2812" y="9553"/>
                  </a:cubicBezTo>
                  <a:cubicBezTo>
                    <a:pt x="2835" y="9492"/>
                    <a:pt x="2927" y="9415"/>
                    <a:pt x="2949" y="9346"/>
                  </a:cubicBezTo>
                  <a:cubicBezTo>
                    <a:pt x="3003" y="9323"/>
                    <a:pt x="3026" y="9270"/>
                    <a:pt x="3087" y="9247"/>
                  </a:cubicBezTo>
                  <a:cubicBezTo>
                    <a:pt x="3080" y="9239"/>
                    <a:pt x="3080" y="9232"/>
                    <a:pt x="3095" y="9224"/>
                  </a:cubicBezTo>
                  <a:cubicBezTo>
                    <a:pt x="3095" y="9232"/>
                    <a:pt x="3118" y="9232"/>
                    <a:pt x="3126" y="9224"/>
                  </a:cubicBezTo>
                  <a:cubicBezTo>
                    <a:pt x="3103" y="9201"/>
                    <a:pt x="3164" y="9186"/>
                    <a:pt x="3172" y="9170"/>
                  </a:cubicBezTo>
                  <a:cubicBezTo>
                    <a:pt x="3248" y="9117"/>
                    <a:pt x="3287" y="9032"/>
                    <a:pt x="3371" y="8963"/>
                  </a:cubicBezTo>
                  <a:cubicBezTo>
                    <a:pt x="3440" y="8979"/>
                    <a:pt x="3333" y="9117"/>
                    <a:pt x="3409" y="9117"/>
                  </a:cubicBezTo>
                  <a:cubicBezTo>
                    <a:pt x="3394" y="9155"/>
                    <a:pt x="3401" y="9186"/>
                    <a:pt x="3348" y="9224"/>
                  </a:cubicBezTo>
                  <a:cubicBezTo>
                    <a:pt x="3333" y="9209"/>
                    <a:pt x="3325" y="9201"/>
                    <a:pt x="3287" y="9224"/>
                  </a:cubicBezTo>
                  <a:cubicBezTo>
                    <a:pt x="3271" y="9278"/>
                    <a:pt x="3256" y="9339"/>
                    <a:pt x="3279" y="9385"/>
                  </a:cubicBezTo>
                  <a:cubicBezTo>
                    <a:pt x="3195" y="9454"/>
                    <a:pt x="3256" y="9492"/>
                    <a:pt x="3248" y="9546"/>
                  </a:cubicBezTo>
                  <a:cubicBezTo>
                    <a:pt x="3233" y="9553"/>
                    <a:pt x="3233" y="9546"/>
                    <a:pt x="3202" y="9569"/>
                  </a:cubicBezTo>
                  <a:cubicBezTo>
                    <a:pt x="3248" y="9607"/>
                    <a:pt x="3271" y="9684"/>
                    <a:pt x="3256" y="9745"/>
                  </a:cubicBezTo>
                  <a:cubicBezTo>
                    <a:pt x="3156" y="9844"/>
                    <a:pt x="3248" y="9929"/>
                    <a:pt x="3133" y="10013"/>
                  </a:cubicBezTo>
                  <a:cubicBezTo>
                    <a:pt x="3133" y="10044"/>
                    <a:pt x="3141" y="10074"/>
                    <a:pt x="3103" y="10113"/>
                  </a:cubicBezTo>
                  <a:cubicBezTo>
                    <a:pt x="3049" y="10143"/>
                    <a:pt x="3011" y="10143"/>
                    <a:pt x="2942" y="10197"/>
                  </a:cubicBezTo>
                  <a:cubicBezTo>
                    <a:pt x="2896" y="10243"/>
                    <a:pt x="2927" y="10281"/>
                    <a:pt x="2904" y="10335"/>
                  </a:cubicBezTo>
                  <a:cubicBezTo>
                    <a:pt x="2942" y="10304"/>
                    <a:pt x="2988" y="10312"/>
                    <a:pt x="2972" y="10350"/>
                  </a:cubicBezTo>
                  <a:cubicBezTo>
                    <a:pt x="2949" y="10358"/>
                    <a:pt x="2942" y="10350"/>
                    <a:pt x="2927" y="10358"/>
                  </a:cubicBezTo>
                  <a:cubicBezTo>
                    <a:pt x="2873" y="10419"/>
                    <a:pt x="2827" y="10457"/>
                    <a:pt x="2773" y="10511"/>
                  </a:cubicBezTo>
                  <a:cubicBezTo>
                    <a:pt x="2789" y="10526"/>
                    <a:pt x="2819" y="10542"/>
                    <a:pt x="2773" y="10572"/>
                  </a:cubicBezTo>
                  <a:cubicBezTo>
                    <a:pt x="2758" y="10572"/>
                    <a:pt x="2781" y="10534"/>
                    <a:pt x="2750" y="10542"/>
                  </a:cubicBezTo>
                  <a:cubicBezTo>
                    <a:pt x="2758" y="10565"/>
                    <a:pt x="2720" y="10580"/>
                    <a:pt x="2735" y="10603"/>
                  </a:cubicBezTo>
                  <a:cubicBezTo>
                    <a:pt x="2796" y="10549"/>
                    <a:pt x="2743" y="10618"/>
                    <a:pt x="2750" y="10626"/>
                  </a:cubicBezTo>
                  <a:cubicBezTo>
                    <a:pt x="2789" y="10626"/>
                    <a:pt x="2796" y="10588"/>
                    <a:pt x="2835" y="10580"/>
                  </a:cubicBezTo>
                  <a:cubicBezTo>
                    <a:pt x="2888" y="10626"/>
                    <a:pt x="2720" y="10817"/>
                    <a:pt x="2850" y="10779"/>
                  </a:cubicBezTo>
                  <a:cubicBezTo>
                    <a:pt x="2858" y="10764"/>
                    <a:pt x="2835" y="10756"/>
                    <a:pt x="2827" y="10741"/>
                  </a:cubicBezTo>
                  <a:cubicBezTo>
                    <a:pt x="2888" y="10656"/>
                    <a:pt x="2927" y="10565"/>
                    <a:pt x="2949" y="10473"/>
                  </a:cubicBezTo>
                  <a:cubicBezTo>
                    <a:pt x="2972" y="10465"/>
                    <a:pt x="2980" y="10473"/>
                    <a:pt x="3003" y="10450"/>
                  </a:cubicBezTo>
                  <a:cubicBezTo>
                    <a:pt x="2980" y="10434"/>
                    <a:pt x="2949" y="10450"/>
                    <a:pt x="2942" y="10427"/>
                  </a:cubicBezTo>
                  <a:cubicBezTo>
                    <a:pt x="2965" y="10411"/>
                    <a:pt x="2972" y="10388"/>
                    <a:pt x="2949" y="10373"/>
                  </a:cubicBezTo>
                  <a:cubicBezTo>
                    <a:pt x="3011" y="10350"/>
                    <a:pt x="2980" y="10319"/>
                    <a:pt x="3018" y="10296"/>
                  </a:cubicBezTo>
                  <a:cubicBezTo>
                    <a:pt x="3049" y="10296"/>
                    <a:pt x="3049" y="10296"/>
                    <a:pt x="3087" y="10266"/>
                  </a:cubicBezTo>
                  <a:cubicBezTo>
                    <a:pt x="3095" y="10273"/>
                    <a:pt x="3118" y="10258"/>
                    <a:pt x="3118" y="10266"/>
                  </a:cubicBezTo>
                  <a:cubicBezTo>
                    <a:pt x="3118" y="10319"/>
                    <a:pt x="3126" y="10388"/>
                    <a:pt x="3164" y="10450"/>
                  </a:cubicBezTo>
                  <a:cubicBezTo>
                    <a:pt x="3210" y="10381"/>
                    <a:pt x="3195" y="10319"/>
                    <a:pt x="3210" y="10266"/>
                  </a:cubicBezTo>
                  <a:cubicBezTo>
                    <a:pt x="3310" y="10204"/>
                    <a:pt x="3317" y="10166"/>
                    <a:pt x="3363" y="10090"/>
                  </a:cubicBezTo>
                  <a:cubicBezTo>
                    <a:pt x="3363" y="10074"/>
                    <a:pt x="3333" y="10113"/>
                    <a:pt x="3333" y="10090"/>
                  </a:cubicBezTo>
                  <a:cubicBezTo>
                    <a:pt x="3424" y="10005"/>
                    <a:pt x="3470" y="9913"/>
                    <a:pt x="3601" y="9821"/>
                  </a:cubicBezTo>
                  <a:cubicBezTo>
                    <a:pt x="3631" y="9883"/>
                    <a:pt x="3754" y="9798"/>
                    <a:pt x="3777" y="9852"/>
                  </a:cubicBezTo>
                  <a:cubicBezTo>
                    <a:pt x="3823" y="9821"/>
                    <a:pt x="3846" y="9837"/>
                    <a:pt x="3884" y="9806"/>
                  </a:cubicBezTo>
                  <a:cubicBezTo>
                    <a:pt x="3899" y="9783"/>
                    <a:pt x="3899" y="9775"/>
                    <a:pt x="3907" y="9768"/>
                  </a:cubicBezTo>
                  <a:cubicBezTo>
                    <a:pt x="3938" y="9745"/>
                    <a:pt x="3961" y="9745"/>
                    <a:pt x="3976" y="9745"/>
                  </a:cubicBezTo>
                  <a:cubicBezTo>
                    <a:pt x="4122" y="9661"/>
                    <a:pt x="4045" y="9630"/>
                    <a:pt x="4137" y="9553"/>
                  </a:cubicBezTo>
                  <a:cubicBezTo>
                    <a:pt x="4191" y="9576"/>
                    <a:pt x="4214" y="9645"/>
                    <a:pt x="4282" y="9622"/>
                  </a:cubicBezTo>
                  <a:cubicBezTo>
                    <a:pt x="4275" y="9607"/>
                    <a:pt x="4344" y="9546"/>
                    <a:pt x="4367" y="9538"/>
                  </a:cubicBezTo>
                  <a:cubicBezTo>
                    <a:pt x="4390" y="9492"/>
                    <a:pt x="4466" y="9431"/>
                    <a:pt x="4474" y="9385"/>
                  </a:cubicBezTo>
                  <a:cubicBezTo>
                    <a:pt x="4390" y="9385"/>
                    <a:pt x="4282" y="9469"/>
                    <a:pt x="4198" y="9454"/>
                  </a:cubicBezTo>
                  <a:cubicBezTo>
                    <a:pt x="4328" y="9316"/>
                    <a:pt x="4237" y="9209"/>
                    <a:pt x="4237" y="9155"/>
                  </a:cubicBezTo>
                  <a:cubicBezTo>
                    <a:pt x="4237" y="9163"/>
                    <a:pt x="4229" y="9170"/>
                    <a:pt x="4214" y="9186"/>
                  </a:cubicBezTo>
                  <a:cubicBezTo>
                    <a:pt x="4198" y="9170"/>
                    <a:pt x="4206" y="9147"/>
                    <a:pt x="4206" y="9124"/>
                  </a:cubicBezTo>
                  <a:cubicBezTo>
                    <a:pt x="4168" y="9155"/>
                    <a:pt x="4175" y="9117"/>
                    <a:pt x="4152" y="9124"/>
                  </a:cubicBezTo>
                  <a:cubicBezTo>
                    <a:pt x="4137" y="9132"/>
                    <a:pt x="4137" y="9147"/>
                    <a:pt x="4122" y="9163"/>
                  </a:cubicBezTo>
                  <a:cubicBezTo>
                    <a:pt x="4076" y="9094"/>
                    <a:pt x="3999" y="9109"/>
                    <a:pt x="3938" y="9040"/>
                  </a:cubicBezTo>
                  <a:cubicBezTo>
                    <a:pt x="3930" y="9048"/>
                    <a:pt x="3907" y="9055"/>
                    <a:pt x="3907" y="9055"/>
                  </a:cubicBezTo>
                  <a:cubicBezTo>
                    <a:pt x="3853" y="8963"/>
                    <a:pt x="3769" y="8940"/>
                    <a:pt x="3693" y="8864"/>
                  </a:cubicBezTo>
                  <a:cubicBezTo>
                    <a:pt x="3677" y="8864"/>
                    <a:pt x="3662" y="8887"/>
                    <a:pt x="3662" y="8879"/>
                  </a:cubicBezTo>
                  <a:cubicBezTo>
                    <a:pt x="3662" y="8848"/>
                    <a:pt x="3654" y="8826"/>
                    <a:pt x="3654" y="8818"/>
                  </a:cubicBezTo>
                  <a:lnTo>
                    <a:pt x="3631" y="8841"/>
                  </a:lnTo>
                  <a:cubicBezTo>
                    <a:pt x="3601" y="8764"/>
                    <a:pt x="3501" y="8711"/>
                    <a:pt x="3631" y="8596"/>
                  </a:cubicBezTo>
                  <a:lnTo>
                    <a:pt x="3654" y="8596"/>
                  </a:lnTo>
                  <a:cubicBezTo>
                    <a:pt x="3662" y="8573"/>
                    <a:pt x="3677" y="8534"/>
                    <a:pt x="3739" y="8511"/>
                  </a:cubicBezTo>
                  <a:cubicBezTo>
                    <a:pt x="3708" y="8504"/>
                    <a:pt x="3769" y="8442"/>
                    <a:pt x="3808" y="8435"/>
                  </a:cubicBezTo>
                  <a:cubicBezTo>
                    <a:pt x="3815" y="8427"/>
                    <a:pt x="3823" y="8419"/>
                    <a:pt x="3846" y="8404"/>
                  </a:cubicBezTo>
                  <a:cubicBezTo>
                    <a:pt x="3846" y="8389"/>
                    <a:pt x="3846" y="8397"/>
                    <a:pt x="3823" y="8397"/>
                  </a:cubicBezTo>
                  <a:cubicBezTo>
                    <a:pt x="3846" y="8389"/>
                    <a:pt x="3846" y="8381"/>
                    <a:pt x="3853" y="8366"/>
                  </a:cubicBezTo>
                  <a:cubicBezTo>
                    <a:pt x="3853" y="8381"/>
                    <a:pt x="3861" y="8389"/>
                    <a:pt x="3884" y="8366"/>
                  </a:cubicBezTo>
                  <a:cubicBezTo>
                    <a:pt x="3853" y="8343"/>
                    <a:pt x="3930" y="8328"/>
                    <a:pt x="3945" y="8312"/>
                  </a:cubicBezTo>
                  <a:cubicBezTo>
                    <a:pt x="3930" y="8305"/>
                    <a:pt x="3884" y="8343"/>
                    <a:pt x="3884" y="8312"/>
                  </a:cubicBezTo>
                  <a:cubicBezTo>
                    <a:pt x="3907" y="8312"/>
                    <a:pt x="3922" y="8282"/>
                    <a:pt x="3961" y="8266"/>
                  </a:cubicBezTo>
                  <a:cubicBezTo>
                    <a:pt x="3961" y="8266"/>
                    <a:pt x="3938" y="8289"/>
                    <a:pt x="3968" y="8282"/>
                  </a:cubicBezTo>
                  <a:cubicBezTo>
                    <a:pt x="3961" y="8274"/>
                    <a:pt x="3999" y="8251"/>
                    <a:pt x="4014" y="8236"/>
                  </a:cubicBezTo>
                  <a:cubicBezTo>
                    <a:pt x="4037" y="8213"/>
                    <a:pt x="3984" y="8205"/>
                    <a:pt x="4045" y="8174"/>
                  </a:cubicBezTo>
                  <a:cubicBezTo>
                    <a:pt x="4037" y="8228"/>
                    <a:pt x="4060" y="8236"/>
                    <a:pt x="4099" y="8251"/>
                  </a:cubicBezTo>
                  <a:cubicBezTo>
                    <a:pt x="4037" y="8312"/>
                    <a:pt x="4091" y="8343"/>
                    <a:pt x="4037" y="8397"/>
                  </a:cubicBezTo>
                  <a:lnTo>
                    <a:pt x="4007" y="8397"/>
                  </a:lnTo>
                  <a:cubicBezTo>
                    <a:pt x="4007" y="8404"/>
                    <a:pt x="3976" y="8427"/>
                    <a:pt x="3961" y="8442"/>
                  </a:cubicBezTo>
                  <a:cubicBezTo>
                    <a:pt x="4007" y="8481"/>
                    <a:pt x="3830" y="8596"/>
                    <a:pt x="3861" y="8657"/>
                  </a:cubicBezTo>
                  <a:cubicBezTo>
                    <a:pt x="3922" y="8619"/>
                    <a:pt x="3938" y="8634"/>
                    <a:pt x="3930" y="8665"/>
                  </a:cubicBezTo>
                  <a:cubicBezTo>
                    <a:pt x="3976" y="8634"/>
                    <a:pt x="3976" y="8657"/>
                    <a:pt x="3976" y="8672"/>
                  </a:cubicBezTo>
                  <a:cubicBezTo>
                    <a:pt x="4060" y="8596"/>
                    <a:pt x="4099" y="8634"/>
                    <a:pt x="4168" y="8573"/>
                  </a:cubicBezTo>
                  <a:cubicBezTo>
                    <a:pt x="4160" y="8580"/>
                    <a:pt x="4168" y="8596"/>
                    <a:pt x="4191" y="8580"/>
                  </a:cubicBezTo>
                  <a:cubicBezTo>
                    <a:pt x="4198" y="8573"/>
                    <a:pt x="4168" y="8557"/>
                    <a:pt x="4206" y="8542"/>
                  </a:cubicBezTo>
                  <a:cubicBezTo>
                    <a:pt x="4229" y="8534"/>
                    <a:pt x="4229" y="8542"/>
                    <a:pt x="4229" y="8550"/>
                  </a:cubicBezTo>
                  <a:cubicBezTo>
                    <a:pt x="4328" y="8473"/>
                    <a:pt x="4290" y="8427"/>
                    <a:pt x="4359" y="8366"/>
                  </a:cubicBezTo>
                  <a:cubicBezTo>
                    <a:pt x="4459" y="8397"/>
                    <a:pt x="4321" y="8519"/>
                    <a:pt x="4390" y="8550"/>
                  </a:cubicBezTo>
                  <a:lnTo>
                    <a:pt x="4351" y="8580"/>
                  </a:lnTo>
                  <a:cubicBezTo>
                    <a:pt x="4351" y="8657"/>
                    <a:pt x="4512" y="8542"/>
                    <a:pt x="4520" y="8588"/>
                  </a:cubicBezTo>
                  <a:cubicBezTo>
                    <a:pt x="4597" y="8573"/>
                    <a:pt x="4666" y="8557"/>
                    <a:pt x="4712" y="8580"/>
                  </a:cubicBezTo>
                  <a:cubicBezTo>
                    <a:pt x="4727" y="8573"/>
                    <a:pt x="4765" y="8580"/>
                    <a:pt x="4788" y="8573"/>
                  </a:cubicBezTo>
                  <a:cubicBezTo>
                    <a:pt x="4842" y="8626"/>
                    <a:pt x="4980" y="8435"/>
                    <a:pt x="5049" y="8404"/>
                  </a:cubicBezTo>
                  <a:cubicBezTo>
                    <a:pt x="5079" y="8366"/>
                    <a:pt x="5095" y="8328"/>
                    <a:pt x="5148" y="8282"/>
                  </a:cubicBezTo>
                  <a:cubicBezTo>
                    <a:pt x="5156" y="8289"/>
                    <a:pt x="5171" y="8282"/>
                    <a:pt x="5171" y="8266"/>
                  </a:cubicBezTo>
                  <a:cubicBezTo>
                    <a:pt x="5248" y="8236"/>
                    <a:pt x="5263" y="8243"/>
                    <a:pt x="5286" y="8205"/>
                  </a:cubicBezTo>
                  <a:cubicBezTo>
                    <a:pt x="5232" y="8190"/>
                    <a:pt x="5248" y="8128"/>
                    <a:pt x="5324" y="8052"/>
                  </a:cubicBezTo>
                  <a:cubicBezTo>
                    <a:pt x="5324" y="8052"/>
                    <a:pt x="5355" y="8044"/>
                    <a:pt x="5355" y="8052"/>
                  </a:cubicBezTo>
                  <a:cubicBezTo>
                    <a:pt x="5386" y="8044"/>
                    <a:pt x="5386" y="8036"/>
                    <a:pt x="5386" y="8021"/>
                  </a:cubicBezTo>
                  <a:cubicBezTo>
                    <a:pt x="5386" y="8013"/>
                    <a:pt x="5386" y="8013"/>
                    <a:pt x="5401" y="7998"/>
                  </a:cubicBezTo>
                  <a:cubicBezTo>
                    <a:pt x="5401" y="8006"/>
                    <a:pt x="5393" y="8013"/>
                    <a:pt x="5393" y="8021"/>
                  </a:cubicBezTo>
                  <a:cubicBezTo>
                    <a:pt x="5378" y="8052"/>
                    <a:pt x="5340" y="8090"/>
                    <a:pt x="5324" y="8121"/>
                  </a:cubicBezTo>
                  <a:cubicBezTo>
                    <a:pt x="5355" y="8098"/>
                    <a:pt x="5355" y="8113"/>
                    <a:pt x="5386" y="8090"/>
                  </a:cubicBezTo>
                  <a:cubicBezTo>
                    <a:pt x="5386" y="8075"/>
                    <a:pt x="5386" y="8059"/>
                    <a:pt x="5401" y="8044"/>
                  </a:cubicBezTo>
                  <a:cubicBezTo>
                    <a:pt x="5401" y="8013"/>
                    <a:pt x="5424" y="8013"/>
                    <a:pt x="5424" y="7983"/>
                  </a:cubicBezTo>
                  <a:cubicBezTo>
                    <a:pt x="5401" y="7998"/>
                    <a:pt x="5378" y="7983"/>
                    <a:pt x="5393" y="7967"/>
                  </a:cubicBezTo>
                  <a:cubicBezTo>
                    <a:pt x="5401" y="7998"/>
                    <a:pt x="5424" y="7937"/>
                    <a:pt x="5439" y="7945"/>
                  </a:cubicBezTo>
                  <a:cubicBezTo>
                    <a:pt x="5432" y="7899"/>
                    <a:pt x="5462" y="7868"/>
                    <a:pt x="5439" y="7860"/>
                  </a:cubicBezTo>
                  <a:cubicBezTo>
                    <a:pt x="5470" y="7860"/>
                    <a:pt x="5493" y="7860"/>
                    <a:pt x="5539" y="7830"/>
                  </a:cubicBezTo>
                  <a:cubicBezTo>
                    <a:pt x="5531" y="7830"/>
                    <a:pt x="5554" y="7814"/>
                    <a:pt x="5570" y="7807"/>
                  </a:cubicBezTo>
                  <a:cubicBezTo>
                    <a:pt x="5554" y="7753"/>
                    <a:pt x="5608" y="7699"/>
                    <a:pt x="5623" y="7638"/>
                  </a:cubicBezTo>
                  <a:cubicBezTo>
                    <a:pt x="5631" y="7615"/>
                    <a:pt x="5631" y="7600"/>
                    <a:pt x="5631" y="7584"/>
                  </a:cubicBezTo>
                  <a:cubicBezTo>
                    <a:pt x="5700" y="7561"/>
                    <a:pt x="5692" y="7615"/>
                    <a:pt x="5730" y="7638"/>
                  </a:cubicBezTo>
                  <a:cubicBezTo>
                    <a:pt x="5769" y="7623"/>
                    <a:pt x="5784" y="7623"/>
                    <a:pt x="5845" y="7584"/>
                  </a:cubicBezTo>
                  <a:cubicBezTo>
                    <a:pt x="5815" y="7554"/>
                    <a:pt x="5861" y="7447"/>
                    <a:pt x="5776" y="7439"/>
                  </a:cubicBezTo>
                  <a:cubicBezTo>
                    <a:pt x="5822" y="7370"/>
                    <a:pt x="5692" y="7385"/>
                    <a:pt x="5684" y="7324"/>
                  </a:cubicBezTo>
                  <a:cubicBezTo>
                    <a:pt x="5684" y="7293"/>
                    <a:pt x="5654" y="7270"/>
                    <a:pt x="5577" y="7293"/>
                  </a:cubicBezTo>
                  <a:cubicBezTo>
                    <a:pt x="5547" y="7240"/>
                    <a:pt x="5493" y="7209"/>
                    <a:pt x="5439" y="7140"/>
                  </a:cubicBezTo>
                  <a:cubicBezTo>
                    <a:pt x="5455" y="7132"/>
                    <a:pt x="5470" y="7125"/>
                    <a:pt x="5478" y="7125"/>
                  </a:cubicBezTo>
                  <a:cubicBezTo>
                    <a:pt x="5424" y="7125"/>
                    <a:pt x="5424" y="7063"/>
                    <a:pt x="5386" y="7063"/>
                  </a:cubicBezTo>
                  <a:cubicBezTo>
                    <a:pt x="5416" y="7132"/>
                    <a:pt x="5424" y="7209"/>
                    <a:pt x="5462" y="7278"/>
                  </a:cubicBezTo>
                  <a:lnTo>
                    <a:pt x="5432" y="7309"/>
                  </a:lnTo>
                  <a:cubicBezTo>
                    <a:pt x="5393" y="7278"/>
                    <a:pt x="5363" y="7278"/>
                    <a:pt x="5347" y="7278"/>
                  </a:cubicBezTo>
                  <a:cubicBezTo>
                    <a:pt x="5317" y="7278"/>
                    <a:pt x="5309" y="7278"/>
                    <a:pt x="5309" y="7270"/>
                  </a:cubicBezTo>
                  <a:lnTo>
                    <a:pt x="5324" y="7247"/>
                  </a:lnTo>
                  <a:cubicBezTo>
                    <a:pt x="5324" y="7247"/>
                    <a:pt x="5347" y="7209"/>
                    <a:pt x="5340" y="7201"/>
                  </a:cubicBezTo>
                  <a:cubicBezTo>
                    <a:pt x="5240" y="7247"/>
                    <a:pt x="5317" y="7163"/>
                    <a:pt x="5286" y="7140"/>
                  </a:cubicBezTo>
                  <a:cubicBezTo>
                    <a:pt x="5271" y="7155"/>
                    <a:pt x="5271" y="7140"/>
                    <a:pt x="5263" y="7140"/>
                  </a:cubicBezTo>
                  <a:cubicBezTo>
                    <a:pt x="5232" y="7163"/>
                    <a:pt x="5225" y="7171"/>
                    <a:pt x="5209" y="7171"/>
                  </a:cubicBezTo>
                  <a:cubicBezTo>
                    <a:pt x="5209" y="7178"/>
                    <a:pt x="5202" y="7194"/>
                    <a:pt x="5186" y="7201"/>
                  </a:cubicBezTo>
                  <a:cubicBezTo>
                    <a:pt x="5095" y="7217"/>
                    <a:pt x="5125" y="7171"/>
                    <a:pt x="5095" y="7132"/>
                  </a:cubicBezTo>
                  <a:cubicBezTo>
                    <a:pt x="5110" y="7125"/>
                    <a:pt x="5118" y="7117"/>
                    <a:pt x="5125" y="7117"/>
                  </a:cubicBezTo>
                  <a:cubicBezTo>
                    <a:pt x="5118" y="7117"/>
                    <a:pt x="5079" y="7102"/>
                    <a:pt x="5118" y="7079"/>
                  </a:cubicBezTo>
                  <a:cubicBezTo>
                    <a:pt x="5156" y="7079"/>
                    <a:pt x="5125" y="7079"/>
                    <a:pt x="5125" y="7094"/>
                  </a:cubicBezTo>
                  <a:cubicBezTo>
                    <a:pt x="5156" y="7086"/>
                    <a:pt x="5171" y="7063"/>
                    <a:pt x="5186" y="7048"/>
                  </a:cubicBezTo>
                  <a:cubicBezTo>
                    <a:pt x="5225" y="7041"/>
                    <a:pt x="5271" y="7002"/>
                    <a:pt x="5286" y="7018"/>
                  </a:cubicBezTo>
                  <a:cubicBezTo>
                    <a:pt x="5286" y="7010"/>
                    <a:pt x="5286" y="7002"/>
                    <a:pt x="5301" y="6987"/>
                  </a:cubicBezTo>
                  <a:lnTo>
                    <a:pt x="5324" y="6987"/>
                  </a:lnTo>
                  <a:cubicBezTo>
                    <a:pt x="5340" y="6987"/>
                    <a:pt x="5347" y="6987"/>
                    <a:pt x="5355" y="6979"/>
                  </a:cubicBezTo>
                  <a:cubicBezTo>
                    <a:pt x="5340" y="6972"/>
                    <a:pt x="5340" y="6949"/>
                    <a:pt x="5347" y="6926"/>
                  </a:cubicBezTo>
                  <a:cubicBezTo>
                    <a:pt x="5301" y="6941"/>
                    <a:pt x="5301" y="6910"/>
                    <a:pt x="5301" y="6903"/>
                  </a:cubicBezTo>
                  <a:lnTo>
                    <a:pt x="5317" y="6903"/>
                  </a:lnTo>
                  <a:cubicBezTo>
                    <a:pt x="5340" y="6903"/>
                    <a:pt x="5347" y="6903"/>
                    <a:pt x="5340" y="6926"/>
                  </a:cubicBezTo>
                  <a:cubicBezTo>
                    <a:pt x="5378" y="6895"/>
                    <a:pt x="5355" y="6933"/>
                    <a:pt x="5393" y="6903"/>
                  </a:cubicBezTo>
                  <a:cubicBezTo>
                    <a:pt x="5393" y="6887"/>
                    <a:pt x="5309" y="6903"/>
                    <a:pt x="5309" y="6872"/>
                  </a:cubicBezTo>
                  <a:cubicBezTo>
                    <a:pt x="5309" y="6864"/>
                    <a:pt x="5317" y="6857"/>
                    <a:pt x="5340" y="6849"/>
                  </a:cubicBezTo>
                  <a:cubicBezTo>
                    <a:pt x="5340" y="6895"/>
                    <a:pt x="5401" y="6864"/>
                    <a:pt x="5432" y="6872"/>
                  </a:cubicBezTo>
                  <a:cubicBezTo>
                    <a:pt x="5501" y="6834"/>
                    <a:pt x="5516" y="6818"/>
                    <a:pt x="5531" y="6811"/>
                  </a:cubicBezTo>
                  <a:lnTo>
                    <a:pt x="5508" y="6818"/>
                  </a:lnTo>
                  <a:cubicBezTo>
                    <a:pt x="5501" y="6818"/>
                    <a:pt x="5508" y="6811"/>
                    <a:pt x="5508" y="6795"/>
                  </a:cubicBezTo>
                  <a:cubicBezTo>
                    <a:pt x="5516" y="6795"/>
                    <a:pt x="5531" y="6795"/>
                    <a:pt x="5531" y="6788"/>
                  </a:cubicBezTo>
                  <a:cubicBezTo>
                    <a:pt x="5539" y="6772"/>
                    <a:pt x="5539" y="6757"/>
                    <a:pt x="5554" y="6734"/>
                  </a:cubicBezTo>
                  <a:cubicBezTo>
                    <a:pt x="5531" y="6703"/>
                    <a:pt x="5554" y="6619"/>
                    <a:pt x="5508" y="6619"/>
                  </a:cubicBezTo>
                  <a:cubicBezTo>
                    <a:pt x="5501" y="6634"/>
                    <a:pt x="5531" y="6657"/>
                    <a:pt x="5478" y="6696"/>
                  </a:cubicBezTo>
                  <a:cubicBezTo>
                    <a:pt x="5424" y="6719"/>
                    <a:pt x="5493" y="6657"/>
                    <a:pt x="5439" y="6680"/>
                  </a:cubicBezTo>
                  <a:cubicBezTo>
                    <a:pt x="5432" y="6711"/>
                    <a:pt x="5462" y="6703"/>
                    <a:pt x="5432" y="6719"/>
                  </a:cubicBezTo>
                  <a:cubicBezTo>
                    <a:pt x="5424" y="6719"/>
                    <a:pt x="5401" y="6734"/>
                    <a:pt x="5401" y="6734"/>
                  </a:cubicBezTo>
                  <a:cubicBezTo>
                    <a:pt x="5401" y="6719"/>
                    <a:pt x="5401" y="6711"/>
                    <a:pt x="5416" y="6703"/>
                  </a:cubicBezTo>
                  <a:cubicBezTo>
                    <a:pt x="5424" y="6680"/>
                    <a:pt x="5432" y="6673"/>
                    <a:pt x="5455" y="6665"/>
                  </a:cubicBezTo>
                  <a:cubicBezTo>
                    <a:pt x="5439" y="6665"/>
                    <a:pt x="5478" y="6634"/>
                    <a:pt x="5439" y="6657"/>
                  </a:cubicBezTo>
                  <a:cubicBezTo>
                    <a:pt x="5432" y="6665"/>
                    <a:pt x="5416" y="6680"/>
                    <a:pt x="5401" y="6680"/>
                  </a:cubicBezTo>
                  <a:cubicBezTo>
                    <a:pt x="5401" y="6703"/>
                    <a:pt x="5401" y="6711"/>
                    <a:pt x="5386" y="6734"/>
                  </a:cubicBezTo>
                  <a:cubicBezTo>
                    <a:pt x="5340" y="6757"/>
                    <a:pt x="5324" y="6757"/>
                    <a:pt x="5324" y="6749"/>
                  </a:cubicBezTo>
                  <a:cubicBezTo>
                    <a:pt x="5317" y="6749"/>
                    <a:pt x="5317" y="6734"/>
                    <a:pt x="5301" y="6719"/>
                  </a:cubicBezTo>
                  <a:cubicBezTo>
                    <a:pt x="5286" y="6711"/>
                    <a:pt x="5278" y="6711"/>
                    <a:pt x="5248" y="6719"/>
                  </a:cubicBezTo>
                  <a:cubicBezTo>
                    <a:pt x="5271" y="6703"/>
                    <a:pt x="5278" y="6665"/>
                    <a:pt x="5248" y="6673"/>
                  </a:cubicBezTo>
                  <a:cubicBezTo>
                    <a:pt x="5263" y="6680"/>
                    <a:pt x="5240" y="6696"/>
                    <a:pt x="5225" y="6703"/>
                  </a:cubicBezTo>
                  <a:cubicBezTo>
                    <a:pt x="5225" y="6680"/>
                    <a:pt x="5232" y="6665"/>
                    <a:pt x="5225" y="6657"/>
                  </a:cubicBezTo>
                  <a:lnTo>
                    <a:pt x="5225" y="6627"/>
                  </a:lnTo>
                  <a:cubicBezTo>
                    <a:pt x="5225" y="6596"/>
                    <a:pt x="5209" y="6566"/>
                    <a:pt x="5202" y="6543"/>
                  </a:cubicBezTo>
                  <a:cubicBezTo>
                    <a:pt x="5240" y="6543"/>
                    <a:pt x="5232" y="6543"/>
                    <a:pt x="5248" y="6550"/>
                  </a:cubicBezTo>
                  <a:cubicBezTo>
                    <a:pt x="5271" y="6527"/>
                    <a:pt x="5271" y="6512"/>
                    <a:pt x="5286" y="6489"/>
                  </a:cubicBezTo>
                  <a:cubicBezTo>
                    <a:pt x="5317" y="6489"/>
                    <a:pt x="5347" y="6489"/>
                    <a:pt x="5378" y="6474"/>
                  </a:cubicBezTo>
                  <a:cubicBezTo>
                    <a:pt x="5393" y="6489"/>
                    <a:pt x="5439" y="6481"/>
                    <a:pt x="5432" y="6520"/>
                  </a:cubicBezTo>
                  <a:cubicBezTo>
                    <a:pt x="5470" y="6481"/>
                    <a:pt x="5439" y="6481"/>
                    <a:pt x="5424" y="6474"/>
                  </a:cubicBezTo>
                  <a:lnTo>
                    <a:pt x="5439" y="6451"/>
                  </a:lnTo>
                  <a:cubicBezTo>
                    <a:pt x="5508" y="6435"/>
                    <a:pt x="5547" y="6405"/>
                    <a:pt x="5631" y="6351"/>
                  </a:cubicBezTo>
                  <a:cubicBezTo>
                    <a:pt x="5730" y="6397"/>
                    <a:pt x="5631" y="6527"/>
                    <a:pt x="5738" y="6581"/>
                  </a:cubicBezTo>
                  <a:cubicBezTo>
                    <a:pt x="5738" y="6604"/>
                    <a:pt x="5700" y="6673"/>
                    <a:pt x="5738" y="6703"/>
                  </a:cubicBezTo>
                  <a:cubicBezTo>
                    <a:pt x="5723" y="6719"/>
                    <a:pt x="5723" y="6719"/>
                    <a:pt x="5692" y="6742"/>
                  </a:cubicBezTo>
                  <a:cubicBezTo>
                    <a:pt x="5738" y="6757"/>
                    <a:pt x="5723" y="6811"/>
                    <a:pt x="5700" y="6857"/>
                  </a:cubicBezTo>
                  <a:cubicBezTo>
                    <a:pt x="5769" y="6818"/>
                    <a:pt x="5692" y="6903"/>
                    <a:pt x="5738" y="6895"/>
                  </a:cubicBezTo>
                  <a:cubicBezTo>
                    <a:pt x="5730" y="6903"/>
                    <a:pt x="5723" y="6910"/>
                    <a:pt x="5707" y="6910"/>
                  </a:cubicBezTo>
                  <a:cubicBezTo>
                    <a:pt x="5746" y="6910"/>
                    <a:pt x="5738" y="6933"/>
                    <a:pt x="5730" y="6949"/>
                  </a:cubicBezTo>
                  <a:cubicBezTo>
                    <a:pt x="5723" y="6979"/>
                    <a:pt x="5700" y="7010"/>
                    <a:pt x="5730" y="7010"/>
                  </a:cubicBezTo>
                  <a:cubicBezTo>
                    <a:pt x="5730" y="7002"/>
                    <a:pt x="5746" y="6987"/>
                    <a:pt x="5761" y="6987"/>
                  </a:cubicBezTo>
                  <a:cubicBezTo>
                    <a:pt x="5769" y="6987"/>
                    <a:pt x="5784" y="6979"/>
                    <a:pt x="5776" y="6964"/>
                  </a:cubicBezTo>
                  <a:cubicBezTo>
                    <a:pt x="5769" y="6964"/>
                    <a:pt x="5761" y="6972"/>
                    <a:pt x="5761" y="6979"/>
                  </a:cubicBezTo>
                  <a:cubicBezTo>
                    <a:pt x="5799" y="6941"/>
                    <a:pt x="5776" y="6926"/>
                    <a:pt x="5822" y="6887"/>
                  </a:cubicBezTo>
                  <a:cubicBezTo>
                    <a:pt x="5746" y="6895"/>
                    <a:pt x="5799" y="6849"/>
                    <a:pt x="5784" y="6818"/>
                  </a:cubicBezTo>
                  <a:cubicBezTo>
                    <a:pt x="5807" y="6795"/>
                    <a:pt x="5861" y="6757"/>
                    <a:pt x="5822" y="6757"/>
                  </a:cubicBezTo>
                  <a:cubicBezTo>
                    <a:pt x="5845" y="6772"/>
                    <a:pt x="5784" y="6780"/>
                    <a:pt x="5769" y="6788"/>
                  </a:cubicBezTo>
                  <a:cubicBezTo>
                    <a:pt x="5761" y="6772"/>
                    <a:pt x="5776" y="6734"/>
                    <a:pt x="5776" y="6703"/>
                  </a:cubicBezTo>
                  <a:cubicBezTo>
                    <a:pt x="5838" y="6673"/>
                    <a:pt x="5815" y="6680"/>
                    <a:pt x="5807" y="6711"/>
                  </a:cubicBezTo>
                  <a:cubicBezTo>
                    <a:pt x="5845" y="6680"/>
                    <a:pt x="5838" y="6696"/>
                    <a:pt x="5876" y="6673"/>
                  </a:cubicBezTo>
                  <a:cubicBezTo>
                    <a:pt x="5876" y="6642"/>
                    <a:pt x="5845" y="6665"/>
                    <a:pt x="5822" y="6665"/>
                  </a:cubicBezTo>
                  <a:cubicBezTo>
                    <a:pt x="5899" y="6627"/>
                    <a:pt x="5822" y="6604"/>
                    <a:pt x="5861" y="6566"/>
                  </a:cubicBezTo>
                  <a:cubicBezTo>
                    <a:pt x="5845" y="6589"/>
                    <a:pt x="5822" y="6589"/>
                    <a:pt x="5822" y="6581"/>
                  </a:cubicBezTo>
                  <a:cubicBezTo>
                    <a:pt x="5838" y="6566"/>
                    <a:pt x="5845" y="6581"/>
                    <a:pt x="5853" y="6558"/>
                  </a:cubicBezTo>
                  <a:cubicBezTo>
                    <a:pt x="5807" y="6489"/>
                    <a:pt x="5738" y="6443"/>
                    <a:pt x="5730" y="6359"/>
                  </a:cubicBezTo>
                  <a:cubicBezTo>
                    <a:pt x="5684" y="6359"/>
                    <a:pt x="5615" y="6313"/>
                    <a:pt x="5730" y="6251"/>
                  </a:cubicBezTo>
                  <a:cubicBezTo>
                    <a:pt x="5746" y="6137"/>
                    <a:pt x="5661" y="6083"/>
                    <a:pt x="5646" y="5983"/>
                  </a:cubicBezTo>
                  <a:cubicBezTo>
                    <a:pt x="5577" y="5983"/>
                    <a:pt x="5570" y="5937"/>
                    <a:pt x="5577" y="5899"/>
                  </a:cubicBezTo>
                  <a:cubicBezTo>
                    <a:pt x="5577" y="5907"/>
                    <a:pt x="5547" y="5907"/>
                    <a:pt x="5554" y="5891"/>
                  </a:cubicBezTo>
                  <a:lnTo>
                    <a:pt x="5577" y="5868"/>
                  </a:lnTo>
                  <a:cubicBezTo>
                    <a:pt x="5615" y="5853"/>
                    <a:pt x="5646" y="5868"/>
                    <a:pt x="5654" y="5876"/>
                  </a:cubicBezTo>
                  <a:cubicBezTo>
                    <a:pt x="5669" y="5861"/>
                    <a:pt x="5684" y="5861"/>
                    <a:pt x="5700" y="5853"/>
                  </a:cubicBezTo>
                  <a:cubicBezTo>
                    <a:pt x="5723" y="5853"/>
                    <a:pt x="5738" y="5838"/>
                    <a:pt x="5761" y="5838"/>
                  </a:cubicBezTo>
                  <a:cubicBezTo>
                    <a:pt x="5807" y="5861"/>
                    <a:pt x="5822" y="5899"/>
                    <a:pt x="5876" y="5914"/>
                  </a:cubicBezTo>
                  <a:cubicBezTo>
                    <a:pt x="5876" y="5930"/>
                    <a:pt x="5845" y="5945"/>
                    <a:pt x="5853" y="5953"/>
                  </a:cubicBezTo>
                  <a:cubicBezTo>
                    <a:pt x="5899" y="5945"/>
                    <a:pt x="5845" y="6006"/>
                    <a:pt x="5861" y="6014"/>
                  </a:cubicBezTo>
                  <a:cubicBezTo>
                    <a:pt x="5876" y="6022"/>
                    <a:pt x="5930" y="6006"/>
                    <a:pt x="5930" y="6014"/>
                  </a:cubicBezTo>
                  <a:cubicBezTo>
                    <a:pt x="5937" y="6022"/>
                    <a:pt x="5899" y="6060"/>
                    <a:pt x="5899" y="6068"/>
                  </a:cubicBezTo>
                  <a:cubicBezTo>
                    <a:pt x="5899" y="6068"/>
                    <a:pt x="5930" y="6068"/>
                    <a:pt x="5930" y="6083"/>
                  </a:cubicBezTo>
                  <a:lnTo>
                    <a:pt x="5914" y="6091"/>
                  </a:lnTo>
                  <a:cubicBezTo>
                    <a:pt x="5922" y="6098"/>
                    <a:pt x="5953" y="6091"/>
                    <a:pt x="5960" y="6098"/>
                  </a:cubicBezTo>
                  <a:lnTo>
                    <a:pt x="5930" y="6121"/>
                  </a:lnTo>
                  <a:cubicBezTo>
                    <a:pt x="5922" y="6144"/>
                    <a:pt x="5976" y="6129"/>
                    <a:pt x="5999" y="6137"/>
                  </a:cubicBezTo>
                  <a:cubicBezTo>
                    <a:pt x="5968" y="6167"/>
                    <a:pt x="5953" y="6160"/>
                    <a:pt x="5953" y="6175"/>
                  </a:cubicBezTo>
                  <a:cubicBezTo>
                    <a:pt x="5991" y="6160"/>
                    <a:pt x="5991" y="6175"/>
                    <a:pt x="6014" y="6167"/>
                  </a:cubicBezTo>
                  <a:cubicBezTo>
                    <a:pt x="5960" y="6205"/>
                    <a:pt x="6037" y="6205"/>
                    <a:pt x="5976" y="6236"/>
                  </a:cubicBezTo>
                  <a:cubicBezTo>
                    <a:pt x="6006" y="6244"/>
                    <a:pt x="6052" y="6282"/>
                    <a:pt x="6067" y="6297"/>
                  </a:cubicBezTo>
                  <a:cubicBezTo>
                    <a:pt x="6067" y="6290"/>
                    <a:pt x="6083" y="6282"/>
                    <a:pt x="6090" y="6274"/>
                  </a:cubicBezTo>
                  <a:cubicBezTo>
                    <a:pt x="6106" y="6297"/>
                    <a:pt x="6113" y="6313"/>
                    <a:pt x="6144" y="6313"/>
                  </a:cubicBezTo>
                  <a:cubicBezTo>
                    <a:pt x="6129" y="6320"/>
                    <a:pt x="6129" y="6320"/>
                    <a:pt x="6121" y="6320"/>
                  </a:cubicBezTo>
                  <a:cubicBezTo>
                    <a:pt x="6121" y="6328"/>
                    <a:pt x="6129" y="6328"/>
                    <a:pt x="6129" y="6336"/>
                  </a:cubicBezTo>
                  <a:cubicBezTo>
                    <a:pt x="6159" y="6374"/>
                    <a:pt x="6167" y="6397"/>
                    <a:pt x="6167" y="6412"/>
                  </a:cubicBezTo>
                  <a:cubicBezTo>
                    <a:pt x="6190" y="6412"/>
                    <a:pt x="6205" y="6405"/>
                    <a:pt x="6221" y="6405"/>
                  </a:cubicBezTo>
                  <a:cubicBezTo>
                    <a:pt x="6198" y="6435"/>
                    <a:pt x="6205" y="6428"/>
                    <a:pt x="6236" y="6412"/>
                  </a:cubicBezTo>
                  <a:cubicBezTo>
                    <a:pt x="6221" y="6435"/>
                    <a:pt x="6182" y="6451"/>
                    <a:pt x="6198" y="6451"/>
                  </a:cubicBezTo>
                  <a:cubicBezTo>
                    <a:pt x="6221" y="6428"/>
                    <a:pt x="6236" y="6451"/>
                    <a:pt x="6259" y="6451"/>
                  </a:cubicBezTo>
                  <a:cubicBezTo>
                    <a:pt x="6236" y="6466"/>
                    <a:pt x="6244" y="6474"/>
                    <a:pt x="6221" y="6481"/>
                  </a:cubicBezTo>
                  <a:cubicBezTo>
                    <a:pt x="6190" y="6504"/>
                    <a:pt x="6198" y="6481"/>
                    <a:pt x="6182" y="6489"/>
                  </a:cubicBezTo>
                  <a:cubicBezTo>
                    <a:pt x="6190" y="6520"/>
                    <a:pt x="6228" y="6489"/>
                    <a:pt x="6274" y="6466"/>
                  </a:cubicBezTo>
                  <a:cubicBezTo>
                    <a:pt x="6282" y="6443"/>
                    <a:pt x="6274" y="6435"/>
                    <a:pt x="6282" y="6412"/>
                  </a:cubicBezTo>
                  <a:cubicBezTo>
                    <a:pt x="6236" y="6443"/>
                    <a:pt x="6236" y="6405"/>
                    <a:pt x="6244" y="6374"/>
                  </a:cubicBezTo>
                  <a:cubicBezTo>
                    <a:pt x="6259" y="6366"/>
                    <a:pt x="6244" y="6366"/>
                    <a:pt x="6244" y="6374"/>
                  </a:cubicBezTo>
                  <a:cubicBezTo>
                    <a:pt x="6320" y="6359"/>
                    <a:pt x="6305" y="6405"/>
                    <a:pt x="6305" y="6435"/>
                  </a:cubicBezTo>
                  <a:cubicBezTo>
                    <a:pt x="6336" y="6405"/>
                    <a:pt x="6343" y="6412"/>
                    <a:pt x="6374" y="6405"/>
                  </a:cubicBezTo>
                  <a:cubicBezTo>
                    <a:pt x="6374" y="6366"/>
                    <a:pt x="6343" y="6351"/>
                    <a:pt x="6343" y="6320"/>
                  </a:cubicBezTo>
                  <a:cubicBezTo>
                    <a:pt x="6320" y="6336"/>
                    <a:pt x="6305" y="6328"/>
                    <a:pt x="6297" y="6328"/>
                  </a:cubicBezTo>
                  <a:cubicBezTo>
                    <a:pt x="6305" y="6313"/>
                    <a:pt x="6320" y="6274"/>
                    <a:pt x="6305" y="6274"/>
                  </a:cubicBezTo>
                  <a:cubicBezTo>
                    <a:pt x="6305" y="6282"/>
                    <a:pt x="6282" y="6290"/>
                    <a:pt x="6274" y="6297"/>
                  </a:cubicBezTo>
                  <a:cubicBezTo>
                    <a:pt x="6305" y="6274"/>
                    <a:pt x="6297" y="6251"/>
                    <a:pt x="6297" y="6244"/>
                  </a:cubicBezTo>
                  <a:cubicBezTo>
                    <a:pt x="6297" y="6236"/>
                    <a:pt x="6282" y="6221"/>
                    <a:pt x="6282" y="6213"/>
                  </a:cubicBezTo>
                  <a:cubicBezTo>
                    <a:pt x="6282" y="6236"/>
                    <a:pt x="6297" y="6221"/>
                    <a:pt x="6305" y="6221"/>
                  </a:cubicBezTo>
                  <a:cubicBezTo>
                    <a:pt x="6313" y="6221"/>
                    <a:pt x="6320" y="6213"/>
                    <a:pt x="6336" y="6221"/>
                  </a:cubicBezTo>
                  <a:cubicBezTo>
                    <a:pt x="6336" y="6198"/>
                    <a:pt x="6343" y="6182"/>
                    <a:pt x="6305" y="6198"/>
                  </a:cubicBezTo>
                  <a:lnTo>
                    <a:pt x="6336" y="6175"/>
                  </a:lnTo>
                  <a:cubicBezTo>
                    <a:pt x="6282" y="6160"/>
                    <a:pt x="6320" y="6068"/>
                    <a:pt x="6267" y="6045"/>
                  </a:cubicBezTo>
                  <a:cubicBezTo>
                    <a:pt x="6274" y="6029"/>
                    <a:pt x="6297" y="6022"/>
                    <a:pt x="6297" y="6022"/>
                  </a:cubicBezTo>
                  <a:cubicBezTo>
                    <a:pt x="6236" y="6006"/>
                    <a:pt x="6274" y="5914"/>
                    <a:pt x="6228" y="5914"/>
                  </a:cubicBezTo>
                  <a:cubicBezTo>
                    <a:pt x="6267" y="5891"/>
                    <a:pt x="6282" y="5899"/>
                    <a:pt x="6267" y="5930"/>
                  </a:cubicBezTo>
                  <a:cubicBezTo>
                    <a:pt x="6343" y="5876"/>
                    <a:pt x="6267" y="5899"/>
                    <a:pt x="6259" y="5891"/>
                  </a:cubicBezTo>
                  <a:lnTo>
                    <a:pt x="6274" y="5876"/>
                  </a:lnTo>
                  <a:cubicBezTo>
                    <a:pt x="6259" y="5868"/>
                    <a:pt x="6198" y="5891"/>
                    <a:pt x="6190" y="5876"/>
                  </a:cubicBezTo>
                  <a:cubicBezTo>
                    <a:pt x="6167" y="5861"/>
                    <a:pt x="6228" y="5822"/>
                    <a:pt x="6198" y="5815"/>
                  </a:cubicBezTo>
                  <a:cubicBezTo>
                    <a:pt x="6152" y="5838"/>
                    <a:pt x="6182" y="5784"/>
                    <a:pt x="6152" y="5792"/>
                  </a:cubicBezTo>
                  <a:cubicBezTo>
                    <a:pt x="6167" y="5830"/>
                    <a:pt x="6075" y="5776"/>
                    <a:pt x="6152" y="5738"/>
                  </a:cubicBezTo>
                  <a:cubicBezTo>
                    <a:pt x="6152" y="5753"/>
                    <a:pt x="6182" y="5738"/>
                    <a:pt x="6190" y="5738"/>
                  </a:cubicBezTo>
                  <a:cubicBezTo>
                    <a:pt x="6182" y="5715"/>
                    <a:pt x="6198" y="5715"/>
                    <a:pt x="6236" y="5700"/>
                  </a:cubicBezTo>
                  <a:cubicBezTo>
                    <a:pt x="6221" y="5685"/>
                    <a:pt x="6244" y="5669"/>
                    <a:pt x="6244" y="5662"/>
                  </a:cubicBezTo>
                  <a:cubicBezTo>
                    <a:pt x="6221" y="5677"/>
                    <a:pt x="6228" y="5685"/>
                    <a:pt x="6205" y="5708"/>
                  </a:cubicBezTo>
                  <a:cubicBezTo>
                    <a:pt x="6198" y="5685"/>
                    <a:pt x="6259" y="5646"/>
                    <a:pt x="6198" y="5669"/>
                  </a:cubicBezTo>
                  <a:cubicBezTo>
                    <a:pt x="6221" y="5662"/>
                    <a:pt x="6228" y="5646"/>
                    <a:pt x="6236" y="5639"/>
                  </a:cubicBezTo>
                  <a:cubicBezTo>
                    <a:pt x="6297" y="5685"/>
                    <a:pt x="6320" y="5700"/>
                    <a:pt x="6305" y="5776"/>
                  </a:cubicBezTo>
                  <a:cubicBezTo>
                    <a:pt x="6351" y="5784"/>
                    <a:pt x="6305" y="5861"/>
                    <a:pt x="6382" y="5861"/>
                  </a:cubicBezTo>
                  <a:cubicBezTo>
                    <a:pt x="6359" y="5868"/>
                    <a:pt x="6382" y="5876"/>
                    <a:pt x="6351" y="5891"/>
                  </a:cubicBezTo>
                  <a:cubicBezTo>
                    <a:pt x="6412" y="5914"/>
                    <a:pt x="6320" y="6022"/>
                    <a:pt x="6420" y="6014"/>
                  </a:cubicBezTo>
                  <a:cubicBezTo>
                    <a:pt x="6420" y="6006"/>
                    <a:pt x="6397" y="5991"/>
                    <a:pt x="6428" y="5976"/>
                  </a:cubicBezTo>
                  <a:cubicBezTo>
                    <a:pt x="6428" y="5983"/>
                    <a:pt x="6497" y="6014"/>
                    <a:pt x="6412" y="6052"/>
                  </a:cubicBezTo>
                  <a:cubicBezTo>
                    <a:pt x="6420" y="6052"/>
                    <a:pt x="6428" y="6060"/>
                    <a:pt x="6435" y="6083"/>
                  </a:cubicBezTo>
                  <a:cubicBezTo>
                    <a:pt x="6489" y="6060"/>
                    <a:pt x="6428" y="6060"/>
                    <a:pt x="6458" y="6045"/>
                  </a:cubicBezTo>
                  <a:cubicBezTo>
                    <a:pt x="6466" y="6052"/>
                    <a:pt x="6504" y="6083"/>
                    <a:pt x="6458" y="6129"/>
                  </a:cubicBezTo>
                  <a:cubicBezTo>
                    <a:pt x="6497" y="6182"/>
                    <a:pt x="6535" y="6236"/>
                    <a:pt x="6504" y="6313"/>
                  </a:cubicBezTo>
                  <a:cubicBezTo>
                    <a:pt x="6565" y="6282"/>
                    <a:pt x="6489" y="6336"/>
                    <a:pt x="6497" y="6336"/>
                  </a:cubicBezTo>
                  <a:cubicBezTo>
                    <a:pt x="6512" y="6336"/>
                    <a:pt x="6542" y="6313"/>
                    <a:pt x="6550" y="6313"/>
                  </a:cubicBezTo>
                  <a:cubicBezTo>
                    <a:pt x="6581" y="6320"/>
                    <a:pt x="6550" y="6336"/>
                    <a:pt x="6542" y="6351"/>
                  </a:cubicBezTo>
                  <a:cubicBezTo>
                    <a:pt x="6581" y="6328"/>
                    <a:pt x="6581" y="6359"/>
                    <a:pt x="6581" y="6366"/>
                  </a:cubicBezTo>
                  <a:cubicBezTo>
                    <a:pt x="6504" y="6412"/>
                    <a:pt x="6573" y="6412"/>
                    <a:pt x="6581" y="6428"/>
                  </a:cubicBezTo>
                  <a:cubicBezTo>
                    <a:pt x="6588" y="6443"/>
                    <a:pt x="6588" y="6474"/>
                    <a:pt x="6604" y="6504"/>
                  </a:cubicBezTo>
                  <a:cubicBezTo>
                    <a:pt x="6604" y="6512"/>
                    <a:pt x="6611" y="6520"/>
                    <a:pt x="6611" y="6527"/>
                  </a:cubicBezTo>
                  <a:cubicBezTo>
                    <a:pt x="6619" y="6566"/>
                    <a:pt x="6627" y="6596"/>
                    <a:pt x="6650" y="6619"/>
                  </a:cubicBezTo>
                  <a:cubicBezTo>
                    <a:pt x="6734" y="6749"/>
                    <a:pt x="6726" y="6734"/>
                    <a:pt x="6726" y="6719"/>
                  </a:cubicBezTo>
                  <a:close/>
                  <a:moveTo>
                    <a:pt x="6083" y="3708"/>
                  </a:moveTo>
                  <a:cubicBezTo>
                    <a:pt x="6106" y="3708"/>
                    <a:pt x="6106" y="3708"/>
                    <a:pt x="6106" y="3716"/>
                  </a:cubicBezTo>
                  <a:cubicBezTo>
                    <a:pt x="6106" y="3716"/>
                    <a:pt x="6098" y="3723"/>
                    <a:pt x="6098" y="3731"/>
                  </a:cubicBezTo>
                  <a:cubicBezTo>
                    <a:pt x="6060" y="3746"/>
                    <a:pt x="6075" y="3723"/>
                    <a:pt x="6083" y="3708"/>
                  </a:cubicBezTo>
                  <a:close/>
                  <a:moveTo>
                    <a:pt x="6098" y="3785"/>
                  </a:moveTo>
                  <a:cubicBezTo>
                    <a:pt x="6106" y="3754"/>
                    <a:pt x="6106" y="3754"/>
                    <a:pt x="6121" y="3754"/>
                  </a:cubicBezTo>
                  <a:cubicBezTo>
                    <a:pt x="6113" y="3762"/>
                    <a:pt x="6121" y="3769"/>
                    <a:pt x="6121" y="3785"/>
                  </a:cubicBezTo>
                  <a:cubicBezTo>
                    <a:pt x="6113" y="3785"/>
                    <a:pt x="6106" y="3792"/>
                    <a:pt x="6106" y="3792"/>
                  </a:cubicBezTo>
                  <a:cubicBezTo>
                    <a:pt x="6075" y="3808"/>
                    <a:pt x="6067" y="3800"/>
                    <a:pt x="6067" y="3792"/>
                  </a:cubicBezTo>
                  <a:cubicBezTo>
                    <a:pt x="6075" y="3792"/>
                    <a:pt x="6083" y="3785"/>
                    <a:pt x="6098" y="3785"/>
                  </a:cubicBezTo>
                  <a:close/>
                  <a:moveTo>
                    <a:pt x="5079" y="1731"/>
                  </a:moveTo>
                  <a:cubicBezTo>
                    <a:pt x="5049" y="1739"/>
                    <a:pt x="5072" y="1716"/>
                    <a:pt x="5072" y="1716"/>
                  </a:cubicBezTo>
                  <a:cubicBezTo>
                    <a:pt x="5118" y="1701"/>
                    <a:pt x="5087" y="1724"/>
                    <a:pt x="5079" y="1731"/>
                  </a:cubicBezTo>
                  <a:close/>
                  <a:moveTo>
                    <a:pt x="5301" y="2367"/>
                  </a:moveTo>
                  <a:cubicBezTo>
                    <a:pt x="5301" y="2352"/>
                    <a:pt x="5294" y="2344"/>
                    <a:pt x="5271" y="2344"/>
                  </a:cubicBezTo>
                  <a:cubicBezTo>
                    <a:pt x="5271" y="2337"/>
                    <a:pt x="5294" y="2337"/>
                    <a:pt x="5294" y="2329"/>
                  </a:cubicBezTo>
                  <a:cubicBezTo>
                    <a:pt x="5301" y="2329"/>
                    <a:pt x="5317" y="2344"/>
                    <a:pt x="5340" y="2352"/>
                  </a:cubicBezTo>
                  <a:cubicBezTo>
                    <a:pt x="5332" y="2352"/>
                    <a:pt x="5317" y="2352"/>
                    <a:pt x="5301" y="2367"/>
                  </a:cubicBezTo>
                  <a:close/>
                  <a:moveTo>
                    <a:pt x="5301" y="2796"/>
                  </a:moveTo>
                  <a:cubicBezTo>
                    <a:pt x="5263" y="2812"/>
                    <a:pt x="5263" y="2766"/>
                    <a:pt x="5301" y="2766"/>
                  </a:cubicBezTo>
                  <a:cubicBezTo>
                    <a:pt x="5278" y="2773"/>
                    <a:pt x="5317" y="2773"/>
                    <a:pt x="5301" y="2796"/>
                  </a:cubicBezTo>
                  <a:close/>
                  <a:moveTo>
                    <a:pt x="2321" y="2390"/>
                  </a:moveTo>
                  <a:cubicBezTo>
                    <a:pt x="2291" y="2398"/>
                    <a:pt x="2291" y="2375"/>
                    <a:pt x="2306" y="2367"/>
                  </a:cubicBezTo>
                  <a:cubicBezTo>
                    <a:pt x="2352" y="2352"/>
                    <a:pt x="2321" y="2390"/>
                    <a:pt x="2321" y="2390"/>
                  </a:cubicBezTo>
                  <a:close/>
                  <a:moveTo>
                    <a:pt x="621" y="6680"/>
                  </a:moveTo>
                  <a:cubicBezTo>
                    <a:pt x="644" y="6680"/>
                    <a:pt x="644" y="6696"/>
                    <a:pt x="644" y="6711"/>
                  </a:cubicBezTo>
                  <a:cubicBezTo>
                    <a:pt x="598" y="6719"/>
                    <a:pt x="636" y="6696"/>
                    <a:pt x="621" y="6680"/>
                  </a:cubicBezTo>
                  <a:close/>
                  <a:moveTo>
                    <a:pt x="621" y="6734"/>
                  </a:moveTo>
                  <a:cubicBezTo>
                    <a:pt x="636" y="6734"/>
                    <a:pt x="644" y="6734"/>
                    <a:pt x="644" y="6749"/>
                  </a:cubicBezTo>
                  <a:cubicBezTo>
                    <a:pt x="621" y="6757"/>
                    <a:pt x="590" y="6757"/>
                    <a:pt x="621" y="6734"/>
                  </a:cubicBezTo>
                  <a:close/>
                  <a:moveTo>
                    <a:pt x="605" y="6941"/>
                  </a:moveTo>
                  <a:cubicBezTo>
                    <a:pt x="590" y="6941"/>
                    <a:pt x="590" y="6933"/>
                    <a:pt x="598" y="6910"/>
                  </a:cubicBezTo>
                  <a:cubicBezTo>
                    <a:pt x="636" y="6895"/>
                    <a:pt x="667" y="6910"/>
                    <a:pt x="605" y="6941"/>
                  </a:cubicBezTo>
                  <a:close/>
                  <a:moveTo>
                    <a:pt x="1050" y="7447"/>
                  </a:moveTo>
                  <a:cubicBezTo>
                    <a:pt x="1057" y="7447"/>
                    <a:pt x="1057" y="7462"/>
                    <a:pt x="1057" y="7470"/>
                  </a:cubicBezTo>
                  <a:cubicBezTo>
                    <a:pt x="1050" y="7462"/>
                    <a:pt x="1027" y="7462"/>
                    <a:pt x="1050" y="7447"/>
                  </a:cubicBezTo>
                  <a:close/>
                  <a:moveTo>
                    <a:pt x="559" y="7661"/>
                  </a:moveTo>
                  <a:cubicBezTo>
                    <a:pt x="582" y="7661"/>
                    <a:pt x="605" y="7669"/>
                    <a:pt x="590" y="7692"/>
                  </a:cubicBezTo>
                  <a:cubicBezTo>
                    <a:pt x="559" y="7699"/>
                    <a:pt x="567" y="7661"/>
                    <a:pt x="559" y="7661"/>
                  </a:cubicBezTo>
                  <a:close/>
                  <a:moveTo>
                    <a:pt x="314" y="8052"/>
                  </a:moveTo>
                  <a:lnTo>
                    <a:pt x="299" y="8036"/>
                  </a:lnTo>
                  <a:cubicBezTo>
                    <a:pt x="337" y="7998"/>
                    <a:pt x="360" y="8021"/>
                    <a:pt x="314" y="8052"/>
                  </a:cubicBezTo>
                  <a:close/>
                  <a:moveTo>
                    <a:pt x="368" y="7975"/>
                  </a:moveTo>
                  <a:cubicBezTo>
                    <a:pt x="398" y="7967"/>
                    <a:pt x="414" y="7975"/>
                    <a:pt x="406" y="7998"/>
                  </a:cubicBezTo>
                  <a:cubicBezTo>
                    <a:pt x="383" y="7998"/>
                    <a:pt x="375" y="7983"/>
                    <a:pt x="368" y="7975"/>
                  </a:cubicBezTo>
                  <a:close/>
                  <a:moveTo>
                    <a:pt x="398" y="8113"/>
                  </a:moveTo>
                  <a:cubicBezTo>
                    <a:pt x="391" y="8082"/>
                    <a:pt x="414" y="8044"/>
                    <a:pt x="391" y="8036"/>
                  </a:cubicBezTo>
                  <a:cubicBezTo>
                    <a:pt x="398" y="8021"/>
                    <a:pt x="429" y="8006"/>
                    <a:pt x="406" y="7998"/>
                  </a:cubicBezTo>
                  <a:cubicBezTo>
                    <a:pt x="475" y="7998"/>
                    <a:pt x="437" y="8075"/>
                    <a:pt x="467" y="8090"/>
                  </a:cubicBezTo>
                  <a:cubicBezTo>
                    <a:pt x="452" y="8090"/>
                    <a:pt x="429" y="8098"/>
                    <a:pt x="398" y="8113"/>
                  </a:cubicBezTo>
                  <a:close/>
                  <a:moveTo>
                    <a:pt x="6236" y="4627"/>
                  </a:moveTo>
                  <a:cubicBezTo>
                    <a:pt x="6297" y="4612"/>
                    <a:pt x="6213" y="4643"/>
                    <a:pt x="6228" y="4650"/>
                  </a:cubicBezTo>
                  <a:cubicBezTo>
                    <a:pt x="6213" y="4650"/>
                    <a:pt x="6213" y="4650"/>
                    <a:pt x="6213" y="4643"/>
                  </a:cubicBezTo>
                  <a:cubicBezTo>
                    <a:pt x="6221" y="4635"/>
                    <a:pt x="6236" y="4635"/>
                    <a:pt x="6236" y="4627"/>
                  </a:cubicBezTo>
                  <a:close/>
                  <a:moveTo>
                    <a:pt x="6083" y="5432"/>
                  </a:moveTo>
                  <a:cubicBezTo>
                    <a:pt x="6022" y="5493"/>
                    <a:pt x="5968" y="5508"/>
                    <a:pt x="5960" y="5447"/>
                  </a:cubicBezTo>
                  <a:cubicBezTo>
                    <a:pt x="5953" y="5455"/>
                    <a:pt x="5953" y="5470"/>
                    <a:pt x="5953" y="5478"/>
                  </a:cubicBezTo>
                  <a:cubicBezTo>
                    <a:pt x="5922" y="5493"/>
                    <a:pt x="5930" y="5478"/>
                    <a:pt x="5922" y="5478"/>
                  </a:cubicBezTo>
                  <a:cubicBezTo>
                    <a:pt x="5930" y="5470"/>
                    <a:pt x="5945" y="5455"/>
                    <a:pt x="5953" y="5455"/>
                  </a:cubicBezTo>
                  <a:cubicBezTo>
                    <a:pt x="5922" y="5432"/>
                    <a:pt x="5922" y="5432"/>
                    <a:pt x="5891" y="5378"/>
                  </a:cubicBezTo>
                  <a:cubicBezTo>
                    <a:pt x="5930" y="5355"/>
                    <a:pt x="5884" y="5363"/>
                    <a:pt x="5922" y="5332"/>
                  </a:cubicBezTo>
                  <a:cubicBezTo>
                    <a:pt x="5907" y="5332"/>
                    <a:pt x="5907" y="5363"/>
                    <a:pt x="5876" y="5363"/>
                  </a:cubicBezTo>
                  <a:cubicBezTo>
                    <a:pt x="5876" y="5332"/>
                    <a:pt x="5907" y="5317"/>
                    <a:pt x="5876" y="5294"/>
                  </a:cubicBezTo>
                  <a:cubicBezTo>
                    <a:pt x="5845" y="5301"/>
                    <a:pt x="5907" y="5317"/>
                    <a:pt x="5853" y="5332"/>
                  </a:cubicBezTo>
                  <a:cubicBezTo>
                    <a:pt x="5868" y="5301"/>
                    <a:pt x="5845" y="5294"/>
                    <a:pt x="5815" y="5294"/>
                  </a:cubicBezTo>
                  <a:cubicBezTo>
                    <a:pt x="5845" y="5271"/>
                    <a:pt x="5868" y="5271"/>
                    <a:pt x="5876" y="5263"/>
                  </a:cubicBezTo>
                  <a:cubicBezTo>
                    <a:pt x="5876" y="5256"/>
                    <a:pt x="5853" y="5263"/>
                    <a:pt x="5830" y="5271"/>
                  </a:cubicBezTo>
                  <a:cubicBezTo>
                    <a:pt x="5807" y="5263"/>
                    <a:pt x="5838" y="5248"/>
                    <a:pt x="5853" y="5225"/>
                  </a:cubicBezTo>
                  <a:cubicBezTo>
                    <a:pt x="5953" y="5210"/>
                    <a:pt x="5891" y="5317"/>
                    <a:pt x="5960" y="5317"/>
                  </a:cubicBezTo>
                  <a:cubicBezTo>
                    <a:pt x="5953" y="5370"/>
                    <a:pt x="5976" y="5409"/>
                    <a:pt x="5991" y="5462"/>
                  </a:cubicBezTo>
                  <a:cubicBezTo>
                    <a:pt x="6006" y="5455"/>
                    <a:pt x="5991" y="5447"/>
                    <a:pt x="6006" y="5439"/>
                  </a:cubicBezTo>
                  <a:cubicBezTo>
                    <a:pt x="6037" y="5416"/>
                    <a:pt x="6037" y="5447"/>
                    <a:pt x="6006" y="5462"/>
                  </a:cubicBezTo>
                  <a:cubicBezTo>
                    <a:pt x="6029" y="5455"/>
                    <a:pt x="6037" y="5455"/>
                    <a:pt x="6083" y="5432"/>
                  </a:cubicBezTo>
                  <a:close/>
                  <a:moveTo>
                    <a:pt x="6045" y="5753"/>
                  </a:moveTo>
                  <a:cubicBezTo>
                    <a:pt x="6083" y="5761"/>
                    <a:pt x="6083" y="5830"/>
                    <a:pt x="6121" y="5861"/>
                  </a:cubicBezTo>
                  <a:cubicBezTo>
                    <a:pt x="6029" y="5876"/>
                    <a:pt x="6067" y="5799"/>
                    <a:pt x="6029" y="5776"/>
                  </a:cubicBezTo>
                  <a:cubicBezTo>
                    <a:pt x="6060" y="5776"/>
                    <a:pt x="6060" y="5761"/>
                    <a:pt x="6045" y="5753"/>
                  </a:cubicBezTo>
                  <a:close/>
                  <a:moveTo>
                    <a:pt x="6121" y="5753"/>
                  </a:moveTo>
                  <a:cubicBezTo>
                    <a:pt x="6190" y="5761"/>
                    <a:pt x="6152" y="5838"/>
                    <a:pt x="6221" y="5838"/>
                  </a:cubicBezTo>
                  <a:cubicBezTo>
                    <a:pt x="6190" y="5861"/>
                    <a:pt x="6182" y="5853"/>
                    <a:pt x="6159" y="5861"/>
                  </a:cubicBezTo>
                  <a:cubicBezTo>
                    <a:pt x="6159" y="5830"/>
                    <a:pt x="6152" y="5830"/>
                    <a:pt x="6152" y="5799"/>
                  </a:cubicBezTo>
                  <a:cubicBezTo>
                    <a:pt x="6113" y="5861"/>
                    <a:pt x="6098" y="5776"/>
                    <a:pt x="6121" y="5753"/>
                  </a:cubicBezTo>
                  <a:close/>
                  <a:moveTo>
                    <a:pt x="5508" y="5838"/>
                  </a:moveTo>
                  <a:cubicBezTo>
                    <a:pt x="5501" y="5838"/>
                    <a:pt x="5493" y="5845"/>
                    <a:pt x="5485" y="5845"/>
                  </a:cubicBezTo>
                  <a:cubicBezTo>
                    <a:pt x="5462" y="5861"/>
                    <a:pt x="5493" y="5868"/>
                    <a:pt x="5485" y="5876"/>
                  </a:cubicBezTo>
                  <a:cubicBezTo>
                    <a:pt x="5355" y="5876"/>
                    <a:pt x="5409" y="5784"/>
                    <a:pt x="5355" y="5708"/>
                  </a:cubicBezTo>
                  <a:cubicBezTo>
                    <a:pt x="5378" y="5700"/>
                    <a:pt x="5386" y="5685"/>
                    <a:pt x="5386" y="5685"/>
                  </a:cubicBezTo>
                  <a:cubicBezTo>
                    <a:pt x="5455" y="5708"/>
                    <a:pt x="5455" y="5792"/>
                    <a:pt x="5470" y="5838"/>
                  </a:cubicBezTo>
                  <a:cubicBezTo>
                    <a:pt x="5493" y="5838"/>
                    <a:pt x="5524" y="5807"/>
                    <a:pt x="5508" y="5799"/>
                  </a:cubicBezTo>
                  <a:cubicBezTo>
                    <a:pt x="5539" y="5792"/>
                    <a:pt x="5524" y="5822"/>
                    <a:pt x="5524" y="5830"/>
                  </a:cubicBezTo>
                  <a:close/>
                  <a:moveTo>
                    <a:pt x="5217" y="6221"/>
                  </a:moveTo>
                  <a:cubicBezTo>
                    <a:pt x="5194" y="6228"/>
                    <a:pt x="5194" y="6228"/>
                    <a:pt x="5186" y="6221"/>
                  </a:cubicBezTo>
                  <a:lnTo>
                    <a:pt x="5194" y="6244"/>
                  </a:lnTo>
                  <a:cubicBezTo>
                    <a:pt x="5186" y="6244"/>
                    <a:pt x="5179" y="6251"/>
                    <a:pt x="5179" y="6251"/>
                  </a:cubicBezTo>
                  <a:cubicBezTo>
                    <a:pt x="5156" y="6259"/>
                    <a:pt x="5164" y="6244"/>
                    <a:pt x="5148" y="6251"/>
                  </a:cubicBezTo>
                  <a:cubicBezTo>
                    <a:pt x="5148" y="6244"/>
                    <a:pt x="5164" y="6228"/>
                    <a:pt x="5186" y="6221"/>
                  </a:cubicBezTo>
                  <a:cubicBezTo>
                    <a:pt x="5179" y="6213"/>
                    <a:pt x="5194" y="6175"/>
                    <a:pt x="5164" y="6182"/>
                  </a:cubicBezTo>
                  <a:cubicBezTo>
                    <a:pt x="5164" y="6175"/>
                    <a:pt x="5186" y="6175"/>
                    <a:pt x="5186" y="6167"/>
                  </a:cubicBezTo>
                  <a:cubicBezTo>
                    <a:pt x="5240" y="6160"/>
                    <a:pt x="5202" y="6205"/>
                    <a:pt x="5217" y="6221"/>
                  </a:cubicBezTo>
                  <a:close/>
                  <a:moveTo>
                    <a:pt x="896" y="6742"/>
                  </a:moveTo>
                  <a:lnTo>
                    <a:pt x="873" y="6757"/>
                  </a:lnTo>
                  <a:cubicBezTo>
                    <a:pt x="850" y="6772"/>
                    <a:pt x="850" y="6757"/>
                    <a:pt x="835" y="6757"/>
                  </a:cubicBezTo>
                  <a:cubicBezTo>
                    <a:pt x="858" y="6749"/>
                    <a:pt x="835" y="6734"/>
                    <a:pt x="873" y="6734"/>
                  </a:cubicBezTo>
                  <a:cubicBezTo>
                    <a:pt x="873" y="6734"/>
                    <a:pt x="904" y="6719"/>
                    <a:pt x="896" y="6742"/>
                  </a:cubicBezTo>
                  <a:close/>
                  <a:moveTo>
                    <a:pt x="743" y="5761"/>
                  </a:moveTo>
                  <a:cubicBezTo>
                    <a:pt x="781" y="5746"/>
                    <a:pt x="766" y="5784"/>
                    <a:pt x="758" y="5792"/>
                  </a:cubicBezTo>
                  <a:cubicBezTo>
                    <a:pt x="743" y="5792"/>
                    <a:pt x="735" y="5784"/>
                    <a:pt x="743" y="5761"/>
                  </a:cubicBezTo>
                  <a:close/>
                  <a:moveTo>
                    <a:pt x="452" y="1571"/>
                  </a:moveTo>
                  <a:cubicBezTo>
                    <a:pt x="452" y="1540"/>
                    <a:pt x="437" y="1532"/>
                    <a:pt x="429" y="1509"/>
                  </a:cubicBezTo>
                  <a:cubicBezTo>
                    <a:pt x="444" y="1502"/>
                    <a:pt x="452" y="1540"/>
                    <a:pt x="467" y="1509"/>
                  </a:cubicBezTo>
                  <a:cubicBezTo>
                    <a:pt x="475" y="1525"/>
                    <a:pt x="483" y="1571"/>
                    <a:pt x="452" y="1571"/>
                  </a:cubicBezTo>
                  <a:close/>
                  <a:moveTo>
                    <a:pt x="467" y="1348"/>
                  </a:moveTo>
                  <a:cubicBezTo>
                    <a:pt x="483" y="1318"/>
                    <a:pt x="513" y="1387"/>
                    <a:pt x="475" y="1387"/>
                  </a:cubicBezTo>
                  <a:cubicBezTo>
                    <a:pt x="475" y="1379"/>
                    <a:pt x="483" y="1356"/>
                    <a:pt x="467" y="1348"/>
                  </a:cubicBezTo>
                  <a:close/>
                  <a:moveTo>
                    <a:pt x="2344" y="2720"/>
                  </a:moveTo>
                  <a:cubicBezTo>
                    <a:pt x="2398" y="2720"/>
                    <a:pt x="2398" y="2750"/>
                    <a:pt x="2398" y="2789"/>
                  </a:cubicBezTo>
                  <a:cubicBezTo>
                    <a:pt x="2398" y="2812"/>
                    <a:pt x="2398" y="2835"/>
                    <a:pt x="2406" y="2850"/>
                  </a:cubicBezTo>
                  <a:cubicBezTo>
                    <a:pt x="2413" y="2881"/>
                    <a:pt x="2475" y="2881"/>
                    <a:pt x="2452" y="2919"/>
                  </a:cubicBezTo>
                  <a:cubicBezTo>
                    <a:pt x="2406" y="2942"/>
                    <a:pt x="2444" y="2904"/>
                    <a:pt x="2406" y="2904"/>
                  </a:cubicBezTo>
                  <a:cubicBezTo>
                    <a:pt x="2398" y="2911"/>
                    <a:pt x="2413" y="2911"/>
                    <a:pt x="2406" y="2927"/>
                  </a:cubicBezTo>
                  <a:cubicBezTo>
                    <a:pt x="2528" y="2942"/>
                    <a:pt x="2475" y="3057"/>
                    <a:pt x="2505" y="3118"/>
                  </a:cubicBezTo>
                  <a:cubicBezTo>
                    <a:pt x="2513" y="3141"/>
                    <a:pt x="2520" y="3156"/>
                    <a:pt x="2543" y="3179"/>
                  </a:cubicBezTo>
                  <a:cubicBezTo>
                    <a:pt x="2559" y="3210"/>
                    <a:pt x="2574" y="3218"/>
                    <a:pt x="2582" y="3225"/>
                  </a:cubicBezTo>
                  <a:cubicBezTo>
                    <a:pt x="2589" y="3233"/>
                    <a:pt x="2589" y="3248"/>
                    <a:pt x="2589" y="3256"/>
                  </a:cubicBezTo>
                  <a:lnTo>
                    <a:pt x="2559" y="3287"/>
                  </a:lnTo>
                  <a:cubicBezTo>
                    <a:pt x="2597" y="3287"/>
                    <a:pt x="2559" y="3325"/>
                    <a:pt x="2582" y="3340"/>
                  </a:cubicBezTo>
                  <a:cubicBezTo>
                    <a:pt x="2543" y="3356"/>
                    <a:pt x="2551" y="3340"/>
                    <a:pt x="2559" y="3371"/>
                  </a:cubicBezTo>
                  <a:cubicBezTo>
                    <a:pt x="2536" y="3371"/>
                    <a:pt x="2536" y="3379"/>
                    <a:pt x="2505" y="3386"/>
                  </a:cubicBezTo>
                  <a:cubicBezTo>
                    <a:pt x="2497" y="3379"/>
                    <a:pt x="2520" y="3371"/>
                    <a:pt x="2536" y="3356"/>
                  </a:cubicBezTo>
                  <a:cubicBezTo>
                    <a:pt x="2513" y="3356"/>
                    <a:pt x="2497" y="3348"/>
                    <a:pt x="2475" y="3356"/>
                  </a:cubicBezTo>
                  <a:lnTo>
                    <a:pt x="2513" y="3317"/>
                  </a:lnTo>
                  <a:cubicBezTo>
                    <a:pt x="2505" y="3310"/>
                    <a:pt x="2482" y="3317"/>
                    <a:pt x="2475" y="3310"/>
                  </a:cubicBezTo>
                  <a:cubicBezTo>
                    <a:pt x="2436" y="3340"/>
                    <a:pt x="2482" y="3356"/>
                    <a:pt x="2429" y="3386"/>
                  </a:cubicBezTo>
                  <a:cubicBezTo>
                    <a:pt x="2475" y="3409"/>
                    <a:pt x="2559" y="3371"/>
                    <a:pt x="2589" y="3409"/>
                  </a:cubicBezTo>
                  <a:cubicBezTo>
                    <a:pt x="2612" y="3402"/>
                    <a:pt x="2612" y="3402"/>
                    <a:pt x="2612" y="3386"/>
                  </a:cubicBezTo>
                  <a:cubicBezTo>
                    <a:pt x="2612" y="3386"/>
                    <a:pt x="2620" y="3379"/>
                    <a:pt x="2620" y="3371"/>
                  </a:cubicBezTo>
                  <a:cubicBezTo>
                    <a:pt x="2689" y="3386"/>
                    <a:pt x="2628" y="3448"/>
                    <a:pt x="2689" y="3448"/>
                  </a:cubicBezTo>
                  <a:cubicBezTo>
                    <a:pt x="2674" y="3455"/>
                    <a:pt x="2674" y="3471"/>
                    <a:pt x="2658" y="3471"/>
                  </a:cubicBezTo>
                  <a:cubicBezTo>
                    <a:pt x="2674" y="3493"/>
                    <a:pt x="2712" y="3501"/>
                    <a:pt x="2689" y="3509"/>
                  </a:cubicBezTo>
                  <a:cubicBezTo>
                    <a:pt x="2674" y="3578"/>
                    <a:pt x="2773" y="3608"/>
                    <a:pt x="2727" y="3654"/>
                  </a:cubicBezTo>
                  <a:cubicBezTo>
                    <a:pt x="2750" y="3654"/>
                    <a:pt x="2773" y="3677"/>
                    <a:pt x="2773" y="3685"/>
                  </a:cubicBezTo>
                  <a:cubicBezTo>
                    <a:pt x="2781" y="3700"/>
                    <a:pt x="2781" y="3723"/>
                    <a:pt x="2773" y="3739"/>
                  </a:cubicBezTo>
                  <a:lnTo>
                    <a:pt x="2789" y="3739"/>
                  </a:lnTo>
                  <a:cubicBezTo>
                    <a:pt x="2819" y="3739"/>
                    <a:pt x="2827" y="3754"/>
                    <a:pt x="2842" y="3762"/>
                  </a:cubicBezTo>
                  <a:cubicBezTo>
                    <a:pt x="2850" y="3769"/>
                    <a:pt x="2850" y="3777"/>
                    <a:pt x="2850" y="3792"/>
                  </a:cubicBezTo>
                  <a:lnTo>
                    <a:pt x="2850" y="3831"/>
                  </a:lnTo>
                  <a:lnTo>
                    <a:pt x="2819" y="3884"/>
                  </a:lnTo>
                  <a:cubicBezTo>
                    <a:pt x="2842" y="3915"/>
                    <a:pt x="2858" y="3907"/>
                    <a:pt x="2865" y="3945"/>
                  </a:cubicBezTo>
                  <a:cubicBezTo>
                    <a:pt x="2865" y="3930"/>
                    <a:pt x="2888" y="3915"/>
                    <a:pt x="2888" y="3907"/>
                  </a:cubicBezTo>
                  <a:cubicBezTo>
                    <a:pt x="2927" y="3884"/>
                    <a:pt x="2927" y="3907"/>
                    <a:pt x="2934" y="3930"/>
                  </a:cubicBezTo>
                  <a:cubicBezTo>
                    <a:pt x="2919" y="3961"/>
                    <a:pt x="2957" y="3991"/>
                    <a:pt x="2980" y="4022"/>
                  </a:cubicBezTo>
                  <a:cubicBezTo>
                    <a:pt x="2995" y="4037"/>
                    <a:pt x="3003" y="4045"/>
                    <a:pt x="2995" y="4068"/>
                  </a:cubicBezTo>
                  <a:cubicBezTo>
                    <a:pt x="2995" y="4076"/>
                    <a:pt x="2995" y="4083"/>
                    <a:pt x="2980" y="4099"/>
                  </a:cubicBezTo>
                  <a:cubicBezTo>
                    <a:pt x="2980" y="4106"/>
                    <a:pt x="2972" y="4106"/>
                    <a:pt x="2965" y="4114"/>
                  </a:cubicBezTo>
                  <a:lnTo>
                    <a:pt x="2934" y="4145"/>
                  </a:lnTo>
                  <a:cubicBezTo>
                    <a:pt x="2927" y="4122"/>
                    <a:pt x="2927" y="4114"/>
                    <a:pt x="2896" y="4106"/>
                  </a:cubicBezTo>
                  <a:cubicBezTo>
                    <a:pt x="2919" y="4106"/>
                    <a:pt x="2881" y="4183"/>
                    <a:pt x="2957" y="4160"/>
                  </a:cubicBezTo>
                  <a:cubicBezTo>
                    <a:pt x="2965" y="4175"/>
                    <a:pt x="2942" y="4191"/>
                    <a:pt x="2927" y="4198"/>
                  </a:cubicBezTo>
                  <a:cubicBezTo>
                    <a:pt x="2896" y="4214"/>
                    <a:pt x="2881" y="4221"/>
                    <a:pt x="2881" y="4198"/>
                  </a:cubicBezTo>
                  <a:cubicBezTo>
                    <a:pt x="2850" y="4214"/>
                    <a:pt x="2888" y="4221"/>
                    <a:pt x="2850" y="4229"/>
                  </a:cubicBezTo>
                  <a:cubicBezTo>
                    <a:pt x="2842" y="4198"/>
                    <a:pt x="2858" y="4175"/>
                    <a:pt x="2850" y="4145"/>
                  </a:cubicBezTo>
                  <a:cubicBezTo>
                    <a:pt x="2827" y="4160"/>
                    <a:pt x="2827" y="4183"/>
                    <a:pt x="2827" y="4221"/>
                  </a:cubicBezTo>
                  <a:cubicBezTo>
                    <a:pt x="2750" y="4175"/>
                    <a:pt x="2727" y="4137"/>
                    <a:pt x="2735" y="4045"/>
                  </a:cubicBezTo>
                  <a:cubicBezTo>
                    <a:pt x="2689" y="4068"/>
                    <a:pt x="2704" y="4083"/>
                    <a:pt x="2666" y="4106"/>
                  </a:cubicBezTo>
                  <a:cubicBezTo>
                    <a:pt x="2674" y="4045"/>
                    <a:pt x="2597" y="4037"/>
                    <a:pt x="2612" y="3991"/>
                  </a:cubicBezTo>
                  <a:lnTo>
                    <a:pt x="2635" y="3984"/>
                  </a:lnTo>
                  <a:lnTo>
                    <a:pt x="2612" y="3984"/>
                  </a:lnTo>
                  <a:cubicBezTo>
                    <a:pt x="2597" y="3968"/>
                    <a:pt x="2582" y="3961"/>
                    <a:pt x="2589" y="3945"/>
                  </a:cubicBezTo>
                  <a:cubicBezTo>
                    <a:pt x="2620" y="3930"/>
                    <a:pt x="2620" y="3945"/>
                    <a:pt x="2620" y="3961"/>
                  </a:cubicBezTo>
                  <a:cubicBezTo>
                    <a:pt x="2666" y="3930"/>
                    <a:pt x="2597" y="3915"/>
                    <a:pt x="2559" y="3907"/>
                  </a:cubicBezTo>
                  <a:cubicBezTo>
                    <a:pt x="2543" y="3892"/>
                    <a:pt x="2597" y="3884"/>
                    <a:pt x="2589" y="3877"/>
                  </a:cubicBezTo>
                  <a:cubicBezTo>
                    <a:pt x="2559" y="3869"/>
                    <a:pt x="2520" y="3762"/>
                    <a:pt x="2559" y="3731"/>
                  </a:cubicBezTo>
                  <a:cubicBezTo>
                    <a:pt x="2543" y="3723"/>
                    <a:pt x="2536" y="3723"/>
                    <a:pt x="2505" y="3739"/>
                  </a:cubicBezTo>
                  <a:cubicBezTo>
                    <a:pt x="2482" y="3731"/>
                    <a:pt x="2505" y="3716"/>
                    <a:pt x="2536" y="3700"/>
                  </a:cubicBezTo>
                  <a:cubicBezTo>
                    <a:pt x="2467" y="3700"/>
                    <a:pt x="2505" y="3662"/>
                    <a:pt x="2520" y="3624"/>
                  </a:cubicBezTo>
                  <a:cubicBezTo>
                    <a:pt x="2513" y="3608"/>
                    <a:pt x="2482" y="3654"/>
                    <a:pt x="2482" y="3639"/>
                  </a:cubicBezTo>
                  <a:cubicBezTo>
                    <a:pt x="2475" y="3624"/>
                    <a:pt x="2497" y="3624"/>
                    <a:pt x="2505" y="3624"/>
                  </a:cubicBezTo>
                  <a:cubicBezTo>
                    <a:pt x="2505" y="3608"/>
                    <a:pt x="2459" y="3624"/>
                    <a:pt x="2467" y="3601"/>
                  </a:cubicBezTo>
                  <a:cubicBezTo>
                    <a:pt x="2497" y="3601"/>
                    <a:pt x="2520" y="3585"/>
                    <a:pt x="2574" y="3570"/>
                  </a:cubicBezTo>
                  <a:cubicBezTo>
                    <a:pt x="2559" y="3562"/>
                    <a:pt x="2520" y="3578"/>
                    <a:pt x="2505" y="3585"/>
                  </a:cubicBezTo>
                  <a:cubicBezTo>
                    <a:pt x="2482" y="3570"/>
                    <a:pt x="2536" y="3562"/>
                    <a:pt x="2520" y="3539"/>
                  </a:cubicBezTo>
                  <a:cubicBezTo>
                    <a:pt x="2505" y="3547"/>
                    <a:pt x="2475" y="3562"/>
                    <a:pt x="2459" y="3562"/>
                  </a:cubicBezTo>
                  <a:cubicBezTo>
                    <a:pt x="2475" y="3547"/>
                    <a:pt x="2482" y="3539"/>
                    <a:pt x="2505" y="3539"/>
                  </a:cubicBezTo>
                  <a:cubicBezTo>
                    <a:pt x="2467" y="3532"/>
                    <a:pt x="2497" y="3509"/>
                    <a:pt x="2505" y="3486"/>
                  </a:cubicBezTo>
                  <a:cubicBezTo>
                    <a:pt x="2475" y="3493"/>
                    <a:pt x="2436" y="3493"/>
                    <a:pt x="2398" y="3524"/>
                  </a:cubicBezTo>
                  <a:lnTo>
                    <a:pt x="2429" y="3463"/>
                  </a:lnTo>
                  <a:cubicBezTo>
                    <a:pt x="2459" y="3455"/>
                    <a:pt x="2444" y="3471"/>
                    <a:pt x="2459" y="3486"/>
                  </a:cubicBezTo>
                  <a:cubicBezTo>
                    <a:pt x="2459" y="3493"/>
                    <a:pt x="2497" y="3463"/>
                    <a:pt x="2505" y="3455"/>
                  </a:cubicBezTo>
                  <a:cubicBezTo>
                    <a:pt x="2497" y="3455"/>
                    <a:pt x="2482" y="3463"/>
                    <a:pt x="2475" y="3455"/>
                  </a:cubicBezTo>
                  <a:cubicBezTo>
                    <a:pt x="2475" y="3448"/>
                    <a:pt x="2482" y="3425"/>
                    <a:pt x="2475" y="3417"/>
                  </a:cubicBezTo>
                  <a:cubicBezTo>
                    <a:pt x="2497" y="3394"/>
                    <a:pt x="2482" y="3417"/>
                    <a:pt x="2520" y="3394"/>
                  </a:cubicBezTo>
                  <a:cubicBezTo>
                    <a:pt x="2482" y="3379"/>
                    <a:pt x="2406" y="3425"/>
                    <a:pt x="2406" y="3386"/>
                  </a:cubicBezTo>
                  <a:cubicBezTo>
                    <a:pt x="2398" y="3386"/>
                    <a:pt x="2390" y="3394"/>
                    <a:pt x="2390" y="3409"/>
                  </a:cubicBezTo>
                  <a:cubicBezTo>
                    <a:pt x="2283" y="3386"/>
                    <a:pt x="2398" y="3264"/>
                    <a:pt x="2314" y="3241"/>
                  </a:cubicBezTo>
                  <a:cubicBezTo>
                    <a:pt x="2329" y="3218"/>
                    <a:pt x="2352" y="3225"/>
                    <a:pt x="2314" y="3218"/>
                  </a:cubicBezTo>
                  <a:cubicBezTo>
                    <a:pt x="2360" y="3195"/>
                    <a:pt x="2383" y="3195"/>
                    <a:pt x="2398" y="3202"/>
                  </a:cubicBezTo>
                  <a:lnTo>
                    <a:pt x="2421" y="3202"/>
                  </a:lnTo>
                  <a:cubicBezTo>
                    <a:pt x="2444" y="3179"/>
                    <a:pt x="2444" y="3179"/>
                    <a:pt x="2459" y="3179"/>
                  </a:cubicBezTo>
                  <a:cubicBezTo>
                    <a:pt x="2467" y="3156"/>
                    <a:pt x="2459" y="3156"/>
                    <a:pt x="2444" y="3164"/>
                  </a:cubicBezTo>
                  <a:cubicBezTo>
                    <a:pt x="2436" y="3179"/>
                    <a:pt x="2421" y="3187"/>
                    <a:pt x="2398" y="3187"/>
                  </a:cubicBezTo>
                  <a:cubicBezTo>
                    <a:pt x="2390" y="3156"/>
                    <a:pt x="2360" y="3149"/>
                    <a:pt x="2390" y="3118"/>
                  </a:cubicBezTo>
                  <a:lnTo>
                    <a:pt x="2367" y="3126"/>
                  </a:lnTo>
                  <a:cubicBezTo>
                    <a:pt x="2344" y="3126"/>
                    <a:pt x="2390" y="3110"/>
                    <a:pt x="2390" y="3087"/>
                  </a:cubicBezTo>
                  <a:cubicBezTo>
                    <a:pt x="2367" y="3087"/>
                    <a:pt x="2367" y="3103"/>
                    <a:pt x="2367" y="3110"/>
                  </a:cubicBezTo>
                  <a:cubicBezTo>
                    <a:pt x="2352" y="3110"/>
                    <a:pt x="2352" y="3110"/>
                    <a:pt x="2352" y="3103"/>
                  </a:cubicBezTo>
                  <a:cubicBezTo>
                    <a:pt x="2329" y="3103"/>
                    <a:pt x="2329" y="3103"/>
                    <a:pt x="2329" y="3095"/>
                  </a:cubicBezTo>
                  <a:cubicBezTo>
                    <a:pt x="2344" y="3064"/>
                    <a:pt x="2352" y="3034"/>
                    <a:pt x="2321" y="3041"/>
                  </a:cubicBezTo>
                  <a:cubicBezTo>
                    <a:pt x="2329" y="3034"/>
                    <a:pt x="2329" y="3026"/>
                    <a:pt x="2329" y="3019"/>
                  </a:cubicBezTo>
                  <a:cubicBezTo>
                    <a:pt x="2344" y="2988"/>
                    <a:pt x="2344" y="2973"/>
                    <a:pt x="2352" y="2965"/>
                  </a:cubicBezTo>
                  <a:lnTo>
                    <a:pt x="2352" y="2927"/>
                  </a:lnTo>
                  <a:lnTo>
                    <a:pt x="2352" y="2911"/>
                  </a:lnTo>
                  <a:cubicBezTo>
                    <a:pt x="2352" y="2881"/>
                    <a:pt x="2352" y="2850"/>
                    <a:pt x="2344" y="2819"/>
                  </a:cubicBezTo>
                  <a:lnTo>
                    <a:pt x="2383" y="2812"/>
                  </a:lnTo>
                  <a:cubicBezTo>
                    <a:pt x="2352" y="2796"/>
                    <a:pt x="2344" y="2766"/>
                    <a:pt x="2344" y="2743"/>
                  </a:cubicBezTo>
                  <a:close/>
                  <a:moveTo>
                    <a:pt x="2888" y="4252"/>
                  </a:moveTo>
                  <a:cubicBezTo>
                    <a:pt x="2934" y="4229"/>
                    <a:pt x="2934" y="4260"/>
                    <a:pt x="2942" y="4283"/>
                  </a:cubicBezTo>
                  <a:cubicBezTo>
                    <a:pt x="2888" y="4306"/>
                    <a:pt x="2888" y="4267"/>
                    <a:pt x="2888" y="4252"/>
                  </a:cubicBezTo>
                  <a:close/>
                  <a:moveTo>
                    <a:pt x="2957" y="3915"/>
                  </a:moveTo>
                  <a:cubicBezTo>
                    <a:pt x="3011" y="3938"/>
                    <a:pt x="3018" y="3953"/>
                    <a:pt x="3049" y="3984"/>
                  </a:cubicBezTo>
                  <a:cubicBezTo>
                    <a:pt x="3034" y="3991"/>
                    <a:pt x="3041" y="3961"/>
                    <a:pt x="3003" y="3984"/>
                  </a:cubicBezTo>
                  <a:cubicBezTo>
                    <a:pt x="3003" y="3953"/>
                    <a:pt x="2965" y="3945"/>
                    <a:pt x="2957" y="3915"/>
                  </a:cubicBezTo>
                  <a:close/>
                  <a:moveTo>
                    <a:pt x="2995" y="4283"/>
                  </a:moveTo>
                  <a:cubicBezTo>
                    <a:pt x="3011" y="4267"/>
                    <a:pt x="3018" y="4283"/>
                    <a:pt x="3018" y="4283"/>
                  </a:cubicBezTo>
                  <a:cubicBezTo>
                    <a:pt x="3026" y="4298"/>
                    <a:pt x="3011" y="4336"/>
                    <a:pt x="3011" y="4290"/>
                  </a:cubicBezTo>
                  <a:cubicBezTo>
                    <a:pt x="2995" y="4290"/>
                    <a:pt x="2995" y="4283"/>
                    <a:pt x="2995" y="4283"/>
                  </a:cubicBezTo>
                  <a:close/>
                  <a:moveTo>
                    <a:pt x="2597" y="3348"/>
                  </a:moveTo>
                  <a:lnTo>
                    <a:pt x="2589" y="3333"/>
                  </a:lnTo>
                  <a:cubicBezTo>
                    <a:pt x="2620" y="3325"/>
                    <a:pt x="2628" y="3333"/>
                    <a:pt x="2628" y="3340"/>
                  </a:cubicBezTo>
                  <a:close/>
                  <a:moveTo>
                    <a:pt x="2467" y="3578"/>
                  </a:moveTo>
                  <a:cubicBezTo>
                    <a:pt x="2436" y="3578"/>
                    <a:pt x="2436" y="3570"/>
                    <a:pt x="2475" y="3539"/>
                  </a:cubicBezTo>
                  <a:cubicBezTo>
                    <a:pt x="2497" y="3562"/>
                    <a:pt x="2467" y="3570"/>
                    <a:pt x="2467" y="3578"/>
                  </a:cubicBezTo>
                  <a:close/>
                  <a:moveTo>
                    <a:pt x="2459" y="3455"/>
                  </a:moveTo>
                  <a:cubicBezTo>
                    <a:pt x="2467" y="3455"/>
                    <a:pt x="2467" y="3455"/>
                    <a:pt x="2475" y="3463"/>
                  </a:cubicBezTo>
                  <a:cubicBezTo>
                    <a:pt x="2436" y="3478"/>
                    <a:pt x="2444" y="3486"/>
                    <a:pt x="2421" y="3493"/>
                  </a:cubicBezTo>
                  <a:cubicBezTo>
                    <a:pt x="2406" y="3478"/>
                    <a:pt x="2436" y="3463"/>
                    <a:pt x="2459" y="3455"/>
                  </a:cubicBezTo>
                  <a:close/>
                  <a:moveTo>
                    <a:pt x="2383" y="3463"/>
                  </a:moveTo>
                  <a:cubicBezTo>
                    <a:pt x="2390" y="3448"/>
                    <a:pt x="2429" y="3448"/>
                    <a:pt x="2459" y="3440"/>
                  </a:cubicBezTo>
                  <a:cubicBezTo>
                    <a:pt x="2459" y="3448"/>
                    <a:pt x="2398" y="3463"/>
                    <a:pt x="2383" y="3463"/>
                  </a:cubicBezTo>
                  <a:close/>
                  <a:moveTo>
                    <a:pt x="1103" y="7623"/>
                  </a:moveTo>
                  <a:cubicBezTo>
                    <a:pt x="1134" y="7623"/>
                    <a:pt x="1149" y="7661"/>
                    <a:pt x="1096" y="7676"/>
                  </a:cubicBezTo>
                  <a:cubicBezTo>
                    <a:pt x="1119" y="7653"/>
                    <a:pt x="1119" y="7638"/>
                    <a:pt x="1103" y="7623"/>
                  </a:cubicBezTo>
                  <a:close/>
                  <a:moveTo>
                    <a:pt x="1027" y="8044"/>
                  </a:moveTo>
                  <a:cubicBezTo>
                    <a:pt x="1050" y="8013"/>
                    <a:pt x="1019" y="8021"/>
                    <a:pt x="1011" y="8013"/>
                  </a:cubicBezTo>
                  <a:cubicBezTo>
                    <a:pt x="1050" y="7983"/>
                    <a:pt x="1057" y="8013"/>
                    <a:pt x="1065" y="8036"/>
                  </a:cubicBezTo>
                  <a:cubicBezTo>
                    <a:pt x="1057" y="8044"/>
                    <a:pt x="1050" y="8036"/>
                    <a:pt x="1027" y="8044"/>
                  </a:cubicBezTo>
                  <a:close/>
                  <a:moveTo>
                    <a:pt x="5271" y="3486"/>
                  </a:moveTo>
                  <a:cubicBezTo>
                    <a:pt x="5301" y="3455"/>
                    <a:pt x="5309" y="3463"/>
                    <a:pt x="5317" y="3478"/>
                  </a:cubicBezTo>
                  <a:cubicBezTo>
                    <a:pt x="5309" y="3478"/>
                    <a:pt x="5294" y="3478"/>
                    <a:pt x="5271" y="3486"/>
                  </a:cubicBezTo>
                  <a:close/>
                  <a:moveTo>
                    <a:pt x="5891" y="4306"/>
                  </a:moveTo>
                  <a:lnTo>
                    <a:pt x="5853" y="4329"/>
                  </a:lnTo>
                  <a:cubicBezTo>
                    <a:pt x="5853" y="4306"/>
                    <a:pt x="5853" y="4298"/>
                    <a:pt x="5876" y="4283"/>
                  </a:cubicBezTo>
                  <a:cubicBezTo>
                    <a:pt x="5914" y="4267"/>
                    <a:pt x="5876" y="4298"/>
                    <a:pt x="5891" y="4306"/>
                  </a:cubicBezTo>
                  <a:close/>
                  <a:moveTo>
                    <a:pt x="5953" y="5677"/>
                  </a:moveTo>
                  <a:cubicBezTo>
                    <a:pt x="5945" y="5662"/>
                    <a:pt x="5991" y="5669"/>
                    <a:pt x="5991" y="5646"/>
                  </a:cubicBezTo>
                  <a:cubicBezTo>
                    <a:pt x="6029" y="5639"/>
                    <a:pt x="5991" y="5669"/>
                    <a:pt x="5991" y="5669"/>
                  </a:cubicBezTo>
                  <a:cubicBezTo>
                    <a:pt x="5960" y="5685"/>
                    <a:pt x="5968" y="5662"/>
                    <a:pt x="5953" y="5677"/>
                  </a:cubicBezTo>
                  <a:close/>
                  <a:moveTo>
                    <a:pt x="5953" y="5524"/>
                  </a:moveTo>
                  <a:cubicBezTo>
                    <a:pt x="5983" y="5516"/>
                    <a:pt x="5991" y="5516"/>
                    <a:pt x="6029" y="5493"/>
                  </a:cubicBezTo>
                  <a:cubicBezTo>
                    <a:pt x="6037" y="5524"/>
                    <a:pt x="6006" y="5547"/>
                    <a:pt x="5999" y="5570"/>
                  </a:cubicBezTo>
                  <a:cubicBezTo>
                    <a:pt x="5953" y="5585"/>
                    <a:pt x="5983" y="5531"/>
                    <a:pt x="5953" y="5524"/>
                  </a:cubicBezTo>
                  <a:close/>
                  <a:moveTo>
                    <a:pt x="5700" y="5485"/>
                  </a:moveTo>
                  <a:cubicBezTo>
                    <a:pt x="5707" y="5485"/>
                    <a:pt x="5692" y="5508"/>
                    <a:pt x="5700" y="5516"/>
                  </a:cubicBezTo>
                  <a:cubicBezTo>
                    <a:pt x="5677" y="5516"/>
                    <a:pt x="5684" y="5516"/>
                    <a:pt x="5684" y="5493"/>
                  </a:cubicBezTo>
                  <a:close/>
                  <a:moveTo>
                    <a:pt x="5738" y="5646"/>
                  </a:moveTo>
                  <a:cubicBezTo>
                    <a:pt x="5753" y="5646"/>
                    <a:pt x="5761" y="5639"/>
                    <a:pt x="5769" y="5639"/>
                  </a:cubicBezTo>
                  <a:cubicBezTo>
                    <a:pt x="5753" y="5662"/>
                    <a:pt x="5753" y="5646"/>
                    <a:pt x="5738" y="5646"/>
                  </a:cubicBezTo>
                  <a:close/>
                  <a:moveTo>
                    <a:pt x="5730" y="5685"/>
                  </a:moveTo>
                  <a:lnTo>
                    <a:pt x="5753" y="5669"/>
                  </a:lnTo>
                  <a:cubicBezTo>
                    <a:pt x="5761" y="5662"/>
                    <a:pt x="5769" y="5646"/>
                    <a:pt x="5792" y="5646"/>
                  </a:cubicBezTo>
                  <a:cubicBezTo>
                    <a:pt x="5807" y="5654"/>
                    <a:pt x="5807" y="5669"/>
                    <a:pt x="5807" y="5677"/>
                  </a:cubicBezTo>
                  <a:cubicBezTo>
                    <a:pt x="5815" y="5708"/>
                    <a:pt x="5838" y="5708"/>
                    <a:pt x="5853" y="5723"/>
                  </a:cubicBezTo>
                  <a:cubicBezTo>
                    <a:pt x="5868" y="5723"/>
                    <a:pt x="5876" y="5730"/>
                    <a:pt x="5876" y="5730"/>
                  </a:cubicBezTo>
                  <a:cubicBezTo>
                    <a:pt x="5830" y="5761"/>
                    <a:pt x="5807" y="5761"/>
                    <a:pt x="5799" y="5753"/>
                  </a:cubicBezTo>
                  <a:cubicBezTo>
                    <a:pt x="5761" y="5746"/>
                    <a:pt x="5753" y="5708"/>
                    <a:pt x="5730" y="5685"/>
                  </a:cubicBezTo>
                  <a:close/>
                  <a:moveTo>
                    <a:pt x="5999" y="5761"/>
                  </a:moveTo>
                  <a:cubicBezTo>
                    <a:pt x="6037" y="5723"/>
                    <a:pt x="5983" y="5715"/>
                    <a:pt x="6006" y="5669"/>
                  </a:cubicBezTo>
                  <a:cubicBezTo>
                    <a:pt x="6045" y="5677"/>
                    <a:pt x="6060" y="5753"/>
                    <a:pt x="5999" y="5761"/>
                  </a:cubicBezTo>
                  <a:close/>
                  <a:moveTo>
                    <a:pt x="6029" y="5631"/>
                  </a:moveTo>
                  <a:cubicBezTo>
                    <a:pt x="6045" y="5600"/>
                    <a:pt x="5983" y="5623"/>
                    <a:pt x="5991" y="5585"/>
                  </a:cubicBezTo>
                  <a:cubicBezTo>
                    <a:pt x="6022" y="5570"/>
                    <a:pt x="6022" y="5585"/>
                    <a:pt x="6045" y="5570"/>
                  </a:cubicBezTo>
                  <a:cubicBezTo>
                    <a:pt x="6029" y="5600"/>
                    <a:pt x="6067" y="5608"/>
                    <a:pt x="6029" y="5631"/>
                  </a:cubicBezTo>
                  <a:close/>
                  <a:moveTo>
                    <a:pt x="6037" y="4283"/>
                  </a:moveTo>
                  <a:lnTo>
                    <a:pt x="6067" y="4260"/>
                  </a:lnTo>
                  <a:lnTo>
                    <a:pt x="6075" y="4283"/>
                  </a:lnTo>
                  <a:cubicBezTo>
                    <a:pt x="6037" y="4298"/>
                    <a:pt x="6045" y="4283"/>
                    <a:pt x="6037" y="4283"/>
                  </a:cubicBezTo>
                  <a:close/>
                  <a:moveTo>
                    <a:pt x="6037" y="4666"/>
                  </a:moveTo>
                  <a:cubicBezTo>
                    <a:pt x="6045" y="4673"/>
                    <a:pt x="6045" y="4681"/>
                    <a:pt x="6037" y="4689"/>
                  </a:cubicBezTo>
                  <a:cubicBezTo>
                    <a:pt x="6006" y="4712"/>
                    <a:pt x="6006" y="4689"/>
                    <a:pt x="6006" y="4681"/>
                  </a:cubicBezTo>
                  <a:close/>
                  <a:moveTo>
                    <a:pt x="6022" y="4781"/>
                  </a:moveTo>
                  <a:cubicBezTo>
                    <a:pt x="5945" y="4796"/>
                    <a:pt x="5945" y="4712"/>
                    <a:pt x="5914" y="4673"/>
                  </a:cubicBezTo>
                  <a:cubicBezTo>
                    <a:pt x="5983" y="4673"/>
                    <a:pt x="5991" y="4758"/>
                    <a:pt x="6022" y="4781"/>
                  </a:cubicBezTo>
                  <a:close/>
                  <a:moveTo>
                    <a:pt x="6067" y="5393"/>
                  </a:moveTo>
                  <a:cubicBezTo>
                    <a:pt x="6045" y="5401"/>
                    <a:pt x="6045" y="5409"/>
                    <a:pt x="6022" y="5416"/>
                  </a:cubicBezTo>
                  <a:cubicBezTo>
                    <a:pt x="5999" y="5409"/>
                    <a:pt x="6045" y="5393"/>
                    <a:pt x="6029" y="5378"/>
                  </a:cubicBezTo>
                  <a:cubicBezTo>
                    <a:pt x="6045" y="5370"/>
                    <a:pt x="6045" y="5393"/>
                    <a:pt x="6067" y="5393"/>
                  </a:cubicBezTo>
                  <a:close/>
                  <a:moveTo>
                    <a:pt x="6267" y="4306"/>
                  </a:moveTo>
                  <a:cubicBezTo>
                    <a:pt x="6274" y="4313"/>
                    <a:pt x="6305" y="4306"/>
                    <a:pt x="6290" y="4329"/>
                  </a:cubicBezTo>
                  <a:cubicBezTo>
                    <a:pt x="6274" y="4329"/>
                    <a:pt x="6274" y="4321"/>
                    <a:pt x="6267" y="4306"/>
                  </a:cubicBezTo>
                  <a:cubicBezTo>
                    <a:pt x="6259" y="4329"/>
                    <a:pt x="6259" y="4329"/>
                    <a:pt x="6267" y="4336"/>
                  </a:cubicBezTo>
                  <a:cubicBezTo>
                    <a:pt x="6251" y="4359"/>
                    <a:pt x="6228" y="4344"/>
                    <a:pt x="6221" y="4359"/>
                  </a:cubicBezTo>
                  <a:cubicBezTo>
                    <a:pt x="6228" y="4336"/>
                    <a:pt x="6259" y="4306"/>
                    <a:pt x="6267" y="4306"/>
                  </a:cubicBezTo>
                  <a:close/>
                  <a:moveTo>
                    <a:pt x="6190" y="4206"/>
                  </a:moveTo>
                  <a:cubicBezTo>
                    <a:pt x="6221" y="4175"/>
                    <a:pt x="6213" y="4206"/>
                    <a:pt x="6221" y="4206"/>
                  </a:cubicBezTo>
                  <a:cubicBezTo>
                    <a:pt x="6175" y="4229"/>
                    <a:pt x="6175" y="4221"/>
                    <a:pt x="6190" y="4206"/>
                  </a:cubicBezTo>
                  <a:cubicBezTo>
                    <a:pt x="6182" y="4214"/>
                    <a:pt x="6182" y="4214"/>
                    <a:pt x="6190" y="4206"/>
                  </a:cubicBezTo>
                  <a:close/>
                  <a:moveTo>
                    <a:pt x="6083" y="4826"/>
                  </a:moveTo>
                  <a:cubicBezTo>
                    <a:pt x="6029" y="4842"/>
                    <a:pt x="6067" y="4819"/>
                    <a:pt x="6037" y="4804"/>
                  </a:cubicBezTo>
                  <a:cubicBezTo>
                    <a:pt x="6075" y="4788"/>
                    <a:pt x="6067" y="4819"/>
                    <a:pt x="6083" y="4826"/>
                  </a:cubicBezTo>
                  <a:close/>
                  <a:moveTo>
                    <a:pt x="6060" y="4704"/>
                  </a:moveTo>
                  <a:cubicBezTo>
                    <a:pt x="6045" y="4681"/>
                    <a:pt x="6083" y="4673"/>
                    <a:pt x="6083" y="4673"/>
                  </a:cubicBezTo>
                  <a:cubicBezTo>
                    <a:pt x="6083" y="4681"/>
                    <a:pt x="6083" y="4689"/>
                    <a:pt x="6060" y="4704"/>
                  </a:cubicBezTo>
                  <a:close/>
                  <a:moveTo>
                    <a:pt x="6060" y="4221"/>
                  </a:moveTo>
                  <a:cubicBezTo>
                    <a:pt x="6113" y="4214"/>
                    <a:pt x="6159" y="4214"/>
                    <a:pt x="6121" y="4260"/>
                  </a:cubicBezTo>
                  <a:cubicBezTo>
                    <a:pt x="6083" y="4260"/>
                    <a:pt x="6121" y="4221"/>
                    <a:pt x="6029" y="4252"/>
                  </a:cubicBezTo>
                  <a:cubicBezTo>
                    <a:pt x="6037" y="4214"/>
                    <a:pt x="6006" y="4191"/>
                    <a:pt x="6029" y="4168"/>
                  </a:cubicBezTo>
                  <a:cubicBezTo>
                    <a:pt x="6075" y="4152"/>
                    <a:pt x="6083" y="4183"/>
                    <a:pt x="6060" y="4221"/>
                  </a:cubicBezTo>
                  <a:close/>
                  <a:moveTo>
                    <a:pt x="6022" y="3907"/>
                  </a:moveTo>
                  <a:cubicBezTo>
                    <a:pt x="6022" y="3915"/>
                    <a:pt x="5999" y="3923"/>
                    <a:pt x="5991" y="3915"/>
                  </a:cubicBezTo>
                  <a:cubicBezTo>
                    <a:pt x="6006" y="3915"/>
                    <a:pt x="6022" y="3907"/>
                    <a:pt x="6022" y="3907"/>
                  </a:cubicBezTo>
                  <a:close/>
                  <a:moveTo>
                    <a:pt x="6022" y="4106"/>
                  </a:moveTo>
                  <a:cubicBezTo>
                    <a:pt x="6022" y="4137"/>
                    <a:pt x="5999" y="4152"/>
                    <a:pt x="6037" y="4152"/>
                  </a:cubicBezTo>
                  <a:lnTo>
                    <a:pt x="5983" y="4183"/>
                  </a:lnTo>
                  <a:cubicBezTo>
                    <a:pt x="5983" y="4152"/>
                    <a:pt x="5953" y="4137"/>
                    <a:pt x="5960" y="4099"/>
                  </a:cubicBezTo>
                  <a:cubicBezTo>
                    <a:pt x="6006" y="4091"/>
                    <a:pt x="5968" y="4129"/>
                    <a:pt x="6022" y="4106"/>
                  </a:cubicBezTo>
                  <a:close/>
                  <a:moveTo>
                    <a:pt x="5769" y="5393"/>
                  </a:moveTo>
                  <a:cubicBezTo>
                    <a:pt x="5715" y="5409"/>
                    <a:pt x="5753" y="5378"/>
                    <a:pt x="5738" y="5363"/>
                  </a:cubicBezTo>
                  <a:cubicBezTo>
                    <a:pt x="5769" y="5355"/>
                    <a:pt x="5761" y="5378"/>
                    <a:pt x="5769" y="5393"/>
                  </a:cubicBezTo>
                  <a:close/>
                  <a:moveTo>
                    <a:pt x="5891" y="4260"/>
                  </a:moveTo>
                  <a:cubicBezTo>
                    <a:pt x="5868" y="4267"/>
                    <a:pt x="5845" y="4267"/>
                    <a:pt x="5838" y="4260"/>
                  </a:cubicBezTo>
                  <a:cubicBezTo>
                    <a:pt x="5853" y="4260"/>
                    <a:pt x="5868" y="4252"/>
                    <a:pt x="5868" y="4244"/>
                  </a:cubicBezTo>
                  <a:cubicBezTo>
                    <a:pt x="5907" y="4221"/>
                    <a:pt x="5914" y="4252"/>
                    <a:pt x="5891" y="4260"/>
                  </a:cubicBezTo>
                  <a:close/>
                  <a:moveTo>
                    <a:pt x="5914" y="3800"/>
                  </a:moveTo>
                  <a:cubicBezTo>
                    <a:pt x="5876" y="3823"/>
                    <a:pt x="5876" y="3800"/>
                    <a:pt x="5845" y="3831"/>
                  </a:cubicBezTo>
                  <a:cubicBezTo>
                    <a:pt x="5868" y="3808"/>
                    <a:pt x="5838" y="3800"/>
                    <a:pt x="5884" y="3785"/>
                  </a:cubicBezTo>
                  <a:cubicBezTo>
                    <a:pt x="5845" y="3792"/>
                    <a:pt x="5868" y="3762"/>
                    <a:pt x="5868" y="3739"/>
                  </a:cubicBezTo>
                  <a:cubicBezTo>
                    <a:pt x="5876" y="3769"/>
                    <a:pt x="5922" y="3769"/>
                    <a:pt x="5914" y="3800"/>
                  </a:cubicBezTo>
                  <a:close/>
                  <a:moveTo>
                    <a:pt x="5876" y="3555"/>
                  </a:moveTo>
                  <a:cubicBezTo>
                    <a:pt x="5922" y="3524"/>
                    <a:pt x="5930" y="3570"/>
                    <a:pt x="5884" y="3578"/>
                  </a:cubicBezTo>
                  <a:cubicBezTo>
                    <a:pt x="5891" y="3562"/>
                    <a:pt x="5853" y="3570"/>
                    <a:pt x="5876" y="3555"/>
                  </a:cubicBezTo>
                  <a:close/>
                  <a:moveTo>
                    <a:pt x="5945" y="3486"/>
                  </a:moveTo>
                  <a:cubicBezTo>
                    <a:pt x="5930" y="3516"/>
                    <a:pt x="5922" y="3532"/>
                    <a:pt x="5868" y="3555"/>
                  </a:cubicBezTo>
                  <a:cubicBezTo>
                    <a:pt x="5891" y="3532"/>
                    <a:pt x="5891" y="3501"/>
                    <a:pt x="5945" y="3486"/>
                  </a:cubicBezTo>
                  <a:close/>
                  <a:moveTo>
                    <a:pt x="5845" y="3716"/>
                  </a:moveTo>
                  <a:cubicBezTo>
                    <a:pt x="5845" y="3731"/>
                    <a:pt x="5845" y="3731"/>
                    <a:pt x="5853" y="3746"/>
                  </a:cubicBezTo>
                  <a:cubicBezTo>
                    <a:pt x="5838" y="3762"/>
                    <a:pt x="5784" y="3769"/>
                    <a:pt x="5784" y="3754"/>
                  </a:cubicBezTo>
                  <a:cubicBezTo>
                    <a:pt x="5868" y="3746"/>
                    <a:pt x="5792" y="3746"/>
                    <a:pt x="5845" y="3716"/>
                  </a:cubicBezTo>
                  <a:close/>
                  <a:moveTo>
                    <a:pt x="5776" y="3708"/>
                  </a:moveTo>
                  <a:cubicBezTo>
                    <a:pt x="5761" y="3708"/>
                    <a:pt x="5753" y="3708"/>
                    <a:pt x="5753" y="3693"/>
                  </a:cubicBezTo>
                  <a:cubicBezTo>
                    <a:pt x="5776" y="3677"/>
                    <a:pt x="5792" y="3693"/>
                    <a:pt x="5776" y="3708"/>
                  </a:cubicBezTo>
                  <a:close/>
                  <a:moveTo>
                    <a:pt x="5661" y="3608"/>
                  </a:moveTo>
                  <a:cubicBezTo>
                    <a:pt x="5715" y="3601"/>
                    <a:pt x="5684" y="3639"/>
                    <a:pt x="5692" y="3647"/>
                  </a:cubicBezTo>
                  <a:cubicBezTo>
                    <a:pt x="5654" y="3647"/>
                    <a:pt x="5646" y="3647"/>
                    <a:pt x="5623" y="3631"/>
                  </a:cubicBezTo>
                  <a:cubicBezTo>
                    <a:pt x="5638" y="3631"/>
                    <a:pt x="5661" y="3639"/>
                    <a:pt x="5661" y="3608"/>
                  </a:cubicBezTo>
                  <a:close/>
                  <a:moveTo>
                    <a:pt x="5638" y="3708"/>
                  </a:moveTo>
                  <a:cubicBezTo>
                    <a:pt x="5608" y="3708"/>
                    <a:pt x="5638" y="3685"/>
                    <a:pt x="5615" y="3677"/>
                  </a:cubicBezTo>
                  <a:cubicBezTo>
                    <a:pt x="5646" y="3654"/>
                    <a:pt x="5646" y="3685"/>
                    <a:pt x="5638" y="3708"/>
                  </a:cubicBezTo>
                  <a:close/>
                  <a:moveTo>
                    <a:pt x="5585" y="3647"/>
                  </a:moveTo>
                  <a:cubicBezTo>
                    <a:pt x="5547" y="3670"/>
                    <a:pt x="5570" y="3639"/>
                    <a:pt x="5547" y="3631"/>
                  </a:cubicBezTo>
                  <a:cubicBezTo>
                    <a:pt x="5600" y="3616"/>
                    <a:pt x="5562" y="3647"/>
                    <a:pt x="5585" y="3647"/>
                  </a:cubicBezTo>
                  <a:close/>
                  <a:moveTo>
                    <a:pt x="5462" y="3578"/>
                  </a:moveTo>
                  <a:cubicBezTo>
                    <a:pt x="5447" y="3578"/>
                    <a:pt x="5424" y="3593"/>
                    <a:pt x="5424" y="3570"/>
                  </a:cubicBezTo>
                  <a:cubicBezTo>
                    <a:pt x="5432" y="3570"/>
                    <a:pt x="5447" y="3570"/>
                    <a:pt x="5447" y="3562"/>
                  </a:cubicBezTo>
                  <a:cubicBezTo>
                    <a:pt x="5470" y="3555"/>
                    <a:pt x="5455" y="3570"/>
                    <a:pt x="5462" y="3578"/>
                  </a:cubicBezTo>
                  <a:close/>
                  <a:moveTo>
                    <a:pt x="5424" y="3524"/>
                  </a:moveTo>
                  <a:cubicBezTo>
                    <a:pt x="5432" y="3524"/>
                    <a:pt x="5455" y="3524"/>
                    <a:pt x="5447" y="3532"/>
                  </a:cubicBezTo>
                  <a:cubicBezTo>
                    <a:pt x="5447" y="3532"/>
                    <a:pt x="5455" y="3532"/>
                    <a:pt x="5462" y="3524"/>
                  </a:cubicBezTo>
                  <a:cubicBezTo>
                    <a:pt x="5455" y="3539"/>
                    <a:pt x="5447" y="3532"/>
                    <a:pt x="5416" y="3555"/>
                  </a:cubicBezTo>
                  <a:cubicBezTo>
                    <a:pt x="5409" y="3539"/>
                    <a:pt x="5432" y="3532"/>
                    <a:pt x="5424" y="3524"/>
                  </a:cubicBezTo>
                  <a:close/>
                  <a:moveTo>
                    <a:pt x="5317" y="3448"/>
                  </a:moveTo>
                  <a:cubicBezTo>
                    <a:pt x="5278" y="3448"/>
                    <a:pt x="5301" y="3440"/>
                    <a:pt x="5278" y="3425"/>
                  </a:cubicBezTo>
                  <a:cubicBezTo>
                    <a:pt x="5332" y="3409"/>
                    <a:pt x="5309" y="3440"/>
                    <a:pt x="5317" y="3448"/>
                  </a:cubicBezTo>
                  <a:close/>
                  <a:moveTo>
                    <a:pt x="5240" y="3371"/>
                  </a:moveTo>
                  <a:cubicBezTo>
                    <a:pt x="5294" y="3340"/>
                    <a:pt x="5225" y="3348"/>
                    <a:pt x="5255" y="3333"/>
                  </a:cubicBezTo>
                  <a:cubicBezTo>
                    <a:pt x="5294" y="3310"/>
                    <a:pt x="5278" y="3348"/>
                    <a:pt x="5278" y="3356"/>
                  </a:cubicBezTo>
                  <a:cubicBezTo>
                    <a:pt x="5240" y="3379"/>
                    <a:pt x="5225" y="3371"/>
                    <a:pt x="5186" y="3402"/>
                  </a:cubicBezTo>
                  <a:cubicBezTo>
                    <a:pt x="5179" y="3340"/>
                    <a:pt x="5125" y="3325"/>
                    <a:pt x="5164" y="3256"/>
                  </a:cubicBezTo>
                  <a:cubicBezTo>
                    <a:pt x="5202" y="3287"/>
                    <a:pt x="5202" y="3333"/>
                    <a:pt x="5240" y="3371"/>
                  </a:cubicBezTo>
                  <a:close/>
                  <a:moveTo>
                    <a:pt x="5194" y="3141"/>
                  </a:moveTo>
                  <a:cubicBezTo>
                    <a:pt x="5225" y="3110"/>
                    <a:pt x="5186" y="3103"/>
                    <a:pt x="5186" y="3080"/>
                  </a:cubicBezTo>
                  <a:cubicBezTo>
                    <a:pt x="5202" y="3095"/>
                    <a:pt x="5263" y="3110"/>
                    <a:pt x="5194" y="3141"/>
                  </a:cubicBezTo>
                  <a:close/>
                  <a:moveTo>
                    <a:pt x="5202" y="3072"/>
                  </a:moveTo>
                  <a:cubicBezTo>
                    <a:pt x="5164" y="3072"/>
                    <a:pt x="5194" y="3057"/>
                    <a:pt x="5179" y="3041"/>
                  </a:cubicBezTo>
                  <a:cubicBezTo>
                    <a:pt x="5225" y="3026"/>
                    <a:pt x="5186" y="3072"/>
                    <a:pt x="5202" y="3072"/>
                  </a:cubicBezTo>
                  <a:close/>
                  <a:moveTo>
                    <a:pt x="5156" y="3156"/>
                  </a:moveTo>
                  <a:cubicBezTo>
                    <a:pt x="5179" y="3164"/>
                    <a:pt x="5179" y="3187"/>
                    <a:pt x="5186" y="3210"/>
                  </a:cubicBezTo>
                  <a:cubicBezTo>
                    <a:pt x="5125" y="3218"/>
                    <a:pt x="5186" y="3156"/>
                    <a:pt x="5118" y="3187"/>
                  </a:cubicBezTo>
                  <a:cubicBezTo>
                    <a:pt x="5110" y="3179"/>
                    <a:pt x="5118" y="3179"/>
                    <a:pt x="5118" y="3164"/>
                  </a:cubicBezTo>
                  <a:cubicBezTo>
                    <a:pt x="5125" y="3172"/>
                    <a:pt x="5156" y="3172"/>
                    <a:pt x="5156" y="3156"/>
                  </a:cubicBezTo>
                  <a:close/>
                  <a:moveTo>
                    <a:pt x="5125" y="3080"/>
                  </a:moveTo>
                  <a:cubicBezTo>
                    <a:pt x="5156" y="3080"/>
                    <a:pt x="5156" y="3110"/>
                    <a:pt x="5133" y="3118"/>
                  </a:cubicBezTo>
                  <a:cubicBezTo>
                    <a:pt x="5110" y="3133"/>
                    <a:pt x="5133" y="3103"/>
                    <a:pt x="5095" y="3118"/>
                  </a:cubicBezTo>
                  <a:cubicBezTo>
                    <a:pt x="5118" y="3103"/>
                    <a:pt x="5125" y="3095"/>
                    <a:pt x="5125" y="3080"/>
                  </a:cubicBezTo>
                  <a:close/>
                  <a:moveTo>
                    <a:pt x="5141" y="3149"/>
                  </a:moveTo>
                  <a:cubicBezTo>
                    <a:pt x="5118" y="3149"/>
                    <a:pt x="5102" y="3156"/>
                    <a:pt x="5102" y="3141"/>
                  </a:cubicBezTo>
                  <a:cubicBezTo>
                    <a:pt x="5125" y="3141"/>
                    <a:pt x="5156" y="3141"/>
                    <a:pt x="5141" y="3149"/>
                  </a:cubicBezTo>
                  <a:close/>
                  <a:moveTo>
                    <a:pt x="5087" y="2957"/>
                  </a:moveTo>
                  <a:cubicBezTo>
                    <a:pt x="5072" y="2965"/>
                    <a:pt x="5079" y="2950"/>
                    <a:pt x="5072" y="2942"/>
                  </a:cubicBezTo>
                  <a:cubicBezTo>
                    <a:pt x="5049" y="2950"/>
                    <a:pt x="5072" y="2957"/>
                    <a:pt x="5072" y="2965"/>
                  </a:cubicBezTo>
                  <a:cubicBezTo>
                    <a:pt x="5033" y="2965"/>
                    <a:pt x="5064" y="2950"/>
                    <a:pt x="5064" y="2942"/>
                  </a:cubicBezTo>
                  <a:cubicBezTo>
                    <a:pt x="5087" y="2927"/>
                    <a:pt x="5110" y="2927"/>
                    <a:pt x="5087" y="2957"/>
                  </a:cubicBezTo>
                  <a:close/>
                  <a:moveTo>
                    <a:pt x="5079" y="2873"/>
                  </a:moveTo>
                  <a:cubicBezTo>
                    <a:pt x="5064" y="2873"/>
                    <a:pt x="5033" y="2873"/>
                    <a:pt x="5049" y="2850"/>
                  </a:cubicBezTo>
                  <a:cubicBezTo>
                    <a:pt x="5079" y="2850"/>
                    <a:pt x="5110" y="2850"/>
                    <a:pt x="5079" y="2873"/>
                  </a:cubicBezTo>
                  <a:close/>
                  <a:moveTo>
                    <a:pt x="5072" y="2796"/>
                  </a:moveTo>
                  <a:cubicBezTo>
                    <a:pt x="5072" y="2804"/>
                    <a:pt x="5041" y="2812"/>
                    <a:pt x="5049" y="2827"/>
                  </a:cubicBezTo>
                  <a:cubicBezTo>
                    <a:pt x="5010" y="2835"/>
                    <a:pt x="5026" y="2812"/>
                    <a:pt x="5026" y="2804"/>
                  </a:cubicBezTo>
                  <a:cubicBezTo>
                    <a:pt x="5049" y="2796"/>
                    <a:pt x="5049" y="2804"/>
                    <a:pt x="5072" y="2796"/>
                  </a:cubicBezTo>
                  <a:close/>
                  <a:moveTo>
                    <a:pt x="5010" y="2850"/>
                  </a:moveTo>
                  <a:cubicBezTo>
                    <a:pt x="5026" y="2873"/>
                    <a:pt x="5049" y="2873"/>
                    <a:pt x="5041" y="2904"/>
                  </a:cubicBezTo>
                  <a:cubicBezTo>
                    <a:pt x="4995" y="2911"/>
                    <a:pt x="5010" y="2873"/>
                    <a:pt x="5010" y="2850"/>
                  </a:cubicBezTo>
                  <a:close/>
                  <a:moveTo>
                    <a:pt x="4351" y="1601"/>
                  </a:moveTo>
                  <a:cubicBezTo>
                    <a:pt x="4390" y="1586"/>
                    <a:pt x="4382" y="1617"/>
                    <a:pt x="4374" y="1624"/>
                  </a:cubicBezTo>
                  <a:cubicBezTo>
                    <a:pt x="4321" y="1640"/>
                    <a:pt x="4351" y="1609"/>
                    <a:pt x="4351" y="1601"/>
                  </a:cubicBezTo>
                  <a:close/>
                  <a:moveTo>
                    <a:pt x="2896" y="3493"/>
                  </a:moveTo>
                  <a:lnTo>
                    <a:pt x="2896" y="3516"/>
                  </a:lnTo>
                  <a:cubicBezTo>
                    <a:pt x="2858" y="3524"/>
                    <a:pt x="2888" y="3493"/>
                    <a:pt x="2881" y="3486"/>
                  </a:cubicBezTo>
                  <a:cubicBezTo>
                    <a:pt x="2881" y="3478"/>
                    <a:pt x="2888" y="3478"/>
                    <a:pt x="2896" y="3493"/>
                  </a:cubicBezTo>
                  <a:cubicBezTo>
                    <a:pt x="2896" y="3486"/>
                    <a:pt x="2896" y="3493"/>
                    <a:pt x="2896" y="3493"/>
                  </a:cubicBezTo>
                  <a:close/>
                  <a:moveTo>
                    <a:pt x="2360" y="2635"/>
                  </a:moveTo>
                  <a:cubicBezTo>
                    <a:pt x="2360" y="2658"/>
                    <a:pt x="2360" y="2689"/>
                    <a:pt x="2367" y="2712"/>
                  </a:cubicBezTo>
                  <a:lnTo>
                    <a:pt x="2352" y="2712"/>
                  </a:lnTo>
                  <a:cubicBezTo>
                    <a:pt x="2329" y="2697"/>
                    <a:pt x="2321" y="2681"/>
                    <a:pt x="2314" y="2658"/>
                  </a:cubicBezTo>
                  <a:cubicBezTo>
                    <a:pt x="2314" y="2635"/>
                    <a:pt x="2314" y="2605"/>
                    <a:pt x="2306" y="2582"/>
                  </a:cubicBezTo>
                  <a:cubicBezTo>
                    <a:pt x="2352" y="2574"/>
                    <a:pt x="2360" y="2605"/>
                    <a:pt x="2360" y="2635"/>
                  </a:cubicBezTo>
                  <a:close/>
                  <a:moveTo>
                    <a:pt x="1593" y="567"/>
                  </a:moveTo>
                  <a:cubicBezTo>
                    <a:pt x="1601" y="536"/>
                    <a:pt x="1586" y="544"/>
                    <a:pt x="1586" y="513"/>
                  </a:cubicBezTo>
                  <a:cubicBezTo>
                    <a:pt x="1616" y="521"/>
                    <a:pt x="1655" y="567"/>
                    <a:pt x="1593" y="567"/>
                  </a:cubicBezTo>
                  <a:close/>
                  <a:moveTo>
                    <a:pt x="1233" y="284"/>
                  </a:moveTo>
                  <a:cubicBezTo>
                    <a:pt x="1256" y="284"/>
                    <a:pt x="1256" y="307"/>
                    <a:pt x="1256" y="314"/>
                  </a:cubicBezTo>
                  <a:cubicBezTo>
                    <a:pt x="1218" y="314"/>
                    <a:pt x="1218" y="291"/>
                    <a:pt x="1210" y="284"/>
                  </a:cubicBezTo>
                  <a:cubicBezTo>
                    <a:pt x="1218" y="299"/>
                    <a:pt x="1233" y="284"/>
                    <a:pt x="1233" y="284"/>
                  </a:cubicBezTo>
                  <a:close/>
                  <a:moveTo>
                    <a:pt x="835" y="84"/>
                  </a:moveTo>
                  <a:cubicBezTo>
                    <a:pt x="866" y="84"/>
                    <a:pt x="858" y="92"/>
                    <a:pt x="889" y="84"/>
                  </a:cubicBezTo>
                  <a:cubicBezTo>
                    <a:pt x="896" y="107"/>
                    <a:pt x="866" y="115"/>
                    <a:pt x="873" y="123"/>
                  </a:cubicBezTo>
                  <a:cubicBezTo>
                    <a:pt x="858" y="123"/>
                    <a:pt x="866" y="115"/>
                    <a:pt x="866" y="107"/>
                  </a:cubicBezTo>
                  <a:cubicBezTo>
                    <a:pt x="858" y="107"/>
                    <a:pt x="850" y="107"/>
                    <a:pt x="850" y="115"/>
                  </a:cubicBezTo>
                  <a:cubicBezTo>
                    <a:pt x="812" y="123"/>
                    <a:pt x="827" y="84"/>
                    <a:pt x="835" y="84"/>
                  </a:cubicBezTo>
                  <a:close/>
                  <a:moveTo>
                    <a:pt x="490" y="3440"/>
                  </a:moveTo>
                  <a:cubicBezTo>
                    <a:pt x="552" y="3440"/>
                    <a:pt x="521" y="3463"/>
                    <a:pt x="544" y="3493"/>
                  </a:cubicBezTo>
                  <a:cubicBezTo>
                    <a:pt x="506" y="3493"/>
                    <a:pt x="467" y="3463"/>
                    <a:pt x="490" y="3440"/>
                  </a:cubicBezTo>
                  <a:close/>
                  <a:moveTo>
                    <a:pt x="260" y="4183"/>
                  </a:moveTo>
                  <a:cubicBezTo>
                    <a:pt x="291" y="4183"/>
                    <a:pt x="268" y="4221"/>
                    <a:pt x="268" y="4244"/>
                  </a:cubicBezTo>
                  <a:cubicBezTo>
                    <a:pt x="245" y="4229"/>
                    <a:pt x="253" y="4191"/>
                    <a:pt x="260" y="4183"/>
                  </a:cubicBezTo>
                  <a:close/>
                  <a:moveTo>
                    <a:pt x="299" y="4474"/>
                  </a:moveTo>
                  <a:cubicBezTo>
                    <a:pt x="291" y="4459"/>
                    <a:pt x="299" y="4443"/>
                    <a:pt x="299" y="4420"/>
                  </a:cubicBezTo>
                  <a:cubicBezTo>
                    <a:pt x="352" y="4405"/>
                    <a:pt x="314" y="4459"/>
                    <a:pt x="352" y="4451"/>
                  </a:cubicBezTo>
                  <a:cubicBezTo>
                    <a:pt x="352" y="4474"/>
                    <a:pt x="299" y="4459"/>
                    <a:pt x="299" y="4474"/>
                  </a:cubicBezTo>
                  <a:close/>
                  <a:moveTo>
                    <a:pt x="398" y="4367"/>
                  </a:moveTo>
                  <a:cubicBezTo>
                    <a:pt x="398" y="4375"/>
                    <a:pt x="391" y="4397"/>
                    <a:pt x="406" y="4397"/>
                  </a:cubicBezTo>
                  <a:cubicBezTo>
                    <a:pt x="398" y="4413"/>
                    <a:pt x="322" y="4382"/>
                    <a:pt x="398" y="4367"/>
                  </a:cubicBezTo>
                  <a:close/>
                  <a:moveTo>
                    <a:pt x="475" y="4183"/>
                  </a:moveTo>
                  <a:cubicBezTo>
                    <a:pt x="467" y="4175"/>
                    <a:pt x="483" y="4152"/>
                    <a:pt x="483" y="4145"/>
                  </a:cubicBezTo>
                  <a:cubicBezTo>
                    <a:pt x="506" y="4145"/>
                    <a:pt x="521" y="4175"/>
                    <a:pt x="475" y="4183"/>
                  </a:cubicBezTo>
                  <a:close/>
                  <a:moveTo>
                    <a:pt x="490" y="4627"/>
                  </a:moveTo>
                  <a:cubicBezTo>
                    <a:pt x="513" y="4643"/>
                    <a:pt x="521" y="4666"/>
                    <a:pt x="521" y="4712"/>
                  </a:cubicBezTo>
                  <a:cubicBezTo>
                    <a:pt x="483" y="4689"/>
                    <a:pt x="483" y="4666"/>
                    <a:pt x="490" y="4627"/>
                  </a:cubicBezTo>
                  <a:close/>
                  <a:moveTo>
                    <a:pt x="559" y="5033"/>
                  </a:moveTo>
                  <a:cubicBezTo>
                    <a:pt x="598" y="5018"/>
                    <a:pt x="582" y="5049"/>
                    <a:pt x="590" y="5056"/>
                  </a:cubicBezTo>
                  <a:cubicBezTo>
                    <a:pt x="552" y="5072"/>
                    <a:pt x="552" y="5049"/>
                    <a:pt x="559" y="5033"/>
                  </a:cubicBezTo>
                  <a:close/>
                  <a:moveTo>
                    <a:pt x="712" y="5723"/>
                  </a:moveTo>
                  <a:cubicBezTo>
                    <a:pt x="712" y="5708"/>
                    <a:pt x="712" y="5700"/>
                    <a:pt x="705" y="5677"/>
                  </a:cubicBezTo>
                  <a:cubicBezTo>
                    <a:pt x="720" y="5677"/>
                    <a:pt x="720" y="5669"/>
                    <a:pt x="743" y="5669"/>
                  </a:cubicBezTo>
                  <a:cubicBezTo>
                    <a:pt x="743" y="5708"/>
                    <a:pt x="743" y="5715"/>
                    <a:pt x="751" y="5746"/>
                  </a:cubicBezTo>
                  <a:cubicBezTo>
                    <a:pt x="720" y="5746"/>
                    <a:pt x="720" y="5738"/>
                    <a:pt x="712" y="5723"/>
                  </a:cubicBezTo>
                  <a:close/>
                  <a:moveTo>
                    <a:pt x="766" y="6320"/>
                  </a:moveTo>
                  <a:cubicBezTo>
                    <a:pt x="789" y="6313"/>
                    <a:pt x="789" y="6320"/>
                    <a:pt x="812" y="6313"/>
                  </a:cubicBezTo>
                  <a:cubicBezTo>
                    <a:pt x="820" y="6320"/>
                    <a:pt x="797" y="6336"/>
                    <a:pt x="812" y="6359"/>
                  </a:cubicBezTo>
                  <a:cubicBezTo>
                    <a:pt x="766" y="6366"/>
                    <a:pt x="751" y="6336"/>
                    <a:pt x="766" y="6320"/>
                  </a:cubicBezTo>
                  <a:close/>
                  <a:moveTo>
                    <a:pt x="812" y="6405"/>
                  </a:moveTo>
                  <a:cubicBezTo>
                    <a:pt x="797" y="6435"/>
                    <a:pt x="820" y="6428"/>
                    <a:pt x="812" y="6451"/>
                  </a:cubicBezTo>
                  <a:cubicBezTo>
                    <a:pt x="781" y="6466"/>
                    <a:pt x="766" y="6412"/>
                    <a:pt x="812" y="6405"/>
                  </a:cubicBezTo>
                  <a:close/>
                  <a:moveTo>
                    <a:pt x="781" y="6703"/>
                  </a:moveTo>
                  <a:cubicBezTo>
                    <a:pt x="735" y="6711"/>
                    <a:pt x="774" y="6680"/>
                    <a:pt x="781" y="6673"/>
                  </a:cubicBezTo>
                  <a:cubicBezTo>
                    <a:pt x="812" y="6665"/>
                    <a:pt x="781" y="6703"/>
                    <a:pt x="781" y="6703"/>
                  </a:cubicBezTo>
                  <a:close/>
                  <a:moveTo>
                    <a:pt x="766" y="7041"/>
                  </a:moveTo>
                  <a:cubicBezTo>
                    <a:pt x="743" y="7041"/>
                    <a:pt x="797" y="7010"/>
                    <a:pt x="758" y="7010"/>
                  </a:cubicBezTo>
                  <a:cubicBezTo>
                    <a:pt x="766" y="7010"/>
                    <a:pt x="781" y="7002"/>
                    <a:pt x="781" y="6987"/>
                  </a:cubicBezTo>
                  <a:cubicBezTo>
                    <a:pt x="812" y="6987"/>
                    <a:pt x="758" y="7010"/>
                    <a:pt x="789" y="7018"/>
                  </a:cubicBezTo>
                  <a:close/>
                  <a:moveTo>
                    <a:pt x="850" y="6696"/>
                  </a:moveTo>
                  <a:cubicBezTo>
                    <a:pt x="873" y="6680"/>
                    <a:pt x="873" y="6703"/>
                    <a:pt x="889" y="6711"/>
                  </a:cubicBezTo>
                  <a:cubicBezTo>
                    <a:pt x="835" y="6734"/>
                    <a:pt x="827" y="6711"/>
                    <a:pt x="850" y="6696"/>
                  </a:cubicBezTo>
                  <a:close/>
                  <a:moveTo>
                    <a:pt x="858" y="6826"/>
                  </a:moveTo>
                  <a:cubicBezTo>
                    <a:pt x="850" y="6826"/>
                    <a:pt x="835" y="6826"/>
                    <a:pt x="835" y="6811"/>
                  </a:cubicBezTo>
                  <a:cubicBezTo>
                    <a:pt x="873" y="6788"/>
                    <a:pt x="873" y="6811"/>
                    <a:pt x="904" y="6795"/>
                  </a:cubicBezTo>
                  <a:cubicBezTo>
                    <a:pt x="896" y="6811"/>
                    <a:pt x="873" y="6826"/>
                    <a:pt x="858" y="6826"/>
                  </a:cubicBezTo>
                  <a:close/>
                  <a:moveTo>
                    <a:pt x="1088" y="7515"/>
                  </a:moveTo>
                  <a:cubicBezTo>
                    <a:pt x="1096" y="7523"/>
                    <a:pt x="1096" y="7546"/>
                    <a:pt x="1065" y="7554"/>
                  </a:cubicBezTo>
                  <a:cubicBezTo>
                    <a:pt x="1065" y="7538"/>
                    <a:pt x="1103" y="7523"/>
                    <a:pt x="1088" y="7515"/>
                  </a:cubicBezTo>
                  <a:close/>
                  <a:moveTo>
                    <a:pt x="1057" y="7967"/>
                  </a:moveTo>
                  <a:cubicBezTo>
                    <a:pt x="1027" y="7975"/>
                    <a:pt x="1034" y="7975"/>
                    <a:pt x="988" y="7998"/>
                  </a:cubicBezTo>
                  <a:cubicBezTo>
                    <a:pt x="1019" y="7952"/>
                    <a:pt x="1019" y="7899"/>
                    <a:pt x="958" y="7906"/>
                  </a:cubicBezTo>
                  <a:cubicBezTo>
                    <a:pt x="958" y="7899"/>
                    <a:pt x="981" y="7891"/>
                    <a:pt x="1004" y="7883"/>
                  </a:cubicBezTo>
                  <a:cubicBezTo>
                    <a:pt x="981" y="7868"/>
                    <a:pt x="981" y="7883"/>
                    <a:pt x="950" y="7899"/>
                  </a:cubicBezTo>
                  <a:cubicBezTo>
                    <a:pt x="950" y="7883"/>
                    <a:pt x="988" y="7860"/>
                    <a:pt x="1004" y="7845"/>
                  </a:cubicBezTo>
                  <a:cubicBezTo>
                    <a:pt x="1057" y="7868"/>
                    <a:pt x="1011" y="7937"/>
                    <a:pt x="1057" y="7967"/>
                  </a:cubicBezTo>
                  <a:close/>
                  <a:moveTo>
                    <a:pt x="988" y="7776"/>
                  </a:moveTo>
                  <a:cubicBezTo>
                    <a:pt x="1027" y="7784"/>
                    <a:pt x="1004" y="7814"/>
                    <a:pt x="1004" y="7853"/>
                  </a:cubicBezTo>
                  <a:cubicBezTo>
                    <a:pt x="958" y="7845"/>
                    <a:pt x="988" y="7807"/>
                    <a:pt x="958" y="7791"/>
                  </a:cubicBezTo>
                  <a:close/>
                  <a:moveTo>
                    <a:pt x="896" y="7814"/>
                  </a:moveTo>
                  <a:cubicBezTo>
                    <a:pt x="912" y="7822"/>
                    <a:pt x="866" y="7845"/>
                    <a:pt x="889" y="7853"/>
                  </a:cubicBezTo>
                  <a:cubicBezTo>
                    <a:pt x="858" y="7860"/>
                    <a:pt x="858" y="7845"/>
                    <a:pt x="850" y="7830"/>
                  </a:cubicBezTo>
                  <a:cubicBezTo>
                    <a:pt x="866" y="7822"/>
                    <a:pt x="889" y="7814"/>
                    <a:pt x="896" y="7814"/>
                  </a:cubicBezTo>
                  <a:close/>
                  <a:moveTo>
                    <a:pt x="720" y="9278"/>
                  </a:moveTo>
                  <a:cubicBezTo>
                    <a:pt x="697" y="9300"/>
                    <a:pt x="720" y="9247"/>
                    <a:pt x="697" y="9270"/>
                  </a:cubicBezTo>
                  <a:cubicBezTo>
                    <a:pt x="682" y="9262"/>
                    <a:pt x="735" y="9239"/>
                    <a:pt x="712" y="9232"/>
                  </a:cubicBezTo>
                  <a:cubicBezTo>
                    <a:pt x="758" y="9209"/>
                    <a:pt x="712" y="9247"/>
                    <a:pt x="720" y="9278"/>
                  </a:cubicBezTo>
                  <a:close/>
                  <a:moveTo>
                    <a:pt x="958" y="9438"/>
                  </a:moveTo>
                  <a:cubicBezTo>
                    <a:pt x="942" y="9461"/>
                    <a:pt x="919" y="9438"/>
                    <a:pt x="919" y="9469"/>
                  </a:cubicBezTo>
                  <a:cubicBezTo>
                    <a:pt x="873" y="9461"/>
                    <a:pt x="873" y="9438"/>
                    <a:pt x="858" y="9415"/>
                  </a:cubicBezTo>
                  <a:cubicBezTo>
                    <a:pt x="866" y="9392"/>
                    <a:pt x="881" y="9385"/>
                    <a:pt x="912" y="9385"/>
                  </a:cubicBezTo>
                  <a:cubicBezTo>
                    <a:pt x="912" y="9362"/>
                    <a:pt x="912" y="9339"/>
                    <a:pt x="935" y="9316"/>
                  </a:cubicBezTo>
                  <a:cubicBezTo>
                    <a:pt x="958" y="9339"/>
                    <a:pt x="935" y="9392"/>
                    <a:pt x="996" y="9392"/>
                  </a:cubicBezTo>
                  <a:cubicBezTo>
                    <a:pt x="1004" y="9400"/>
                    <a:pt x="942" y="9431"/>
                    <a:pt x="958" y="9438"/>
                  </a:cubicBezTo>
                  <a:close/>
                  <a:moveTo>
                    <a:pt x="1662" y="9546"/>
                  </a:moveTo>
                  <a:cubicBezTo>
                    <a:pt x="1678" y="9507"/>
                    <a:pt x="1670" y="9469"/>
                    <a:pt x="1739" y="9431"/>
                  </a:cubicBezTo>
                  <a:cubicBezTo>
                    <a:pt x="1754" y="9438"/>
                    <a:pt x="1777" y="9461"/>
                    <a:pt x="1808" y="9431"/>
                  </a:cubicBezTo>
                  <a:cubicBezTo>
                    <a:pt x="1846" y="9461"/>
                    <a:pt x="1716" y="9546"/>
                    <a:pt x="1662" y="9546"/>
                  </a:cubicBezTo>
                  <a:close/>
                  <a:moveTo>
                    <a:pt x="1823" y="9837"/>
                  </a:moveTo>
                  <a:cubicBezTo>
                    <a:pt x="1793" y="9837"/>
                    <a:pt x="1747" y="9806"/>
                    <a:pt x="1808" y="9768"/>
                  </a:cubicBezTo>
                  <a:cubicBezTo>
                    <a:pt x="1793" y="9806"/>
                    <a:pt x="1862" y="9798"/>
                    <a:pt x="1823" y="9837"/>
                  </a:cubicBezTo>
                  <a:close/>
                  <a:moveTo>
                    <a:pt x="2252" y="9936"/>
                  </a:moveTo>
                  <a:cubicBezTo>
                    <a:pt x="2275" y="9921"/>
                    <a:pt x="2275" y="9913"/>
                    <a:pt x="2314" y="9883"/>
                  </a:cubicBezTo>
                  <a:cubicBezTo>
                    <a:pt x="2321" y="9890"/>
                    <a:pt x="2306" y="9898"/>
                    <a:pt x="2314" y="9913"/>
                  </a:cubicBezTo>
                  <a:cubicBezTo>
                    <a:pt x="2283" y="9929"/>
                    <a:pt x="2275" y="9921"/>
                    <a:pt x="2252" y="9936"/>
                  </a:cubicBezTo>
                  <a:close/>
                  <a:moveTo>
                    <a:pt x="2352" y="9814"/>
                  </a:moveTo>
                  <a:cubicBezTo>
                    <a:pt x="2260" y="9867"/>
                    <a:pt x="2260" y="9867"/>
                    <a:pt x="2191" y="9913"/>
                  </a:cubicBezTo>
                  <a:cubicBezTo>
                    <a:pt x="2168" y="9898"/>
                    <a:pt x="2168" y="9867"/>
                    <a:pt x="2122" y="9898"/>
                  </a:cubicBezTo>
                  <a:cubicBezTo>
                    <a:pt x="2130" y="9890"/>
                    <a:pt x="2122" y="9875"/>
                    <a:pt x="2130" y="9860"/>
                  </a:cubicBezTo>
                  <a:cubicBezTo>
                    <a:pt x="2176" y="9821"/>
                    <a:pt x="2176" y="9852"/>
                    <a:pt x="2206" y="9852"/>
                  </a:cubicBezTo>
                  <a:cubicBezTo>
                    <a:pt x="2291" y="9806"/>
                    <a:pt x="2298" y="9768"/>
                    <a:pt x="2360" y="9760"/>
                  </a:cubicBezTo>
                  <a:cubicBezTo>
                    <a:pt x="2383" y="9775"/>
                    <a:pt x="2360" y="9806"/>
                    <a:pt x="2352" y="9814"/>
                  </a:cubicBezTo>
                  <a:close/>
                  <a:moveTo>
                    <a:pt x="4198" y="8596"/>
                  </a:moveTo>
                  <a:lnTo>
                    <a:pt x="4168" y="8596"/>
                  </a:lnTo>
                  <a:cubicBezTo>
                    <a:pt x="4191" y="8588"/>
                    <a:pt x="4191" y="8580"/>
                    <a:pt x="4191" y="8580"/>
                  </a:cubicBezTo>
                  <a:cubicBezTo>
                    <a:pt x="4206" y="8557"/>
                    <a:pt x="4206" y="8588"/>
                    <a:pt x="4198" y="8596"/>
                  </a:cubicBezTo>
                  <a:close/>
                  <a:moveTo>
                    <a:pt x="5562" y="7975"/>
                  </a:moveTo>
                  <a:cubicBezTo>
                    <a:pt x="5600" y="7960"/>
                    <a:pt x="5585" y="7945"/>
                    <a:pt x="5608" y="7937"/>
                  </a:cubicBezTo>
                  <a:cubicBezTo>
                    <a:pt x="5577" y="7967"/>
                    <a:pt x="5570" y="7998"/>
                    <a:pt x="5562" y="7975"/>
                  </a:cubicBezTo>
                  <a:close/>
                  <a:moveTo>
                    <a:pt x="5677" y="7676"/>
                  </a:moveTo>
                  <a:cubicBezTo>
                    <a:pt x="5715" y="7653"/>
                    <a:pt x="5723" y="7692"/>
                    <a:pt x="5677" y="7707"/>
                  </a:cubicBezTo>
                  <a:cubicBezTo>
                    <a:pt x="5654" y="7715"/>
                    <a:pt x="5677" y="7692"/>
                    <a:pt x="5677" y="7676"/>
                  </a:cubicBezTo>
                  <a:close/>
                  <a:moveTo>
                    <a:pt x="5378" y="7431"/>
                  </a:moveTo>
                  <a:cubicBezTo>
                    <a:pt x="5355" y="7439"/>
                    <a:pt x="5355" y="7447"/>
                    <a:pt x="5340" y="7462"/>
                  </a:cubicBezTo>
                  <a:cubicBezTo>
                    <a:pt x="5332" y="7447"/>
                    <a:pt x="5332" y="7439"/>
                    <a:pt x="5340" y="7431"/>
                  </a:cubicBezTo>
                  <a:cubicBezTo>
                    <a:pt x="5370" y="7408"/>
                    <a:pt x="5370" y="7424"/>
                    <a:pt x="5378" y="7431"/>
                  </a:cubicBezTo>
                  <a:close/>
                  <a:moveTo>
                    <a:pt x="5370" y="6474"/>
                  </a:moveTo>
                  <a:cubicBezTo>
                    <a:pt x="5340" y="6474"/>
                    <a:pt x="5309" y="6489"/>
                    <a:pt x="5301" y="6474"/>
                  </a:cubicBezTo>
                  <a:cubicBezTo>
                    <a:pt x="5294" y="6481"/>
                    <a:pt x="5278" y="6489"/>
                    <a:pt x="5263" y="6504"/>
                  </a:cubicBezTo>
                  <a:cubicBezTo>
                    <a:pt x="5278" y="6481"/>
                    <a:pt x="5232" y="6489"/>
                    <a:pt x="5263" y="6466"/>
                  </a:cubicBezTo>
                  <a:cubicBezTo>
                    <a:pt x="5255" y="6466"/>
                    <a:pt x="5232" y="6466"/>
                    <a:pt x="5209" y="6481"/>
                  </a:cubicBezTo>
                  <a:cubicBezTo>
                    <a:pt x="5209" y="6443"/>
                    <a:pt x="5202" y="6428"/>
                    <a:pt x="5186" y="6389"/>
                  </a:cubicBezTo>
                  <a:cubicBezTo>
                    <a:pt x="5164" y="6405"/>
                    <a:pt x="5225" y="6412"/>
                    <a:pt x="5179" y="6443"/>
                  </a:cubicBezTo>
                  <a:cubicBezTo>
                    <a:pt x="5186" y="6443"/>
                    <a:pt x="5202" y="6443"/>
                    <a:pt x="5217" y="6466"/>
                  </a:cubicBezTo>
                  <a:cubicBezTo>
                    <a:pt x="5179" y="6489"/>
                    <a:pt x="5164" y="6489"/>
                    <a:pt x="5156" y="6489"/>
                  </a:cubicBezTo>
                  <a:lnTo>
                    <a:pt x="5179" y="6474"/>
                  </a:lnTo>
                  <a:cubicBezTo>
                    <a:pt x="5148" y="6474"/>
                    <a:pt x="5125" y="6451"/>
                    <a:pt x="5125" y="6443"/>
                  </a:cubicBezTo>
                  <a:cubicBezTo>
                    <a:pt x="5118" y="6435"/>
                    <a:pt x="5118" y="6420"/>
                    <a:pt x="5118" y="6412"/>
                  </a:cubicBezTo>
                  <a:cubicBezTo>
                    <a:pt x="5110" y="6405"/>
                    <a:pt x="5110" y="6397"/>
                    <a:pt x="5118" y="6374"/>
                  </a:cubicBezTo>
                  <a:cubicBezTo>
                    <a:pt x="5148" y="6374"/>
                    <a:pt x="5164" y="6374"/>
                    <a:pt x="5156" y="6397"/>
                  </a:cubicBezTo>
                  <a:cubicBezTo>
                    <a:pt x="5225" y="6359"/>
                    <a:pt x="5179" y="6366"/>
                    <a:pt x="5156" y="6366"/>
                  </a:cubicBezTo>
                  <a:cubicBezTo>
                    <a:pt x="5164" y="6359"/>
                    <a:pt x="5194" y="6328"/>
                    <a:pt x="5194" y="6336"/>
                  </a:cubicBezTo>
                  <a:cubicBezTo>
                    <a:pt x="5225" y="6320"/>
                    <a:pt x="5202" y="6359"/>
                    <a:pt x="5232" y="6359"/>
                  </a:cubicBezTo>
                  <a:cubicBezTo>
                    <a:pt x="5263" y="6328"/>
                    <a:pt x="5202" y="6320"/>
                    <a:pt x="5225" y="6297"/>
                  </a:cubicBezTo>
                  <a:cubicBezTo>
                    <a:pt x="5194" y="6320"/>
                    <a:pt x="5179" y="6336"/>
                    <a:pt x="5164" y="6320"/>
                  </a:cubicBezTo>
                  <a:cubicBezTo>
                    <a:pt x="5240" y="6282"/>
                    <a:pt x="5255" y="6251"/>
                    <a:pt x="5240" y="6236"/>
                  </a:cubicBezTo>
                  <a:cubicBezTo>
                    <a:pt x="5255" y="6236"/>
                    <a:pt x="5271" y="6221"/>
                    <a:pt x="5294" y="6213"/>
                  </a:cubicBezTo>
                  <a:cubicBezTo>
                    <a:pt x="5278" y="6282"/>
                    <a:pt x="5393" y="6328"/>
                    <a:pt x="5393" y="6397"/>
                  </a:cubicBezTo>
                  <a:cubicBezTo>
                    <a:pt x="5378" y="6405"/>
                    <a:pt x="5370" y="6405"/>
                    <a:pt x="5347" y="6412"/>
                  </a:cubicBezTo>
                  <a:cubicBezTo>
                    <a:pt x="5355" y="6428"/>
                    <a:pt x="5393" y="6405"/>
                    <a:pt x="5409" y="6412"/>
                  </a:cubicBezTo>
                  <a:lnTo>
                    <a:pt x="5370" y="6435"/>
                  </a:lnTo>
                  <a:cubicBezTo>
                    <a:pt x="5370" y="6443"/>
                    <a:pt x="5386" y="6435"/>
                    <a:pt x="5386" y="6443"/>
                  </a:cubicBezTo>
                  <a:cubicBezTo>
                    <a:pt x="5393" y="6443"/>
                    <a:pt x="5409" y="6428"/>
                    <a:pt x="5416" y="6435"/>
                  </a:cubicBezTo>
                  <a:lnTo>
                    <a:pt x="5424" y="6451"/>
                  </a:lnTo>
                  <a:cubicBezTo>
                    <a:pt x="5378" y="6466"/>
                    <a:pt x="5370" y="6474"/>
                    <a:pt x="5370" y="6474"/>
                  </a:cubicBezTo>
                  <a:close/>
                  <a:moveTo>
                    <a:pt x="5585" y="6022"/>
                  </a:moveTo>
                  <a:cubicBezTo>
                    <a:pt x="5570" y="6022"/>
                    <a:pt x="5585" y="6014"/>
                    <a:pt x="5600" y="6006"/>
                  </a:cubicBezTo>
                  <a:cubicBezTo>
                    <a:pt x="5600" y="6006"/>
                    <a:pt x="5600" y="6014"/>
                    <a:pt x="5585" y="6022"/>
                  </a:cubicBezTo>
                  <a:close/>
                  <a:moveTo>
                    <a:pt x="5600" y="5983"/>
                  </a:moveTo>
                  <a:cubicBezTo>
                    <a:pt x="5577" y="6006"/>
                    <a:pt x="5577" y="5983"/>
                    <a:pt x="5562" y="6006"/>
                  </a:cubicBezTo>
                  <a:cubicBezTo>
                    <a:pt x="5539" y="6022"/>
                    <a:pt x="5570" y="6029"/>
                    <a:pt x="5570" y="6045"/>
                  </a:cubicBezTo>
                  <a:cubicBezTo>
                    <a:pt x="5508" y="6052"/>
                    <a:pt x="5508" y="6006"/>
                    <a:pt x="5470" y="6006"/>
                  </a:cubicBezTo>
                  <a:cubicBezTo>
                    <a:pt x="5493" y="5983"/>
                    <a:pt x="5531" y="5976"/>
                    <a:pt x="5539" y="5968"/>
                  </a:cubicBezTo>
                  <a:cubicBezTo>
                    <a:pt x="5570" y="5945"/>
                    <a:pt x="5539" y="5953"/>
                    <a:pt x="5547" y="5937"/>
                  </a:cubicBezTo>
                  <a:cubicBezTo>
                    <a:pt x="5531" y="5937"/>
                    <a:pt x="5531" y="5968"/>
                    <a:pt x="5501" y="5976"/>
                  </a:cubicBezTo>
                  <a:cubicBezTo>
                    <a:pt x="5493" y="5945"/>
                    <a:pt x="5501" y="5930"/>
                    <a:pt x="5455" y="5937"/>
                  </a:cubicBezTo>
                  <a:cubicBezTo>
                    <a:pt x="5462" y="5914"/>
                    <a:pt x="5470" y="5930"/>
                    <a:pt x="5455" y="5907"/>
                  </a:cubicBezTo>
                  <a:cubicBezTo>
                    <a:pt x="5516" y="5868"/>
                    <a:pt x="5478" y="5930"/>
                    <a:pt x="5508" y="5914"/>
                  </a:cubicBezTo>
                  <a:cubicBezTo>
                    <a:pt x="5547" y="5876"/>
                    <a:pt x="5455" y="5891"/>
                    <a:pt x="5508" y="5845"/>
                  </a:cubicBezTo>
                  <a:lnTo>
                    <a:pt x="5539" y="5876"/>
                  </a:lnTo>
                  <a:cubicBezTo>
                    <a:pt x="5547" y="5899"/>
                    <a:pt x="5570" y="5907"/>
                    <a:pt x="5585" y="5937"/>
                  </a:cubicBezTo>
                  <a:cubicBezTo>
                    <a:pt x="5600" y="5953"/>
                    <a:pt x="5608" y="5968"/>
                    <a:pt x="5600" y="5983"/>
                  </a:cubicBezTo>
                  <a:cubicBezTo>
                    <a:pt x="5608" y="5983"/>
                    <a:pt x="5608" y="5983"/>
                    <a:pt x="5600" y="5983"/>
                  </a:cubicBezTo>
                  <a:close/>
                  <a:moveTo>
                    <a:pt x="6121" y="6405"/>
                  </a:moveTo>
                  <a:cubicBezTo>
                    <a:pt x="6144" y="6389"/>
                    <a:pt x="6144" y="6412"/>
                    <a:pt x="6144" y="6412"/>
                  </a:cubicBezTo>
                  <a:cubicBezTo>
                    <a:pt x="6121" y="6435"/>
                    <a:pt x="6113" y="6412"/>
                    <a:pt x="6121" y="6405"/>
                  </a:cubicBezTo>
                  <a:close/>
                  <a:moveTo>
                    <a:pt x="6290" y="6512"/>
                  </a:moveTo>
                  <a:cubicBezTo>
                    <a:pt x="6305" y="6489"/>
                    <a:pt x="6328" y="6489"/>
                    <a:pt x="6328" y="6512"/>
                  </a:cubicBezTo>
                  <a:cubicBezTo>
                    <a:pt x="6274" y="6543"/>
                    <a:pt x="6297" y="6512"/>
                    <a:pt x="6290" y="6512"/>
                  </a:cubicBezTo>
                  <a:close/>
                  <a:moveTo>
                    <a:pt x="6336" y="6297"/>
                  </a:moveTo>
                  <a:cubicBezTo>
                    <a:pt x="6366" y="6290"/>
                    <a:pt x="6351" y="6313"/>
                    <a:pt x="6366" y="6320"/>
                  </a:cubicBezTo>
                  <a:cubicBezTo>
                    <a:pt x="6297" y="6351"/>
                    <a:pt x="6351" y="6313"/>
                    <a:pt x="6336" y="6297"/>
                  </a:cubicBezTo>
                  <a:close/>
                  <a:moveTo>
                    <a:pt x="6236" y="5983"/>
                  </a:moveTo>
                  <a:cubicBezTo>
                    <a:pt x="6267" y="5976"/>
                    <a:pt x="6259" y="6006"/>
                    <a:pt x="6228" y="6014"/>
                  </a:cubicBezTo>
                  <a:cubicBezTo>
                    <a:pt x="6221" y="6014"/>
                    <a:pt x="6213" y="6014"/>
                    <a:pt x="6213" y="6006"/>
                  </a:cubicBezTo>
                  <a:cubicBezTo>
                    <a:pt x="6228" y="6006"/>
                    <a:pt x="6236" y="5991"/>
                    <a:pt x="6236" y="5983"/>
                  </a:cubicBezTo>
                  <a:close/>
                  <a:moveTo>
                    <a:pt x="6182" y="5891"/>
                  </a:moveTo>
                  <a:cubicBezTo>
                    <a:pt x="6159" y="5937"/>
                    <a:pt x="6213" y="5945"/>
                    <a:pt x="6144" y="6006"/>
                  </a:cubicBezTo>
                  <a:cubicBezTo>
                    <a:pt x="6144" y="5968"/>
                    <a:pt x="6113" y="5976"/>
                    <a:pt x="6083" y="5968"/>
                  </a:cubicBezTo>
                  <a:lnTo>
                    <a:pt x="6113" y="5937"/>
                  </a:lnTo>
                  <a:cubicBezTo>
                    <a:pt x="6144" y="5930"/>
                    <a:pt x="6136" y="5937"/>
                    <a:pt x="6136" y="5945"/>
                  </a:cubicBezTo>
                  <a:cubicBezTo>
                    <a:pt x="6152" y="5914"/>
                    <a:pt x="6175" y="5899"/>
                    <a:pt x="6182" y="5891"/>
                  </a:cubicBezTo>
                  <a:cubicBezTo>
                    <a:pt x="6213" y="5861"/>
                    <a:pt x="6228" y="5861"/>
                    <a:pt x="6228" y="5868"/>
                  </a:cubicBezTo>
                  <a:cubicBezTo>
                    <a:pt x="6198" y="5891"/>
                    <a:pt x="6198" y="5868"/>
                    <a:pt x="6182" y="5891"/>
                  </a:cubicBezTo>
                  <a:close/>
                  <a:moveTo>
                    <a:pt x="6267" y="5822"/>
                  </a:moveTo>
                  <a:cubicBezTo>
                    <a:pt x="6228" y="5838"/>
                    <a:pt x="6251" y="5815"/>
                    <a:pt x="6259" y="5799"/>
                  </a:cubicBezTo>
                  <a:cubicBezTo>
                    <a:pt x="6290" y="5784"/>
                    <a:pt x="6274" y="5815"/>
                    <a:pt x="6267" y="5822"/>
                  </a:cubicBezTo>
                  <a:close/>
                  <a:moveTo>
                    <a:pt x="6305" y="5761"/>
                  </a:moveTo>
                  <a:cubicBezTo>
                    <a:pt x="6274" y="5784"/>
                    <a:pt x="6274" y="5753"/>
                    <a:pt x="6267" y="5746"/>
                  </a:cubicBezTo>
                  <a:cubicBezTo>
                    <a:pt x="6251" y="5753"/>
                    <a:pt x="6236" y="5761"/>
                    <a:pt x="6236" y="5761"/>
                  </a:cubicBezTo>
                  <a:cubicBezTo>
                    <a:pt x="6198" y="5738"/>
                    <a:pt x="6190" y="5662"/>
                    <a:pt x="6106" y="5639"/>
                  </a:cubicBezTo>
                  <a:cubicBezTo>
                    <a:pt x="6113" y="5623"/>
                    <a:pt x="6121" y="5600"/>
                    <a:pt x="6144" y="5585"/>
                  </a:cubicBezTo>
                  <a:cubicBezTo>
                    <a:pt x="6121" y="5570"/>
                    <a:pt x="6113" y="5600"/>
                    <a:pt x="6083" y="5608"/>
                  </a:cubicBezTo>
                  <a:cubicBezTo>
                    <a:pt x="6075" y="5600"/>
                    <a:pt x="6121" y="5570"/>
                    <a:pt x="6083" y="5585"/>
                  </a:cubicBezTo>
                  <a:cubicBezTo>
                    <a:pt x="6083" y="5562"/>
                    <a:pt x="6098" y="5570"/>
                    <a:pt x="6121" y="5554"/>
                  </a:cubicBezTo>
                  <a:cubicBezTo>
                    <a:pt x="6106" y="5547"/>
                    <a:pt x="6075" y="5531"/>
                    <a:pt x="6083" y="5524"/>
                  </a:cubicBezTo>
                  <a:cubicBezTo>
                    <a:pt x="6045" y="5547"/>
                    <a:pt x="6067" y="5547"/>
                    <a:pt x="6067" y="5554"/>
                  </a:cubicBezTo>
                  <a:cubicBezTo>
                    <a:pt x="6029" y="5562"/>
                    <a:pt x="6029" y="5524"/>
                    <a:pt x="6045" y="5508"/>
                  </a:cubicBezTo>
                  <a:cubicBezTo>
                    <a:pt x="6083" y="5485"/>
                    <a:pt x="6121" y="5485"/>
                    <a:pt x="6121" y="5470"/>
                  </a:cubicBezTo>
                  <a:cubicBezTo>
                    <a:pt x="6175" y="5470"/>
                    <a:pt x="6113" y="5547"/>
                    <a:pt x="6159" y="5524"/>
                  </a:cubicBezTo>
                  <a:cubicBezTo>
                    <a:pt x="6175" y="5485"/>
                    <a:pt x="6113" y="5447"/>
                    <a:pt x="6175" y="5401"/>
                  </a:cubicBezTo>
                  <a:cubicBezTo>
                    <a:pt x="6236" y="5416"/>
                    <a:pt x="6190" y="5485"/>
                    <a:pt x="6228" y="5516"/>
                  </a:cubicBezTo>
                  <a:lnTo>
                    <a:pt x="6190" y="5531"/>
                  </a:lnTo>
                  <a:cubicBezTo>
                    <a:pt x="6244" y="5570"/>
                    <a:pt x="6282" y="5646"/>
                    <a:pt x="6282" y="5738"/>
                  </a:cubicBezTo>
                  <a:cubicBezTo>
                    <a:pt x="6282" y="5738"/>
                    <a:pt x="6305" y="5723"/>
                    <a:pt x="6313" y="5738"/>
                  </a:cubicBezTo>
                  <a:cubicBezTo>
                    <a:pt x="6328" y="5746"/>
                    <a:pt x="6313" y="5753"/>
                    <a:pt x="6305" y="5761"/>
                  </a:cubicBezTo>
                  <a:close/>
                  <a:moveTo>
                    <a:pt x="2942" y="3019"/>
                  </a:moveTo>
                  <a:lnTo>
                    <a:pt x="2927" y="3019"/>
                  </a:lnTo>
                  <a:cubicBezTo>
                    <a:pt x="2942" y="3019"/>
                    <a:pt x="2965" y="3003"/>
                    <a:pt x="2942" y="3019"/>
                  </a:cubicBezTo>
                  <a:close/>
                  <a:moveTo>
                    <a:pt x="2421" y="3402"/>
                  </a:moveTo>
                  <a:cubicBezTo>
                    <a:pt x="2421" y="3379"/>
                    <a:pt x="2444" y="3371"/>
                    <a:pt x="2436" y="3340"/>
                  </a:cubicBezTo>
                  <a:cubicBezTo>
                    <a:pt x="2421" y="3363"/>
                    <a:pt x="2421" y="3379"/>
                    <a:pt x="2421" y="3402"/>
                  </a:cubicBezTo>
                  <a:close/>
                  <a:moveTo>
                    <a:pt x="2444" y="3256"/>
                  </a:moveTo>
                  <a:cubicBezTo>
                    <a:pt x="2421" y="3256"/>
                    <a:pt x="2421" y="3248"/>
                    <a:pt x="2406" y="3256"/>
                  </a:cubicBezTo>
                  <a:cubicBezTo>
                    <a:pt x="2406" y="3287"/>
                    <a:pt x="2360" y="3333"/>
                    <a:pt x="2429" y="3340"/>
                  </a:cubicBezTo>
                  <a:cubicBezTo>
                    <a:pt x="2421" y="3310"/>
                    <a:pt x="2436" y="3287"/>
                    <a:pt x="2444" y="325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8" name="Google Shape;538;p25"/>
          <p:cNvGrpSpPr/>
          <p:nvPr/>
        </p:nvGrpSpPr>
        <p:grpSpPr>
          <a:xfrm>
            <a:off x="-666423" y="-618826"/>
            <a:ext cx="9365691" cy="6710386"/>
            <a:chOff x="-666423" y="-618826"/>
            <a:chExt cx="9365691" cy="6710386"/>
          </a:xfrm>
        </p:grpSpPr>
        <p:grpSp>
          <p:nvGrpSpPr>
            <p:cNvPr id="539" name="Google Shape;539;p25"/>
            <p:cNvGrpSpPr/>
            <p:nvPr/>
          </p:nvGrpSpPr>
          <p:grpSpPr>
            <a:xfrm flipH="1">
              <a:off x="8218696" y="4161689"/>
              <a:ext cx="480572" cy="638658"/>
              <a:chOff x="1358275" y="708000"/>
              <a:chExt cx="47725" cy="63425"/>
            </a:xfrm>
          </p:grpSpPr>
          <p:sp>
            <p:nvSpPr>
              <p:cNvPr id="540" name="Google Shape;540;p25"/>
              <p:cNvSpPr/>
              <p:nvPr/>
            </p:nvSpPr>
            <p:spPr>
              <a:xfrm>
                <a:off x="1382975" y="708000"/>
                <a:ext cx="7125" cy="19875"/>
              </a:xfrm>
              <a:custGeom>
                <a:rect b="b" l="l" r="r" t="t"/>
                <a:pathLst>
                  <a:path extrusionOk="0" h="795" w="285">
                    <a:moveTo>
                      <a:pt x="116" y="1"/>
                    </a:moveTo>
                    <a:cubicBezTo>
                      <a:pt x="90" y="1"/>
                      <a:pt x="64" y="11"/>
                      <a:pt x="47" y="36"/>
                    </a:cubicBezTo>
                    <a:cubicBezTo>
                      <a:pt x="1" y="74"/>
                      <a:pt x="1" y="135"/>
                      <a:pt x="39" y="189"/>
                    </a:cubicBezTo>
                    <a:lnTo>
                      <a:pt x="39" y="204"/>
                    </a:lnTo>
                    <a:lnTo>
                      <a:pt x="39" y="242"/>
                    </a:lnTo>
                    <a:cubicBezTo>
                      <a:pt x="39" y="288"/>
                      <a:pt x="47" y="342"/>
                      <a:pt x="47" y="388"/>
                    </a:cubicBezTo>
                    <a:cubicBezTo>
                      <a:pt x="47" y="480"/>
                      <a:pt x="55" y="587"/>
                      <a:pt x="55" y="679"/>
                    </a:cubicBezTo>
                    <a:cubicBezTo>
                      <a:pt x="55" y="740"/>
                      <a:pt x="101" y="794"/>
                      <a:pt x="169" y="794"/>
                    </a:cubicBezTo>
                    <a:cubicBezTo>
                      <a:pt x="231" y="794"/>
                      <a:pt x="284" y="748"/>
                      <a:pt x="284" y="679"/>
                    </a:cubicBezTo>
                    <a:cubicBezTo>
                      <a:pt x="284" y="580"/>
                      <a:pt x="284" y="465"/>
                      <a:pt x="277" y="357"/>
                    </a:cubicBezTo>
                    <a:cubicBezTo>
                      <a:pt x="277" y="296"/>
                      <a:pt x="277" y="250"/>
                      <a:pt x="269" y="196"/>
                    </a:cubicBezTo>
                    <a:cubicBezTo>
                      <a:pt x="269" y="135"/>
                      <a:pt x="246" y="66"/>
                      <a:pt x="200" y="36"/>
                    </a:cubicBezTo>
                    <a:cubicBezTo>
                      <a:pt x="179" y="15"/>
                      <a:pt x="147" y="1"/>
                      <a:pt x="1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5"/>
              <p:cNvSpPr/>
              <p:nvPr/>
            </p:nvSpPr>
            <p:spPr>
              <a:xfrm>
                <a:off x="1393525" y="723825"/>
                <a:ext cx="5775" cy="9025"/>
              </a:xfrm>
              <a:custGeom>
                <a:rect b="b" l="l" r="r" t="t"/>
                <a:pathLst>
                  <a:path extrusionOk="0" h="361" w="231">
                    <a:moveTo>
                      <a:pt x="100" y="0"/>
                    </a:moveTo>
                    <a:cubicBezTo>
                      <a:pt x="77" y="0"/>
                      <a:pt x="46" y="8"/>
                      <a:pt x="23" y="31"/>
                    </a:cubicBezTo>
                    <a:cubicBezTo>
                      <a:pt x="16" y="54"/>
                      <a:pt x="0" y="77"/>
                      <a:pt x="0" y="107"/>
                    </a:cubicBezTo>
                    <a:cubicBezTo>
                      <a:pt x="0" y="153"/>
                      <a:pt x="8" y="207"/>
                      <a:pt x="8" y="253"/>
                    </a:cubicBezTo>
                    <a:lnTo>
                      <a:pt x="16" y="291"/>
                    </a:lnTo>
                    <a:lnTo>
                      <a:pt x="39" y="330"/>
                    </a:lnTo>
                    <a:lnTo>
                      <a:pt x="77" y="345"/>
                    </a:lnTo>
                    <a:lnTo>
                      <a:pt x="115" y="360"/>
                    </a:lnTo>
                    <a:cubicBezTo>
                      <a:pt x="138" y="360"/>
                      <a:pt x="169" y="345"/>
                      <a:pt x="192" y="330"/>
                    </a:cubicBezTo>
                    <a:cubicBezTo>
                      <a:pt x="207" y="307"/>
                      <a:pt x="230" y="284"/>
                      <a:pt x="215" y="253"/>
                    </a:cubicBezTo>
                    <a:cubicBezTo>
                      <a:pt x="215" y="199"/>
                      <a:pt x="207" y="153"/>
                      <a:pt x="207" y="107"/>
                    </a:cubicBezTo>
                    <a:lnTo>
                      <a:pt x="199" y="69"/>
                    </a:lnTo>
                    <a:lnTo>
                      <a:pt x="176" y="31"/>
                    </a:lnTo>
                    <a:lnTo>
                      <a:pt x="138" y="8"/>
                    </a:lnTo>
                    <a:lnTo>
                      <a:pt x="1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5"/>
              <p:cNvSpPr/>
              <p:nvPr/>
            </p:nvSpPr>
            <p:spPr>
              <a:xfrm>
                <a:off x="1373600" y="728750"/>
                <a:ext cx="6550" cy="12450"/>
              </a:xfrm>
              <a:custGeom>
                <a:rect b="b" l="l" r="r" t="t"/>
                <a:pathLst>
                  <a:path extrusionOk="0" h="498" w="262">
                    <a:moveTo>
                      <a:pt x="118" y="1"/>
                    </a:moveTo>
                    <a:cubicBezTo>
                      <a:pt x="114" y="1"/>
                      <a:pt x="111" y="1"/>
                      <a:pt x="108" y="2"/>
                    </a:cubicBezTo>
                    <a:cubicBezTo>
                      <a:pt x="77" y="2"/>
                      <a:pt x="47" y="18"/>
                      <a:pt x="31" y="33"/>
                    </a:cubicBezTo>
                    <a:cubicBezTo>
                      <a:pt x="8" y="56"/>
                      <a:pt x="1" y="87"/>
                      <a:pt x="1" y="110"/>
                    </a:cubicBezTo>
                    <a:cubicBezTo>
                      <a:pt x="8" y="209"/>
                      <a:pt x="31" y="293"/>
                      <a:pt x="39" y="393"/>
                    </a:cubicBezTo>
                    <a:lnTo>
                      <a:pt x="47" y="431"/>
                    </a:lnTo>
                    <a:lnTo>
                      <a:pt x="70" y="470"/>
                    </a:lnTo>
                    <a:cubicBezTo>
                      <a:pt x="81" y="481"/>
                      <a:pt x="102" y="498"/>
                      <a:pt x="125" y="498"/>
                    </a:cubicBezTo>
                    <a:cubicBezTo>
                      <a:pt x="132" y="498"/>
                      <a:pt x="139" y="496"/>
                      <a:pt x="146" y="493"/>
                    </a:cubicBezTo>
                    <a:cubicBezTo>
                      <a:pt x="169" y="493"/>
                      <a:pt x="200" y="485"/>
                      <a:pt x="223" y="470"/>
                    </a:cubicBezTo>
                    <a:cubicBezTo>
                      <a:pt x="238" y="447"/>
                      <a:pt x="261" y="416"/>
                      <a:pt x="246" y="393"/>
                    </a:cubicBezTo>
                    <a:cubicBezTo>
                      <a:pt x="238" y="293"/>
                      <a:pt x="223" y="209"/>
                      <a:pt x="207" y="110"/>
                    </a:cubicBezTo>
                    <a:lnTo>
                      <a:pt x="200" y="71"/>
                    </a:lnTo>
                    <a:lnTo>
                      <a:pt x="184" y="33"/>
                    </a:lnTo>
                    <a:cubicBezTo>
                      <a:pt x="165" y="20"/>
                      <a:pt x="139" y="1"/>
                      <a:pt x="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5"/>
              <p:cNvSpPr/>
              <p:nvPr/>
            </p:nvSpPr>
            <p:spPr>
              <a:xfrm>
                <a:off x="1358275" y="739900"/>
                <a:ext cx="8075" cy="8075"/>
              </a:xfrm>
              <a:custGeom>
                <a:rect b="b" l="l" r="r" t="t"/>
                <a:pathLst>
                  <a:path extrusionOk="0" h="323" w="323">
                    <a:moveTo>
                      <a:pt x="77" y="1"/>
                    </a:moveTo>
                    <a:lnTo>
                      <a:pt x="31" y="31"/>
                    </a:lnTo>
                    <a:cubicBezTo>
                      <a:pt x="8" y="47"/>
                      <a:pt x="1" y="77"/>
                      <a:pt x="1" y="108"/>
                    </a:cubicBezTo>
                    <a:lnTo>
                      <a:pt x="31" y="108"/>
                    </a:lnTo>
                    <a:lnTo>
                      <a:pt x="31" y="223"/>
                    </a:lnTo>
                    <a:lnTo>
                      <a:pt x="1" y="261"/>
                    </a:lnTo>
                    <a:lnTo>
                      <a:pt x="16" y="299"/>
                    </a:lnTo>
                    <a:lnTo>
                      <a:pt x="54" y="315"/>
                    </a:lnTo>
                    <a:lnTo>
                      <a:pt x="93" y="322"/>
                    </a:lnTo>
                    <a:lnTo>
                      <a:pt x="123" y="322"/>
                    </a:lnTo>
                    <a:lnTo>
                      <a:pt x="169" y="299"/>
                    </a:lnTo>
                    <a:cubicBezTo>
                      <a:pt x="192" y="276"/>
                      <a:pt x="200" y="246"/>
                      <a:pt x="322" y="223"/>
                    </a:cubicBezTo>
                    <a:lnTo>
                      <a:pt x="322" y="108"/>
                    </a:lnTo>
                    <a:lnTo>
                      <a:pt x="200" y="70"/>
                    </a:lnTo>
                    <a:lnTo>
                      <a:pt x="185" y="31"/>
                    </a:lnTo>
                    <a:lnTo>
                      <a:pt x="146" y="8"/>
                    </a:lnTo>
                    <a:lnTo>
                      <a:pt x="1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5"/>
              <p:cNvSpPr/>
              <p:nvPr/>
            </p:nvSpPr>
            <p:spPr>
              <a:xfrm>
                <a:off x="1370925" y="758975"/>
                <a:ext cx="6525" cy="12450"/>
              </a:xfrm>
              <a:custGeom>
                <a:rect b="b" l="l" r="r" t="t"/>
                <a:pathLst>
                  <a:path extrusionOk="0" h="498" w="261">
                    <a:moveTo>
                      <a:pt x="136" y="0"/>
                    </a:moveTo>
                    <a:cubicBezTo>
                      <a:pt x="88" y="0"/>
                      <a:pt x="37" y="35"/>
                      <a:pt x="31" y="80"/>
                    </a:cubicBezTo>
                    <a:cubicBezTo>
                      <a:pt x="0" y="188"/>
                      <a:pt x="0" y="310"/>
                      <a:pt x="39" y="417"/>
                    </a:cubicBezTo>
                    <a:cubicBezTo>
                      <a:pt x="46" y="448"/>
                      <a:pt x="69" y="463"/>
                      <a:pt x="85" y="486"/>
                    </a:cubicBezTo>
                    <a:cubicBezTo>
                      <a:pt x="101" y="492"/>
                      <a:pt x="125" y="497"/>
                      <a:pt x="148" y="497"/>
                    </a:cubicBezTo>
                    <a:cubicBezTo>
                      <a:pt x="158" y="497"/>
                      <a:pt x="168" y="496"/>
                      <a:pt x="177" y="494"/>
                    </a:cubicBezTo>
                    <a:cubicBezTo>
                      <a:pt x="199" y="486"/>
                      <a:pt x="230" y="463"/>
                      <a:pt x="238" y="448"/>
                    </a:cubicBezTo>
                    <a:cubicBezTo>
                      <a:pt x="253" y="417"/>
                      <a:pt x="261" y="387"/>
                      <a:pt x="253" y="356"/>
                    </a:cubicBezTo>
                    <a:cubicBezTo>
                      <a:pt x="238" y="326"/>
                      <a:pt x="230" y="303"/>
                      <a:pt x="230" y="264"/>
                    </a:cubicBezTo>
                    <a:lnTo>
                      <a:pt x="230" y="295"/>
                    </a:lnTo>
                    <a:cubicBezTo>
                      <a:pt x="222" y="257"/>
                      <a:pt x="222" y="218"/>
                      <a:pt x="230" y="180"/>
                    </a:cubicBezTo>
                    <a:lnTo>
                      <a:pt x="230" y="203"/>
                    </a:lnTo>
                    <a:lnTo>
                      <a:pt x="238" y="142"/>
                    </a:lnTo>
                    <a:cubicBezTo>
                      <a:pt x="253" y="111"/>
                      <a:pt x="238" y="80"/>
                      <a:pt x="230" y="50"/>
                    </a:cubicBezTo>
                    <a:lnTo>
                      <a:pt x="161" y="4"/>
                    </a:lnTo>
                    <a:cubicBezTo>
                      <a:pt x="153" y="1"/>
                      <a:pt x="14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5"/>
              <p:cNvSpPr/>
              <p:nvPr/>
            </p:nvSpPr>
            <p:spPr>
              <a:xfrm>
                <a:off x="1396000" y="760775"/>
                <a:ext cx="10000" cy="8650"/>
              </a:xfrm>
              <a:custGeom>
                <a:rect b="b" l="l" r="r" t="t"/>
                <a:pathLst>
                  <a:path extrusionOk="0" h="346" w="400">
                    <a:moveTo>
                      <a:pt x="292" y="1"/>
                    </a:moveTo>
                    <a:cubicBezTo>
                      <a:pt x="261" y="1"/>
                      <a:pt x="231" y="8"/>
                      <a:pt x="215" y="31"/>
                    </a:cubicBezTo>
                    <a:cubicBezTo>
                      <a:pt x="192" y="47"/>
                      <a:pt x="185" y="77"/>
                      <a:pt x="185" y="108"/>
                    </a:cubicBezTo>
                    <a:lnTo>
                      <a:pt x="1" y="108"/>
                    </a:lnTo>
                    <a:lnTo>
                      <a:pt x="1" y="238"/>
                    </a:lnTo>
                    <a:cubicBezTo>
                      <a:pt x="177" y="269"/>
                      <a:pt x="185" y="300"/>
                      <a:pt x="215" y="315"/>
                    </a:cubicBezTo>
                    <a:lnTo>
                      <a:pt x="254" y="338"/>
                    </a:lnTo>
                    <a:lnTo>
                      <a:pt x="292" y="345"/>
                    </a:lnTo>
                    <a:cubicBezTo>
                      <a:pt x="323" y="345"/>
                      <a:pt x="346" y="338"/>
                      <a:pt x="369" y="315"/>
                    </a:cubicBezTo>
                    <a:cubicBezTo>
                      <a:pt x="384" y="300"/>
                      <a:pt x="399" y="269"/>
                      <a:pt x="300" y="238"/>
                    </a:cubicBezTo>
                    <a:lnTo>
                      <a:pt x="300" y="100"/>
                    </a:lnTo>
                    <a:cubicBezTo>
                      <a:pt x="399" y="77"/>
                      <a:pt x="384" y="47"/>
                      <a:pt x="369" y="24"/>
                    </a:cubicBezTo>
                    <a:lnTo>
                      <a:pt x="330" y="8"/>
                    </a:lnTo>
                    <a:lnTo>
                      <a:pt x="2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6" name="Google Shape;546;p25"/>
            <p:cNvGrpSpPr/>
            <p:nvPr/>
          </p:nvGrpSpPr>
          <p:grpSpPr>
            <a:xfrm flipH="1" rot="1226232">
              <a:off x="8283235" y="275372"/>
              <a:ext cx="351513" cy="324586"/>
              <a:chOff x="5680050" y="2183725"/>
              <a:chExt cx="59050" cy="54525"/>
            </a:xfrm>
          </p:grpSpPr>
          <p:sp>
            <p:nvSpPr>
              <p:cNvPr id="547" name="Google Shape;547;p25"/>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5"/>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5"/>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5"/>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5"/>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5"/>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5"/>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5"/>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5"/>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6" name="Google Shape;556;p25"/>
            <p:cNvSpPr/>
            <p:nvPr/>
          </p:nvSpPr>
          <p:spPr>
            <a:xfrm rot="4811706">
              <a:off x="521869" y="-508314"/>
              <a:ext cx="1143121" cy="1091230"/>
            </a:xfrm>
            <a:custGeom>
              <a:rect b="b" l="l" r="r" t="t"/>
              <a:pathLst>
                <a:path extrusionOk="0" h="6414" w="6719">
                  <a:moveTo>
                    <a:pt x="5194" y="0"/>
                  </a:moveTo>
                  <a:cubicBezTo>
                    <a:pt x="5570" y="307"/>
                    <a:pt x="5907" y="651"/>
                    <a:pt x="6183" y="1034"/>
                  </a:cubicBezTo>
                  <a:cubicBezTo>
                    <a:pt x="6298" y="1195"/>
                    <a:pt x="6413" y="1372"/>
                    <a:pt x="6497" y="1555"/>
                  </a:cubicBezTo>
                  <a:cubicBezTo>
                    <a:pt x="6474" y="1632"/>
                    <a:pt x="6451" y="1709"/>
                    <a:pt x="6436" y="1785"/>
                  </a:cubicBezTo>
                  <a:cubicBezTo>
                    <a:pt x="6367" y="1839"/>
                    <a:pt x="6290" y="1900"/>
                    <a:pt x="6213" y="1954"/>
                  </a:cubicBezTo>
                  <a:cubicBezTo>
                    <a:pt x="6206" y="1956"/>
                    <a:pt x="6197" y="1957"/>
                    <a:pt x="6187" y="1957"/>
                  </a:cubicBezTo>
                  <a:cubicBezTo>
                    <a:pt x="6102" y="1957"/>
                    <a:pt x="5953" y="1876"/>
                    <a:pt x="5884" y="1862"/>
                  </a:cubicBezTo>
                  <a:cubicBezTo>
                    <a:pt x="5463" y="1747"/>
                    <a:pt x="5041" y="1617"/>
                    <a:pt x="4635" y="1502"/>
                  </a:cubicBezTo>
                  <a:cubicBezTo>
                    <a:pt x="4605" y="1502"/>
                    <a:pt x="4574" y="1525"/>
                    <a:pt x="4574" y="1555"/>
                  </a:cubicBezTo>
                  <a:cubicBezTo>
                    <a:pt x="4612" y="1862"/>
                    <a:pt x="4758" y="2107"/>
                    <a:pt x="4965" y="2329"/>
                  </a:cubicBezTo>
                  <a:cubicBezTo>
                    <a:pt x="5133" y="2498"/>
                    <a:pt x="5455" y="2643"/>
                    <a:pt x="5539" y="2858"/>
                  </a:cubicBezTo>
                  <a:cubicBezTo>
                    <a:pt x="5692" y="3233"/>
                    <a:pt x="5401" y="3532"/>
                    <a:pt x="5072" y="3670"/>
                  </a:cubicBezTo>
                  <a:cubicBezTo>
                    <a:pt x="4987" y="3705"/>
                    <a:pt x="4899" y="3720"/>
                    <a:pt x="4810" y="3720"/>
                  </a:cubicBezTo>
                  <a:cubicBezTo>
                    <a:pt x="4333" y="3720"/>
                    <a:pt x="3807" y="3284"/>
                    <a:pt x="3432" y="3065"/>
                  </a:cubicBezTo>
                  <a:cubicBezTo>
                    <a:pt x="2957" y="2789"/>
                    <a:pt x="2490" y="2513"/>
                    <a:pt x="2008" y="2230"/>
                  </a:cubicBezTo>
                  <a:cubicBezTo>
                    <a:pt x="2000" y="2226"/>
                    <a:pt x="1991" y="2224"/>
                    <a:pt x="1983" y="2224"/>
                  </a:cubicBezTo>
                  <a:cubicBezTo>
                    <a:pt x="1960" y="2224"/>
                    <a:pt x="1939" y="2239"/>
                    <a:pt x="1939" y="2268"/>
                  </a:cubicBezTo>
                  <a:cubicBezTo>
                    <a:pt x="1969" y="3095"/>
                    <a:pt x="2528" y="3739"/>
                    <a:pt x="3149" y="4229"/>
                  </a:cubicBezTo>
                  <a:cubicBezTo>
                    <a:pt x="3509" y="4513"/>
                    <a:pt x="3930" y="4781"/>
                    <a:pt x="4176" y="5194"/>
                  </a:cubicBezTo>
                  <a:cubicBezTo>
                    <a:pt x="4344" y="5485"/>
                    <a:pt x="4459" y="6006"/>
                    <a:pt x="4084" y="6236"/>
                  </a:cubicBezTo>
                  <a:cubicBezTo>
                    <a:pt x="3993" y="6294"/>
                    <a:pt x="3886" y="6315"/>
                    <a:pt x="3773" y="6315"/>
                  </a:cubicBezTo>
                  <a:cubicBezTo>
                    <a:pt x="3572" y="6315"/>
                    <a:pt x="3354" y="6247"/>
                    <a:pt x="3187" y="6198"/>
                  </a:cubicBezTo>
                  <a:cubicBezTo>
                    <a:pt x="2222" y="5899"/>
                    <a:pt x="1280" y="5355"/>
                    <a:pt x="406" y="4857"/>
                  </a:cubicBezTo>
                  <a:cubicBezTo>
                    <a:pt x="276" y="4781"/>
                    <a:pt x="131" y="4696"/>
                    <a:pt x="0" y="4612"/>
                  </a:cubicBezTo>
                  <a:lnTo>
                    <a:pt x="0" y="4712"/>
                  </a:lnTo>
                  <a:cubicBezTo>
                    <a:pt x="100" y="4781"/>
                    <a:pt x="207" y="4850"/>
                    <a:pt x="314" y="4903"/>
                  </a:cubicBezTo>
                  <a:cubicBezTo>
                    <a:pt x="1203" y="5424"/>
                    <a:pt x="2161" y="5991"/>
                    <a:pt x="3157" y="6298"/>
                  </a:cubicBezTo>
                  <a:cubicBezTo>
                    <a:pt x="3340" y="6353"/>
                    <a:pt x="3555" y="6413"/>
                    <a:pt x="3758" y="6413"/>
                  </a:cubicBezTo>
                  <a:cubicBezTo>
                    <a:pt x="3919" y="6413"/>
                    <a:pt x="4073" y="6375"/>
                    <a:pt x="4199" y="6267"/>
                  </a:cubicBezTo>
                  <a:cubicBezTo>
                    <a:pt x="4451" y="6052"/>
                    <a:pt x="4444" y="5669"/>
                    <a:pt x="4344" y="5394"/>
                  </a:cubicBezTo>
                  <a:cubicBezTo>
                    <a:pt x="4061" y="4581"/>
                    <a:pt x="3088" y="4191"/>
                    <a:pt x="2551" y="3555"/>
                  </a:cubicBezTo>
                  <a:cubicBezTo>
                    <a:pt x="2360" y="3333"/>
                    <a:pt x="2199" y="3080"/>
                    <a:pt x="2107" y="2789"/>
                  </a:cubicBezTo>
                  <a:cubicBezTo>
                    <a:pt x="2084" y="2735"/>
                    <a:pt x="1977" y="2413"/>
                    <a:pt x="2015" y="2390"/>
                  </a:cubicBezTo>
                  <a:cubicBezTo>
                    <a:pt x="2020" y="2387"/>
                    <a:pt x="2027" y="2386"/>
                    <a:pt x="2035" y="2386"/>
                  </a:cubicBezTo>
                  <a:cubicBezTo>
                    <a:pt x="2125" y="2386"/>
                    <a:pt x="2388" y="2570"/>
                    <a:pt x="2452" y="2605"/>
                  </a:cubicBezTo>
                  <a:cubicBezTo>
                    <a:pt x="2988" y="2927"/>
                    <a:pt x="3524" y="3248"/>
                    <a:pt x="4061" y="3555"/>
                  </a:cubicBezTo>
                  <a:cubicBezTo>
                    <a:pt x="4294" y="3690"/>
                    <a:pt x="4549" y="3826"/>
                    <a:pt x="4812" y="3826"/>
                  </a:cubicBezTo>
                  <a:cubicBezTo>
                    <a:pt x="4921" y="3826"/>
                    <a:pt x="5031" y="3803"/>
                    <a:pt x="5141" y="3746"/>
                  </a:cubicBezTo>
                  <a:cubicBezTo>
                    <a:pt x="5386" y="3624"/>
                    <a:pt x="5708" y="3371"/>
                    <a:pt x="5685" y="3080"/>
                  </a:cubicBezTo>
                  <a:cubicBezTo>
                    <a:pt x="5654" y="2682"/>
                    <a:pt x="5210" y="2505"/>
                    <a:pt x="4980" y="2253"/>
                  </a:cubicBezTo>
                  <a:cubicBezTo>
                    <a:pt x="4919" y="2184"/>
                    <a:pt x="4674" y="1908"/>
                    <a:pt x="4689" y="1778"/>
                  </a:cubicBezTo>
                  <a:cubicBezTo>
                    <a:pt x="4703" y="1691"/>
                    <a:pt x="4740" y="1664"/>
                    <a:pt x="4789" y="1664"/>
                  </a:cubicBezTo>
                  <a:cubicBezTo>
                    <a:pt x="4848" y="1664"/>
                    <a:pt x="4924" y="1703"/>
                    <a:pt x="4995" y="1724"/>
                  </a:cubicBezTo>
                  <a:lnTo>
                    <a:pt x="5915" y="1984"/>
                  </a:lnTo>
                  <a:cubicBezTo>
                    <a:pt x="6033" y="2018"/>
                    <a:pt x="6213" y="2087"/>
                    <a:pt x="6366" y="2087"/>
                  </a:cubicBezTo>
                  <a:cubicBezTo>
                    <a:pt x="6491" y="2087"/>
                    <a:pt x="6597" y="2041"/>
                    <a:pt x="6635" y="1892"/>
                  </a:cubicBezTo>
                  <a:cubicBezTo>
                    <a:pt x="6719" y="1563"/>
                    <a:pt x="6344" y="1126"/>
                    <a:pt x="6183" y="889"/>
                  </a:cubicBezTo>
                  <a:cubicBezTo>
                    <a:pt x="5938" y="567"/>
                    <a:pt x="5646" y="268"/>
                    <a:pt x="534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7" name="Google Shape;557;p25"/>
            <p:cNvGrpSpPr/>
            <p:nvPr/>
          </p:nvGrpSpPr>
          <p:grpSpPr>
            <a:xfrm rot="8100000">
              <a:off x="-412544" y="4144292"/>
              <a:ext cx="1887055" cy="1499723"/>
              <a:chOff x="7896139" y="4503289"/>
              <a:chExt cx="2170379" cy="1724894"/>
            </a:xfrm>
          </p:grpSpPr>
          <p:sp>
            <p:nvSpPr>
              <p:cNvPr id="558" name="Google Shape;558;p25"/>
              <p:cNvSpPr/>
              <p:nvPr/>
            </p:nvSpPr>
            <p:spPr>
              <a:xfrm>
                <a:off x="7896139" y="4503289"/>
                <a:ext cx="2010911" cy="1724894"/>
              </a:xfrm>
              <a:custGeom>
                <a:rect b="b" l="l" r="r" t="t"/>
                <a:pathLst>
                  <a:path extrusionOk="0" h="17079" w="19911">
                    <a:moveTo>
                      <a:pt x="3066" y="1"/>
                    </a:moveTo>
                    <a:cubicBezTo>
                      <a:pt x="3063" y="1"/>
                      <a:pt x="3060" y="1"/>
                      <a:pt x="3057" y="2"/>
                    </a:cubicBezTo>
                    <a:cubicBezTo>
                      <a:pt x="1977" y="285"/>
                      <a:pt x="682" y="684"/>
                      <a:pt x="337" y="1894"/>
                    </a:cubicBezTo>
                    <a:cubicBezTo>
                      <a:pt x="0" y="3051"/>
                      <a:pt x="1057" y="3710"/>
                      <a:pt x="1923" y="4177"/>
                    </a:cubicBezTo>
                    <a:cubicBezTo>
                      <a:pt x="2635" y="4553"/>
                      <a:pt x="3149" y="5035"/>
                      <a:pt x="3011" y="5901"/>
                    </a:cubicBezTo>
                    <a:cubicBezTo>
                      <a:pt x="2919" y="6460"/>
                      <a:pt x="2666" y="6996"/>
                      <a:pt x="2743" y="7571"/>
                    </a:cubicBezTo>
                    <a:cubicBezTo>
                      <a:pt x="2858" y="8506"/>
                      <a:pt x="3823" y="9057"/>
                      <a:pt x="4681" y="9172"/>
                    </a:cubicBezTo>
                    <a:cubicBezTo>
                      <a:pt x="4858" y="9197"/>
                      <a:pt x="5034" y="9207"/>
                      <a:pt x="5209" y="9207"/>
                    </a:cubicBezTo>
                    <a:cubicBezTo>
                      <a:pt x="6258" y="9207"/>
                      <a:pt x="7286" y="8833"/>
                      <a:pt x="8338" y="8833"/>
                    </a:cubicBezTo>
                    <a:cubicBezTo>
                      <a:pt x="8543" y="8833"/>
                      <a:pt x="8749" y="8847"/>
                      <a:pt x="8956" y="8881"/>
                    </a:cubicBezTo>
                    <a:cubicBezTo>
                      <a:pt x="10442" y="9134"/>
                      <a:pt x="11637" y="10222"/>
                      <a:pt x="11652" y="11785"/>
                    </a:cubicBezTo>
                    <a:cubicBezTo>
                      <a:pt x="11652" y="12198"/>
                      <a:pt x="11706" y="12620"/>
                      <a:pt x="12143" y="12757"/>
                    </a:cubicBezTo>
                    <a:cubicBezTo>
                      <a:pt x="12411" y="12849"/>
                      <a:pt x="12717" y="12849"/>
                      <a:pt x="12993" y="12872"/>
                    </a:cubicBezTo>
                    <a:cubicBezTo>
                      <a:pt x="13391" y="12911"/>
                      <a:pt x="13782" y="12964"/>
                      <a:pt x="14173" y="13003"/>
                    </a:cubicBezTo>
                    <a:cubicBezTo>
                      <a:pt x="14847" y="13079"/>
                      <a:pt x="15590" y="13079"/>
                      <a:pt x="16241" y="13317"/>
                    </a:cubicBezTo>
                    <a:cubicBezTo>
                      <a:pt x="16586" y="13439"/>
                      <a:pt x="16892" y="13661"/>
                      <a:pt x="17015" y="14014"/>
                    </a:cubicBezTo>
                    <a:cubicBezTo>
                      <a:pt x="17130" y="14343"/>
                      <a:pt x="17069" y="14703"/>
                      <a:pt x="17007" y="15040"/>
                    </a:cubicBezTo>
                    <a:cubicBezTo>
                      <a:pt x="16931" y="15538"/>
                      <a:pt x="16824" y="16090"/>
                      <a:pt x="17191" y="16504"/>
                    </a:cubicBezTo>
                    <a:cubicBezTo>
                      <a:pt x="17628" y="16994"/>
                      <a:pt x="18432" y="16963"/>
                      <a:pt x="18999" y="17063"/>
                    </a:cubicBezTo>
                    <a:cubicBezTo>
                      <a:pt x="19068" y="17071"/>
                      <a:pt x="19137" y="17071"/>
                      <a:pt x="19198" y="17078"/>
                    </a:cubicBezTo>
                    <a:lnTo>
                      <a:pt x="19911" y="17078"/>
                    </a:lnTo>
                    <a:cubicBezTo>
                      <a:pt x="19528" y="17032"/>
                      <a:pt x="19152" y="16986"/>
                      <a:pt x="18777" y="16940"/>
                    </a:cubicBezTo>
                    <a:cubicBezTo>
                      <a:pt x="18157" y="16864"/>
                      <a:pt x="17260" y="16810"/>
                      <a:pt x="17053" y="16075"/>
                    </a:cubicBezTo>
                    <a:cubicBezTo>
                      <a:pt x="16915" y="15538"/>
                      <a:pt x="17168" y="14971"/>
                      <a:pt x="17168" y="14435"/>
                    </a:cubicBezTo>
                    <a:cubicBezTo>
                      <a:pt x="17168" y="13470"/>
                      <a:pt x="16287" y="13156"/>
                      <a:pt x="15475" y="13049"/>
                    </a:cubicBezTo>
                    <a:cubicBezTo>
                      <a:pt x="14809" y="12964"/>
                      <a:pt x="14135" y="12903"/>
                      <a:pt x="13476" y="12834"/>
                    </a:cubicBezTo>
                    <a:cubicBezTo>
                      <a:pt x="13123" y="12803"/>
                      <a:pt x="12756" y="12773"/>
                      <a:pt x="12403" y="12719"/>
                    </a:cubicBezTo>
                    <a:cubicBezTo>
                      <a:pt x="11898" y="12643"/>
                      <a:pt x="11744" y="12313"/>
                      <a:pt x="11729" y="11830"/>
                    </a:cubicBezTo>
                    <a:cubicBezTo>
                      <a:pt x="11721" y="10819"/>
                      <a:pt x="11285" y="9923"/>
                      <a:pt x="10419" y="9348"/>
                    </a:cubicBezTo>
                    <a:cubicBezTo>
                      <a:pt x="9748" y="8904"/>
                      <a:pt x="8976" y="8742"/>
                      <a:pt x="8197" y="8742"/>
                    </a:cubicBezTo>
                    <a:cubicBezTo>
                      <a:pt x="7820" y="8742"/>
                      <a:pt x="7441" y="8780"/>
                      <a:pt x="7071" y="8843"/>
                    </a:cubicBezTo>
                    <a:cubicBezTo>
                      <a:pt x="6442" y="8951"/>
                      <a:pt x="5766" y="9099"/>
                      <a:pt x="5116" y="9099"/>
                    </a:cubicBezTo>
                    <a:cubicBezTo>
                      <a:pt x="4482" y="9099"/>
                      <a:pt x="3873" y="8959"/>
                      <a:pt x="3356" y="8506"/>
                    </a:cubicBezTo>
                    <a:cubicBezTo>
                      <a:pt x="2858" y="8077"/>
                      <a:pt x="2743" y="7494"/>
                      <a:pt x="2873" y="6859"/>
                    </a:cubicBezTo>
                    <a:cubicBezTo>
                      <a:pt x="2980" y="6384"/>
                      <a:pt x="3179" y="5886"/>
                      <a:pt x="3110" y="5380"/>
                    </a:cubicBezTo>
                    <a:cubicBezTo>
                      <a:pt x="2950" y="4139"/>
                      <a:pt x="1256" y="4024"/>
                      <a:pt x="621" y="3128"/>
                    </a:cubicBezTo>
                    <a:cubicBezTo>
                      <a:pt x="146" y="2446"/>
                      <a:pt x="391" y="1595"/>
                      <a:pt x="958" y="1052"/>
                    </a:cubicBezTo>
                    <a:cubicBezTo>
                      <a:pt x="1502" y="500"/>
                      <a:pt x="2298" y="293"/>
                      <a:pt x="3026" y="102"/>
                    </a:cubicBezTo>
                    <a:lnTo>
                      <a:pt x="3072" y="94"/>
                    </a:lnTo>
                    <a:lnTo>
                      <a:pt x="3103" y="56"/>
                    </a:lnTo>
                    <a:cubicBezTo>
                      <a:pt x="3110" y="28"/>
                      <a:pt x="3092" y="1"/>
                      <a:pt x="3066"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5"/>
              <p:cNvSpPr/>
              <p:nvPr/>
            </p:nvSpPr>
            <p:spPr>
              <a:xfrm>
                <a:off x="8206393" y="4517428"/>
                <a:ext cx="1860126" cy="1598549"/>
              </a:xfrm>
              <a:custGeom>
                <a:rect b="b" l="l" r="r" t="t"/>
                <a:pathLst>
                  <a:path extrusionOk="0" h="15828" w="18418">
                    <a:moveTo>
                      <a:pt x="353" y="0"/>
                    </a:moveTo>
                    <a:cubicBezTo>
                      <a:pt x="265" y="0"/>
                      <a:pt x="173" y="10"/>
                      <a:pt x="77" y="30"/>
                    </a:cubicBezTo>
                    <a:lnTo>
                      <a:pt x="31" y="38"/>
                    </a:lnTo>
                    <a:lnTo>
                      <a:pt x="0" y="76"/>
                    </a:lnTo>
                    <a:cubicBezTo>
                      <a:pt x="0" y="103"/>
                      <a:pt x="23" y="124"/>
                      <a:pt x="49" y="124"/>
                    </a:cubicBezTo>
                    <a:cubicBezTo>
                      <a:pt x="53" y="124"/>
                      <a:pt x="57" y="123"/>
                      <a:pt x="61" y="122"/>
                    </a:cubicBezTo>
                    <a:cubicBezTo>
                      <a:pt x="152" y="101"/>
                      <a:pt x="240" y="91"/>
                      <a:pt x="325" y="91"/>
                    </a:cubicBezTo>
                    <a:cubicBezTo>
                      <a:pt x="921" y="91"/>
                      <a:pt x="1390" y="575"/>
                      <a:pt x="1624" y="1111"/>
                    </a:cubicBezTo>
                    <a:cubicBezTo>
                      <a:pt x="1839" y="1609"/>
                      <a:pt x="1908" y="2153"/>
                      <a:pt x="2069" y="2674"/>
                    </a:cubicBezTo>
                    <a:cubicBezTo>
                      <a:pt x="2367" y="3608"/>
                      <a:pt x="2973" y="4114"/>
                      <a:pt x="3907" y="4367"/>
                    </a:cubicBezTo>
                    <a:cubicBezTo>
                      <a:pt x="4819" y="4612"/>
                      <a:pt x="6098" y="4719"/>
                      <a:pt x="6481" y="5746"/>
                    </a:cubicBezTo>
                    <a:cubicBezTo>
                      <a:pt x="6627" y="6144"/>
                      <a:pt x="6612" y="6604"/>
                      <a:pt x="6903" y="6948"/>
                    </a:cubicBezTo>
                    <a:cubicBezTo>
                      <a:pt x="7132" y="7209"/>
                      <a:pt x="7454" y="7347"/>
                      <a:pt x="7768" y="7462"/>
                    </a:cubicBezTo>
                    <a:cubicBezTo>
                      <a:pt x="8151" y="7592"/>
                      <a:pt x="8565" y="7691"/>
                      <a:pt x="8910" y="7921"/>
                    </a:cubicBezTo>
                    <a:cubicBezTo>
                      <a:pt x="9392" y="8243"/>
                      <a:pt x="9392" y="8779"/>
                      <a:pt x="9622" y="9262"/>
                    </a:cubicBezTo>
                    <a:cubicBezTo>
                      <a:pt x="9990" y="10036"/>
                      <a:pt x="10840" y="10411"/>
                      <a:pt x="11599" y="10695"/>
                    </a:cubicBezTo>
                    <a:cubicBezTo>
                      <a:pt x="12104" y="10878"/>
                      <a:pt x="12625" y="11062"/>
                      <a:pt x="13070" y="11346"/>
                    </a:cubicBezTo>
                    <a:cubicBezTo>
                      <a:pt x="13560" y="11660"/>
                      <a:pt x="13797" y="12096"/>
                      <a:pt x="14096" y="12571"/>
                    </a:cubicBezTo>
                    <a:cubicBezTo>
                      <a:pt x="14334" y="12947"/>
                      <a:pt x="14617" y="13069"/>
                      <a:pt x="15008" y="13230"/>
                    </a:cubicBezTo>
                    <a:cubicBezTo>
                      <a:pt x="15728" y="13529"/>
                      <a:pt x="15590" y="14180"/>
                      <a:pt x="15514" y="14816"/>
                    </a:cubicBezTo>
                    <a:cubicBezTo>
                      <a:pt x="15445" y="15391"/>
                      <a:pt x="15927" y="15322"/>
                      <a:pt x="16387" y="15437"/>
                    </a:cubicBezTo>
                    <a:cubicBezTo>
                      <a:pt x="16655" y="15506"/>
                      <a:pt x="16931" y="15582"/>
                      <a:pt x="17214" y="15628"/>
                    </a:cubicBezTo>
                    <a:lnTo>
                      <a:pt x="18417" y="15827"/>
                    </a:lnTo>
                    <a:lnTo>
                      <a:pt x="18417" y="15743"/>
                    </a:lnTo>
                    <a:cubicBezTo>
                      <a:pt x="17927" y="15644"/>
                      <a:pt x="17429" y="15552"/>
                      <a:pt x="16915" y="15444"/>
                    </a:cubicBezTo>
                    <a:cubicBezTo>
                      <a:pt x="16609" y="15391"/>
                      <a:pt x="16310" y="15329"/>
                      <a:pt x="16004" y="15276"/>
                    </a:cubicBezTo>
                    <a:cubicBezTo>
                      <a:pt x="15805" y="15237"/>
                      <a:pt x="15590" y="15146"/>
                      <a:pt x="15567" y="14916"/>
                    </a:cubicBezTo>
                    <a:cubicBezTo>
                      <a:pt x="15552" y="14793"/>
                      <a:pt x="15605" y="14640"/>
                      <a:pt x="15621" y="14510"/>
                    </a:cubicBezTo>
                    <a:cubicBezTo>
                      <a:pt x="15667" y="14150"/>
                      <a:pt x="15697" y="13751"/>
                      <a:pt x="15468" y="13452"/>
                    </a:cubicBezTo>
                    <a:cubicBezTo>
                      <a:pt x="15345" y="13307"/>
                      <a:pt x="15184" y="13223"/>
                      <a:pt x="15008" y="13154"/>
                    </a:cubicBezTo>
                    <a:cubicBezTo>
                      <a:pt x="14671" y="13023"/>
                      <a:pt x="14395" y="12901"/>
                      <a:pt x="14188" y="12579"/>
                    </a:cubicBezTo>
                    <a:cubicBezTo>
                      <a:pt x="13920" y="12188"/>
                      <a:pt x="13744" y="11775"/>
                      <a:pt x="13361" y="11468"/>
                    </a:cubicBezTo>
                    <a:cubicBezTo>
                      <a:pt x="13016" y="11193"/>
                      <a:pt x="12618" y="11009"/>
                      <a:pt x="12212" y="10848"/>
                    </a:cubicBezTo>
                    <a:cubicBezTo>
                      <a:pt x="11277" y="10465"/>
                      <a:pt x="10059" y="10158"/>
                      <a:pt x="9645" y="9116"/>
                    </a:cubicBezTo>
                    <a:cubicBezTo>
                      <a:pt x="9477" y="8695"/>
                      <a:pt x="9438" y="8251"/>
                      <a:pt x="9071" y="7944"/>
                    </a:cubicBezTo>
                    <a:cubicBezTo>
                      <a:pt x="8826" y="7737"/>
                      <a:pt x="8496" y="7623"/>
                      <a:pt x="8190" y="7515"/>
                    </a:cubicBezTo>
                    <a:cubicBezTo>
                      <a:pt x="7791" y="7370"/>
                      <a:pt x="7332" y="7255"/>
                      <a:pt x="7010" y="6948"/>
                    </a:cubicBezTo>
                    <a:cubicBezTo>
                      <a:pt x="6627" y="6558"/>
                      <a:pt x="6726" y="5975"/>
                      <a:pt x="6466" y="5516"/>
                    </a:cubicBezTo>
                    <a:cubicBezTo>
                      <a:pt x="6052" y="4765"/>
                      <a:pt x="5118" y="4558"/>
                      <a:pt x="4352" y="4382"/>
                    </a:cubicBezTo>
                    <a:cubicBezTo>
                      <a:pt x="3754" y="4252"/>
                      <a:pt x="3126" y="4098"/>
                      <a:pt x="2681" y="3639"/>
                    </a:cubicBezTo>
                    <a:cubicBezTo>
                      <a:pt x="2214" y="3141"/>
                      <a:pt x="2099" y="2428"/>
                      <a:pt x="1938" y="1800"/>
                    </a:cubicBezTo>
                    <a:cubicBezTo>
                      <a:pt x="1736" y="1005"/>
                      <a:pt x="1248" y="0"/>
                      <a:pt x="35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solidFill>
          <a:schemeClr val="dk2"/>
        </a:solidFill>
      </p:bgPr>
    </p:bg>
    <p:spTree>
      <p:nvGrpSpPr>
        <p:cNvPr id="560" name="Shape 560"/>
        <p:cNvGrpSpPr/>
        <p:nvPr/>
      </p:nvGrpSpPr>
      <p:grpSpPr>
        <a:xfrm>
          <a:off x="0" y="0"/>
          <a:ext cx="0" cy="0"/>
          <a:chOff x="0" y="0"/>
          <a:chExt cx="0" cy="0"/>
        </a:xfrm>
      </p:grpSpPr>
      <p:grpSp>
        <p:nvGrpSpPr>
          <p:cNvPr id="561" name="Google Shape;561;p26"/>
          <p:cNvGrpSpPr/>
          <p:nvPr/>
        </p:nvGrpSpPr>
        <p:grpSpPr>
          <a:xfrm>
            <a:off x="-969939" y="-246153"/>
            <a:ext cx="10828591" cy="5960467"/>
            <a:chOff x="-969939" y="-246153"/>
            <a:chExt cx="10828591" cy="5960467"/>
          </a:xfrm>
        </p:grpSpPr>
        <p:sp>
          <p:nvSpPr>
            <p:cNvPr id="562" name="Google Shape;562;p26"/>
            <p:cNvSpPr/>
            <p:nvPr/>
          </p:nvSpPr>
          <p:spPr>
            <a:xfrm rot="-6186318">
              <a:off x="-674747" y="-182051"/>
              <a:ext cx="1657986" cy="1922506"/>
            </a:xfrm>
            <a:custGeom>
              <a:rect b="b" l="l" r="r" t="t"/>
              <a:pathLst>
                <a:path extrusionOk="0" h="9071" w="7823">
                  <a:moveTo>
                    <a:pt x="774" y="3256"/>
                  </a:moveTo>
                  <a:lnTo>
                    <a:pt x="767" y="3210"/>
                  </a:lnTo>
                  <a:close/>
                  <a:moveTo>
                    <a:pt x="1456" y="2865"/>
                  </a:moveTo>
                  <a:lnTo>
                    <a:pt x="1448" y="2873"/>
                  </a:lnTo>
                  <a:cubicBezTo>
                    <a:pt x="1418" y="2873"/>
                    <a:pt x="1433" y="2827"/>
                    <a:pt x="1456" y="2842"/>
                  </a:cubicBezTo>
                  <a:close/>
                  <a:moveTo>
                    <a:pt x="1380" y="2781"/>
                  </a:moveTo>
                  <a:lnTo>
                    <a:pt x="1410" y="2758"/>
                  </a:lnTo>
                  <a:close/>
                  <a:moveTo>
                    <a:pt x="1456" y="2743"/>
                  </a:moveTo>
                  <a:cubicBezTo>
                    <a:pt x="1464" y="2712"/>
                    <a:pt x="1471" y="2681"/>
                    <a:pt x="1502" y="2689"/>
                  </a:cubicBezTo>
                  <a:cubicBezTo>
                    <a:pt x="1471" y="2704"/>
                    <a:pt x="1487" y="2743"/>
                    <a:pt x="1456" y="2743"/>
                  </a:cubicBezTo>
                  <a:close/>
                  <a:moveTo>
                    <a:pt x="1548" y="2674"/>
                  </a:moveTo>
                  <a:lnTo>
                    <a:pt x="1579" y="2666"/>
                  </a:lnTo>
                  <a:close/>
                  <a:moveTo>
                    <a:pt x="1065" y="2306"/>
                  </a:moveTo>
                  <a:lnTo>
                    <a:pt x="1065" y="2367"/>
                  </a:lnTo>
                  <a:lnTo>
                    <a:pt x="1035" y="2352"/>
                  </a:lnTo>
                  <a:lnTo>
                    <a:pt x="1012" y="2352"/>
                  </a:lnTo>
                  <a:cubicBezTo>
                    <a:pt x="1035" y="2329"/>
                    <a:pt x="1050" y="2321"/>
                    <a:pt x="1012" y="2291"/>
                  </a:cubicBezTo>
                  <a:close/>
                  <a:moveTo>
                    <a:pt x="583" y="2069"/>
                  </a:moveTo>
                  <a:lnTo>
                    <a:pt x="552" y="2030"/>
                  </a:lnTo>
                  <a:lnTo>
                    <a:pt x="606" y="2015"/>
                  </a:lnTo>
                  <a:cubicBezTo>
                    <a:pt x="590" y="2046"/>
                    <a:pt x="575" y="2053"/>
                    <a:pt x="583" y="2069"/>
                  </a:cubicBezTo>
                  <a:close/>
                  <a:moveTo>
                    <a:pt x="2069" y="2590"/>
                  </a:moveTo>
                  <a:lnTo>
                    <a:pt x="2061" y="2605"/>
                  </a:lnTo>
                  <a:cubicBezTo>
                    <a:pt x="2031" y="2590"/>
                    <a:pt x="2046" y="2551"/>
                    <a:pt x="2008" y="2528"/>
                  </a:cubicBezTo>
                  <a:lnTo>
                    <a:pt x="2046" y="2513"/>
                  </a:lnTo>
                  <a:cubicBezTo>
                    <a:pt x="2031" y="2521"/>
                    <a:pt x="2038" y="2567"/>
                    <a:pt x="2069" y="2590"/>
                  </a:cubicBezTo>
                  <a:close/>
                  <a:moveTo>
                    <a:pt x="958" y="1816"/>
                  </a:moveTo>
                  <a:cubicBezTo>
                    <a:pt x="989" y="1754"/>
                    <a:pt x="1012" y="1724"/>
                    <a:pt x="1012" y="1670"/>
                  </a:cubicBezTo>
                  <a:lnTo>
                    <a:pt x="1050" y="1678"/>
                  </a:lnTo>
                  <a:cubicBezTo>
                    <a:pt x="1027" y="1709"/>
                    <a:pt x="1027" y="1793"/>
                    <a:pt x="958" y="1816"/>
                  </a:cubicBezTo>
                  <a:close/>
                  <a:moveTo>
                    <a:pt x="2291" y="2329"/>
                  </a:moveTo>
                  <a:lnTo>
                    <a:pt x="2329" y="2283"/>
                  </a:lnTo>
                  <a:cubicBezTo>
                    <a:pt x="2329" y="2321"/>
                    <a:pt x="2307" y="2321"/>
                    <a:pt x="2291" y="2329"/>
                  </a:cubicBezTo>
                  <a:close/>
                  <a:moveTo>
                    <a:pt x="1081" y="1670"/>
                  </a:moveTo>
                  <a:lnTo>
                    <a:pt x="1050" y="1640"/>
                  </a:lnTo>
                  <a:cubicBezTo>
                    <a:pt x="1081" y="1609"/>
                    <a:pt x="1111" y="1571"/>
                    <a:pt x="1150" y="1563"/>
                  </a:cubicBezTo>
                  <a:cubicBezTo>
                    <a:pt x="1127" y="1601"/>
                    <a:pt x="1104" y="1632"/>
                    <a:pt x="1081" y="1670"/>
                  </a:cubicBezTo>
                  <a:close/>
                  <a:moveTo>
                    <a:pt x="1234" y="1586"/>
                  </a:moveTo>
                  <a:cubicBezTo>
                    <a:pt x="1203" y="1571"/>
                    <a:pt x="1219" y="1555"/>
                    <a:pt x="1219" y="1525"/>
                  </a:cubicBezTo>
                  <a:cubicBezTo>
                    <a:pt x="1234" y="1494"/>
                    <a:pt x="1272" y="1479"/>
                    <a:pt x="1311" y="1440"/>
                  </a:cubicBezTo>
                  <a:lnTo>
                    <a:pt x="1334" y="1456"/>
                  </a:lnTo>
                  <a:cubicBezTo>
                    <a:pt x="1311" y="1494"/>
                    <a:pt x="1265" y="1540"/>
                    <a:pt x="1234" y="1586"/>
                  </a:cubicBezTo>
                  <a:close/>
                  <a:moveTo>
                    <a:pt x="3080" y="2168"/>
                  </a:moveTo>
                  <a:lnTo>
                    <a:pt x="3103" y="2145"/>
                  </a:lnTo>
                  <a:lnTo>
                    <a:pt x="3111" y="2168"/>
                  </a:lnTo>
                  <a:close/>
                  <a:moveTo>
                    <a:pt x="3119" y="2138"/>
                  </a:moveTo>
                  <a:lnTo>
                    <a:pt x="3188" y="2161"/>
                  </a:lnTo>
                  <a:cubicBezTo>
                    <a:pt x="3157" y="2176"/>
                    <a:pt x="3142" y="2176"/>
                    <a:pt x="3119" y="2138"/>
                  </a:cubicBezTo>
                  <a:close/>
                  <a:moveTo>
                    <a:pt x="3188" y="2138"/>
                  </a:moveTo>
                  <a:lnTo>
                    <a:pt x="3233" y="2138"/>
                  </a:lnTo>
                  <a:cubicBezTo>
                    <a:pt x="3226" y="2168"/>
                    <a:pt x="3188" y="2168"/>
                    <a:pt x="3188" y="2138"/>
                  </a:cubicBezTo>
                  <a:close/>
                  <a:moveTo>
                    <a:pt x="3463" y="207"/>
                  </a:moveTo>
                  <a:lnTo>
                    <a:pt x="3417" y="192"/>
                  </a:lnTo>
                  <a:lnTo>
                    <a:pt x="3456" y="176"/>
                  </a:lnTo>
                  <a:close/>
                  <a:moveTo>
                    <a:pt x="4574" y="2475"/>
                  </a:moveTo>
                  <a:cubicBezTo>
                    <a:pt x="4597" y="2490"/>
                    <a:pt x="4605" y="2452"/>
                    <a:pt x="4612" y="2482"/>
                  </a:cubicBezTo>
                  <a:cubicBezTo>
                    <a:pt x="4612" y="2490"/>
                    <a:pt x="4551" y="2498"/>
                    <a:pt x="4574" y="2475"/>
                  </a:cubicBezTo>
                  <a:close/>
                  <a:moveTo>
                    <a:pt x="3494" y="215"/>
                  </a:moveTo>
                  <a:lnTo>
                    <a:pt x="3494" y="153"/>
                  </a:lnTo>
                  <a:cubicBezTo>
                    <a:pt x="3517" y="176"/>
                    <a:pt x="3540" y="138"/>
                    <a:pt x="3555" y="169"/>
                  </a:cubicBezTo>
                  <a:cubicBezTo>
                    <a:pt x="3525" y="192"/>
                    <a:pt x="3517" y="184"/>
                    <a:pt x="3494" y="215"/>
                  </a:cubicBezTo>
                  <a:close/>
                  <a:moveTo>
                    <a:pt x="4651" y="2544"/>
                  </a:moveTo>
                  <a:lnTo>
                    <a:pt x="4612" y="2521"/>
                  </a:lnTo>
                  <a:lnTo>
                    <a:pt x="4666" y="2505"/>
                  </a:lnTo>
                  <a:close/>
                  <a:moveTo>
                    <a:pt x="3693" y="176"/>
                  </a:moveTo>
                  <a:lnTo>
                    <a:pt x="3724" y="192"/>
                  </a:lnTo>
                  <a:cubicBezTo>
                    <a:pt x="3731" y="184"/>
                    <a:pt x="3731" y="138"/>
                    <a:pt x="3762" y="153"/>
                  </a:cubicBezTo>
                  <a:lnTo>
                    <a:pt x="3762" y="192"/>
                  </a:lnTo>
                  <a:cubicBezTo>
                    <a:pt x="3724" y="192"/>
                    <a:pt x="3716" y="245"/>
                    <a:pt x="3678" y="245"/>
                  </a:cubicBezTo>
                  <a:cubicBezTo>
                    <a:pt x="3678" y="215"/>
                    <a:pt x="3655" y="184"/>
                    <a:pt x="3693" y="176"/>
                  </a:cubicBezTo>
                  <a:close/>
                  <a:moveTo>
                    <a:pt x="3609" y="222"/>
                  </a:moveTo>
                  <a:cubicBezTo>
                    <a:pt x="3685" y="192"/>
                    <a:pt x="3532" y="207"/>
                    <a:pt x="3617" y="153"/>
                  </a:cubicBezTo>
                  <a:cubicBezTo>
                    <a:pt x="3640" y="184"/>
                    <a:pt x="3624" y="184"/>
                    <a:pt x="3663" y="192"/>
                  </a:cubicBezTo>
                  <a:cubicBezTo>
                    <a:pt x="3655" y="215"/>
                    <a:pt x="3640" y="253"/>
                    <a:pt x="3609" y="222"/>
                  </a:cubicBezTo>
                  <a:close/>
                  <a:moveTo>
                    <a:pt x="5064" y="2789"/>
                  </a:moveTo>
                  <a:cubicBezTo>
                    <a:pt x="5057" y="2827"/>
                    <a:pt x="5110" y="2804"/>
                    <a:pt x="5072" y="2835"/>
                  </a:cubicBezTo>
                  <a:close/>
                  <a:moveTo>
                    <a:pt x="5141" y="2911"/>
                  </a:moveTo>
                  <a:lnTo>
                    <a:pt x="5133" y="2873"/>
                  </a:lnTo>
                  <a:cubicBezTo>
                    <a:pt x="5164" y="2865"/>
                    <a:pt x="5179" y="2873"/>
                    <a:pt x="5187" y="2881"/>
                  </a:cubicBezTo>
                  <a:lnTo>
                    <a:pt x="5179" y="2904"/>
                  </a:lnTo>
                  <a:cubicBezTo>
                    <a:pt x="5164" y="2904"/>
                    <a:pt x="5172" y="2904"/>
                    <a:pt x="5141" y="2911"/>
                  </a:cubicBezTo>
                  <a:close/>
                  <a:moveTo>
                    <a:pt x="5486" y="4482"/>
                  </a:moveTo>
                  <a:lnTo>
                    <a:pt x="5516" y="4474"/>
                  </a:lnTo>
                  <a:lnTo>
                    <a:pt x="5486" y="4505"/>
                  </a:lnTo>
                  <a:close/>
                  <a:moveTo>
                    <a:pt x="5493" y="4781"/>
                  </a:moveTo>
                  <a:lnTo>
                    <a:pt x="5524" y="4773"/>
                  </a:lnTo>
                  <a:cubicBezTo>
                    <a:pt x="5547" y="4804"/>
                    <a:pt x="5547" y="4819"/>
                    <a:pt x="5509" y="4842"/>
                  </a:cubicBezTo>
                  <a:close/>
                  <a:moveTo>
                    <a:pt x="5379" y="4865"/>
                  </a:moveTo>
                  <a:cubicBezTo>
                    <a:pt x="5417" y="4888"/>
                    <a:pt x="5402" y="4918"/>
                    <a:pt x="5379" y="4934"/>
                  </a:cubicBezTo>
                  <a:cubicBezTo>
                    <a:pt x="5371" y="4903"/>
                    <a:pt x="5363" y="4888"/>
                    <a:pt x="5379" y="4865"/>
                  </a:cubicBezTo>
                  <a:close/>
                  <a:moveTo>
                    <a:pt x="5440" y="4903"/>
                  </a:moveTo>
                  <a:cubicBezTo>
                    <a:pt x="5455" y="4941"/>
                    <a:pt x="5440" y="4964"/>
                    <a:pt x="5417" y="4980"/>
                  </a:cubicBezTo>
                  <a:cubicBezTo>
                    <a:pt x="5402" y="4957"/>
                    <a:pt x="5440" y="4934"/>
                    <a:pt x="5440" y="4903"/>
                  </a:cubicBezTo>
                  <a:close/>
                  <a:moveTo>
                    <a:pt x="5386" y="5010"/>
                  </a:moveTo>
                  <a:lnTo>
                    <a:pt x="5386" y="4995"/>
                  </a:lnTo>
                  <a:lnTo>
                    <a:pt x="5432" y="4995"/>
                  </a:lnTo>
                  <a:lnTo>
                    <a:pt x="5409" y="5010"/>
                  </a:lnTo>
                  <a:close/>
                  <a:moveTo>
                    <a:pt x="5379" y="4995"/>
                  </a:moveTo>
                  <a:cubicBezTo>
                    <a:pt x="5363" y="5003"/>
                    <a:pt x="5379" y="5033"/>
                    <a:pt x="5348" y="5033"/>
                  </a:cubicBezTo>
                  <a:close/>
                  <a:moveTo>
                    <a:pt x="5294" y="5079"/>
                  </a:moveTo>
                  <a:lnTo>
                    <a:pt x="5302" y="5041"/>
                  </a:lnTo>
                  <a:lnTo>
                    <a:pt x="5294" y="5079"/>
                  </a:lnTo>
                  <a:lnTo>
                    <a:pt x="5325" y="5079"/>
                  </a:lnTo>
                  <a:close/>
                  <a:moveTo>
                    <a:pt x="5294" y="5194"/>
                  </a:moveTo>
                  <a:lnTo>
                    <a:pt x="5310" y="5148"/>
                  </a:lnTo>
                  <a:cubicBezTo>
                    <a:pt x="5340" y="5187"/>
                    <a:pt x="5333" y="5210"/>
                    <a:pt x="5294" y="5194"/>
                  </a:cubicBezTo>
                  <a:close/>
                  <a:moveTo>
                    <a:pt x="5187" y="5225"/>
                  </a:moveTo>
                  <a:lnTo>
                    <a:pt x="5225" y="5225"/>
                  </a:lnTo>
                  <a:lnTo>
                    <a:pt x="5218" y="5210"/>
                  </a:lnTo>
                  <a:lnTo>
                    <a:pt x="5256" y="5233"/>
                  </a:lnTo>
                  <a:lnTo>
                    <a:pt x="5241" y="5240"/>
                  </a:lnTo>
                  <a:lnTo>
                    <a:pt x="5256" y="5256"/>
                  </a:lnTo>
                  <a:lnTo>
                    <a:pt x="5241" y="5256"/>
                  </a:lnTo>
                  <a:cubicBezTo>
                    <a:pt x="5210" y="5233"/>
                    <a:pt x="5210" y="5240"/>
                    <a:pt x="5187" y="5225"/>
                  </a:cubicBezTo>
                  <a:close/>
                  <a:moveTo>
                    <a:pt x="7485" y="3754"/>
                  </a:moveTo>
                  <a:cubicBezTo>
                    <a:pt x="7508" y="3785"/>
                    <a:pt x="7524" y="3808"/>
                    <a:pt x="7547" y="3792"/>
                  </a:cubicBezTo>
                  <a:lnTo>
                    <a:pt x="7547" y="3869"/>
                  </a:lnTo>
                  <a:cubicBezTo>
                    <a:pt x="7508" y="3823"/>
                    <a:pt x="7524" y="3892"/>
                    <a:pt x="7493" y="3869"/>
                  </a:cubicBezTo>
                  <a:cubicBezTo>
                    <a:pt x="7516" y="3831"/>
                    <a:pt x="7478" y="3792"/>
                    <a:pt x="7485" y="3754"/>
                  </a:cubicBezTo>
                  <a:close/>
                  <a:moveTo>
                    <a:pt x="5241" y="5279"/>
                  </a:moveTo>
                  <a:lnTo>
                    <a:pt x="5264" y="5286"/>
                  </a:lnTo>
                  <a:cubicBezTo>
                    <a:pt x="5279" y="5324"/>
                    <a:pt x="5256" y="5347"/>
                    <a:pt x="5225" y="5363"/>
                  </a:cubicBezTo>
                  <a:lnTo>
                    <a:pt x="5195" y="5324"/>
                  </a:lnTo>
                  <a:close/>
                  <a:moveTo>
                    <a:pt x="5187" y="5302"/>
                  </a:moveTo>
                  <a:cubicBezTo>
                    <a:pt x="5179" y="5324"/>
                    <a:pt x="5179" y="5347"/>
                    <a:pt x="5149" y="5363"/>
                  </a:cubicBezTo>
                  <a:cubicBezTo>
                    <a:pt x="5156" y="5340"/>
                    <a:pt x="5149" y="5324"/>
                    <a:pt x="5156" y="5309"/>
                  </a:cubicBezTo>
                  <a:lnTo>
                    <a:pt x="5179" y="5309"/>
                  </a:lnTo>
                  <a:close/>
                  <a:moveTo>
                    <a:pt x="7539" y="3961"/>
                  </a:moveTo>
                  <a:lnTo>
                    <a:pt x="7539" y="4014"/>
                  </a:lnTo>
                  <a:close/>
                  <a:moveTo>
                    <a:pt x="5179" y="5363"/>
                  </a:moveTo>
                  <a:cubicBezTo>
                    <a:pt x="5218" y="5355"/>
                    <a:pt x="5241" y="5378"/>
                    <a:pt x="5256" y="5393"/>
                  </a:cubicBezTo>
                  <a:lnTo>
                    <a:pt x="5241" y="5401"/>
                  </a:lnTo>
                  <a:cubicBezTo>
                    <a:pt x="5218" y="5386"/>
                    <a:pt x="5187" y="5393"/>
                    <a:pt x="5179" y="5363"/>
                  </a:cubicBezTo>
                  <a:close/>
                  <a:moveTo>
                    <a:pt x="7493" y="4037"/>
                  </a:moveTo>
                  <a:lnTo>
                    <a:pt x="7539" y="4060"/>
                  </a:lnTo>
                  <a:cubicBezTo>
                    <a:pt x="7524" y="4083"/>
                    <a:pt x="7478" y="4076"/>
                    <a:pt x="7493" y="4037"/>
                  </a:cubicBezTo>
                  <a:close/>
                  <a:moveTo>
                    <a:pt x="5103" y="5432"/>
                  </a:moveTo>
                  <a:cubicBezTo>
                    <a:pt x="5118" y="5424"/>
                    <a:pt x="5133" y="5378"/>
                    <a:pt x="5156" y="5386"/>
                  </a:cubicBezTo>
                  <a:lnTo>
                    <a:pt x="5141" y="5424"/>
                  </a:lnTo>
                  <a:lnTo>
                    <a:pt x="5172" y="5416"/>
                  </a:lnTo>
                  <a:lnTo>
                    <a:pt x="5187" y="5462"/>
                  </a:lnTo>
                  <a:cubicBezTo>
                    <a:pt x="5149" y="5462"/>
                    <a:pt x="5126" y="5455"/>
                    <a:pt x="5103" y="5432"/>
                  </a:cubicBezTo>
                  <a:close/>
                  <a:moveTo>
                    <a:pt x="7493" y="4198"/>
                  </a:moveTo>
                  <a:lnTo>
                    <a:pt x="7516" y="4137"/>
                  </a:lnTo>
                  <a:cubicBezTo>
                    <a:pt x="7524" y="4152"/>
                    <a:pt x="7554" y="4129"/>
                    <a:pt x="7547" y="4168"/>
                  </a:cubicBezTo>
                  <a:lnTo>
                    <a:pt x="7524" y="4191"/>
                  </a:lnTo>
                  <a:lnTo>
                    <a:pt x="7562" y="4191"/>
                  </a:lnTo>
                  <a:lnTo>
                    <a:pt x="7547" y="4237"/>
                  </a:lnTo>
                  <a:cubicBezTo>
                    <a:pt x="7524" y="4198"/>
                    <a:pt x="7508" y="4237"/>
                    <a:pt x="7493" y="4198"/>
                  </a:cubicBezTo>
                  <a:close/>
                  <a:moveTo>
                    <a:pt x="5072" y="5585"/>
                  </a:moveTo>
                  <a:lnTo>
                    <a:pt x="5103" y="5554"/>
                  </a:lnTo>
                  <a:lnTo>
                    <a:pt x="5087" y="5593"/>
                  </a:lnTo>
                  <a:close/>
                  <a:moveTo>
                    <a:pt x="7547" y="4558"/>
                  </a:moveTo>
                  <a:lnTo>
                    <a:pt x="7516" y="4589"/>
                  </a:lnTo>
                  <a:cubicBezTo>
                    <a:pt x="7493" y="4558"/>
                    <a:pt x="7539" y="4520"/>
                    <a:pt x="7547" y="4558"/>
                  </a:cubicBezTo>
                  <a:close/>
                  <a:moveTo>
                    <a:pt x="4980" y="5669"/>
                  </a:moveTo>
                  <a:lnTo>
                    <a:pt x="5011" y="5662"/>
                  </a:lnTo>
                  <a:lnTo>
                    <a:pt x="4988" y="5646"/>
                  </a:lnTo>
                  <a:cubicBezTo>
                    <a:pt x="4996" y="5623"/>
                    <a:pt x="5026" y="5631"/>
                    <a:pt x="5034" y="5662"/>
                  </a:cubicBezTo>
                  <a:lnTo>
                    <a:pt x="4980" y="5723"/>
                  </a:lnTo>
                  <a:close/>
                  <a:moveTo>
                    <a:pt x="7478" y="4696"/>
                  </a:moveTo>
                  <a:lnTo>
                    <a:pt x="7508" y="4727"/>
                  </a:lnTo>
                  <a:cubicBezTo>
                    <a:pt x="7478" y="4735"/>
                    <a:pt x="7485" y="4765"/>
                    <a:pt x="7478" y="4773"/>
                  </a:cubicBezTo>
                  <a:cubicBezTo>
                    <a:pt x="7462" y="4750"/>
                    <a:pt x="7447" y="4727"/>
                    <a:pt x="7478" y="4696"/>
                  </a:cubicBezTo>
                  <a:close/>
                  <a:moveTo>
                    <a:pt x="4758" y="5769"/>
                  </a:moveTo>
                  <a:lnTo>
                    <a:pt x="4796" y="5784"/>
                  </a:lnTo>
                  <a:lnTo>
                    <a:pt x="4781" y="5799"/>
                  </a:lnTo>
                  <a:lnTo>
                    <a:pt x="4781" y="5815"/>
                  </a:lnTo>
                  <a:close/>
                  <a:moveTo>
                    <a:pt x="4881" y="5815"/>
                  </a:moveTo>
                  <a:cubicBezTo>
                    <a:pt x="4911" y="5822"/>
                    <a:pt x="4881" y="5784"/>
                    <a:pt x="4919" y="5799"/>
                  </a:cubicBezTo>
                  <a:close/>
                  <a:moveTo>
                    <a:pt x="4781" y="5845"/>
                  </a:moveTo>
                  <a:lnTo>
                    <a:pt x="4804" y="5853"/>
                  </a:lnTo>
                  <a:cubicBezTo>
                    <a:pt x="4781" y="5861"/>
                    <a:pt x="4781" y="5868"/>
                    <a:pt x="4796" y="5899"/>
                  </a:cubicBezTo>
                  <a:cubicBezTo>
                    <a:pt x="4758" y="5884"/>
                    <a:pt x="4766" y="5861"/>
                    <a:pt x="4781" y="5845"/>
                  </a:cubicBezTo>
                  <a:close/>
                  <a:moveTo>
                    <a:pt x="7401" y="5087"/>
                  </a:moveTo>
                  <a:cubicBezTo>
                    <a:pt x="7432" y="5056"/>
                    <a:pt x="7393" y="4972"/>
                    <a:pt x="7439" y="4972"/>
                  </a:cubicBezTo>
                  <a:cubicBezTo>
                    <a:pt x="7432" y="5010"/>
                    <a:pt x="7447" y="5087"/>
                    <a:pt x="7401" y="5087"/>
                  </a:cubicBezTo>
                  <a:close/>
                  <a:moveTo>
                    <a:pt x="4743" y="5922"/>
                  </a:moveTo>
                  <a:cubicBezTo>
                    <a:pt x="4743" y="5953"/>
                    <a:pt x="4720" y="5968"/>
                    <a:pt x="4704" y="5991"/>
                  </a:cubicBezTo>
                  <a:cubicBezTo>
                    <a:pt x="4704" y="5960"/>
                    <a:pt x="4704" y="5930"/>
                    <a:pt x="4743" y="5922"/>
                  </a:cubicBezTo>
                  <a:close/>
                  <a:moveTo>
                    <a:pt x="4758" y="5991"/>
                  </a:moveTo>
                  <a:cubicBezTo>
                    <a:pt x="4727" y="5953"/>
                    <a:pt x="4781" y="5968"/>
                    <a:pt x="4789" y="5960"/>
                  </a:cubicBezTo>
                  <a:cubicBezTo>
                    <a:pt x="4758" y="5953"/>
                    <a:pt x="4758" y="5914"/>
                    <a:pt x="4750" y="5899"/>
                  </a:cubicBezTo>
                  <a:cubicBezTo>
                    <a:pt x="4789" y="5899"/>
                    <a:pt x="4766" y="5960"/>
                    <a:pt x="4804" y="5960"/>
                  </a:cubicBezTo>
                  <a:lnTo>
                    <a:pt x="4796" y="5930"/>
                  </a:lnTo>
                  <a:lnTo>
                    <a:pt x="4842" y="5930"/>
                  </a:lnTo>
                  <a:cubicBezTo>
                    <a:pt x="4804" y="5937"/>
                    <a:pt x="4827" y="6083"/>
                    <a:pt x="4781" y="6006"/>
                  </a:cubicBezTo>
                  <a:cubicBezTo>
                    <a:pt x="4766" y="6022"/>
                    <a:pt x="4750" y="6075"/>
                    <a:pt x="4720" y="6045"/>
                  </a:cubicBezTo>
                  <a:cubicBezTo>
                    <a:pt x="4704" y="6014"/>
                    <a:pt x="4727" y="5968"/>
                    <a:pt x="4758" y="5991"/>
                  </a:cubicBezTo>
                  <a:close/>
                  <a:moveTo>
                    <a:pt x="4727" y="6075"/>
                  </a:moveTo>
                  <a:lnTo>
                    <a:pt x="4689" y="6114"/>
                  </a:lnTo>
                  <a:cubicBezTo>
                    <a:pt x="4681" y="6075"/>
                    <a:pt x="4712" y="6075"/>
                    <a:pt x="4727" y="6075"/>
                  </a:cubicBezTo>
                  <a:close/>
                  <a:moveTo>
                    <a:pt x="7332" y="5616"/>
                  </a:moveTo>
                  <a:lnTo>
                    <a:pt x="7317" y="5669"/>
                  </a:lnTo>
                  <a:cubicBezTo>
                    <a:pt x="7278" y="5662"/>
                    <a:pt x="7317" y="5577"/>
                    <a:pt x="7332" y="5616"/>
                  </a:cubicBezTo>
                  <a:close/>
                  <a:moveTo>
                    <a:pt x="7248" y="5845"/>
                  </a:moveTo>
                  <a:cubicBezTo>
                    <a:pt x="7255" y="5799"/>
                    <a:pt x="7263" y="5708"/>
                    <a:pt x="7317" y="5723"/>
                  </a:cubicBezTo>
                  <a:cubicBezTo>
                    <a:pt x="7278" y="5769"/>
                    <a:pt x="7332" y="5761"/>
                    <a:pt x="7347" y="5784"/>
                  </a:cubicBezTo>
                  <a:cubicBezTo>
                    <a:pt x="7317" y="5807"/>
                    <a:pt x="7294" y="5784"/>
                    <a:pt x="7278" y="5776"/>
                  </a:cubicBezTo>
                  <a:cubicBezTo>
                    <a:pt x="7286" y="5807"/>
                    <a:pt x="7278" y="5853"/>
                    <a:pt x="7248" y="5845"/>
                  </a:cubicBezTo>
                  <a:close/>
                  <a:moveTo>
                    <a:pt x="5087" y="6397"/>
                  </a:moveTo>
                  <a:cubicBezTo>
                    <a:pt x="5133" y="6397"/>
                    <a:pt x="5103" y="6497"/>
                    <a:pt x="5072" y="6458"/>
                  </a:cubicBezTo>
                  <a:cubicBezTo>
                    <a:pt x="5103" y="6451"/>
                    <a:pt x="5072" y="6420"/>
                    <a:pt x="5087" y="6397"/>
                  </a:cubicBezTo>
                  <a:close/>
                  <a:moveTo>
                    <a:pt x="7210" y="5960"/>
                  </a:moveTo>
                  <a:lnTo>
                    <a:pt x="7248" y="5891"/>
                  </a:lnTo>
                  <a:lnTo>
                    <a:pt x="7248" y="5953"/>
                  </a:lnTo>
                  <a:close/>
                  <a:moveTo>
                    <a:pt x="4934" y="6680"/>
                  </a:moveTo>
                  <a:lnTo>
                    <a:pt x="4896" y="6719"/>
                  </a:lnTo>
                  <a:cubicBezTo>
                    <a:pt x="4904" y="6688"/>
                    <a:pt x="4911" y="6680"/>
                    <a:pt x="4934" y="6680"/>
                  </a:cubicBezTo>
                  <a:close/>
                  <a:moveTo>
                    <a:pt x="4743" y="6658"/>
                  </a:moveTo>
                  <a:cubicBezTo>
                    <a:pt x="4781" y="6658"/>
                    <a:pt x="4766" y="6696"/>
                    <a:pt x="4766" y="6719"/>
                  </a:cubicBezTo>
                  <a:lnTo>
                    <a:pt x="4743" y="6726"/>
                  </a:lnTo>
                  <a:cubicBezTo>
                    <a:pt x="4727" y="6688"/>
                    <a:pt x="4758" y="6696"/>
                    <a:pt x="4743" y="6658"/>
                  </a:cubicBezTo>
                  <a:close/>
                  <a:moveTo>
                    <a:pt x="4720" y="6726"/>
                  </a:moveTo>
                  <a:cubicBezTo>
                    <a:pt x="4766" y="6734"/>
                    <a:pt x="4727" y="6795"/>
                    <a:pt x="4704" y="6780"/>
                  </a:cubicBezTo>
                  <a:lnTo>
                    <a:pt x="4689" y="6757"/>
                  </a:lnTo>
                  <a:cubicBezTo>
                    <a:pt x="4712" y="6734"/>
                    <a:pt x="4727" y="6780"/>
                    <a:pt x="4720" y="6726"/>
                  </a:cubicBezTo>
                  <a:close/>
                  <a:moveTo>
                    <a:pt x="4536" y="6811"/>
                  </a:moveTo>
                  <a:lnTo>
                    <a:pt x="4612" y="6780"/>
                  </a:lnTo>
                  <a:cubicBezTo>
                    <a:pt x="4612" y="6749"/>
                    <a:pt x="4674" y="6749"/>
                    <a:pt x="4643" y="6726"/>
                  </a:cubicBezTo>
                  <a:lnTo>
                    <a:pt x="4674" y="6734"/>
                  </a:lnTo>
                  <a:lnTo>
                    <a:pt x="4674" y="6772"/>
                  </a:lnTo>
                  <a:cubicBezTo>
                    <a:pt x="4635" y="6780"/>
                    <a:pt x="4620" y="6788"/>
                    <a:pt x="4643" y="6818"/>
                  </a:cubicBezTo>
                  <a:lnTo>
                    <a:pt x="4612" y="6803"/>
                  </a:lnTo>
                  <a:lnTo>
                    <a:pt x="4612" y="6841"/>
                  </a:lnTo>
                  <a:cubicBezTo>
                    <a:pt x="4566" y="6818"/>
                    <a:pt x="4574" y="6795"/>
                    <a:pt x="4536" y="6811"/>
                  </a:cubicBezTo>
                  <a:close/>
                  <a:moveTo>
                    <a:pt x="4061" y="6619"/>
                  </a:moveTo>
                  <a:lnTo>
                    <a:pt x="4038" y="6635"/>
                  </a:lnTo>
                  <a:close/>
                  <a:moveTo>
                    <a:pt x="4674" y="6887"/>
                  </a:moveTo>
                  <a:cubicBezTo>
                    <a:pt x="4681" y="6918"/>
                    <a:pt x="4643" y="6926"/>
                    <a:pt x="4635" y="6910"/>
                  </a:cubicBezTo>
                  <a:close/>
                  <a:moveTo>
                    <a:pt x="3961" y="6566"/>
                  </a:moveTo>
                  <a:lnTo>
                    <a:pt x="3977" y="6619"/>
                  </a:lnTo>
                  <a:lnTo>
                    <a:pt x="4000" y="6627"/>
                  </a:lnTo>
                  <a:lnTo>
                    <a:pt x="3961" y="6680"/>
                  </a:lnTo>
                  <a:cubicBezTo>
                    <a:pt x="3984" y="6627"/>
                    <a:pt x="3923" y="6543"/>
                    <a:pt x="3961" y="6566"/>
                  </a:cubicBezTo>
                  <a:close/>
                  <a:moveTo>
                    <a:pt x="3961" y="6665"/>
                  </a:moveTo>
                  <a:lnTo>
                    <a:pt x="3984" y="6696"/>
                  </a:lnTo>
                  <a:lnTo>
                    <a:pt x="3961" y="6719"/>
                  </a:lnTo>
                  <a:close/>
                  <a:moveTo>
                    <a:pt x="3946" y="6627"/>
                  </a:moveTo>
                  <a:lnTo>
                    <a:pt x="3915" y="6627"/>
                  </a:lnTo>
                  <a:close/>
                  <a:moveTo>
                    <a:pt x="3961" y="6650"/>
                  </a:moveTo>
                  <a:cubicBezTo>
                    <a:pt x="3961" y="6688"/>
                    <a:pt x="3946" y="6665"/>
                    <a:pt x="3938" y="6665"/>
                  </a:cubicBezTo>
                  <a:close/>
                  <a:moveTo>
                    <a:pt x="4444" y="6910"/>
                  </a:moveTo>
                  <a:cubicBezTo>
                    <a:pt x="4444" y="6933"/>
                    <a:pt x="4436" y="6949"/>
                    <a:pt x="4413" y="6949"/>
                  </a:cubicBezTo>
                  <a:cubicBezTo>
                    <a:pt x="4406" y="6926"/>
                    <a:pt x="4413" y="6887"/>
                    <a:pt x="4444" y="6910"/>
                  </a:cubicBezTo>
                  <a:close/>
                  <a:moveTo>
                    <a:pt x="4291" y="6987"/>
                  </a:moveTo>
                  <a:cubicBezTo>
                    <a:pt x="4329" y="7002"/>
                    <a:pt x="4298" y="6926"/>
                    <a:pt x="4337" y="6933"/>
                  </a:cubicBezTo>
                  <a:cubicBezTo>
                    <a:pt x="4329" y="6964"/>
                    <a:pt x="4329" y="6956"/>
                    <a:pt x="4337" y="6987"/>
                  </a:cubicBezTo>
                  <a:cubicBezTo>
                    <a:pt x="4321" y="6995"/>
                    <a:pt x="4291" y="7025"/>
                    <a:pt x="4291" y="6987"/>
                  </a:cubicBezTo>
                  <a:close/>
                  <a:moveTo>
                    <a:pt x="4291" y="7010"/>
                  </a:moveTo>
                  <a:cubicBezTo>
                    <a:pt x="4337" y="7041"/>
                    <a:pt x="4344" y="6995"/>
                    <a:pt x="4383" y="6995"/>
                  </a:cubicBezTo>
                  <a:cubicBezTo>
                    <a:pt x="4383" y="7033"/>
                    <a:pt x="4321" y="7033"/>
                    <a:pt x="4291" y="7048"/>
                  </a:cubicBezTo>
                  <a:close/>
                  <a:moveTo>
                    <a:pt x="4367" y="7071"/>
                  </a:moveTo>
                  <a:lnTo>
                    <a:pt x="4337" y="7102"/>
                  </a:lnTo>
                  <a:close/>
                  <a:moveTo>
                    <a:pt x="4137" y="7010"/>
                  </a:moveTo>
                  <a:cubicBezTo>
                    <a:pt x="4107" y="7010"/>
                    <a:pt x="4061" y="7079"/>
                    <a:pt x="4030" y="7025"/>
                  </a:cubicBezTo>
                  <a:cubicBezTo>
                    <a:pt x="4076" y="7041"/>
                    <a:pt x="4107" y="6987"/>
                    <a:pt x="4137" y="7010"/>
                  </a:cubicBezTo>
                  <a:close/>
                  <a:moveTo>
                    <a:pt x="4168" y="7079"/>
                  </a:moveTo>
                  <a:lnTo>
                    <a:pt x="4137" y="7109"/>
                  </a:lnTo>
                  <a:close/>
                  <a:moveTo>
                    <a:pt x="3992" y="7033"/>
                  </a:moveTo>
                  <a:cubicBezTo>
                    <a:pt x="3977" y="7041"/>
                    <a:pt x="3938" y="7109"/>
                    <a:pt x="3923" y="7048"/>
                  </a:cubicBezTo>
                  <a:cubicBezTo>
                    <a:pt x="3961" y="7071"/>
                    <a:pt x="3961" y="7010"/>
                    <a:pt x="3992" y="7033"/>
                  </a:cubicBezTo>
                  <a:close/>
                  <a:moveTo>
                    <a:pt x="3647" y="6658"/>
                  </a:moveTo>
                  <a:lnTo>
                    <a:pt x="3640" y="6696"/>
                  </a:lnTo>
                  <a:cubicBezTo>
                    <a:pt x="3632" y="6665"/>
                    <a:pt x="3632" y="6696"/>
                    <a:pt x="3617" y="6665"/>
                  </a:cubicBezTo>
                  <a:close/>
                  <a:moveTo>
                    <a:pt x="3594" y="6573"/>
                  </a:moveTo>
                  <a:cubicBezTo>
                    <a:pt x="3601" y="6581"/>
                    <a:pt x="3609" y="6550"/>
                    <a:pt x="3632" y="6589"/>
                  </a:cubicBezTo>
                  <a:lnTo>
                    <a:pt x="3609" y="6635"/>
                  </a:lnTo>
                  <a:lnTo>
                    <a:pt x="3601" y="6589"/>
                  </a:lnTo>
                  <a:lnTo>
                    <a:pt x="3594" y="6627"/>
                  </a:lnTo>
                  <a:close/>
                  <a:moveTo>
                    <a:pt x="3862" y="7064"/>
                  </a:moveTo>
                  <a:cubicBezTo>
                    <a:pt x="3877" y="7033"/>
                    <a:pt x="3885" y="7064"/>
                    <a:pt x="3908" y="7079"/>
                  </a:cubicBezTo>
                  <a:lnTo>
                    <a:pt x="3900" y="7109"/>
                  </a:lnTo>
                  <a:lnTo>
                    <a:pt x="3885" y="7102"/>
                  </a:lnTo>
                  <a:cubicBezTo>
                    <a:pt x="3885" y="7071"/>
                    <a:pt x="3877" y="7064"/>
                    <a:pt x="3862" y="7064"/>
                  </a:cubicBezTo>
                  <a:close/>
                  <a:moveTo>
                    <a:pt x="3617" y="6658"/>
                  </a:moveTo>
                  <a:lnTo>
                    <a:pt x="3594" y="6665"/>
                  </a:lnTo>
                  <a:close/>
                  <a:moveTo>
                    <a:pt x="3571" y="6642"/>
                  </a:moveTo>
                  <a:lnTo>
                    <a:pt x="3571" y="6665"/>
                  </a:lnTo>
                  <a:lnTo>
                    <a:pt x="3555" y="6650"/>
                  </a:lnTo>
                  <a:close/>
                  <a:moveTo>
                    <a:pt x="3869" y="7140"/>
                  </a:moveTo>
                  <a:cubicBezTo>
                    <a:pt x="3900" y="7155"/>
                    <a:pt x="3915" y="7125"/>
                    <a:pt x="3946" y="7148"/>
                  </a:cubicBezTo>
                  <a:cubicBezTo>
                    <a:pt x="3923" y="7178"/>
                    <a:pt x="3877" y="7178"/>
                    <a:pt x="3854" y="7155"/>
                  </a:cubicBezTo>
                  <a:close/>
                  <a:moveTo>
                    <a:pt x="3938" y="7240"/>
                  </a:moveTo>
                  <a:cubicBezTo>
                    <a:pt x="3915" y="7240"/>
                    <a:pt x="3877" y="7263"/>
                    <a:pt x="3869" y="7232"/>
                  </a:cubicBezTo>
                  <a:cubicBezTo>
                    <a:pt x="3885" y="7240"/>
                    <a:pt x="3923" y="7201"/>
                    <a:pt x="3938" y="7240"/>
                  </a:cubicBezTo>
                  <a:close/>
                  <a:moveTo>
                    <a:pt x="3555" y="6642"/>
                  </a:moveTo>
                  <a:lnTo>
                    <a:pt x="3502" y="6627"/>
                  </a:lnTo>
                  <a:lnTo>
                    <a:pt x="3517" y="6612"/>
                  </a:lnTo>
                  <a:close/>
                  <a:moveTo>
                    <a:pt x="4459" y="7500"/>
                  </a:moveTo>
                  <a:lnTo>
                    <a:pt x="4498" y="7485"/>
                  </a:lnTo>
                  <a:cubicBezTo>
                    <a:pt x="4536" y="7500"/>
                    <a:pt x="4498" y="7569"/>
                    <a:pt x="4452" y="7569"/>
                  </a:cubicBezTo>
                  <a:cubicBezTo>
                    <a:pt x="4475" y="7539"/>
                    <a:pt x="4475" y="7531"/>
                    <a:pt x="4459" y="7500"/>
                  </a:cubicBezTo>
                  <a:close/>
                  <a:moveTo>
                    <a:pt x="6106" y="7684"/>
                  </a:moveTo>
                  <a:cubicBezTo>
                    <a:pt x="6076" y="7692"/>
                    <a:pt x="6091" y="7738"/>
                    <a:pt x="6053" y="7738"/>
                  </a:cubicBezTo>
                  <a:close/>
                  <a:moveTo>
                    <a:pt x="3823" y="7064"/>
                  </a:moveTo>
                  <a:cubicBezTo>
                    <a:pt x="3800" y="7079"/>
                    <a:pt x="3762" y="7087"/>
                    <a:pt x="3731" y="7102"/>
                  </a:cubicBezTo>
                  <a:lnTo>
                    <a:pt x="3739" y="7140"/>
                  </a:lnTo>
                  <a:cubicBezTo>
                    <a:pt x="3731" y="7087"/>
                    <a:pt x="3724" y="7125"/>
                    <a:pt x="3693" y="7102"/>
                  </a:cubicBezTo>
                  <a:cubicBezTo>
                    <a:pt x="3701" y="7071"/>
                    <a:pt x="3724" y="7071"/>
                    <a:pt x="3701" y="7033"/>
                  </a:cubicBezTo>
                  <a:cubicBezTo>
                    <a:pt x="3747" y="7102"/>
                    <a:pt x="3785" y="7041"/>
                    <a:pt x="3823" y="7064"/>
                  </a:cubicBezTo>
                  <a:close/>
                  <a:moveTo>
                    <a:pt x="3494" y="6619"/>
                  </a:moveTo>
                  <a:lnTo>
                    <a:pt x="3486" y="6635"/>
                  </a:lnTo>
                  <a:lnTo>
                    <a:pt x="3463" y="6596"/>
                  </a:lnTo>
                  <a:cubicBezTo>
                    <a:pt x="3479" y="6627"/>
                    <a:pt x="3494" y="6589"/>
                    <a:pt x="3494" y="6619"/>
                  </a:cubicBezTo>
                  <a:close/>
                  <a:moveTo>
                    <a:pt x="3594" y="6857"/>
                  </a:moveTo>
                  <a:lnTo>
                    <a:pt x="3555" y="6872"/>
                  </a:lnTo>
                  <a:cubicBezTo>
                    <a:pt x="3555" y="6849"/>
                    <a:pt x="3594" y="6834"/>
                    <a:pt x="3594" y="6857"/>
                  </a:cubicBezTo>
                  <a:close/>
                  <a:moveTo>
                    <a:pt x="3655" y="7087"/>
                  </a:moveTo>
                  <a:cubicBezTo>
                    <a:pt x="3663" y="7117"/>
                    <a:pt x="3685" y="7071"/>
                    <a:pt x="3685" y="7109"/>
                  </a:cubicBezTo>
                  <a:cubicBezTo>
                    <a:pt x="3678" y="7109"/>
                    <a:pt x="3647" y="7117"/>
                    <a:pt x="3655" y="7087"/>
                  </a:cubicBezTo>
                  <a:close/>
                  <a:moveTo>
                    <a:pt x="3486" y="6566"/>
                  </a:moveTo>
                  <a:lnTo>
                    <a:pt x="3463" y="6589"/>
                  </a:lnTo>
                  <a:lnTo>
                    <a:pt x="3463" y="6619"/>
                  </a:lnTo>
                  <a:cubicBezTo>
                    <a:pt x="3456" y="6612"/>
                    <a:pt x="3440" y="6619"/>
                    <a:pt x="3448" y="6581"/>
                  </a:cubicBezTo>
                  <a:close/>
                  <a:moveTo>
                    <a:pt x="3479" y="6688"/>
                  </a:moveTo>
                  <a:lnTo>
                    <a:pt x="3448" y="6719"/>
                  </a:lnTo>
                  <a:close/>
                  <a:moveTo>
                    <a:pt x="3571" y="7025"/>
                  </a:moveTo>
                  <a:lnTo>
                    <a:pt x="3617" y="7041"/>
                  </a:lnTo>
                  <a:lnTo>
                    <a:pt x="3578" y="7064"/>
                  </a:lnTo>
                  <a:cubicBezTo>
                    <a:pt x="3594" y="7048"/>
                    <a:pt x="3555" y="7048"/>
                    <a:pt x="3571" y="7025"/>
                  </a:cubicBezTo>
                  <a:close/>
                  <a:moveTo>
                    <a:pt x="3402" y="6566"/>
                  </a:moveTo>
                  <a:cubicBezTo>
                    <a:pt x="3410" y="6589"/>
                    <a:pt x="3425" y="6543"/>
                    <a:pt x="3440" y="6535"/>
                  </a:cubicBezTo>
                  <a:cubicBezTo>
                    <a:pt x="3440" y="6566"/>
                    <a:pt x="3425" y="6566"/>
                    <a:pt x="3410" y="6589"/>
                  </a:cubicBezTo>
                  <a:lnTo>
                    <a:pt x="3387" y="6596"/>
                  </a:lnTo>
                  <a:close/>
                  <a:moveTo>
                    <a:pt x="3571" y="7125"/>
                  </a:moveTo>
                  <a:lnTo>
                    <a:pt x="3555" y="7087"/>
                  </a:lnTo>
                  <a:cubicBezTo>
                    <a:pt x="3525" y="7117"/>
                    <a:pt x="3463" y="7102"/>
                    <a:pt x="3463" y="7048"/>
                  </a:cubicBezTo>
                  <a:cubicBezTo>
                    <a:pt x="3494" y="7079"/>
                    <a:pt x="3540" y="7071"/>
                    <a:pt x="3563" y="7048"/>
                  </a:cubicBezTo>
                  <a:lnTo>
                    <a:pt x="3571" y="7102"/>
                  </a:lnTo>
                  <a:lnTo>
                    <a:pt x="3594" y="7071"/>
                  </a:lnTo>
                  <a:lnTo>
                    <a:pt x="3594" y="7102"/>
                  </a:lnTo>
                  <a:cubicBezTo>
                    <a:pt x="3601" y="7071"/>
                    <a:pt x="3601" y="7087"/>
                    <a:pt x="3617" y="7087"/>
                  </a:cubicBezTo>
                  <a:lnTo>
                    <a:pt x="3647" y="7079"/>
                  </a:lnTo>
                  <a:cubicBezTo>
                    <a:pt x="3647" y="7102"/>
                    <a:pt x="3624" y="7087"/>
                    <a:pt x="3617" y="7117"/>
                  </a:cubicBezTo>
                  <a:cubicBezTo>
                    <a:pt x="3594" y="7109"/>
                    <a:pt x="3578" y="7087"/>
                    <a:pt x="3571" y="7125"/>
                  </a:cubicBezTo>
                  <a:close/>
                  <a:moveTo>
                    <a:pt x="4038" y="7653"/>
                  </a:moveTo>
                  <a:lnTo>
                    <a:pt x="4107" y="7653"/>
                  </a:lnTo>
                  <a:cubicBezTo>
                    <a:pt x="4099" y="7684"/>
                    <a:pt x="4107" y="7722"/>
                    <a:pt x="4061" y="7715"/>
                  </a:cubicBezTo>
                  <a:cubicBezTo>
                    <a:pt x="4069" y="7684"/>
                    <a:pt x="4076" y="7653"/>
                    <a:pt x="4038" y="7653"/>
                  </a:cubicBezTo>
                  <a:close/>
                  <a:moveTo>
                    <a:pt x="5716" y="8029"/>
                  </a:moveTo>
                  <a:cubicBezTo>
                    <a:pt x="5746" y="8029"/>
                    <a:pt x="5746" y="8044"/>
                    <a:pt x="5731" y="8075"/>
                  </a:cubicBezTo>
                  <a:lnTo>
                    <a:pt x="5708" y="8082"/>
                  </a:lnTo>
                  <a:close/>
                  <a:moveTo>
                    <a:pt x="3448" y="6987"/>
                  </a:moveTo>
                  <a:lnTo>
                    <a:pt x="3456" y="7010"/>
                  </a:lnTo>
                  <a:cubicBezTo>
                    <a:pt x="3440" y="6995"/>
                    <a:pt x="3417" y="7033"/>
                    <a:pt x="3410" y="6987"/>
                  </a:cubicBezTo>
                  <a:close/>
                  <a:moveTo>
                    <a:pt x="3479" y="7102"/>
                  </a:moveTo>
                  <a:lnTo>
                    <a:pt x="3494" y="7117"/>
                  </a:lnTo>
                  <a:cubicBezTo>
                    <a:pt x="3463" y="7109"/>
                    <a:pt x="3479" y="7163"/>
                    <a:pt x="3463" y="7171"/>
                  </a:cubicBezTo>
                  <a:lnTo>
                    <a:pt x="3440" y="7155"/>
                  </a:lnTo>
                  <a:close/>
                  <a:moveTo>
                    <a:pt x="3402" y="7033"/>
                  </a:moveTo>
                  <a:lnTo>
                    <a:pt x="3425" y="7041"/>
                  </a:lnTo>
                  <a:lnTo>
                    <a:pt x="3387" y="7071"/>
                  </a:lnTo>
                  <a:close/>
                  <a:moveTo>
                    <a:pt x="3256" y="6719"/>
                  </a:moveTo>
                  <a:lnTo>
                    <a:pt x="3226" y="6719"/>
                  </a:lnTo>
                  <a:close/>
                  <a:moveTo>
                    <a:pt x="3264" y="6918"/>
                  </a:moveTo>
                  <a:cubicBezTo>
                    <a:pt x="3256" y="6918"/>
                    <a:pt x="3218" y="6926"/>
                    <a:pt x="3233" y="6895"/>
                  </a:cubicBezTo>
                  <a:close/>
                  <a:moveTo>
                    <a:pt x="3762" y="7715"/>
                  </a:moveTo>
                  <a:cubicBezTo>
                    <a:pt x="3762" y="7738"/>
                    <a:pt x="3731" y="7730"/>
                    <a:pt x="3716" y="7761"/>
                  </a:cubicBezTo>
                  <a:lnTo>
                    <a:pt x="3693" y="7738"/>
                  </a:lnTo>
                  <a:close/>
                  <a:moveTo>
                    <a:pt x="3693" y="7722"/>
                  </a:moveTo>
                  <a:cubicBezTo>
                    <a:pt x="3693" y="7753"/>
                    <a:pt x="3655" y="7722"/>
                    <a:pt x="3670" y="7761"/>
                  </a:cubicBezTo>
                  <a:cubicBezTo>
                    <a:pt x="3640" y="7753"/>
                    <a:pt x="3678" y="7699"/>
                    <a:pt x="3693" y="7722"/>
                  </a:cubicBezTo>
                  <a:close/>
                  <a:moveTo>
                    <a:pt x="3142" y="6604"/>
                  </a:moveTo>
                  <a:lnTo>
                    <a:pt x="3111" y="6589"/>
                  </a:lnTo>
                  <a:close/>
                  <a:moveTo>
                    <a:pt x="3157" y="6872"/>
                  </a:moveTo>
                  <a:lnTo>
                    <a:pt x="3134" y="6849"/>
                  </a:lnTo>
                  <a:close/>
                  <a:moveTo>
                    <a:pt x="3103" y="6818"/>
                  </a:moveTo>
                  <a:cubicBezTo>
                    <a:pt x="3103" y="6811"/>
                    <a:pt x="3080" y="6834"/>
                    <a:pt x="3080" y="6803"/>
                  </a:cubicBezTo>
                  <a:close/>
                  <a:moveTo>
                    <a:pt x="3073" y="6550"/>
                  </a:moveTo>
                  <a:lnTo>
                    <a:pt x="3111" y="6581"/>
                  </a:lnTo>
                  <a:cubicBezTo>
                    <a:pt x="3096" y="6589"/>
                    <a:pt x="3065" y="6581"/>
                    <a:pt x="3073" y="6550"/>
                  </a:cubicBezTo>
                  <a:close/>
                  <a:moveTo>
                    <a:pt x="3333" y="6987"/>
                  </a:moveTo>
                  <a:lnTo>
                    <a:pt x="3371" y="6964"/>
                  </a:lnTo>
                  <a:lnTo>
                    <a:pt x="3387" y="6995"/>
                  </a:lnTo>
                  <a:close/>
                  <a:moveTo>
                    <a:pt x="3302" y="7033"/>
                  </a:moveTo>
                  <a:lnTo>
                    <a:pt x="3325" y="7041"/>
                  </a:lnTo>
                  <a:cubicBezTo>
                    <a:pt x="3287" y="7064"/>
                    <a:pt x="3295" y="6987"/>
                    <a:pt x="3272" y="6972"/>
                  </a:cubicBezTo>
                  <a:lnTo>
                    <a:pt x="3249" y="6995"/>
                  </a:lnTo>
                  <a:cubicBezTo>
                    <a:pt x="3226" y="6949"/>
                    <a:pt x="3195" y="6949"/>
                    <a:pt x="3157" y="6933"/>
                  </a:cubicBezTo>
                  <a:lnTo>
                    <a:pt x="3111" y="6987"/>
                  </a:lnTo>
                  <a:cubicBezTo>
                    <a:pt x="3134" y="6933"/>
                    <a:pt x="3096" y="6995"/>
                    <a:pt x="3080" y="6956"/>
                  </a:cubicBezTo>
                  <a:cubicBezTo>
                    <a:pt x="3119" y="6933"/>
                    <a:pt x="3149" y="6926"/>
                    <a:pt x="3180" y="6895"/>
                  </a:cubicBezTo>
                  <a:cubicBezTo>
                    <a:pt x="3188" y="6956"/>
                    <a:pt x="3249" y="6918"/>
                    <a:pt x="3287" y="6926"/>
                  </a:cubicBezTo>
                  <a:lnTo>
                    <a:pt x="3256" y="6956"/>
                  </a:lnTo>
                  <a:lnTo>
                    <a:pt x="3302" y="6949"/>
                  </a:lnTo>
                  <a:lnTo>
                    <a:pt x="3295" y="6926"/>
                  </a:lnTo>
                  <a:cubicBezTo>
                    <a:pt x="3302" y="6956"/>
                    <a:pt x="3341" y="6926"/>
                    <a:pt x="3341" y="6956"/>
                  </a:cubicBezTo>
                  <a:cubicBezTo>
                    <a:pt x="3325" y="6933"/>
                    <a:pt x="3287" y="6964"/>
                    <a:pt x="3295" y="7002"/>
                  </a:cubicBezTo>
                  <a:cubicBezTo>
                    <a:pt x="3302" y="6964"/>
                    <a:pt x="3348" y="7002"/>
                    <a:pt x="3348" y="7025"/>
                  </a:cubicBezTo>
                  <a:cubicBezTo>
                    <a:pt x="3341" y="7025"/>
                    <a:pt x="3302" y="6987"/>
                    <a:pt x="3302" y="7033"/>
                  </a:cubicBezTo>
                  <a:close/>
                  <a:moveTo>
                    <a:pt x="3134" y="7125"/>
                  </a:moveTo>
                  <a:lnTo>
                    <a:pt x="3103" y="7148"/>
                  </a:lnTo>
                  <a:lnTo>
                    <a:pt x="3096" y="7125"/>
                  </a:lnTo>
                  <a:close/>
                  <a:moveTo>
                    <a:pt x="3080" y="6389"/>
                  </a:moveTo>
                  <a:lnTo>
                    <a:pt x="3042" y="6688"/>
                  </a:lnTo>
                  <a:close/>
                  <a:moveTo>
                    <a:pt x="3073" y="6834"/>
                  </a:moveTo>
                  <a:cubicBezTo>
                    <a:pt x="3073" y="6872"/>
                    <a:pt x="3103" y="6849"/>
                    <a:pt x="3111" y="6880"/>
                  </a:cubicBezTo>
                  <a:lnTo>
                    <a:pt x="3073" y="6918"/>
                  </a:lnTo>
                  <a:lnTo>
                    <a:pt x="3080" y="6872"/>
                  </a:lnTo>
                  <a:lnTo>
                    <a:pt x="3042" y="6872"/>
                  </a:lnTo>
                  <a:close/>
                  <a:moveTo>
                    <a:pt x="3410" y="7692"/>
                  </a:moveTo>
                  <a:lnTo>
                    <a:pt x="3371" y="7661"/>
                  </a:lnTo>
                  <a:cubicBezTo>
                    <a:pt x="3456" y="7676"/>
                    <a:pt x="3540" y="7676"/>
                    <a:pt x="3632" y="7699"/>
                  </a:cubicBezTo>
                  <a:cubicBezTo>
                    <a:pt x="3601" y="7753"/>
                    <a:pt x="3578" y="7684"/>
                    <a:pt x="3555" y="7715"/>
                  </a:cubicBezTo>
                  <a:lnTo>
                    <a:pt x="3571" y="7738"/>
                  </a:lnTo>
                  <a:cubicBezTo>
                    <a:pt x="3540" y="7738"/>
                    <a:pt x="3555" y="7715"/>
                    <a:pt x="3532" y="7692"/>
                  </a:cubicBezTo>
                  <a:cubicBezTo>
                    <a:pt x="3502" y="7722"/>
                    <a:pt x="3486" y="7676"/>
                    <a:pt x="3448" y="7699"/>
                  </a:cubicBezTo>
                  <a:cubicBezTo>
                    <a:pt x="3463" y="7715"/>
                    <a:pt x="3471" y="7699"/>
                    <a:pt x="3494" y="7730"/>
                  </a:cubicBezTo>
                  <a:lnTo>
                    <a:pt x="3456" y="7753"/>
                  </a:lnTo>
                  <a:cubicBezTo>
                    <a:pt x="3433" y="7738"/>
                    <a:pt x="3463" y="7699"/>
                    <a:pt x="3433" y="7715"/>
                  </a:cubicBezTo>
                  <a:cubicBezTo>
                    <a:pt x="3417" y="7722"/>
                    <a:pt x="3456" y="7738"/>
                    <a:pt x="3425" y="7753"/>
                  </a:cubicBezTo>
                  <a:lnTo>
                    <a:pt x="3387" y="7730"/>
                  </a:lnTo>
                  <a:close/>
                  <a:moveTo>
                    <a:pt x="3073" y="6964"/>
                  </a:moveTo>
                  <a:lnTo>
                    <a:pt x="3080" y="6995"/>
                  </a:lnTo>
                  <a:lnTo>
                    <a:pt x="3057" y="6972"/>
                  </a:lnTo>
                  <a:close/>
                  <a:moveTo>
                    <a:pt x="3034" y="6910"/>
                  </a:moveTo>
                  <a:cubicBezTo>
                    <a:pt x="3065" y="6887"/>
                    <a:pt x="3042" y="6933"/>
                    <a:pt x="3065" y="6949"/>
                  </a:cubicBezTo>
                  <a:close/>
                  <a:moveTo>
                    <a:pt x="3027" y="6765"/>
                  </a:moveTo>
                  <a:lnTo>
                    <a:pt x="2996" y="6772"/>
                  </a:lnTo>
                  <a:lnTo>
                    <a:pt x="2996" y="6757"/>
                  </a:lnTo>
                  <a:close/>
                  <a:moveTo>
                    <a:pt x="3027" y="6474"/>
                  </a:moveTo>
                  <a:cubicBezTo>
                    <a:pt x="3019" y="6512"/>
                    <a:pt x="3042" y="6474"/>
                    <a:pt x="3034" y="6512"/>
                  </a:cubicBezTo>
                  <a:lnTo>
                    <a:pt x="2988" y="6497"/>
                  </a:lnTo>
                  <a:close/>
                  <a:moveTo>
                    <a:pt x="3004" y="6811"/>
                  </a:moveTo>
                  <a:lnTo>
                    <a:pt x="2981" y="6841"/>
                  </a:lnTo>
                  <a:close/>
                  <a:moveTo>
                    <a:pt x="2965" y="6849"/>
                  </a:moveTo>
                  <a:lnTo>
                    <a:pt x="2950" y="6834"/>
                  </a:lnTo>
                  <a:lnTo>
                    <a:pt x="2988" y="6803"/>
                  </a:lnTo>
                  <a:close/>
                  <a:moveTo>
                    <a:pt x="3218" y="7661"/>
                  </a:moveTo>
                  <a:lnTo>
                    <a:pt x="3188" y="7692"/>
                  </a:lnTo>
                  <a:close/>
                  <a:moveTo>
                    <a:pt x="2958" y="6880"/>
                  </a:moveTo>
                  <a:cubicBezTo>
                    <a:pt x="2950" y="6872"/>
                    <a:pt x="2889" y="6872"/>
                    <a:pt x="2927" y="6841"/>
                  </a:cubicBezTo>
                  <a:cubicBezTo>
                    <a:pt x="2927" y="6872"/>
                    <a:pt x="2981" y="6857"/>
                    <a:pt x="2958" y="6880"/>
                  </a:cubicBezTo>
                  <a:close/>
                  <a:moveTo>
                    <a:pt x="2919" y="6343"/>
                  </a:moveTo>
                  <a:lnTo>
                    <a:pt x="2927" y="6374"/>
                  </a:lnTo>
                  <a:lnTo>
                    <a:pt x="2904" y="6359"/>
                  </a:lnTo>
                  <a:close/>
                  <a:moveTo>
                    <a:pt x="2827" y="6259"/>
                  </a:moveTo>
                  <a:lnTo>
                    <a:pt x="2797" y="6274"/>
                  </a:lnTo>
                  <a:lnTo>
                    <a:pt x="2797" y="6244"/>
                  </a:lnTo>
                  <a:close/>
                  <a:moveTo>
                    <a:pt x="2835" y="6274"/>
                  </a:moveTo>
                  <a:cubicBezTo>
                    <a:pt x="2850" y="6228"/>
                    <a:pt x="2774" y="6236"/>
                    <a:pt x="2804" y="6198"/>
                  </a:cubicBezTo>
                  <a:cubicBezTo>
                    <a:pt x="2827" y="6221"/>
                    <a:pt x="2881" y="6236"/>
                    <a:pt x="2835" y="6274"/>
                  </a:cubicBezTo>
                  <a:close/>
                  <a:moveTo>
                    <a:pt x="2812" y="6160"/>
                  </a:moveTo>
                  <a:lnTo>
                    <a:pt x="2812" y="6190"/>
                  </a:lnTo>
                  <a:cubicBezTo>
                    <a:pt x="2797" y="6183"/>
                    <a:pt x="2804" y="6160"/>
                    <a:pt x="2774" y="6183"/>
                  </a:cubicBezTo>
                  <a:cubicBezTo>
                    <a:pt x="2804" y="6152"/>
                    <a:pt x="2766" y="6160"/>
                    <a:pt x="2774" y="6129"/>
                  </a:cubicBezTo>
                  <a:cubicBezTo>
                    <a:pt x="2804" y="6129"/>
                    <a:pt x="2789" y="6160"/>
                    <a:pt x="2812" y="6160"/>
                  </a:cubicBezTo>
                  <a:close/>
                  <a:moveTo>
                    <a:pt x="2636" y="6504"/>
                  </a:moveTo>
                  <a:cubicBezTo>
                    <a:pt x="2659" y="6497"/>
                    <a:pt x="2651" y="6535"/>
                    <a:pt x="2644" y="6550"/>
                  </a:cubicBezTo>
                  <a:cubicBezTo>
                    <a:pt x="2605" y="6550"/>
                    <a:pt x="2636" y="6535"/>
                    <a:pt x="2636" y="6504"/>
                  </a:cubicBezTo>
                  <a:close/>
                  <a:moveTo>
                    <a:pt x="2774" y="6114"/>
                  </a:moveTo>
                  <a:lnTo>
                    <a:pt x="2720" y="6152"/>
                  </a:lnTo>
                  <a:cubicBezTo>
                    <a:pt x="2728" y="6121"/>
                    <a:pt x="2766" y="6106"/>
                    <a:pt x="2774" y="6114"/>
                  </a:cubicBezTo>
                  <a:close/>
                  <a:moveTo>
                    <a:pt x="2812" y="6244"/>
                  </a:moveTo>
                  <a:lnTo>
                    <a:pt x="2774" y="6267"/>
                  </a:lnTo>
                  <a:lnTo>
                    <a:pt x="2774" y="6244"/>
                  </a:lnTo>
                  <a:close/>
                  <a:moveTo>
                    <a:pt x="2605" y="6573"/>
                  </a:moveTo>
                  <a:lnTo>
                    <a:pt x="2567" y="6573"/>
                  </a:lnTo>
                  <a:lnTo>
                    <a:pt x="2575" y="6550"/>
                  </a:lnTo>
                  <a:cubicBezTo>
                    <a:pt x="2567" y="6573"/>
                    <a:pt x="2613" y="6543"/>
                    <a:pt x="2605" y="6573"/>
                  </a:cubicBezTo>
                  <a:close/>
                  <a:moveTo>
                    <a:pt x="2536" y="6619"/>
                  </a:moveTo>
                  <a:cubicBezTo>
                    <a:pt x="2582" y="6619"/>
                    <a:pt x="2567" y="6680"/>
                    <a:pt x="2536" y="6696"/>
                  </a:cubicBezTo>
                  <a:cubicBezTo>
                    <a:pt x="2544" y="6665"/>
                    <a:pt x="2559" y="6665"/>
                    <a:pt x="2536" y="6619"/>
                  </a:cubicBezTo>
                  <a:close/>
                  <a:moveTo>
                    <a:pt x="2766" y="5991"/>
                  </a:moveTo>
                  <a:lnTo>
                    <a:pt x="2728" y="6006"/>
                  </a:lnTo>
                  <a:lnTo>
                    <a:pt x="2751" y="6037"/>
                  </a:lnTo>
                  <a:cubicBezTo>
                    <a:pt x="2705" y="6037"/>
                    <a:pt x="2705" y="6006"/>
                    <a:pt x="2697" y="5991"/>
                  </a:cubicBezTo>
                  <a:cubicBezTo>
                    <a:pt x="2728" y="5991"/>
                    <a:pt x="2728" y="6006"/>
                    <a:pt x="2766" y="5991"/>
                  </a:cubicBezTo>
                  <a:close/>
                  <a:moveTo>
                    <a:pt x="2674" y="6091"/>
                  </a:moveTo>
                  <a:lnTo>
                    <a:pt x="2636" y="6091"/>
                  </a:lnTo>
                  <a:close/>
                  <a:moveTo>
                    <a:pt x="2759" y="5891"/>
                  </a:moveTo>
                  <a:lnTo>
                    <a:pt x="2736" y="5845"/>
                  </a:lnTo>
                  <a:cubicBezTo>
                    <a:pt x="2759" y="5853"/>
                    <a:pt x="2774" y="5861"/>
                    <a:pt x="2759" y="5891"/>
                  </a:cubicBezTo>
                  <a:close/>
                  <a:moveTo>
                    <a:pt x="2567" y="6543"/>
                  </a:moveTo>
                  <a:cubicBezTo>
                    <a:pt x="2529" y="6535"/>
                    <a:pt x="2506" y="6512"/>
                    <a:pt x="2498" y="6489"/>
                  </a:cubicBezTo>
                  <a:cubicBezTo>
                    <a:pt x="2544" y="6451"/>
                    <a:pt x="2567" y="6504"/>
                    <a:pt x="2567" y="6543"/>
                  </a:cubicBezTo>
                  <a:close/>
                  <a:moveTo>
                    <a:pt x="2575" y="6451"/>
                  </a:moveTo>
                  <a:cubicBezTo>
                    <a:pt x="2536" y="6451"/>
                    <a:pt x="2536" y="6435"/>
                    <a:pt x="2506" y="6458"/>
                  </a:cubicBezTo>
                  <a:lnTo>
                    <a:pt x="2529" y="6420"/>
                  </a:lnTo>
                  <a:lnTo>
                    <a:pt x="2567" y="6428"/>
                  </a:lnTo>
                  <a:lnTo>
                    <a:pt x="2575" y="6412"/>
                  </a:lnTo>
                  <a:cubicBezTo>
                    <a:pt x="2605" y="6420"/>
                    <a:pt x="2598" y="6451"/>
                    <a:pt x="2598" y="6474"/>
                  </a:cubicBezTo>
                  <a:lnTo>
                    <a:pt x="2567" y="6489"/>
                  </a:lnTo>
                  <a:close/>
                  <a:moveTo>
                    <a:pt x="2498" y="6435"/>
                  </a:moveTo>
                  <a:lnTo>
                    <a:pt x="2467" y="6420"/>
                  </a:lnTo>
                  <a:close/>
                  <a:moveTo>
                    <a:pt x="2613" y="6006"/>
                  </a:moveTo>
                  <a:cubicBezTo>
                    <a:pt x="2582" y="6014"/>
                    <a:pt x="2605" y="5991"/>
                    <a:pt x="2605" y="5968"/>
                  </a:cubicBezTo>
                  <a:close/>
                  <a:moveTo>
                    <a:pt x="2429" y="6458"/>
                  </a:moveTo>
                  <a:cubicBezTo>
                    <a:pt x="2421" y="6489"/>
                    <a:pt x="2467" y="6474"/>
                    <a:pt x="2460" y="6512"/>
                  </a:cubicBezTo>
                  <a:cubicBezTo>
                    <a:pt x="2421" y="6512"/>
                    <a:pt x="2414" y="6466"/>
                    <a:pt x="2429" y="6458"/>
                  </a:cubicBezTo>
                  <a:close/>
                  <a:moveTo>
                    <a:pt x="2490" y="6543"/>
                  </a:moveTo>
                  <a:cubicBezTo>
                    <a:pt x="2452" y="6550"/>
                    <a:pt x="2483" y="6527"/>
                    <a:pt x="2444" y="6535"/>
                  </a:cubicBezTo>
                  <a:lnTo>
                    <a:pt x="2452" y="6504"/>
                  </a:lnTo>
                  <a:cubicBezTo>
                    <a:pt x="2483" y="6504"/>
                    <a:pt x="2498" y="6512"/>
                    <a:pt x="2490" y="6543"/>
                  </a:cubicBezTo>
                  <a:close/>
                  <a:moveTo>
                    <a:pt x="2483" y="6374"/>
                  </a:moveTo>
                  <a:lnTo>
                    <a:pt x="2444" y="6351"/>
                  </a:lnTo>
                  <a:close/>
                  <a:moveTo>
                    <a:pt x="2644" y="5922"/>
                  </a:moveTo>
                  <a:lnTo>
                    <a:pt x="2613" y="5930"/>
                  </a:lnTo>
                  <a:lnTo>
                    <a:pt x="2621" y="5891"/>
                  </a:lnTo>
                  <a:close/>
                  <a:moveTo>
                    <a:pt x="2444" y="6282"/>
                  </a:moveTo>
                  <a:lnTo>
                    <a:pt x="2444" y="6320"/>
                  </a:lnTo>
                  <a:cubicBezTo>
                    <a:pt x="2406" y="6336"/>
                    <a:pt x="2414" y="6282"/>
                    <a:pt x="2444" y="6282"/>
                  </a:cubicBezTo>
                  <a:close/>
                  <a:moveTo>
                    <a:pt x="2276" y="6949"/>
                  </a:moveTo>
                  <a:cubicBezTo>
                    <a:pt x="2291" y="6964"/>
                    <a:pt x="2337" y="6964"/>
                    <a:pt x="2329" y="7002"/>
                  </a:cubicBezTo>
                  <a:cubicBezTo>
                    <a:pt x="2299" y="7002"/>
                    <a:pt x="2291" y="6987"/>
                    <a:pt x="2261" y="6987"/>
                  </a:cubicBezTo>
                  <a:close/>
                  <a:moveTo>
                    <a:pt x="2621" y="5861"/>
                  </a:moveTo>
                  <a:lnTo>
                    <a:pt x="2605" y="5861"/>
                  </a:lnTo>
                  <a:cubicBezTo>
                    <a:pt x="2605" y="5845"/>
                    <a:pt x="2636" y="5822"/>
                    <a:pt x="2598" y="5822"/>
                  </a:cubicBezTo>
                  <a:cubicBezTo>
                    <a:pt x="2575" y="5838"/>
                    <a:pt x="2598" y="5853"/>
                    <a:pt x="2567" y="5853"/>
                  </a:cubicBezTo>
                  <a:lnTo>
                    <a:pt x="2582" y="5807"/>
                  </a:lnTo>
                  <a:cubicBezTo>
                    <a:pt x="2613" y="5807"/>
                    <a:pt x="2651" y="5838"/>
                    <a:pt x="2621" y="5861"/>
                  </a:cubicBezTo>
                  <a:close/>
                  <a:moveTo>
                    <a:pt x="2261" y="7224"/>
                  </a:moveTo>
                  <a:cubicBezTo>
                    <a:pt x="2230" y="7224"/>
                    <a:pt x="2215" y="7201"/>
                    <a:pt x="2199" y="7178"/>
                  </a:cubicBezTo>
                  <a:cubicBezTo>
                    <a:pt x="2238" y="7178"/>
                    <a:pt x="2253" y="7194"/>
                    <a:pt x="2261" y="7224"/>
                  </a:cubicBezTo>
                  <a:close/>
                  <a:moveTo>
                    <a:pt x="2598" y="5692"/>
                  </a:moveTo>
                  <a:lnTo>
                    <a:pt x="2598" y="5654"/>
                  </a:lnTo>
                  <a:cubicBezTo>
                    <a:pt x="2621" y="5654"/>
                    <a:pt x="2605" y="5692"/>
                    <a:pt x="2598" y="5692"/>
                  </a:cubicBezTo>
                  <a:close/>
                  <a:moveTo>
                    <a:pt x="2736" y="8695"/>
                  </a:moveTo>
                  <a:lnTo>
                    <a:pt x="2774" y="8726"/>
                  </a:lnTo>
                  <a:cubicBezTo>
                    <a:pt x="2751" y="8749"/>
                    <a:pt x="2713" y="8711"/>
                    <a:pt x="2736" y="8695"/>
                  </a:cubicBezTo>
                  <a:close/>
                  <a:moveTo>
                    <a:pt x="2238" y="7470"/>
                  </a:moveTo>
                  <a:cubicBezTo>
                    <a:pt x="2215" y="7485"/>
                    <a:pt x="2192" y="7454"/>
                    <a:pt x="2176" y="7470"/>
                  </a:cubicBezTo>
                  <a:lnTo>
                    <a:pt x="2176" y="7454"/>
                  </a:lnTo>
                  <a:lnTo>
                    <a:pt x="2161" y="7447"/>
                  </a:lnTo>
                  <a:cubicBezTo>
                    <a:pt x="2192" y="7431"/>
                    <a:pt x="2230" y="7447"/>
                    <a:pt x="2238" y="7470"/>
                  </a:cubicBezTo>
                  <a:close/>
                  <a:moveTo>
                    <a:pt x="2452" y="6221"/>
                  </a:moveTo>
                  <a:lnTo>
                    <a:pt x="2490" y="6236"/>
                  </a:lnTo>
                  <a:lnTo>
                    <a:pt x="2490" y="6282"/>
                  </a:lnTo>
                  <a:cubicBezTo>
                    <a:pt x="2467" y="6274"/>
                    <a:pt x="2467" y="6282"/>
                    <a:pt x="2444" y="6282"/>
                  </a:cubicBezTo>
                  <a:cubicBezTo>
                    <a:pt x="2460" y="6267"/>
                    <a:pt x="2460" y="6251"/>
                    <a:pt x="2429" y="6251"/>
                  </a:cubicBezTo>
                  <a:close/>
                  <a:moveTo>
                    <a:pt x="2345" y="6068"/>
                  </a:moveTo>
                  <a:lnTo>
                    <a:pt x="2383" y="6045"/>
                  </a:lnTo>
                  <a:close/>
                  <a:moveTo>
                    <a:pt x="2375" y="6114"/>
                  </a:moveTo>
                  <a:lnTo>
                    <a:pt x="2368" y="6075"/>
                  </a:lnTo>
                  <a:close/>
                  <a:moveTo>
                    <a:pt x="2483" y="5669"/>
                  </a:moveTo>
                  <a:cubicBezTo>
                    <a:pt x="2498" y="5654"/>
                    <a:pt x="2460" y="5646"/>
                    <a:pt x="2490" y="5631"/>
                  </a:cubicBezTo>
                  <a:lnTo>
                    <a:pt x="2490" y="5685"/>
                  </a:lnTo>
                  <a:lnTo>
                    <a:pt x="2460" y="5700"/>
                  </a:lnTo>
                  <a:lnTo>
                    <a:pt x="2429" y="5662"/>
                  </a:lnTo>
                  <a:close/>
                  <a:moveTo>
                    <a:pt x="2559" y="5593"/>
                  </a:moveTo>
                  <a:lnTo>
                    <a:pt x="2575" y="5547"/>
                  </a:lnTo>
                  <a:cubicBezTo>
                    <a:pt x="2598" y="5577"/>
                    <a:pt x="2659" y="5570"/>
                    <a:pt x="2621" y="5593"/>
                  </a:cubicBezTo>
                  <a:cubicBezTo>
                    <a:pt x="2605" y="5585"/>
                    <a:pt x="2582" y="5593"/>
                    <a:pt x="2559" y="5593"/>
                  </a:cubicBezTo>
                  <a:close/>
                  <a:moveTo>
                    <a:pt x="2598" y="5654"/>
                  </a:moveTo>
                  <a:lnTo>
                    <a:pt x="2575" y="5623"/>
                  </a:lnTo>
                  <a:lnTo>
                    <a:pt x="2636" y="5608"/>
                  </a:lnTo>
                  <a:close/>
                  <a:moveTo>
                    <a:pt x="2153" y="6719"/>
                  </a:moveTo>
                  <a:cubicBezTo>
                    <a:pt x="2115" y="6703"/>
                    <a:pt x="2107" y="6688"/>
                    <a:pt x="2084" y="6658"/>
                  </a:cubicBezTo>
                  <a:cubicBezTo>
                    <a:pt x="2138" y="6665"/>
                    <a:pt x="2146" y="6688"/>
                    <a:pt x="2153" y="6719"/>
                  </a:cubicBezTo>
                  <a:close/>
                  <a:moveTo>
                    <a:pt x="2268" y="6106"/>
                  </a:moveTo>
                  <a:cubicBezTo>
                    <a:pt x="2261" y="6144"/>
                    <a:pt x="2299" y="6144"/>
                    <a:pt x="2307" y="6167"/>
                  </a:cubicBezTo>
                  <a:cubicBezTo>
                    <a:pt x="2261" y="6183"/>
                    <a:pt x="2261" y="6144"/>
                    <a:pt x="2238" y="6114"/>
                  </a:cubicBezTo>
                  <a:lnTo>
                    <a:pt x="2230" y="6106"/>
                  </a:lnTo>
                  <a:close/>
                  <a:moveTo>
                    <a:pt x="2314" y="5937"/>
                  </a:moveTo>
                  <a:lnTo>
                    <a:pt x="2291" y="5891"/>
                  </a:lnTo>
                  <a:close/>
                  <a:moveTo>
                    <a:pt x="2176" y="6183"/>
                  </a:moveTo>
                  <a:lnTo>
                    <a:pt x="2161" y="6144"/>
                  </a:lnTo>
                  <a:close/>
                  <a:moveTo>
                    <a:pt x="2521" y="5577"/>
                  </a:moveTo>
                  <a:lnTo>
                    <a:pt x="2467" y="5547"/>
                  </a:lnTo>
                  <a:close/>
                  <a:moveTo>
                    <a:pt x="1916" y="6818"/>
                  </a:moveTo>
                  <a:cubicBezTo>
                    <a:pt x="1916" y="6849"/>
                    <a:pt x="1908" y="6872"/>
                    <a:pt x="1878" y="6857"/>
                  </a:cubicBezTo>
                  <a:lnTo>
                    <a:pt x="1870" y="6795"/>
                  </a:lnTo>
                  <a:cubicBezTo>
                    <a:pt x="1893" y="6795"/>
                    <a:pt x="1885" y="6818"/>
                    <a:pt x="1916" y="6818"/>
                  </a:cubicBezTo>
                  <a:close/>
                  <a:moveTo>
                    <a:pt x="2268" y="5738"/>
                  </a:moveTo>
                  <a:lnTo>
                    <a:pt x="2253" y="5799"/>
                  </a:lnTo>
                  <a:cubicBezTo>
                    <a:pt x="2222" y="5784"/>
                    <a:pt x="2253" y="5761"/>
                    <a:pt x="2199" y="5761"/>
                  </a:cubicBezTo>
                  <a:lnTo>
                    <a:pt x="2207" y="5723"/>
                  </a:lnTo>
                  <a:cubicBezTo>
                    <a:pt x="2238" y="5731"/>
                    <a:pt x="2230" y="5731"/>
                    <a:pt x="2268" y="5738"/>
                  </a:cubicBezTo>
                  <a:close/>
                  <a:moveTo>
                    <a:pt x="2483" y="5271"/>
                  </a:moveTo>
                  <a:lnTo>
                    <a:pt x="2506" y="5233"/>
                  </a:lnTo>
                  <a:close/>
                  <a:moveTo>
                    <a:pt x="2023" y="8404"/>
                  </a:moveTo>
                  <a:cubicBezTo>
                    <a:pt x="1985" y="8389"/>
                    <a:pt x="1946" y="8374"/>
                    <a:pt x="1923" y="8335"/>
                  </a:cubicBezTo>
                  <a:cubicBezTo>
                    <a:pt x="1962" y="8343"/>
                    <a:pt x="2031" y="8374"/>
                    <a:pt x="2023" y="8404"/>
                  </a:cubicBezTo>
                  <a:close/>
                  <a:moveTo>
                    <a:pt x="1847" y="6160"/>
                  </a:moveTo>
                  <a:cubicBezTo>
                    <a:pt x="1878" y="6167"/>
                    <a:pt x="1893" y="6228"/>
                    <a:pt x="1870" y="6244"/>
                  </a:cubicBezTo>
                  <a:cubicBezTo>
                    <a:pt x="1885" y="6206"/>
                    <a:pt x="1839" y="6206"/>
                    <a:pt x="1832" y="6183"/>
                  </a:cubicBezTo>
                  <a:close/>
                  <a:moveTo>
                    <a:pt x="1625" y="6780"/>
                  </a:moveTo>
                  <a:cubicBezTo>
                    <a:pt x="1625" y="6818"/>
                    <a:pt x="1579" y="6803"/>
                    <a:pt x="1586" y="6772"/>
                  </a:cubicBezTo>
                  <a:close/>
                  <a:moveTo>
                    <a:pt x="1839" y="6052"/>
                  </a:moveTo>
                  <a:lnTo>
                    <a:pt x="1832" y="6014"/>
                  </a:lnTo>
                  <a:close/>
                  <a:moveTo>
                    <a:pt x="1663" y="8113"/>
                  </a:moveTo>
                  <a:cubicBezTo>
                    <a:pt x="1640" y="8113"/>
                    <a:pt x="1625" y="8082"/>
                    <a:pt x="1609" y="8067"/>
                  </a:cubicBezTo>
                  <a:cubicBezTo>
                    <a:pt x="1640" y="8067"/>
                    <a:pt x="1655" y="8075"/>
                    <a:pt x="1663" y="8113"/>
                  </a:cubicBezTo>
                  <a:close/>
                  <a:moveTo>
                    <a:pt x="2521" y="4888"/>
                  </a:moveTo>
                  <a:lnTo>
                    <a:pt x="2529" y="4895"/>
                  </a:lnTo>
                  <a:lnTo>
                    <a:pt x="2490" y="4903"/>
                  </a:lnTo>
                  <a:cubicBezTo>
                    <a:pt x="2490" y="4888"/>
                    <a:pt x="2483" y="4895"/>
                    <a:pt x="2490" y="4865"/>
                  </a:cubicBezTo>
                  <a:close/>
                  <a:moveTo>
                    <a:pt x="1563" y="6244"/>
                  </a:moveTo>
                  <a:cubicBezTo>
                    <a:pt x="1571" y="6221"/>
                    <a:pt x="1525" y="6221"/>
                    <a:pt x="1533" y="6190"/>
                  </a:cubicBezTo>
                  <a:cubicBezTo>
                    <a:pt x="1563" y="6198"/>
                    <a:pt x="1586" y="6236"/>
                    <a:pt x="1563" y="6244"/>
                  </a:cubicBezTo>
                  <a:close/>
                  <a:moveTo>
                    <a:pt x="1464" y="6313"/>
                  </a:moveTo>
                  <a:lnTo>
                    <a:pt x="1456" y="6320"/>
                  </a:lnTo>
                  <a:lnTo>
                    <a:pt x="1471" y="6351"/>
                  </a:lnTo>
                  <a:lnTo>
                    <a:pt x="1433" y="6297"/>
                  </a:lnTo>
                  <a:close/>
                  <a:moveTo>
                    <a:pt x="2176" y="5087"/>
                  </a:moveTo>
                  <a:lnTo>
                    <a:pt x="2130" y="5102"/>
                  </a:lnTo>
                  <a:close/>
                  <a:moveTo>
                    <a:pt x="1724" y="5731"/>
                  </a:moveTo>
                  <a:cubicBezTo>
                    <a:pt x="1701" y="5769"/>
                    <a:pt x="1678" y="5723"/>
                    <a:pt x="1686" y="5700"/>
                  </a:cubicBezTo>
                  <a:close/>
                  <a:moveTo>
                    <a:pt x="1418" y="6282"/>
                  </a:moveTo>
                  <a:lnTo>
                    <a:pt x="1395" y="6313"/>
                  </a:lnTo>
                  <a:lnTo>
                    <a:pt x="1395" y="6274"/>
                  </a:lnTo>
                  <a:close/>
                  <a:moveTo>
                    <a:pt x="1985" y="5324"/>
                  </a:moveTo>
                  <a:lnTo>
                    <a:pt x="1923" y="5294"/>
                  </a:lnTo>
                  <a:lnTo>
                    <a:pt x="1931" y="5279"/>
                  </a:lnTo>
                  <a:close/>
                  <a:moveTo>
                    <a:pt x="2268" y="4926"/>
                  </a:moveTo>
                  <a:lnTo>
                    <a:pt x="2230" y="4926"/>
                  </a:lnTo>
                  <a:close/>
                  <a:moveTo>
                    <a:pt x="1410" y="6236"/>
                  </a:moveTo>
                  <a:cubicBezTo>
                    <a:pt x="1380" y="6236"/>
                    <a:pt x="1364" y="6221"/>
                    <a:pt x="1364" y="6190"/>
                  </a:cubicBezTo>
                  <a:close/>
                  <a:moveTo>
                    <a:pt x="1265" y="7676"/>
                  </a:moveTo>
                  <a:cubicBezTo>
                    <a:pt x="1257" y="7684"/>
                    <a:pt x="1219" y="7653"/>
                    <a:pt x="1226" y="7692"/>
                  </a:cubicBezTo>
                  <a:cubicBezTo>
                    <a:pt x="1272" y="7707"/>
                    <a:pt x="1272" y="7684"/>
                    <a:pt x="1295" y="7692"/>
                  </a:cubicBezTo>
                  <a:lnTo>
                    <a:pt x="1311" y="7738"/>
                  </a:lnTo>
                  <a:cubicBezTo>
                    <a:pt x="1265" y="7745"/>
                    <a:pt x="1226" y="7730"/>
                    <a:pt x="1173" y="7738"/>
                  </a:cubicBezTo>
                  <a:cubicBezTo>
                    <a:pt x="1165" y="7661"/>
                    <a:pt x="1165" y="7653"/>
                    <a:pt x="1134" y="7592"/>
                  </a:cubicBezTo>
                  <a:cubicBezTo>
                    <a:pt x="1180" y="7600"/>
                    <a:pt x="1226" y="7623"/>
                    <a:pt x="1265" y="7676"/>
                  </a:cubicBezTo>
                  <a:close/>
                  <a:moveTo>
                    <a:pt x="2038" y="5210"/>
                  </a:moveTo>
                  <a:lnTo>
                    <a:pt x="2069" y="5240"/>
                  </a:lnTo>
                  <a:cubicBezTo>
                    <a:pt x="2031" y="5263"/>
                    <a:pt x="2069" y="5279"/>
                    <a:pt x="2061" y="5302"/>
                  </a:cubicBezTo>
                  <a:cubicBezTo>
                    <a:pt x="2023" y="5286"/>
                    <a:pt x="2061" y="5317"/>
                    <a:pt x="2031" y="5340"/>
                  </a:cubicBezTo>
                  <a:lnTo>
                    <a:pt x="2023" y="5271"/>
                  </a:lnTo>
                  <a:cubicBezTo>
                    <a:pt x="1985" y="5240"/>
                    <a:pt x="1916" y="5263"/>
                    <a:pt x="1923" y="5225"/>
                  </a:cubicBezTo>
                  <a:cubicBezTo>
                    <a:pt x="1954" y="5248"/>
                    <a:pt x="2031" y="5271"/>
                    <a:pt x="2038" y="5210"/>
                  </a:cubicBezTo>
                  <a:close/>
                  <a:moveTo>
                    <a:pt x="2222" y="5041"/>
                  </a:moveTo>
                  <a:lnTo>
                    <a:pt x="2199" y="5049"/>
                  </a:lnTo>
                  <a:lnTo>
                    <a:pt x="2192" y="5018"/>
                  </a:lnTo>
                  <a:cubicBezTo>
                    <a:pt x="2161" y="5041"/>
                    <a:pt x="2176" y="5056"/>
                    <a:pt x="2161" y="5064"/>
                  </a:cubicBezTo>
                  <a:cubicBezTo>
                    <a:pt x="2153" y="5079"/>
                    <a:pt x="2115" y="5095"/>
                    <a:pt x="2123" y="5064"/>
                  </a:cubicBezTo>
                  <a:lnTo>
                    <a:pt x="2153" y="5041"/>
                  </a:lnTo>
                  <a:cubicBezTo>
                    <a:pt x="2115" y="5026"/>
                    <a:pt x="2153" y="5003"/>
                    <a:pt x="2130" y="4980"/>
                  </a:cubicBezTo>
                  <a:cubicBezTo>
                    <a:pt x="2161" y="4964"/>
                    <a:pt x="2161" y="4949"/>
                    <a:pt x="2161" y="4934"/>
                  </a:cubicBezTo>
                  <a:lnTo>
                    <a:pt x="2130" y="4941"/>
                  </a:lnTo>
                  <a:cubicBezTo>
                    <a:pt x="2161" y="4895"/>
                    <a:pt x="2192" y="4911"/>
                    <a:pt x="2238" y="4934"/>
                  </a:cubicBezTo>
                  <a:lnTo>
                    <a:pt x="2207" y="4941"/>
                  </a:lnTo>
                  <a:lnTo>
                    <a:pt x="2207" y="4964"/>
                  </a:lnTo>
                  <a:lnTo>
                    <a:pt x="2238" y="4941"/>
                  </a:lnTo>
                  <a:cubicBezTo>
                    <a:pt x="2261" y="4949"/>
                    <a:pt x="2238" y="4972"/>
                    <a:pt x="2268" y="4964"/>
                  </a:cubicBezTo>
                  <a:lnTo>
                    <a:pt x="2245" y="5003"/>
                  </a:lnTo>
                  <a:lnTo>
                    <a:pt x="2230" y="4987"/>
                  </a:lnTo>
                  <a:close/>
                  <a:moveTo>
                    <a:pt x="1349" y="6091"/>
                  </a:moveTo>
                  <a:cubicBezTo>
                    <a:pt x="1372" y="6121"/>
                    <a:pt x="1372" y="6152"/>
                    <a:pt x="1372" y="6183"/>
                  </a:cubicBezTo>
                  <a:cubicBezTo>
                    <a:pt x="1341" y="6167"/>
                    <a:pt x="1303" y="6106"/>
                    <a:pt x="1349" y="6091"/>
                  </a:cubicBezTo>
                  <a:close/>
                  <a:moveTo>
                    <a:pt x="1778" y="5355"/>
                  </a:moveTo>
                  <a:lnTo>
                    <a:pt x="1793" y="5302"/>
                  </a:lnTo>
                  <a:close/>
                  <a:moveTo>
                    <a:pt x="1050" y="7462"/>
                  </a:moveTo>
                  <a:lnTo>
                    <a:pt x="1012" y="7416"/>
                  </a:lnTo>
                  <a:cubicBezTo>
                    <a:pt x="1035" y="7408"/>
                    <a:pt x="1065" y="7431"/>
                    <a:pt x="1050" y="7462"/>
                  </a:cubicBezTo>
                  <a:close/>
                  <a:moveTo>
                    <a:pt x="1870" y="5187"/>
                  </a:moveTo>
                  <a:lnTo>
                    <a:pt x="1847" y="5125"/>
                  </a:lnTo>
                  <a:cubicBezTo>
                    <a:pt x="1885" y="5148"/>
                    <a:pt x="1870" y="5164"/>
                    <a:pt x="1870" y="5187"/>
                  </a:cubicBezTo>
                  <a:close/>
                  <a:moveTo>
                    <a:pt x="1303" y="5968"/>
                  </a:moveTo>
                  <a:cubicBezTo>
                    <a:pt x="1303" y="5937"/>
                    <a:pt x="1272" y="5953"/>
                    <a:pt x="1272" y="5922"/>
                  </a:cubicBezTo>
                  <a:cubicBezTo>
                    <a:pt x="1311" y="5922"/>
                    <a:pt x="1334" y="5960"/>
                    <a:pt x="1303" y="5968"/>
                  </a:cubicBezTo>
                  <a:close/>
                  <a:moveTo>
                    <a:pt x="2046" y="4880"/>
                  </a:moveTo>
                  <a:lnTo>
                    <a:pt x="2100" y="4865"/>
                  </a:lnTo>
                  <a:lnTo>
                    <a:pt x="2061" y="4895"/>
                  </a:lnTo>
                  <a:lnTo>
                    <a:pt x="2031" y="4880"/>
                  </a:lnTo>
                  <a:lnTo>
                    <a:pt x="2061" y="4850"/>
                  </a:lnTo>
                  <a:close/>
                  <a:moveTo>
                    <a:pt x="1870" y="5041"/>
                  </a:moveTo>
                  <a:lnTo>
                    <a:pt x="1893" y="5056"/>
                  </a:lnTo>
                  <a:lnTo>
                    <a:pt x="1855" y="5079"/>
                  </a:lnTo>
                  <a:close/>
                  <a:moveTo>
                    <a:pt x="1992" y="4903"/>
                  </a:moveTo>
                  <a:cubicBezTo>
                    <a:pt x="1969" y="4934"/>
                    <a:pt x="2000" y="4957"/>
                    <a:pt x="1985" y="4980"/>
                  </a:cubicBezTo>
                  <a:cubicBezTo>
                    <a:pt x="1985" y="4957"/>
                    <a:pt x="1931" y="4934"/>
                    <a:pt x="1962" y="4903"/>
                  </a:cubicBezTo>
                  <a:close/>
                  <a:moveTo>
                    <a:pt x="1648" y="5340"/>
                  </a:moveTo>
                  <a:lnTo>
                    <a:pt x="1617" y="5355"/>
                  </a:lnTo>
                  <a:cubicBezTo>
                    <a:pt x="1609" y="5340"/>
                    <a:pt x="1586" y="5309"/>
                    <a:pt x="1609" y="5279"/>
                  </a:cubicBezTo>
                  <a:cubicBezTo>
                    <a:pt x="1648" y="5302"/>
                    <a:pt x="1609" y="5324"/>
                    <a:pt x="1648" y="5340"/>
                  </a:cubicBezTo>
                  <a:close/>
                  <a:moveTo>
                    <a:pt x="2038" y="4819"/>
                  </a:moveTo>
                  <a:lnTo>
                    <a:pt x="2008" y="4842"/>
                  </a:lnTo>
                  <a:lnTo>
                    <a:pt x="2008" y="4811"/>
                  </a:lnTo>
                  <a:close/>
                  <a:moveTo>
                    <a:pt x="882" y="7155"/>
                  </a:moveTo>
                  <a:cubicBezTo>
                    <a:pt x="851" y="7148"/>
                    <a:pt x="836" y="7140"/>
                    <a:pt x="836" y="7109"/>
                  </a:cubicBezTo>
                  <a:cubicBezTo>
                    <a:pt x="859" y="7109"/>
                    <a:pt x="874" y="7140"/>
                    <a:pt x="882" y="7155"/>
                  </a:cubicBezTo>
                  <a:close/>
                  <a:moveTo>
                    <a:pt x="1992" y="4857"/>
                  </a:moveTo>
                  <a:lnTo>
                    <a:pt x="1954" y="4865"/>
                  </a:lnTo>
                  <a:lnTo>
                    <a:pt x="1954" y="4827"/>
                  </a:lnTo>
                  <a:close/>
                  <a:moveTo>
                    <a:pt x="1234" y="5761"/>
                  </a:moveTo>
                  <a:lnTo>
                    <a:pt x="1226" y="5692"/>
                  </a:lnTo>
                  <a:close/>
                  <a:moveTo>
                    <a:pt x="1265" y="5731"/>
                  </a:moveTo>
                  <a:lnTo>
                    <a:pt x="1280" y="5761"/>
                  </a:lnTo>
                  <a:lnTo>
                    <a:pt x="1265" y="5799"/>
                  </a:lnTo>
                  <a:cubicBezTo>
                    <a:pt x="1303" y="5822"/>
                    <a:pt x="1280" y="5845"/>
                    <a:pt x="1311" y="5884"/>
                  </a:cubicBezTo>
                  <a:lnTo>
                    <a:pt x="1272" y="5884"/>
                  </a:lnTo>
                  <a:cubicBezTo>
                    <a:pt x="1280" y="5853"/>
                    <a:pt x="1265" y="5838"/>
                    <a:pt x="1249" y="5807"/>
                  </a:cubicBezTo>
                  <a:lnTo>
                    <a:pt x="1196" y="5807"/>
                  </a:lnTo>
                  <a:lnTo>
                    <a:pt x="1203" y="5738"/>
                  </a:lnTo>
                  <a:cubicBezTo>
                    <a:pt x="1234" y="5746"/>
                    <a:pt x="1226" y="5776"/>
                    <a:pt x="1249" y="5784"/>
                  </a:cubicBezTo>
                  <a:close/>
                  <a:moveTo>
                    <a:pt x="2031" y="4735"/>
                  </a:moveTo>
                  <a:lnTo>
                    <a:pt x="2008" y="4765"/>
                  </a:lnTo>
                  <a:cubicBezTo>
                    <a:pt x="1992" y="4750"/>
                    <a:pt x="2008" y="4712"/>
                    <a:pt x="2031" y="4735"/>
                  </a:cubicBezTo>
                  <a:close/>
                  <a:moveTo>
                    <a:pt x="1832" y="4934"/>
                  </a:moveTo>
                  <a:cubicBezTo>
                    <a:pt x="1801" y="4926"/>
                    <a:pt x="1778" y="4926"/>
                    <a:pt x="1801" y="4888"/>
                  </a:cubicBezTo>
                  <a:cubicBezTo>
                    <a:pt x="1801" y="4926"/>
                    <a:pt x="1839" y="4895"/>
                    <a:pt x="1832" y="4934"/>
                  </a:cubicBezTo>
                  <a:close/>
                  <a:moveTo>
                    <a:pt x="2192" y="4666"/>
                  </a:moveTo>
                  <a:lnTo>
                    <a:pt x="1893" y="4673"/>
                  </a:lnTo>
                  <a:lnTo>
                    <a:pt x="1893" y="4712"/>
                  </a:lnTo>
                  <a:lnTo>
                    <a:pt x="2100" y="4712"/>
                  </a:lnTo>
                  <a:cubicBezTo>
                    <a:pt x="2146" y="4735"/>
                    <a:pt x="2123" y="4750"/>
                    <a:pt x="2138" y="4773"/>
                  </a:cubicBezTo>
                  <a:cubicBezTo>
                    <a:pt x="2100" y="4788"/>
                    <a:pt x="2100" y="4811"/>
                    <a:pt x="2084" y="4842"/>
                  </a:cubicBezTo>
                  <a:cubicBezTo>
                    <a:pt x="2061" y="4827"/>
                    <a:pt x="2077" y="4773"/>
                    <a:pt x="2084" y="4742"/>
                  </a:cubicBezTo>
                  <a:lnTo>
                    <a:pt x="2061" y="4750"/>
                  </a:lnTo>
                  <a:cubicBezTo>
                    <a:pt x="2061" y="4719"/>
                    <a:pt x="2069" y="4712"/>
                    <a:pt x="2084" y="4719"/>
                  </a:cubicBezTo>
                  <a:cubicBezTo>
                    <a:pt x="2077" y="4704"/>
                    <a:pt x="2199" y="4620"/>
                    <a:pt x="2199" y="4620"/>
                  </a:cubicBezTo>
                  <a:lnTo>
                    <a:pt x="2199" y="4666"/>
                  </a:lnTo>
                  <a:close/>
                  <a:moveTo>
                    <a:pt x="851" y="6780"/>
                  </a:moveTo>
                  <a:cubicBezTo>
                    <a:pt x="813" y="6757"/>
                    <a:pt x="820" y="6703"/>
                    <a:pt x="797" y="6665"/>
                  </a:cubicBezTo>
                  <a:cubicBezTo>
                    <a:pt x="843" y="6665"/>
                    <a:pt x="843" y="6742"/>
                    <a:pt x="851" y="6780"/>
                  </a:cubicBezTo>
                  <a:close/>
                  <a:moveTo>
                    <a:pt x="1946" y="4773"/>
                  </a:moveTo>
                  <a:lnTo>
                    <a:pt x="1962" y="4727"/>
                  </a:lnTo>
                  <a:close/>
                  <a:moveTo>
                    <a:pt x="1234" y="5654"/>
                  </a:moveTo>
                  <a:lnTo>
                    <a:pt x="1203" y="5631"/>
                  </a:lnTo>
                  <a:cubicBezTo>
                    <a:pt x="1226" y="5616"/>
                    <a:pt x="1226" y="5593"/>
                    <a:pt x="1196" y="5585"/>
                  </a:cubicBezTo>
                  <a:lnTo>
                    <a:pt x="1203" y="5570"/>
                  </a:lnTo>
                  <a:cubicBezTo>
                    <a:pt x="1242" y="5585"/>
                    <a:pt x="1234" y="5616"/>
                    <a:pt x="1234" y="5654"/>
                  </a:cubicBezTo>
                  <a:close/>
                  <a:moveTo>
                    <a:pt x="1992" y="4666"/>
                  </a:moveTo>
                  <a:lnTo>
                    <a:pt x="1985" y="4735"/>
                  </a:lnTo>
                  <a:cubicBezTo>
                    <a:pt x="1954" y="4712"/>
                    <a:pt x="1962" y="4704"/>
                    <a:pt x="1962" y="4673"/>
                  </a:cubicBezTo>
                  <a:close/>
                  <a:moveTo>
                    <a:pt x="1893" y="5072"/>
                  </a:moveTo>
                  <a:cubicBezTo>
                    <a:pt x="1579" y="5049"/>
                    <a:pt x="1579" y="5018"/>
                    <a:pt x="1602" y="4995"/>
                  </a:cubicBezTo>
                  <a:close/>
                  <a:moveTo>
                    <a:pt x="1755" y="4903"/>
                  </a:moveTo>
                  <a:lnTo>
                    <a:pt x="1732" y="4926"/>
                  </a:lnTo>
                  <a:lnTo>
                    <a:pt x="1770" y="4926"/>
                  </a:lnTo>
                  <a:lnTo>
                    <a:pt x="1755" y="4941"/>
                  </a:lnTo>
                  <a:lnTo>
                    <a:pt x="1724" y="4941"/>
                  </a:lnTo>
                  <a:lnTo>
                    <a:pt x="1701" y="4903"/>
                  </a:lnTo>
                  <a:lnTo>
                    <a:pt x="1724" y="4903"/>
                  </a:lnTo>
                  <a:lnTo>
                    <a:pt x="1686" y="4888"/>
                  </a:lnTo>
                  <a:close/>
                  <a:moveTo>
                    <a:pt x="1755" y="4865"/>
                  </a:moveTo>
                  <a:cubicBezTo>
                    <a:pt x="1793" y="4857"/>
                    <a:pt x="1755" y="4827"/>
                    <a:pt x="1770" y="4811"/>
                  </a:cubicBezTo>
                  <a:cubicBezTo>
                    <a:pt x="1832" y="4819"/>
                    <a:pt x="1801" y="4880"/>
                    <a:pt x="1755" y="4865"/>
                  </a:cubicBezTo>
                  <a:close/>
                  <a:moveTo>
                    <a:pt x="1985" y="4597"/>
                  </a:moveTo>
                  <a:lnTo>
                    <a:pt x="2038" y="4612"/>
                  </a:lnTo>
                  <a:lnTo>
                    <a:pt x="2031" y="4635"/>
                  </a:lnTo>
                  <a:cubicBezTo>
                    <a:pt x="1992" y="4597"/>
                    <a:pt x="2008" y="4666"/>
                    <a:pt x="1969" y="4658"/>
                  </a:cubicBezTo>
                  <a:cubicBezTo>
                    <a:pt x="1992" y="4635"/>
                    <a:pt x="1954" y="4597"/>
                    <a:pt x="2000" y="4589"/>
                  </a:cubicBezTo>
                  <a:close/>
                  <a:moveTo>
                    <a:pt x="1839" y="4773"/>
                  </a:moveTo>
                  <a:lnTo>
                    <a:pt x="1809" y="4781"/>
                  </a:lnTo>
                  <a:lnTo>
                    <a:pt x="1778" y="4750"/>
                  </a:lnTo>
                  <a:lnTo>
                    <a:pt x="1809" y="4704"/>
                  </a:lnTo>
                  <a:close/>
                  <a:moveTo>
                    <a:pt x="1969" y="4589"/>
                  </a:moveTo>
                  <a:lnTo>
                    <a:pt x="1954" y="4574"/>
                  </a:lnTo>
                  <a:lnTo>
                    <a:pt x="1985" y="4558"/>
                  </a:lnTo>
                  <a:cubicBezTo>
                    <a:pt x="1962" y="4574"/>
                    <a:pt x="2000" y="4574"/>
                    <a:pt x="1969" y="4589"/>
                  </a:cubicBezTo>
                  <a:close/>
                  <a:moveTo>
                    <a:pt x="728" y="6420"/>
                  </a:moveTo>
                  <a:cubicBezTo>
                    <a:pt x="682" y="6420"/>
                    <a:pt x="698" y="6320"/>
                    <a:pt x="705" y="6351"/>
                  </a:cubicBezTo>
                  <a:cubicBezTo>
                    <a:pt x="705" y="6382"/>
                    <a:pt x="736" y="6389"/>
                    <a:pt x="728" y="6420"/>
                  </a:cubicBezTo>
                  <a:close/>
                  <a:moveTo>
                    <a:pt x="514" y="6918"/>
                  </a:moveTo>
                  <a:lnTo>
                    <a:pt x="476" y="6872"/>
                  </a:lnTo>
                  <a:cubicBezTo>
                    <a:pt x="499" y="6887"/>
                    <a:pt x="537" y="6887"/>
                    <a:pt x="514" y="6918"/>
                  </a:cubicBezTo>
                  <a:close/>
                  <a:moveTo>
                    <a:pt x="1755" y="4620"/>
                  </a:moveTo>
                  <a:lnTo>
                    <a:pt x="1793" y="4620"/>
                  </a:lnTo>
                  <a:cubicBezTo>
                    <a:pt x="1763" y="4627"/>
                    <a:pt x="1801" y="4635"/>
                    <a:pt x="1778" y="4650"/>
                  </a:cubicBezTo>
                  <a:lnTo>
                    <a:pt x="1724" y="4620"/>
                  </a:lnTo>
                  <a:lnTo>
                    <a:pt x="1740" y="4597"/>
                  </a:lnTo>
                  <a:close/>
                  <a:moveTo>
                    <a:pt x="1142" y="5508"/>
                  </a:moveTo>
                  <a:cubicBezTo>
                    <a:pt x="1165" y="5501"/>
                    <a:pt x="1150" y="5478"/>
                    <a:pt x="1119" y="5470"/>
                  </a:cubicBezTo>
                  <a:lnTo>
                    <a:pt x="1142" y="5439"/>
                  </a:lnTo>
                  <a:cubicBezTo>
                    <a:pt x="1104" y="5401"/>
                    <a:pt x="1142" y="5355"/>
                    <a:pt x="1104" y="5317"/>
                  </a:cubicBezTo>
                  <a:cubicBezTo>
                    <a:pt x="1111" y="5294"/>
                    <a:pt x="1150" y="5309"/>
                    <a:pt x="1111" y="5279"/>
                  </a:cubicBezTo>
                  <a:cubicBezTo>
                    <a:pt x="1119" y="5248"/>
                    <a:pt x="1165" y="5248"/>
                    <a:pt x="1157" y="5286"/>
                  </a:cubicBezTo>
                  <a:lnTo>
                    <a:pt x="1134" y="5286"/>
                  </a:lnTo>
                  <a:cubicBezTo>
                    <a:pt x="1203" y="5279"/>
                    <a:pt x="1196" y="5355"/>
                    <a:pt x="1226" y="5393"/>
                  </a:cubicBezTo>
                  <a:lnTo>
                    <a:pt x="1196" y="5432"/>
                  </a:lnTo>
                  <a:cubicBezTo>
                    <a:pt x="1203" y="5462"/>
                    <a:pt x="1242" y="5470"/>
                    <a:pt x="1226" y="5501"/>
                  </a:cubicBezTo>
                  <a:cubicBezTo>
                    <a:pt x="1188" y="5501"/>
                    <a:pt x="1165" y="5439"/>
                    <a:pt x="1165" y="5401"/>
                  </a:cubicBezTo>
                  <a:lnTo>
                    <a:pt x="1157" y="5393"/>
                  </a:lnTo>
                  <a:lnTo>
                    <a:pt x="1150" y="5462"/>
                  </a:lnTo>
                  <a:cubicBezTo>
                    <a:pt x="1188" y="5485"/>
                    <a:pt x="1226" y="5508"/>
                    <a:pt x="1196" y="5547"/>
                  </a:cubicBezTo>
                  <a:cubicBezTo>
                    <a:pt x="1188" y="5508"/>
                    <a:pt x="1157" y="5531"/>
                    <a:pt x="1142" y="5508"/>
                  </a:cubicBezTo>
                  <a:close/>
                  <a:moveTo>
                    <a:pt x="1969" y="4428"/>
                  </a:moveTo>
                  <a:cubicBezTo>
                    <a:pt x="2008" y="4421"/>
                    <a:pt x="2046" y="4466"/>
                    <a:pt x="2023" y="4474"/>
                  </a:cubicBezTo>
                  <a:lnTo>
                    <a:pt x="1985" y="4443"/>
                  </a:lnTo>
                  <a:cubicBezTo>
                    <a:pt x="2008" y="4459"/>
                    <a:pt x="2000" y="4436"/>
                    <a:pt x="1969" y="4428"/>
                  </a:cubicBezTo>
                  <a:close/>
                  <a:moveTo>
                    <a:pt x="1732" y="4597"/>
                  </a:moveTo>
                  <a:lnTo>
                    <a:pt x="1717" y="4551"/>
                  </a:lnTo>
                  <a:close/>
                  <a:moveTo>
                    <a:pt x="2100" y="4359"/>
                  </a:moveTo>
                  <a:cubicBezTo>
                    <a:pt x="2069" y="4344"/>
                    <a:pt x="2123" y="4344"/>
                    <a:pt x="2100" y="4321"/>
                  </a:cubicBezTo>
                  <a:lnTo>
                    <a:pt x="2146" y="4313"/>
                  </a:lnTo>
                  <a:cubicBezTo>
                    <a:pt x="2184" y="4344"/>
                    <a:pt x="2107" y="4344"/>
                    <a:pt x="2100" y="4359"/>
                  </a:cubicBezTo>
                  <a:close/>
                  <a:moveTo>
                    <a:pt x="1242" y="4972"/>
                  </a:moveTo>
                  <a:lnTo>
                    <a:pt x="1226" y="5003"/>
                  </a:lnTo>
                  <a:lnTo>
                    <a:pt x="1203" y="4964"/>
                  </a:lnTo>
                  <a:close/>
                  <a:moveTo>
                    <a:pt x="613" y="5968"/>
                  </a:moveTo>
                  <a:cubicBezTo>
                    <a:pt x="583" y="5976"/>
                    <a:pt x="583" y="5930"/>
                    <a:pt x="575" y="5914"/>
                  </a:cubicBezTo>
                  <a:close/>
                  <a:moveTo>
                    <a:pt x="1180" y="5110"/>
                  </a:moveTo>
                  <a:cubicBezTo>
                    <a:pt x="1157" y="5148"/>
                    <a:pt x="1219" y="5194"/>
                    <a:pt x="1165" y="5225"/>
                  </a:cubicBezTo>
                  <a:cubicBezTo>
                    <a:pt x="1203" y="5225"/>
                    <a:pt x="1203" y="5263"/>
                    <a:pt x="1196" y="5286"/>
                  </a:cubicBezTo>
                  <a:cubicBezTo>
                    <a:pt x="1180" y="5233"/>
                    <a:pt x="1142" y="5248"/>
                    <a:pt x="1104" y="5194"/>
                  </a:cubicBezTo>
                  <a:cubicBezTo>
                    <a:pt x="1150" y="5164"/>
                    <a:pt x="1088" y="5171"/>
                    <a:pt x="1127" y="5156"/>
                  </a:cubicBezTo>
                  <a:cubicBezTo>
                    <a:pt x="1119" y="5125"/>
                    <a:pt x="1081" y="5056"/>
                    <a:pt x="1111" y="5049"/>
                  </a:cubicBezTo>
                  <a:lnTo>
                    <a:pt x="1127" y="5064"/>
                  </a:lnTo>
                  <a:lnTo>
                    <a:pt x="1142" y="5003"/>
                  </a:lnTo>
                  <a:lnTo>
                    <a:pt x="1127" y="5049"/>
                  </a:lnTo>
                  <a:cubicBezTo>
                    <a:pt x="1150" y="5079"/>
                    <a:pt x="1142" y="5118"/>
                    <a:pt x="1180" y="5110"/>
                  </a:cubicBezTo>
                  <a:close/>
                  <a:moveTo>
                    <a:pt x="2184" y="4237"/>
                  </a:moveTo>
                  <a:cubicBezTo>
                    <a:pt x="2222" y="4237"/>
                    <a:pt x="2184" y="4214"/>
                    <a:pt x="2199" y="4206"/>
                  </a:cubicBezTo>
                  <a:cubicBezTo>
                    <a:pt x="2238" y="4214"/>
                    <a:pt x="2215" y="4275"/>
                    <a:pt x="2184" y="4237"/>
                  </a:cubicBezTo>
                  <a:close/>
                  <a:moveTo>
                    <a:pt x="1770" y="4436"/>
                  </a:moveTo>
                  <a:lnTo>
                    <a:pt x="1755" y="4421"/>
                  </a:lnTo>
                  <a:lnTo>
                    <a:pt x="1770" y="4405"/>
                  </a:lnTo>
                  <a:close/>
                  <a:moveTo>
                    <a:pt x="1150" y="4972"/>
                  </a:moveTo>
                  <a:lnTo>
                    <a:pt x="1165" y="5010"/>
                  </a:lnTo>
                  <a:cubicBezTo>
                    <a:pt x="1150" y="4980"/>
                    <a:pt x="1088" y="5010"/>
                    <a:pt x="1104" y="4964"/>
                  </a:cubicBezTo>
                  <a:cubicBezTo>
                    <a:pt x="1127" y="4957"/>
                    <a:pt x="1127" y="5003"/>
                    <a:pt x="1150" y="4972"/>
                  </a:cubicBezTo>
                  <a:close/>
                  <a:moveTo>
                    <a:pt x="1778" y="4290"/>
                  </a:moveTo>
                  <a:cubicBezTo>
                    <a:pt x="1778" y="4275"/>
                    <a:pt x="1763" y="4252"/>
                    <a:pt x="1793" y="4244"/>
                  </a:cubicBezTo>
                  <a:close/>
                  <a:moveTo>
                    <a:pt x="1870" y="4214"/>
                  </a:moveTo>
                  <a:cubicBezTo>
                    <a:pt x="1832" y="4214"/>
                    <a:pt x="1855" y="4229"/>
                    <a:pt x="1839" y="4244"/>
                  </a:cubicBezTo>
                  <a:lnTo>
                    <a:pt x="1809" y="4244"/>
                  </a:lnTo>
                  <a:lnTo>
                    <a:pt x="1816" y="4206"/>
                  </a:lnTo>
                  <a:lnTo>
                    <a:pt x="1839" y="4198"/>
                  </a:lnTo>
                  <a:close/>
                  <a:moveTo>
                    <a:pt x="1855" y="4191"/>
                  </a:moveTo>
                  <a:cubicBezTo>
                    <a:pt x="1878" y="4191"/>
                    <a:pt x="1855" y="4152"/>
                    <a:pt x="1885" y="4168"/>
                  </a:cubicBezTo>
                  <a:cubicBezTo>
                    <a:pt x="1885" y="4175"/>
                    <a:pt x="1893" y="4206"/>
                    <a:pt x="1855" y="4191"/>
                  </a:cubicBezTo>
                  <a:close/>
                  <a:moveTo>
                    <a:pt x="859" y="5033"/>
                  </a:moveTo>
                  <a:lnTo>
                    <a:pt x="851" y="4964"/>
                  </a:lnTo>
                  <a:cubicBezTo>
                    <a:pt x="882" y="4980"/>
                    <a:pt x="897" y="5041"/>
                    <a:pt x="859" y="5033"/>
                  </a:cubicBezTo>
                  <a:close/>
                  <a:moveTo>
                    <a:pt x="261" y="6144"/>
                  </a:moveTo>
                  <a:cubicBezTo>
                    <a:pt x="230" y="6144"/>
                    <a:pt x="215" y="6091"/>
                    <a:pt x="230" y="6052"/>
                  </a:cubicBezTo>
                  <a:cubicBezTo>
                    <a:pt x="261" y="6075"/>
                    <a:pt x="261" y="6106"/>
                    <a:pt x="261" y="6144"/>
                  </a:cubicBezTo>
                  <a:close/>
                  <a:moveTo>
                    <a:pt x="1755" y="4160"/>
                  </a:moveTo>
                  <a:cubicBezTo>
                    <a:pt x="1740" y="4191"/>
                    <a:pt x="1755" y="4229"/>
                    <a:pt x="1732" y="4252"/>
                  </a:cubicBezTo>
                  <a:cubicBezTo>
                    <a:pt x="1701" y="4229"/>
                    <a:pt x="1732" y="4168"/>
                    <a:pt x="1755" y="4160"/>
                  </a:cubicBezTo>
                  <a:close/>
                  <a:moveTo>
                    <a:pt x="506" y="5401"/>
                  </a:moveTo>
                  <a:cubicBezTo>
                    <a:pt x="491" y="5386"/>
                    <a:pt x="491" y="5317"/>
                    <a:pt x="514" y="5317"/>
                  </a:cubicBezTo>
                  <a:cubicBezTo>
                    <a:pt x="506" y="5347"/>
                    <a:pt x="537" y="5363"/>
                    <a:pt x="506" y="5401"/>
                  </a:cubicBezTo>
                  <a:close/>
                  <a:moveTo>
                    <a:pt x="476" y="5194"/>
                  </a:moveTo>
                  <a:lnTo>
                    <a:pt x="468" y="5118"/>
                  </a:lnTo>
                  <a:close/>
                  <a:moveTo>
                    <a:pt x="682" y="4198"/>
                  </a:moveTo>
                  <a:lnTo>
                    <a:pt x="690" y="4137"/>
                  </a:lnTo>
                  <a:cubicBezTo>
                    <a:pt x="721" y="4175"/>
                    <a:pt x="690" y="4198"/>
                    <a:pt x="682" y="4198"/>
                  </a:cubicBezTo>
                  <a:close/>
                  <a:moveTo>
                    <a:pt x="1142" y="3310"/>
                  </a:moveTo>
                  <a:lnTo>
                    <a:pt x="1127" y="3279"/>
                  </a:lnTo>
                  <a:cubicBezTo>
                    <a:pt x="1180" y="3279"/>
                    <a:pt x="1127" y="3225"/>
                    <a:pt x="1180" y="3225"/>
                  </a:cubicBezTo>
                  <a:cubicBezTo>
                    <a:pt x="1196" y="3264"/>
                    <a:pt x="1157" y="3317"/>
                    <a:pt x="1142" y="3310"/>
                  </a:cubicBezTo>
                  <a:close/>
                  <a:moveTo>
                    <a:pt x="1265" y="4918"/>
                  </a:moveTo>
                  <a:lnTo>
                    <a:pt x="1234" y="4880"/>
                  </a:lnTo>
                  <a:close/>
                  <a:moveTo>
                    <a:pt x="1303" y="5508"/>
                  </a:moveTo>
                  <a:lnTo>
                    <a:pt x="1303" y="5439"/>
                  </a:lnTo>
                  <a:cubicBezTo>
                    <a:pt x="1311" y="5462"/>
                    <a:pt x="1334" y="5508"/>
                    <a:pt x="1303" y="5508"/>
                  </a:cubicBezTo>
                  <a:close/>
                  <a:moveTo>
                    <a:pt x="1740" y="6612"/>
                  </a:moveTo>
                  <a:cubicBezTo>
                    <a:pt x="1717" y="6566"/>
                    <a:pt x="1701" y="6543"/>
                    <a:pt x="1686" y="6497"/>
                  </a:cubicBezTo>
                  <a:cubicBezTo>
                    <a:pt x="1724" y="6527"/>
                    <a:pt x="1732" y="6566"/>
                    <a:pt x="1740" y="6612"/>
                  </a:cubicBezTo>
                  <a:close/>
                  <a:moveTo>
                    <a:pt x="2222" y="4160"/>
                  </a:moveTo>
                  <a:lnTo>
                    <a:pt x="2253" y="4175"/>
                  </a:lnTo>
                  <a:lnTo>
                    <a:pt x="2230" y="4191"/>
                  </a:lnTo>
                  <a:close/>
                  <a:moveTo>
                    <a:pt x="2222" y="5685"/>
                  </a:moveTo>
                  <a:cubicBezTo>
                    <a:pt x="2192" y="5692"/>
                    <a:pt x="2176" y="5608"/>
                    <a:pt x="2222" y="5608"/>
                  </a:cubicBezTo>
                  <a:cubicBezTo>
                    <a:pt x="2192" y="5646"/>
                    <a:pt x="2238" y="5654"/>
                    <a:pt x="2222" y="5685"/>
                  </a:cubicBezTo>
                  <a:close/>
                  <a:moveTo>
                    <a:pt x="2490" y="5202"/>
                  </a:moveTo>
                  <a:lnTo>
                    <a:pt x="2498" y="5148"/>
                  </a:lnTo>
                  <a:cubicBezTo>
                    <a:pt x="2498" y="5164"/>
                    <a:pt x="2529" y="5194"/>
                    <a:pt x="2490" y="5202"/>
                  </a:cubicBezTo>
                  <a:close/>
                  <a:moveTo>
                    <a:pt x="5547" y="3907"/>
                  </a:moveTo>
                  <a:cubicBezTo>
                    <a:pt x="5555" y="3900"/>
                    <a:pt x="5524" y="3892"/>
                    <a:pt x="5555" y="3869"/>
                  </a:cubicBezTo>
                  <a:close/>
                  <a:moveTo>
                    <a:pt x="5302" y="3026"/>
                  </a:moveTo>
                  <a:lnTo>
                    <a:pt x="5287" y="3072"/>
                  </a:lnTo>
                  <a:cubicBezTo>
                    <a:pt x="5294" y="3049"/>
                    <a:pt x="5264" y="3042"/>
                    <a:pt x="5302" y="3026"/>
                  </a:cubicBezTo>
                  <a:close/>
                  <a:moveTo>
                    <a:pt x="4053" y="2260"/>
                  </a:moveTo>
                  <a:lnTo>
                    <a:pt x="4099" y="2283"/>
                  </a:lnTo>
                  <a:close/>
                  <a:moveTo>
                    <a:pt x="1418" y="2796"/>
                  </a:moveTo>
                  <a:cubicBezTo>
                    <a:pt x="1410" y="2827"/>
                    <a:pt x="1410" y="2835"/>
                    <a:pt x="1418" y="2873"/>
                  </a:cubicBezTo>
                  <a:lnTo>
                    <a:pt x="1395" y="2896"/>
                  </a:lnTo>
                  <a:cubicBezTo>
                    <a:pt x="1372" y="2888"/>
                    <a:pt x="1372" y="2888"/>
                    <a:pt x="1341" y="2865"/>
                  </a:cubicBezTo>
                  <a:cubicBezTo>
                    <a:pt x="1341" y="2896"/>
                    <a:pt x="1372" y="2904"/>
                    <a:pt x="1387" y="2927"/>
                  </a:cubicBezTo>
                  <a:cubicBezTo>
                    <a:pt x="1349" y="2934"/>
                    <a:pt x="1318" y="2896"/>
                    <a:pt x="1311" y="2858"/>
                  </a:cubicBezTo>
                  <a:cubicBezTo>
                    <a:pt x="1357" y="2865"/>
                    <a:pt x="1334" y="2789"/>
                    <a:pt x="1372" y="2789"/>
                  </a:cubicBezTo>
                  <a:cubicBezTo>
                    <a:pt x="1395" y="2796"/>
                    <a:pt x="1372" y="2812"/>
                    <a:pt x="1387" y="2819"/>
                  </a:cubicBezTo>
                  <a:close/>
                  <a:moveTo>
                    <a:pt x="996" y="2306"/>
                  </a:moveTo>
                  <a:cubicBezTo>
                    <a:pt x="996" y="2337"/>
                    <a:pt x="1012" y="2352"/>
                    <a:pt x="974" y="2352"/>
                  </a:cubicBezTo>
                  <a:close/>
                  <a:moveTo>
                    <a:pt x="1456" y="7891"/>
                  </a:moveTo>
                  <a:cubicBezTo>
                    <a:pt x="1418" y="7891"/>
                    <a:pt x="1387" y="7837"/>
                    <a:pt x="1387" y="7891"/>
                  </a:cubicBezTo>
                  <a:cubicBezTo>
                    <a:pt x="1341" y="7876"/>
                    <a:pt x="1311" y="7830"/>
                    <a:pt x="1295" y="7776"/>
                  </a:cubicBezTo>
                  <a:cubicBezTo>
                    <a:pt x="1334" y="7776"/>
                    <a:pt x="1318" y="7799"/>
                    <a:pt x="1357" y="7791"/>
                  </a:cubicBezTo>
                  <a:lnTo>
                    <a:pt x="1380" y="7837"/>
                  </a:lnTo>
                  <a:lnTo>
                    <a:pt x="1395" y="7814"/>
                  </a:lnTo>
                  <a:cubicBezTo>
                    <a:pt x="1418" y="7845"/>
                    <a:pt x="1464" y="7845"/>
                    <a:pt x="1456" y="7891"/>
                  </a:cubicBezTo>
                  <a:close/>
                  <a:moveTo>
                    <a:pt x="514" y="5692"/>
                  </a:moveTo>
                  <a:cubicBezTo>
                    <a:pt x="544" y="5708"/>
                    <a:pt x="529" y="5746"/>
                    <a:pt x="529" y="5769"/>
                  </a:cubicBezTo>
                  <a:cubicBezTo>
                    <a:pt x="506" y="5746"/>
                    <a:pt x="506" y="5723"/>
                    <a:pt x="514" y="5692"/>
                  </a:cubicBezTo>
                  <a:close/>
                  <a:moveTo>
                    <a:pt x="1196" y="3049"/>
                  </a:moveTo>
                  <a:lnTo>
                    <a:pt x="1219" y="3065"/>
                  </a:lnTo>
                  <a:lnTo>
                    <a:pt x="1188" y="3087"/>
                  </a:lnTo>
                  <a:cubicBezTo>
                    <a:pt x="1188" y="3118"/>
                    <a:pt x="1196" y="3118"/>
                    <a:pt x="1196" y="3141"/>
                  </a:cubicBezTo>
                  <a:cubicBezTo>
                    <a:pt x="1165" y="3179"/>
                    <a:pt x="1142" y="3210"/>
                    <a:pt x="1142" y="3256"/>
                  </a:cubicBezTo>
                  <a:cubicBezTo>
                    <a:pt x="1065" y="3264"/>
                    <a:pt x="1081" y="3340"/>
                    <a:pt x="1042" y="3379"/>
                  </a:cubicBezTo>
                  <a:cubicBezTo>
                    <a:pt x="1004" y="3356"/>
                    <a:pt x="1065" y="3302"/>
                    <a:pt x="1035" y="3279"/>
                  </a:cubicBezTo>
                  <a:cubicBezTo>
                    <a:pt x="1012" y="3356"/>
                    <a:pt x="951" y="3379"/>
                    <a:pt x="958" y="3478"/>
                  </a:cubicBezTo>
                  <a:cubicBezTo>
                    <a:pt x="928" y="3486"/>
                    <a:pt x="897" y="3486"/>
                    <a:pt x="920" y="3532"/>
                  </a:cubicBezTo>
                  <a:cubicBezTo>
                    <a:pt x="889" y="3547"/>
                    <a:pt x="859" y="3524"/>
                    <a:pt x="874" y="3486"/>
                  </a:cubicBezTo>
                  <a:lnTo>
                    <a:pt x="851" y="3517"/>
                  </a:lnTo>
                  <a:cubicBezTo>
                    <a:pt x="882" y="3509"/>
                    <a:pt x="882" y="3562"/>
                    <a:pt x="912" y="3547"/>
                  </a:cubicBezTo>
                  <a:cubicBezTo>
                    <a:pt x="859" y="3585"/>
                    <a:pt x="889" y="3639"/>
                    <a:pt x="859" y="3693"/>
                  </a:cubicBezTo>
                  <a:cubicBezTo>
                    <a:pt x="859" y="3624"/>
                    <a:pt x="851" y="3562"/>
                    <a:pt x="851" y="3555"/>
                  </a:cubicBezTo>
                  <a:cubicBezTo>
                    <a:pt x="805" y="3555"/>
                    <a:pt x="836" y="3662"/>
                    <a:pt x="820" y="3708"/>
                  </a:cubicBezTo>
                  <a:cubicBezTo>
                    <a:pt x="797" y="3700"/>
                    <a:pt x="782" y="3754"/>
                    <a:pt x="782" y="3777"/>
                  </a:cubicBezTo>
                  <a:lnTo>
                    <a:pt x="721" y="3785"/>
                  </a:lnTo>
                  <a:lnTo>
                    <a:pt x="721" y="3800"/>
                  </a:lnTo>
                  <a:lnTo>
                    <a:pt x="774" y="3800"/>
                  </a:lnTo>
                  <a:cubicBezTo>
                    <a:pt x="759" y="3861"/>
                    <a:pt x="767" y="3930"/>
                    <a:pt x="759" y="3984"/>
                  </a:cubicBezTo>
                  <a:lnTo>
                    <a:pt x="736" y="3984"/>
                  </a:lnTo>
                  <a:cubicBezTo>
                    <a:pt x="736" y="3915"/>
                    <a:pt x="728" y="3892"/>
                    <a:pt x="728" y="3831"/>
                  </a:cubicBezTo>
                  <a:cubicBezTo>
                    <a:pt x="690" y="3869"/>
                    <a:pt x="698" y="3930"/>
                    <a:pt x="667" y="3976"/>
                  </a:cubicBezTo>
                  <a:lnTo>
                    <a:pt x="698" y="3953"/>
                  </a:lnTo>
                  <a:lnTo>
                    <a:pt x="705" y="3999"/>
                  </a:lnTo>
                  <a:cubicBezTo>
                    <a:pt x="682" y="4022"/>
                    <a:pt x="659" y="3999"/>
                    <a:pt x="652" y="4022"/>
                  </a:cubicBezTo>
                  <a:lnTo>
                    <a:pt x="682" y="4053"/>
                  </a:lnTo>
                  <a:lnTo>
                    <a:pt x="682" y="4037"/>
                  </a:lnTo>
                  <a:cubicBezTo>
                    <a:pt x="698" y="4022"/>
                    <a:pt x="744" y="4037"/>
                    <a:pt x="705" y="4014"/>
                  </a:cubicBezTo>
                  <a:cubicBezTo>
                    <a:pt x="744" y="3976"/>
                    <a:pt x="759" y="4037"/>
                    <a:pt x="744" y="4060"/>
                  </a:cubicBezTo>
                  <a:cubicBezTo>
                    <a:pt x="736" y="4022"/>
                    <a:pt x="721" y="4099"/>
                    <a:pt x="698" y="4060"/>
                  </a:cubicBezTo>
                  <a:lnTo>
                    <a:pt x="705" y="4122"/>
                  </a:lnTo>
                  <a:lnTo>
                    <a:pt x="682" y="4060"/>
                  </a:lnTo>
                  <a:lnTo>
                    <a:pt x="629" y="4053"/>
                  </a:lnTo>
                  <a:lnTo>
                    <a:pt x="613" y="4129"/>
                  </a:lnTo>
                  <a:lnTo>
                    <a:pt x="575" y="4076"/>
                  </a:lnTo>
                  <a:cubicBezTo>
                    <a:pt x="537" y="4091"/>
                    <a:pt x="575" y="4129"/>
                    <a:pt x="544" y="4152"/>
                  </a:cubicBezTo>
                  <a:cubicBezTo>
                    <a:pt x="567" y="4168"/>
                    <a:pt x="567" y="4122"/>
                    <a:pt x="583" y="4114"/>
                  </a:cubicBezTo>
                  <a:lnTo>
                    <a:pt x="567" y="4175"/>
                  </a:lnTo>
                  <a:cubicBezTo>
                    <a:pt x="590" y="4152"/>
                    <a:pt x="606" y="4168"/>
                    <a:pt x="629" y="4175"/>
                  </a:cubicBezTo>
                  <a:lnTo>
                    <a:pt x="629" y="4198"/>
                  </a:lnTo>
                  <a:cubicBezTo>
                    <a:pt x="613" y="4229"/>
                    <a:pt x="613" y="4175"/>
                    <a:pt x="590" y="4206"/>
                  </a:cubicBezTo>
                  <a:cubicBezTo>
                    <a:pt x="621" y="4244"/>
                    <a:pt x="583" y="4405"/>
                    <a:pt x="537" y="4398"/>
                  </a:cubicBezTo>
                  <a:lnTo>
                    <a:pt x="567" y="4443"/>
                  </a:lnTo>
                  <a:cubicBezTo>
                    <a:pt x="544" y="4482"/>
                    <a:pt x="529" y="4459"/>
                    <a:pt x="506" y="4474"/>
                  </a:cubicBezTo>
                  <a:cubicBezTo>
                    <a:pt x="514" y="4436"/>
                    <a:pt x="499" y="4398"/>
                    <a:pt x="506" y="4359"/>
                  </a:cubicBezTo>
                  <a:cubicBezTo>
                    <a:pt x="476" y="4382"/>
                    <a:pt x="468" y="4466"/>
                    <a:pt x="476" y="4512"/>
                  </a:cubicBezTo>
                  <a:lnTo>
                    <a:pt x="437" y="4520"/>
                  </a:lnTo>
                  <a:cubicBezTo>
                    <a:pt x="460" y="4551"/>
                    <a:pt x="476" y="4589"/>
                    <a:pt x="437" y="4635"/>
                  </a:cubicBezTo>
                  <a:cubicBezTo>
                    <a:pt x="468" y="4650"/>
                    <a:pt x="468" y="4673"/>
                    <a:pt x="499" y="4658"/>
                  </a:cubicBezTo>
                  <a:cubicBezTo>
                    <a:pt x="468" y="4673"/>
                    <a:pt x="506" y="4704"/>
                    <a:pt x="491" y="4742"/>
                  </a:cubicBezTo>
                  <a:cubicBezTo>
                    <a:pt x="537" y="4727"/>
                    <a:pt x="506" y="4804"/>
                    <a:pt x="537" y="4804"/>
                  </a:cubicBezTo>
                  <a:cubicBezTo>
                    <a:pt x="514" y="4857"/>
                    <a:pt x="499" y="4773"/>
                    <a:pt x="476" y="4811"/>
                  </a:cubicBezTo>
                  <a:lnTo>
                    <a:pt x="499" y="4880"/>
                  </a:lnTo>
                  <a:lnTo>
                    <a:pt x="460" y="4865"/>
                  </a:lnTo>
                  <a:cubicBezTo>
                    <a:pt x="437" y="4788"/>
                    <a:pt x="460" y="4712"/>
                    <a:pt x="430" y="4658"/>
                  </a:cubicBezTo>
                  <a:cubicBezTo>
                    <a:pt x="414" y="4673"/>
                    <a:pt x="437" y="4696"/>
                    <a:pt x="414" y="4704"/>
                  </a:cubicBezTo>
                  <a:cubicBezTo>
                    <a:pt x="476" y="4804"/>
                    <a:pt x="384" y="4895"/>
                    <a:pt x="437" y="4995"/>
                  </a:cubicBezTo>
                  <a:cubicBezTo>
                    <a:pt x="384" y="5087"/>
                    <a:pt x="468" y="5248"/>
                    <a:pt x="414" y="5302"/>
                  </a:cubicBezTo>
                  <a:lnTo>
                    <a:pt x="414" y="5386"/>
                  </a:lnTo>
                  <a:cubicBezTo>
                    <a:pt x="460" y="5393"/>
                    <a:pt x="437" y="5455"/>
                    <a:pt x="453" y="5478"/>
                  </a:cubicBezTo>
                  <a:lnTo>
                    <a:pt x="422" y="5493"/>
                  </a:lnTo>
                  <a:cubicBezTo>
                    <a:pt x="453" y="5493"/>
                    <a:pt x="460" y="5539"/>
                    <a:pt x="437" y="5539"/>
                  </a:cubicBezTo>
                  <a:cubicBezTo>
                    <a:pt x="491" y="5616"/>
                    <a:pt x="460" y="5700"/>
                    <a:pt x="499" y="5776"/>
                  </a:cubicBezTo>
                  <a:cubicBezTo>
                    <a:pt x="506" y="5746"/>
                    <a:pt x="529" y="5784"/>
                    <a:pt x="537" y="5799"/>
                  </a:cubicBezTo>
                  <a:lnTo>
                    <a:pt x="491" y="5784"/>
                  </a:lnTo>
                  <a:cubicBezTo>
                    <a:pt x="476" y="5861"/>
                    <a:pt x="537" y="5922"/>
                    <a:pt x="552" y="5991"/>
                  </a:cubicBezTo>
                  <a:cubicBezTo>
                    <a:pt x="506" y="5999"/>
                    <a:pt x="537" y="6083"/>
                    <a:pt x="567" y="6083"/>
                  </a:cubicBezTo>
                  <a:lnTo>
                    <a:pt x="552" y="6129"/>
                  </a:lnTo>
                  <a:cubicBezTo>
                    <a:pt x="629" y="6152"/>
                    <a:pt x="590" y="6320"/>
                    <a:pt x="682" y="6382"/>
                  </a:cubicBezTo>
                  <a:cubicBezTo>
                    <a:pt x="644" y="6466"/>
                    <a:pt x="797" y="6543"/>
                    <a:pt x="759" y="6612"/>
                  </a:cubicBezTo>
                  <a:lnTo>
                    <a:pt x="721" y="6550"/>
                  </a:lnTo>
                  <a:cubicBezTo>
                    <a:pt x="698" y="6581"/>
                    <a:pt x="767" y="6627"/>
                    <a:pt x="782" y="6696"/>
                  </a:cubicBezTo>
                  <a:cubicBezTo>
                    <a:pt x="797" y="6726"/>
                    <a:pt x="682" y="6803"/>
                    <a:pt x="682" y="6803"/>
                  </a:cubicBezTo>
                  <a:lnTo>
                    <a:pt x="682" y="6849"/>
                  </a:lnTo>
                  <a:cubicBezTo>
                    <a:pt x="682" y="6849"/>
                    <a:pt x="889" y="6949"/>
                    <a:pt x="951" y="6972"/>
                  </a:cubicBezTo>
                  <a:cubicBezTo>
                    <a:pt x="958" y="7041"/>
                    <a:pt x="1042" y="7155"/>
                    <a:pt x="1104" y="7240"/>
                  </a:cubicBezTo>
                  <a:cubicBezTo>
                    <a:pt x="1456" y="7814"/>
                    <a:pt x="2046" y="8335"/>
                    <a:pt x="2804" y="8565"/>
                  </a:cubicBezTo>
                  <a:cubicBezTo>
                    <a:pt x="3180" y="8680"/>
                    <a:pt x="3601" y="8726"/>
                    <a:pt x="4023" y="8657"/>
                  </a:cubicBezTo>
                  <a:cubicBezTo>
                    <a:pt x="4452" y="8596"/>
                    <a:pt x="4827" y="8427"/>
                    <a:pt x="5133" y="8251"/>
                  </a:cubicBezTo>
                  <a:cubicBezTo>
                    <a:pt x="5448" y="8059"/>
                    <a:pt x="5700" y="7853"/>
                    <a:pt x="5938" y="7615"/>
                  </a:cubicBezTo>
                  <a:cubicBezTo>
                    <a:pt x="6175" y="7385"/>
                    <a:pt x="6390" y="7125"/>
                    <a:pt x="6566" y="6857"/>
                  </a:cubicBezTo>
                  <a:cubicBezTo>
                    <a:pt x="6941" y="6313"/>
                    <a:pt x="7202" y="5700"/>
                    <a:pt x="7347" y="5056"/>
                  </a:cubicBezTo>
                  <a:lnTo>
                    <a:pt x="7386" y="5079"/>
                  </a:lnTo>
                  <a:cubicBezTo>
                    <a:pt x="7294" y="5263"/>
                    <a:pt x="7301" y="5470"/>
                    <a:pt x="7202" y="5654"/>
                  </a:cubicBezTo>
                  <a:cubicBezTo>
                    <a:pt x="7217" y="5669"/>
                    <a:pt x="7210" y="5685"/>
                    <a:pt x="7210" y="5723"/>
                  </a:cubicBezTo>
                  <a:lnTo>
                    <a:pt x="7202" y="5692"/>
                  </a:lnTo>
                  <a:cubicBezTo>
                    <a:pt x="7171" y="5708"/>
                    <a:pt x="7202" y="5754"/>
                    <a:pt x="7164" y="5776"/>
                  </a:cubicBezTo>
                  <a:cubicBezTo>
                    <a:pt x="7171" y="5807"/>
                    <a:pt x="7194" y="5784"/>
                    <a:pt x="7202" y="5815"/>
                  </a:cubicBezTo>
                  <a:cubicBezTo>
                    <a:pt x="7110" y="5868"/>
                    <a:pt x="7072" y="5999"/>
                    <a:pt x="7056" y="6114"/>
                  </a:cubicBezTo>
                  <a:cubicBezTo>
                    <a:pt x="7010" y="6190"/>
                    <a:pt x="6949" y="6251"/>
                    <a:pt x="6941" y="6351"/>
                  </a:cubicBezTo>
                  <a:lnTo>
                    <a:pt x="6926" y="6351"/>
                  </a:lnTo>
                  <a:cubicBezTo>
                    <a:pt x="6888" y="6497"/>
                    <a:pt x="6750" y="6635"/>
                    <a:pt x="6735" y="6734"/>
                  </a:cubicBezTo>
                  <a:lnTo>
                    <a:pt x="6696" y="6742"/>
                  </a:lnTo>
                  <a:lnTo>
                    <a:pt x="6719" y="6742"/>
                  </a:lnTo>
                  <a:cubicBezTo>
                    <a:pt x="6589" y="6872"/>
                    <a:pt x="6566" y="7033"/>
                    <a:pt x="6413" y="7148"/>
                  </a:cubicBezTo>
                  <a:cubicBezTo>
                    <a:pt x="6436" y="7186"/>
                    <a:pt x="6351" y="7232"/>
                    <a:pt x="6321" y="7263"/>
                  </a:cubicBezTo>
                  <a:cubicBezTo>
                    <a:pt x="6275" y="7316"/>
                    <a:pt x="6260" y="7385"/>
                    <a:pt x="6221" y="7385"/>
                  </a:cubicBezTo>
                  <a:cubicBezTo>
                    <a:pt x="6198" y="7454"/>
                    <a:pt x="6160" y="7500"/>
                    <a:pt x="6091" y="7516"/>
                  </a:cubicBezTo>
                  <a:cubicBezTo>
                    <a:pt x="6068" y="7546"/>
                    <a:pt x="6122" y="7516"/>
                    <a:pt x="6099" y="7554"/>
                  </a:cubicBezTo>
                  <a:lnTo>
                    <a:pt x="6060" y="7554"/>
                  </a:lnTo>
                  <a:cubicBezTo>
                    <a:pt x="6053" y="7615"/>
                    <a:pt x="6007" y="7615"/>
                    <a:pt x="5984" y="7661"/>
                  </a:cubicBezTo>
                  <a:lnTo>
                    <a:pt x="5968" y="7646"/>
                  </a:lnTo>
                  <a:cubicBezTo>
                    <a:pt x="5945" y="7707"/>
                    <a:pt x="5892" y="7730"/>
                    <a:pt x="5861" y="7776"/>
                  </a:cubicBezTo>
                  <a:cubicBezTo>
                    <a:pt x="5831" y="7745"/>
                    <a:pt x="5854" y="7776"/>
                    <a:pt x="5815" y="7784"/>
                  </a:cubicBezTo>
                  <a:lnTo>
                    <a:pt x="5800" y="7837"/>
                  </a:lnTo>
                  <a:lnTo>
                    <a:pt x="5762" y="7830"/>
                  </a:lnTo>
                  <a:cubicBezTo>
                    <a:pt x="5762" y="7883"/>
                    <a:pt x="5670" y="7883"/>
                    <a:pt x="5639" y="7968"/>
                  </a:cubicBezTo>
                  <a:lnTo>
                    <a:pt x="5608" y="7952"/>
                  </a:lnTo>
                  <a:cubicBezTo>
                    <a:pt x="5547" y="8021"/>
                    <a:pt x="5356" y="8144"/>
                    <a:pt x="5356" y="8182"/>
                  </a:cubicBezTo>
                  <a:cubicBezTo>
                    <a:pt x="5317" y="8220"/>
                    <a:pt x="5248" y="8213"/>
                    <a:pt x="5225" y="8274"/>
                  </a:cubicBezTo>
                  <a:cubicBezTo>
                    <a:pt x="5172" y="8274"/>
                    <a:pt x="5095" y="8305"/>
                    <a:pt x="5087" y="8343"/>
                  </a:cubicBezTo>
                  <a:cubicBezTo>
                    <a:pt x="4789" y="8488"/>
                    <a:pt x="4490" y="8649"/>
                    <a:pt x="4092" y="8711"/>
                  </a:cubicBezTo>
                  <a:lnTo>
                    <a:pt x="4069" y="8734"/>
                  </a:lnTo>
                  <a:cubicBezTo>
                    <a:pt x="4030" y="8726"/>
                    <a:pt x="4023" y="8734"/>
                    <a:pt x="3977" y="8718"/>
                  </a:cubicBezTo>
                  <a:cubicBezTo>
                    <a:pt x="3754" y="8787"/>
                    <a:pt x="3463" y="8718"/>
                    <a:pt x="3226" y="8749"/>
                  </a:cubicBezTo>
                  <a:lnTo>
                    <a:pt x="3211" y="8718"/>
                  </a:lnTo>
                  <a:cubicBezTo>
                    <a:pt x="3111" y="8711"/>
                    <a:pt x="3027" y="8711"/>
                    <a:pt x="2942" y="8680"/>
                  </a:cubicBezTo>
                  <a:cubicBezTo>
                    <a:pt x="2942" y="8695"/>
                    <a:pt x="2950" y="8757"/>
                    <a:pt x="2866" y="8749"/>
                  </a:cubicBezTo>
                  <a:cubicBezTo>
                    <a:pt x="2843" y="8718"/>
                    <a:pt x="2873" y="8711"/>
                    <a:pt x="2827" y="8688"/>
                  </a:cubicBezTo>
                  <a:cubicBezTo>
                    <a:pt x="2812" y="8672"/>
                    <a:pt x="2881" y="8657"/>
                    <a:pt x="2889" y="8688"/>
                  </a:cubicBezTo>
                  <a:cubicBezTo>
                    <a:pt x="2927" y="8672"/>
                    <a:pt x="2843" y="8634"/>
                    <a:pt x="2843" y="8657"/>
                  </a:cubicBezTo>
                  <a:cubicBezTo>
                    <a:pt x="2736" y="8580"/>
                    <a:pt x="2605" y="8611"/>
                    <a:pt x="2513" y="8519"/>
                  </a:cubicBezTo>
                  <a:cubicBezTo>
                    <a:pt x="2475" y="8542"/>
                    <a:pt x="2414" y="8496"/>
                    <a:pt x="2375" y="8450"/>
                  </a:cubicBezTo>
                  <a:lnTo>
                    <a:pt x="2368" y="8465"/>
                  </a:lnTo>
                  <a:cubicBezTo>
                    <a:pt x="2276" y="8412"/>
                    <a:pt x="2184" y="8374"/>
                    <a:pt x="2107" y="8305"/>
                  </a:cubicBezTo>
                  <a:lnTo>
                    <a:pt x="2077" y="8328"/>
                  </a:lnTo>
                  <a:cubicBezTo>
                    <a:pt x="1962" y="8236"/>
                    <a:pt x="1770" y="8151"/>
                    <a:pt x="1724" y="8036"/>
                  </a:cubicBezTo>
                  <a:lnTo>
                    <a:pt x="1717" y="8059"/>
                  </a:lnTo>
                  <a:cubicBezTo>
                    <a:pt x="1602" y="7952"/>
                    <a:pt x="1464" y="7853"/>
                    <a:pt x="1380" y="7722"/>
                  </a:cubicBezTo>
                  <a:cubicBezTo>
                    <a:pt x="1280" y="7661"/>
                    <a:pt x="1180" y="7508"/>
                    <a:pt x="1104" y="7401"/>
                  </a:cubicBezTo>
                  <a:cubicBezTo>
                    <a:pt x="1073" y="7385"/>
                    <a:pt x="1081" y="7424"/>
                    <a:pt x="1050" y="7401"/>
                  </a:cubicBezTo>
                  <a:lnTo>
                    <a:pt x="1035" y="7378"/>
                  </a:lnTo>
                  <a:cubicBezTo>
                    <a:pt x="1111" y="7362"/>
                    <a:pt x="996" y="7270"/>
                    <a:pt x="981" y="7232"/>
                  </a:cubicBezTo>
                  <a:cubicBezTo>
                    <a:pt x="943" y="7240"/>
                    <a:pt x="1004" y="7270"/>
                    <a:pt x="996" y="7286"/>
                  </a:cubicBezTo>
                  <a:lnTo>
                    <a:pt x="943" y="7263"/>
                  </a:lnTo>
                  <a:cubicBezTo>
                    <a:pt x="974" y="7171"/>
                    <a:pt x="882" y="7109"/>
                    <a:pt x="866" y="7018"/>
                  </a:cubicBezTo>
                  <a:cubicBezTo>
                    <a:pt x="843" y="7002"/>
                    <a:pt x="851" y="7041"/>
                    <a:pt x="820" y="7018"/>
                  </a:cubicBezTo>
                  <a:lnTo>
                    <a:pt x="805" y="6995"/>
                  </a:lnTo>
                  <a:lnTo>
                    <a:pt x="843" y="7002"/>
                  </a:lnTo>
                  <a:cubicBezTo>
                    <a:pt x="843" y="6972"/>
                    <a:pt x="836" y="6956"/>
                    <a:pt x="805" y="6941"/>
                  </a:cubicBezTo>
                  <a:lnTo>
                    <a:pt x="774" y="6964"/>
                  </a:lnTo>
                  <a:lnTo>
                    <a:pt x="782" y="7010"/>
                  </a:lnTo>
                  <a:cubicBezTo>
                    <a:pt x="744" y="7002"/>
                    <a:pt x="767" y="6964"/>
                    <a:pt x="728" y="6956"/>
                  </a:cubicBezTo>
                  <a:cubicBezTo>
                    <a:pt x="744" y="6918"/>
                    <a:pt x="721" y="6895"/>
                    <a:pt x="705" y="6864"/>
                  </a:cubicBezTo>
                  <a:cubicBezTo>
                    <a:pt x="728" y="6849"/>
                    <a:pt x="728" y="6918"/>
                    <a:pt x="751" y="6926"/>
                  </a:cubicBezTo>
                  <a:cubicBezTo>
                    <a:pt x="767" y="6857"/>
                    <a:pt x="782" y="6933"/>
                    <a:pt x="805" y="6941"/>
                  </a:cubicBezTo>
                  <a:cubicBezTo>
                    <a:pt x="805" y="6857"/>
                    <a:pt x="767" y="6887"/>
                    <a:pt x="751" y="6811"/>
                  </a:cubicBezTo>
                  <a:lnTo>
                    <a:pt x="728" y="6841"/>
                  </a:lnTo>
                  <a:lnTo>
                    <a:pt x="721" y="6818"/>
                  </a:lnTo>
                  <a:lnTo>
                    <a:pt x="705" y="6849"/>
                  </a:lnTo>
                  <a:cubicBezTo>
                    <a:pt x="659" y="6826"/>
                    <a:pt x="652" y="6788"/>
                    <a:pt x="606" y="6765"/>
                  </a:cubicBezTo>
                  <a:cubicBezTo>
                    <a:pt x="606" y="6734"/>
                    <a:pt x="606" y="6726"/>
                    <a:pt x="621" y="6711"/>
                  </a:cubicBezTo>
                  <a:cubicBezTo>
                    <a:pt x="606" y="6688"/>
                    <a:pt x="544" y="6673"/>
                    <a:pt x="544" y="6627"/>
                  </a:cubicBezTo>
                  <a:lnTo>
                    <a:pt x="590" y="6650"/>
                  </a:lnTo>
                  <a:cubicBezTo>
                    <a:pt x="590" y="6619"/>
                    <a:pt x="567" y="6612"/>
                    <a:pt x="544" y="6619"/>
                  </a:cubicBezTo>
                  <a:cubicBezTo>
                    <a:pt x="514" y="6596"/>
                    <a:pt x="544" y="6558"/>
                    <a:pt x="529" y="6550"/>
                  </a:cubicBezTo>
                  <a:cubicBezTo>
                    <a:pt x="537" y="6543"/>
                    <a:pt x="552" y="6558"/>
                    <a:pt x="552" y="6520"/>
                  </a:cubicBezTo>
                  <a:cubicBezTo>
                    <a:pt x="499" y="6504"/>
                    <a:pt x="437" y="6397"/>
                    <a:pt x="491" y="6382"/>
                  </a:cubicBezTo>
                  <a:cubicBezTo>
                    <a:pt x="468" y="6351"/>
                    <a:pt x="476" y="6313"/>
                    <a:pt x="437" y="6290"/>
                  </a:cubicBezTo>
                  <a:cubicBezTo>
                    <a:pt x="468" y="6236"/>
                    <a:pt x="391" y="6198"/>
                    <a:pt x="430" y="6160"/>
                  </a:cubicBezTo>
                  <a:cubicBezTo>
                    <a:pt x="345" y="6137"/>
                    <a:pt x="422" y="6014"/>
                    <a:pt x="353" y="5968"/>
                  </a:cubicBezTo>
                  <a:cubicBezTo>
                    <a:pt x="353" y="5899"/>
                    <a:pt x="315" y="5845"/>
                    <a:pt x="322" y="5776"/>
                  </a:cubicBezTo>
                  <a:cubicBezTo>
                    <a:pt x="338" y="5746"/>
                    <a:pt x="338" y="5815"/>
                    <a:pt x="345" y="5769"/>
                  </a:cubicBezTo>
                  <a:cubicBezTo>
                    <a:pt x="269" y="5677"/>
                    <a:pt x="322" y="5562"/>
                    <a:pt x="269" y="5470"/>
                  </a:cubicBezTo>
                  <a:lnTo>
                    <a:pt x="261" y="5508"/>
                  </a:lnTo>
                  <a:lnTo>
                    <a:pt x="230" y="5508"/>
                  </a:lnTo>
                  <a:cubicBezTo>
                    <a:pt x="230" y="5462"/>
                    <a:pt x="246" y="5409"/>
                    <a:pt x="238" y="5363"/>
                  </a:cubicBezTo>
                  <a:lnTo>
                    <a:pt x="223" y="5393"/>
                  </a:lnTo>
                  <a:cubicBezTo>
                    <a:pt x="200" y="5409"/>
                    <a:pt x="223" y="5355"/>
                    <a:pt x="192" y="5355"/>
                  </a:cubicBezTo>
                  <a:lnTo>
                    <a:pt x="207" y="5324"/>
                  </a:lnTo>
                  <a:cubicBezTo>
                    <a:pt x="131" y="5294"/>
                    <a:pt x="223" y="5202"/>
                    <a:pt x="161" y="5141"/>
                  </a:cubicBezTo>
                  <a:cubicBezTo>
                    <a:pt x="169" y="5118"/>
                    <a:pt x="192" y="5118"/>
                    <a:pt x="207" y="5141"/>
                  </a:cubicBezTo>
                  <a:lnTo>
                    <a:pt x="223" y="5087"/>
                  </a:lnTo>
                  <a:lnTo>
                    <a:pt x="192" y="5118"/>
                  </a:lnTo>
                  <a:cubicBezTo>
                    <a:pt x="161" y="5095"/>
                    <a:pt x="169" y="5079"/>
                    <a:pt x="161" y="5056"/>
                  </a:cubicBezTo>
                  <a:lnTo>
                    <a:pt x="200" y="5064"/>
                  </a:lnTo>
                  <a:cubicBezTo>
                    <a:pt x="169" y="5018"/>
                    <a:pt x="192" y="4964"/>
                    <a:pt x="184" y="4903"/>
                  </a:cubicBezTo>
                  <a:cubicBezTo>
                    <a:pt x="192" y="4895"/>
                    <a:pt x="207" y="4926"/>
                    <a:pt x="223" y="4888"/>
                  </a:cubicBezTo>
                  <a:cubicBezTo>
                    <a:pt x="154" y="4857"/>
                    <a:pt x="192" y="4696"/>
                    <a:pt x="161" y="4635"/>
                  </a:cubicBezTo>
                  <a:cubicBezTo>
                    <a:pt x="192" y="4620"/>
                    <a:pt x="184" y="4558"/>
                    <a:pt x="207" y="4604"/>
                  </a:cubicBezTo>
                  <a:cubicBezTo>
                    <a:pt x="223" y="4581"/>
                    <a:pt x="200" y="4566"/>
                    <a:pt x="184" y="4566"/>
                  </a:cubicBezTo>
                  <a:cubicBezTo>
                    <a:pt x="184" y="4528"/>
                    <a:pt x="238" y="4528"/>
                    <a:pt x="207" y="4482"/>
                  </a:cubicBezTo>
                  <a:lnTo>
                    <a:pt x="200" y="4528"/>
                  </a:lnTo>
                  <a:lnTo>
                    <a:pt x="184" y="4520"/>
                  </a:lnTo>
                  <a:cubicBezTo>
                    <a:pt x="192" y="4443"/>
                    <a:pt x="230" y="4367"/>
                    <a:pt x="184" y="4283"/>
                  </a:cubicBezTo>
                  <a:cubicBezTo>
                    <a:pt x="207" y="4290"/>
                    <a:pt x="207" y="4283"/>
                    <a:pt x="246" y="4252"/>
                  </a:cubicBezTo>
                  <a:cubicBezTo>
                    <a:pt x="230" y="4221"/>
                    <a:pt x="207" y="4252"/>
                    <a:pt x="192" y="4275"/>
                  </a:cubicBezTo>
                  <a:cubicBezTo>
                    <a:pt x="146" y="4221"/>
                    <a:pt x="230" y="4183"/>
                    <a:pt x="192" y="4137"/>
                  </a:cubicBezTo>
                  <a:cubicBezTo>
                    <a:pt x="223" y="4091"/>
                    <a:pt x="230" y="4168"/>
                    <a:pt x="261" y="4137"/>
                  </a:cubicBezTo>
                  <a:cubicBezTo>
                    <a:pt x="238" y="4106"/>
                    <a:pt x="223" y="4122"/>
                    <a:pt x="200" y="4099"/>
                  </a:cubicBezTo>
                  <a:cubicBezTo>
                    <a:pt x="184" y="4060"/>
                    <a:pt x="230" y="4068"/>
                    <a:pt x="223" y="4053"/>
                  </a:cubicBezTo>
                  <a:lnTo>
                    <a:pt x="246" y="4083"/>
                  </a:lnTo>
                  <a:cubicBezTo>
                    <a:pt x="261" y="4053"/>
                    <a:pt x="246" y="4007"/>
                    <a:pt x="230" y="4014"/>
                  </a:cubicBezTo>
                  <a:cubicBezTo>
                    <a:pt x="276" y="3969"/>
                    <a:pt x="238" y="3953"/>
                    <a:pt x="299" y="3930"/>
                  </a:cubicBezTo>
                  <a:cubicBezTo>
                    <a:pt x="284" y="3869"/>
                    <a:pt x="299" y="3869"/>
                    <a:pt x="322" y="3815"/>
                  </a:cubicBezTo>
                  <a:cubicBezTo>
                    <a:pt x="315" y="3800"/>
                    <a:pt x="284" y="3831"/>
                    <a:pt x="284" y="3785"/>
                  </a:cubicBezTo>
                  <a:lnTo>
                    <a:pt x="246" y="3815"/>
                  </a:lnTo>
                  <a:cubicBezTo>
                    <a:pt x="238" y="3838"/>
                    <a:pt x="276" y="3831"/>
                    <a:pt x="238" y="3861"/>
                  </a:cubicBezTo>
                  <a:lnTo>
                    <a:pt x="261" y="3869"/>
                  </a:lnTo>
                  <a:cubicBezTo>
                    <a:pt x="246" y="3915"/>
                    <a:pt x="230" y="4083"/>
                    <a:pt x="184" y="4045"/>
                  </a:cubicBezTo>
                  <a:lnTo>
                    <a:pt x="200" y="4099"/>
                  </a:lnTo>
                  <a:cubicBezTo>
                    <a:pt x="169" y="4129"/>
                    <a:pt x="154" y="4099"/>
                    <a:pt x="154" y="4060"/>
                  </a:cubicBezTo>
                  <a:cubicBezTo>
                    <a:pt x="146" y="4083"/>
                    <a:pt x="131" y="4168"/>
                    <a:pt x="169" y="4129"/>
                  </a:cubicBezTo>
                  <a:cubicBezTo>
                    <a:pt x="169" y="4168"/>
                    <a:pt x="146" y="4198"/>
                    <a:pt x="184" y="4237"/>
                  </a:cubicBezTo>
                  <a:lnTo>
                    <a:pt x="146" y="4206"/>
                  </a:lnTo>
                  <a:cubicBezTo>
                    <a:pt x="115" y="4237"/>
                    <a:pt x="154" y="4321"/>
                    <a:pt x="108" y="4290"/>
                  </a:cubicBezTo>
                  <a:lnTo>
                    <a:pt x="123" y="4313"/>
                  </a:lnTo>
                  <a:cubicBezTo>
                    <a:pt x="123" y="4336"/>
                    <a:pt x="123" y="4367"/>
                    <a:pt x="93" y="4398"/>
                  </a:cubicBezTo>
                  <a:lnTo>
                    <a:pt x="123" y="4405"/>
                  </a:lnTo>
                  <a:lnTo>
                    <a:pt x="123" y="4466"/>
                  </a:lnTo>
                  <a:lnTo>
                    <a:pt x="93" y="4451"/>
                  </a:lnTo>
                  <a:cubicBezTo>
                    <a:pt x="115" y="4528"/>
                    <a:pt x="115" y="4597"/>
                    <a:pt x="108" y="4666"/>
                  </a:cubicBezTo>
                  <a:lnTo>
                    <a:pt x="77" y="4635"/>
                  </a:lnTo>
                  <a:cubicBezTo>
                    <a:pt x="54" y="4666"/>
                    <a:pt x="85" y="4681"/>
                    <a:pt x="54" y="4712"/>
                  </a:cubicBezTo>
                  <a:cubicBezTo>
                    <a:pt x="47" y="4681"/>
                    <a:pt x="39" y="4643"/>
                    <a:pt x="70" y="4620"/>
                  </a:cubicBezTo>
                  <a:cubicBezTo>
                    <a:pt x="16" y="4589"/>
                    <a:pt x="77" y="4505"/>
                    <a:pt x="47" y="4451"/>
                  </a:cubicBezTo>
                  <a:cubicBezTo>
                    <a:pt x="31" y="4558"/>
                    <a:pt x="39" y="4666"/>
                    <a:pt x="31" y="4750"/>
                  </a:cubicBezTo>
                  <a:lnTo>
                    <a:pt x="47" y="4719"/>
                  </a:lnTo>
                  <a:cubicBezTo>
                    <a:pt x="85" y="4773"/>
                    <a:pt x="1" y="4781"/>
                    <a:pt x="31" y="4827"/>
                  </a:cubicBezTo>
                  <a:lnTo>
                    <a:pt x="39" y="4781"/>
                  </a:lnTo>
                  <a:cubicBezTo>
                    <a:pt x="70" y="4796"/>
                    <a:pt x="31" y="4819"/>
                    <a:pt x="70" y="4850"/>
                  </a:cubicBezTo>
                  <a:lnTo>
                    <a:pt x="39" y="4834"/>
                  </a:lnTo>
                  <a:lnTo>
                    <a:pt x="39" y="4873"/>
                  </a:lnTo>
                  <a:cubicBezTo>
                    <a:pt x="77" y="4888"/>
                    <a:pt x="70" y="5026"/>
                    <a:pt x="54" y="5087"/>
                  </a:cubicBezTo>
                  <a:cubicBezTo>
                    <a:pt x="31" y="5102"/>
                    <a:pt x="70" y="5049"/>
                    <a:pt x="39" y="5041"/>
                  </a:cubicBezTo>
                  <a:cubicBezTo>
                    <a:pt x="54" y="5141"/>
                    <a:pt x="70" y="5248"/>
                    <a:pt x="70" y="5363"/>
                  </a:cubicBezTo>
                  <a:lnTo>
                    <a:pt x="39" y="5347"/>
                  </a:lnTo>
                  <a:cubicBezTo>
                    <a:pt x="8" y="5386"/>
                    <a:pt x="54" y="5401"/>
                    <a:pt x="77" y="5393"/>
                  </a:cubicBezTo>
                  <a:cubicBezTo>
                    <a:pt x="85" y="5439"/>
                    <a:pt x="39" y="5393"/>
                    <a:pt x="39" y="5439"/>
                  </a:cubicBezTo>
                  <a:cubicBezTo>
                    <a:pt x="54" y="5478"/>
                    <a:pt x="54" y="5401"/>
                    <a:pt x="77" y="5432"/>
                  </a:cubicBezTo>
                  <a:cubicBezTo>
                    <a:pt x="85" y="5501"/>
                    <a:pt x="131" y="5554"/>
                    <a:pt x="108" y="5623"/>
                  </a:cubicBezTo>
                  <a:cubicBezTo>
                    <a:pt x="154" y="5639"/>
                    <a:pt x="131" y="5669"/>
                    <a:pt x="161" y="5708"/>
                  </a:cubicBezTo>
                  <a:cubicBezTo>
                    <a:pt x="154" y="5738"/>
                    <a:pt x="146" y="5715"/>
                    <a:pt x="131" y="5746"/>
                  </a:cubicBezTo>
                  <a:cubicBezTo>
                    <a:pt x="169" y="5792"/>
                    <a:pt x="169" y="5845"/>
                    <a:pt x="192" y="5891"/>
                  </a:cubicBezTo>
                  <a:lnTo>
                    <a:pt x="161" y="5845"/>
                  </a:lnTo>
                  <a:cubicBezTo>
                    <a:pt x="146" y="5884"/>
                    <a:pt x="169" y="5937"/>
                    <a:pt x="207" y="5968"/>
                  </a:cubicBezTo>
                  <a:cubicBezTo>
                    <a:pt x="207" y="5999"/>
                    <a:pt x="184" y="5968"/>
                    <a:pt x="169" y="5999"/>
                  </a:cubicBezTo>
                  <a:lnTo>
                    <a:pt x="123" y="5945"/>
                  </a:lnTo>
                  <a:cubicBezTo>
                    <a:pt x="154" y="6045"/>
                    <a:pt x="184" y="6114"/>
                    <a:pt x="246" y="6190"/>
                  </a:cubicBezTo>
                  <a:cubicBezTo>
                    <a:pt x="246" y="6236"/>
                    <a:pt x="200" y="6167"/>
                    <a:pt x="200" y="6206"/>
                  </a:cubicBezTo>
                  <a:cubicBezTo>
                    <a:pt x="230" y="6290"/>
                    <a:pt x="269" y="6366"/>
                    <a:pt x="269" y="6466"/>
                  </a:cubicBezTo>
                  <a:cubicBezTo>
                    <a:pt x="322" y="6497"/>
                    <a:pt x="307" y="6535"/>
                    <a:pt x="307" y="6558"/>
                  </a:cubicBezTo>
                  <a:lnTo>
                    <a:pt x="345" y="6558"/>
                  </a:lnTo>
                  <a:cubicBezTo>
                    <a:pt x="322" y="6635"/>
                    <a:pt x="460" y="6742"/>
                    <a:pt x="414" y="6780"/>
                  </a:cubicBezTo>
                  <a:cubicBezTo>
                    <a:pt x="460" y="6880"/>
                    <a:pt x="499" y="7018"/>
                    <a:pt x="567" y="7071"/>
                  </a:cubicBezTo>
                  <a:cubicBezTo>
                    <a:pt x="552" y="7132"/>
                    <a:pt x="621" y="7163"/>
                    <a:pt x="613" y="7232"/>
                  </a:cubicBezTo>
                  <a:cubicBezTo>
                    <a:pt x="659" y="7247"/>
                    <a:pt x="652" y="7286"/>
                    <a:pt x="705" y="7309"/>
                  </a:cubicBezTo>
                  <a:cubicBezTo>
                    <a:pt x="721" y="7339"/>
                    <a:pt x="690" y="7324"/>
                    <a:pt x="698" y="7355"/>
                  </a:cubicBezTo>
                  <a:cubicBezTo>
                    <a:pt x="813" y="7531"/>
                    <a:pt x="951" y="7684"/>
                    <a:pt x="1065" y="7860"/>
                  </a:cubicBezTo>
                  <a:cubicBezTo>
                    <a:pt x="1081" y="7853"/>
                    <a:pt x="1104" y="7860"/>
                    <a:pt x="1081" y="7837"/>
                  </a:cubicBezTo>
                  <a:cubicBezTo>
                    <a:pt x="1188" y="7975"/>
                    <a:pt x="1303" y="8121"/>
                    <a:pt x="1464" y="8220"/>
                  </a:cubicBezTo>
                  <a:cubicBezTo>
                    <a:pt x="1510" y="8236"/>
                    <a:pt x="1510" y="8297"/>
                    <a:pt x="1548" y="8320"/>
                  </a:cubicBezTo>
                  <a:lnTo>
                    <a:pt x="1571" y="8305"/>
                  </a:lnTo>
                  <a:cubicBezTo>
                    <a:pt x="1609" y="8351"/>
                    <a:pt x="1655" y="8397"/>
                    <a:pt x="1740" y="8427"/>
                  </a:cubicBezTo>
                  <a:lnTo>
                    <a:pt x="1770" y="8488"/>
                  </a:lnTo>
                  <a:cubicBezTo>
                    <a:pt x="1962" y="8573"/>
                    <a:pt x="2123" y="8688"/>
                    <a:pt x="2307" y="8780"/>
                  </a:cubicBezTo>
                  <a:lnTo>
                    <a:pt x="2329" y="8772"/>
                  </a:lnTo>
                  <a:cubicBezTo>
                    <a:pt x="2644" y="8948"/>
                    <a:pt x="3019" y="9009"/>
                    <a:pt x="3402" y="9063"/>
                  </a:cubicBezTo>
                  <a:cubicBezTo>
                    <a:pt x="3463" y="9032"/>
                    <a:pt x="3724" y="9071"/>
                    <a:pt x="3908" y="9048"/>
                  </a:cubicBezTo>
                  <a:cubicBezTo>
                    <a:pt x="4000" y="9040"/>
                    <a:pt x="4076" y="9009"/>
                    <a:pt x="4145" y="9025"/>
                  </a:cubicBezTo>
                  <a:lnTo>
                    <a:pt x="4191" y="8994"/>
                  </a:lnTo>
                  <a:cubicBezTo>
                    <a:pt x="4245" y="9032"/>
                    <a:pt x="4337" y="8948"/>
                    <a:pt x="4421" y="8963"/>
                  </a:cubicBezTo>
                  <a:cubicBezTo>
                    <a:pt x="4597" y="8879"/>
                    <a:pt x="4858" y="8841"/>
                    <a:pt x="5026" y="8718"/>
                  </a:cubicBezTo>
                  <a:lnTo>
                    <a:pt x="5072" y="8726"/>
                  </a:lnTo>
                  <a:cubicBezTo>
                    <a:pt x="5287" y="8573"/>
                    <a:pt x="5516" y="8496"/>
                    <a:pt x="5677" y="8320"/>
                  </a:cubicBezTo>
                  <a:cubicBezTo>
                    <a:pt x="5785" y="8297"/>
                    <a:pt x="5823" y="8190"/>
                    <a:pt x="5915" y="8159"/>
                  </a:cubicBezTo>
                  <a:cubicBezTo>
                    <a:pt x="5938" y="8090"/>
                    <a:pt x="6014" y="8090"/>
                    <a:pt x="6030" y="8036"/>
                  </a:cubicBezTo>
                  <a:cubicBezTo>
                    <a:pt x="6168" y="7952"/>
                    <a:pt x="6275" y="7837"/>
                    <a:pt x="6374" y="7707"/>
                  </a:cubicBezTo>
                  <a:cubicBezTo>
                    <a:pt x="6627" y="7470"/>
                    <a:pt x="6819" y="7171"/>
                    <a:pt x="7018" y="6895"/>
                  </a:cubicBezTo>
                  <a:lnTo>
                    <a:pt x="7018" y="6857"/>
                  </a:lnTo>
                  <a:lnTo>
                    <a:pt x="7041" y="6857"/>
                  </a:lnTo>
                  <a:cubicBezTo>
                    <a:pt x="7125" y="6696"/>
                    <a:pt x="7194" y="6581"/>
                    <a:pt x="7255" y="6405"/>
                  </a:cubicBezTo>
                  <a:lnTo>
                    <a:pt x="7294" y="6389"/>
                  </a:lnTo>
                  <a:cubicBezTo>
                    <a:pt x="7309" y="6359"/>
                    <a:pt x="7271" y="6359"/>
                    <a:pt x="7309" y="6320"/>
                  </a:cubicBezTo>
                  <a:lnTo>
                    <a:pt x="7309" y="6351"/>
                  </a:lnTo>
                  <a:lnTo>
                    <a:pt x="7317" y="6290"/>
                  </a:lnTo>
                  <a:cubicBezTo>
                    <a:pt x="7616" y="5677"/>
                    <a:pt x="7776" y="5026"/>
                    <a:pt x="7807" y="4336"/>
                  </a:cubicBezTo>
                  <a:cubicBezTo>
                    <a:pt x="7822" y="3647"/>
                    <a:pt x="7707" y="2911"/>
                    <a:pt x="7324" y="2191"/>
                  </a:cubicBezTo>
                  <a:lnTo>
                    <a:pt x="7294" y="2176"/>
                  </a:lnTo>
                  <a:cubicBezTo>
                    <a:pt x="7210" y="1977"/>
                    <a:pt x="7041" y="1808"/>
                    <a:pt x="6918" y="1617"/>
                  </a:cubicBezTo>
                  <a:cubicBezTo>
                    <a:pt x="6895" y="1594"/>
                    <a:pt x="6834" y="1594"/>
                    <a:pt x="6865" y="1563"/>
                  </a:cubicBezTo>
                  <a:cubicBezTo>
                    <a:pt x="6834" y="1555"/>
                    <a:pt x="6773" y="1494"/>
                    <a:pt x="6742" y="1440"/>
                  </a:cubicBezTo>
                  <a:lnTo>
                    <a:pt x="6689" y="1425"/>
                  </a:lnTo>
                  <a:cubicBezTo>
                    <a:pt x="6643" y="1371"/>
                    <a:pt x="6604" y="1325"/>
                    <a:pt x="6528" y="1287"/>
                  </a:cubicBezTo>
                  <a:cubicBezTo>
                    <a:pt x="6306" y="1034"/>
                    <a:pt x="6022" y="927"/>
                    <a:pt x="5815" y="720"/>
                  </a:cubicBezTo>
                  <a:lnTo>
                    <a:pt x="5769" y="720"/>
                  </a:lnTo>
                  <a:cubicBezTo>
                    <a:pt x="5746" y="674"/>
                    <a:pt x="5670" y="636"/>
                    <a:pt x="5631" y="644"/>
                  </a:cubicBezTo>
                  <a:lnTo>
                    <a:pt x="5631" y="605"/>
                  </a:lnTo>
                  <a:cubicBezTo>
                    <a:pt x="5593" y="636"/>
                    <a:pt x="5578" y="598"/>
                    <a:pt x="5562" y="575"/>
                  </a:cubicBezTo>
                  <a:cubicBezTo>
                    <a:pt x="5478" y="575"/>
                    <a:pt x="5402" y="521"/>
                    <a:pt x="5317" y="467"/>
                  </a:cubicBezTo>
                  <a:lnTo>
                    <a:pt x="5325" y="444"/>
                  </a:lnTo>
                  <a:cubicBezTo>
                    <a:pt x="5302" y="421"/>
                    <a:pt x="5279" y="467"/>
                    <a:pt x="5248" y="421"/>
                  </a:cubicBezTo>
                  <a:lnTo>
                    <a:pt x="5248" y="444"/>
                  </a:lnTo>
                  <a:cubicBezTo>
                    <a:pt x="5218" y="444"/>
                    <a:pt x="5210" y="414"/>
                    <a:pt x="5179" y="421"/>
                  </a:cubicBezTo>
                  <a:lnTo>
                    <a:pt x="5187" y="406"/>
                  </a:lnTo>
                  <a:cubicBezTo>
                    <a:pt x="5156" y="406"/>
                    <a:pt x="5103" y="406"/>
                    <a:pt x="5057" y="376"/>
                  </a:cubicBezTo>
                  <a:cubicBezTo>
                    <a:pt x="5049" y="337"/>
                    <a:pt x="5087" y="376"/>
                    <a:pt x="5110" y="368"/>
                  </a:cubicBezTo>
                  <a:cubicBezTo>
                    <a:pt x="5003" y="353"/>
                    <a:pt x="4919" y="330"/>
                    <a:pt x="4827" y="307"/>
                  </a:cubicBezTo>
                  <a:lnTo>
                    <a:pt x="4796" y="268"/>
                  </a:lnTo>
                  <a:cubicBezTo>
                    <a:pt x="4812" y="253"/>
                    <a:pt x="4766" y="276"/>
                    <a:pt x="4796" y="299"/>
                  </a:cubicBezTo>
                  <a:cubicBezTo>
                    <a:pt x="4750" y="307"/>
                    <a:pt x="4712" y="291"/>
                    <a:pt x="4643" y="291"/>
                  </a:cubicBezTo>
                  <a:cubicBezTo>
                    <a:pt x="4643" y="261"/>
                    <a:pt x="4589" y="253"/>
                    <a:pt x="4620" y="238"/>
                  </a:cubicBezTo>
                  <a:cubicBezTo>
                    <a:pt x="4605" y="222"/>
                    <a:pt x="4582" y="268"/>
                    <a:pt x="4551" y="215"/>
                  </a:cubicBezTo>
                  <a:cubicBezTo>
                    <a:pt x="4498" y="222"/>
                    <a:pt x="4559" y="238"/>
                    <a:pt x="4566" y="238"/>
                  </a:cubicBezTo>
                  <a:cubicBezTo>
                    <a:pt x="4498" y="253"/>
                    <a:pt x="4459" y="215"/>
                    <a:pt x="4398" y="222"/>
                  </a:cubicBezTo>
                  <a:lnTo>
                    <a:pt x="4413" y="199"/>
                  </a:lnTo>
                  <a:cubicBezTo>
                    <a:pt x="4406" y="192"/>
                    <a:pt x="4375" y="199"/>
                    <a:pt x="4375" y="176"/>
                  </a:cubicBezTo>
                  <a:cubicBezTo>
                    <a:pt x="4375" y="215"/>
                    <a:pt x="4344" y="176"/>
                    <a:pt x="4306" y="192"/>
                  </a:cubicBezTo>
                  <a:cubicBezTo>
                    <a:pt x="4191" y="107"/>
                    <a:pt x="4015" y="192"/>
                    <a:pt x="3908" y="107"/>
                  </a:cubicBezTo>
                  <a:cubicBezTo>
                    <a:pt x="3869" y="153"/>
                    <a:pt x="3793" y="123"/>
                    <a:pt x="3739" y="123"/>
                  </a:cubicBezTo>
                  <a:cubicBezTo>
                    <a:pt x="3754" y="84"/>
                    <a:pt x="3808" y="123"/>
                    <a:pt x="3846" y="107"/>
                  </a:cubicBezTo>
                  <a:lnTo>
                    <a:pt x="3808" y="77"/>
                  </a:lnTo>
                  <a:cubicBezTo>
                    <a:pt x="3854" y="69"/>
                    <a:pt x="3908" y="46"/>
                    <a:pt x="3954" y="46"/>
                  </a:cubicBezTo>
                  <a:cubicBezTo>
                    <a:pt x="3931" y="107"/>
                    <a:pt x="4069" y="77"/>
                    <a:pt x="4099" y="77"/>
                  </a:cubicBezTo>
                  <a:cubicBezTo>
                    <a:pt x="4007" y="31"/>
                    <a:pt x="3854" y="8"/>
                    <a:pt x="3770" y="46"/>
                  </a:cubicBezTo>
                  <a:lnTo>
                    <a:pt x="3800" y="23"/>
                  </a:lnTo>
                  <a:cubicBezTo>
                    <a:pt x="3754" y="23"/>
                    <a:pt x="3647" y="0"/>
                    <a:pt x="3640" y="61"/>
                  </a:cubicBezTo>
                  <a:cubicBezTo>
                    <a:pt x="3609" y="69"/>
                    <a:pt x="3617" y="31"/>
                    <a:pt x="3609" y="23"/>
                  </a:cubicBezTo>
                  <a:cubicBezTo>
                    <a:pt x="3509" y="46"/>
                    <a:pt x="3456" y="38"/>
                    <a:pt x="3348" y="69"/>
                  </a:cubicBezTo>
                  <a:cubicBezTo>
                    <a:pt x="3233" y="61"/>
                    <a:pt x="3111" y="46"/>
                    <a:pt x="2988" y="107"/>
                  </a:cubicBezTo>
                  <a:cubicBezTo>
                    <a:pt x="2919" y="100"/>
                    <a:pt x="2804" y="123"/>
                    <a:pt x="2759" y="161"/>
                  </a:cubicBezTo>
                  <a:cubicBezTo>
                    <a:pt x="2605" y="146"/>
                    <a:pt x="2352" y="307"/>
                    <a:pt x="2153" y="261"/>
                  </a:cubicBezTo>
                  <a:cubicBezTo>
                    <a:pt x="2207" y="330"/>
                    <a:pt x="2046" y="314"/>
                    <a:pt x="2069" y="383"/>
                  </a:cubicBezTo>
                  <a:cubicBezTo>
                    <a:pt x="2031" y="383"/>
                    <a:pt x="2000" y="460"/>
                    <a:pt x="1954" y="429"/>
                  </a:cubicBezTo>
                  <a:cubicBezTo>
                    <a:pt x="1809" y="529"/>
                    <a:pt x="1663" y="575"/>
                    <a:pt x="1494" y="575"/>
                  </a:cubicBezTo>
                  <a:lnTo>
                    <a:pt x="1479" y="644"/>
                  </a:lnTo>
                  <a:cubicBezTo>
                    <a:pt x="1464" y="659"/>
                    <a:pt x="1433" y="651"/>
                    <a:pt x="1403" y="644"/>
                  </a:cubicBezTo>
                  <a:cubicBezTo>
                    <a:pt x="1395" y="674"/>
                    <a:pt x="1364" y="674"/>
                    <a:pt x="1349" y="682"/>
                  </a:cubicBezTo>
                  <a:cubicBezTo>
                    <a:pt x="1349" y="720"/>
                    <a:pt x="1326" y="720"/>
                    <a:pt x="1326" y="759"/>
                  </a:cubicBezTo>
                  <a:lnTo>
                    <a:pt x="1364" y="736"/>
                  </a:lnTo>
                  <a:cubicBezTo>
                    <a:pt x="1288" y="812"/>
                    <a:pt x="1150" y="873"/>
                    <a:pt x="1019" y="873"/>
                  </a:cubicBezTo>
                  <a:cubicBezTo>
                    <a:pt x="1035" y="919"/>
                    <a:pt x="996" y="942"/>
                    <a:pt x="943" y="958"/>
                  </a:cubicBezTo>
                  <a:cubicBezTo>
                    <a:pt x="905" y="1080"/>
                    <a:pt x="828" y="1180"/>
                    <a:pt x="751" y="1264"/>
                  </a:cubicBezTo>
                  <a:lnTo>
                    <a:pt x="698" y="1257"/>
                  </a:lnTo>
                  <a:cubicBezTo>
                    <a:pt x="728" y="1287"/>
                    <a:pt x="659" y="1310"/>
                    <a:pt x="652" y="1348"/>
                  </a:cubicBezTo>
                  <a:lnTo>
                    <a:pt x="644" y="1333"/>
                  </a:lnTo>
                  <a:cubicBezTo>
                    <a:pt x="567" y="1410"/>
                    <a:pt x="499" y="1463"/>
                    <a:pt x="468" y="1563"/>
                  </a:cubicBezTo>
                  <a:cubicBezTo>
                    <a:pt x="391" y="1640"/>
                    <a:pt x="307" y="1747"/>
                    <a:pt x="284" y="1846"/>
                  </a:cubicBezTo>
                  <a:cubicBezTo>
                    <a:pt x="230" y="1885"/>
                    <a:pt x="192" y="2030"/>
                    <a:pt x="184" y="2092"/>
                  </a:cubicBezTo>
                  <a:cubicBezTo>
                    <a:pt x="154" y="2184"/>
                    <a:pt x="131" y="2268"/>
                    <a:pt x="146" y="2367"/>
                  </a:cubicBezTo>
                  <a:lnTo>
                    <a:pt x="192" y="2367"/>
                  </a:lnTo>
                  <a:lnTo>
                    <a:pt x="184" y="2421"/>
                  </a:lnTo>
                  <a:cubicBezTo>
                    <a:pt x="207" y="2406"/>
                    <a:pt x="200" y="2383"/>
                    <a:pt x="230" y="2383"/>
                  </a:cubicBezTo>
                  <a:cubicBezTo>
                    <a:pt x="223" y="2337"/>
                    <a:pt x="299" y="2337"/>
                    <a:pt x="269" y="2298"/>
                  </a:cubicBezTo>
                  <a:lnTo>
                    <a:pt x="315" y="2291"/>
                  </a:lnTo>
                  <a:cubicBezTo>
                    <a:pt x="338" y="2252"/>
                    <a:pt x="361" y="2222"/>
                    <a:pt x="384" y="2191"/>
                  </a:cubicBezTo>
                  <a:cubicBezTo>
                    <a:pt x="384" y="2245"/>
                    <a:pt x="361" y="2252"/>
                    <a:pt x="376" y="2321"/>
                  </a:cubicBezTo>
                  <a:cubicBezTo>
                    <a:pt x="460" y="2206"/>
                    <a:pt x="583" y="2061"/>
                    <a:pt x="667" y="1885"/>
                  </a:cubicBezTo>
                  <a:lnTo>
                    <a:pt x="721" y="1869"/>
                  </a:lnTo>
                  <a:lnTo>
                    <a:pt x="698" y="1846"/>
                  </a:lnTo>
                  <a:lnTo>
                    <a:pt x="736" y="1800"/>
                  </a:lnTo>
                  <a:cubicBezTo>
                    <a:pt x="797" y="1831"/>
                    <a:pt x="797" y="1716"/>
                    <a:pt x="805" y="1670"/>
                  </a:cubicBezTo>
                  <a:lnTo>
                    <a:pt x="813" y="1732"/>
                  </a:lnTo>
                  <a:lnTo>
                    <a:pt x="874" y="1732"/>
                  </a:lnTo>
                  <a:cubicBezTo>
                    <a:pt x="859" y="1770"/>
                    <a:pt x="843" y="1754"/>
                    <a:pt x="851" y="1800"/>
                  </a:cubicBezTo>
                  <a:cubicBezTo>
                    <a:pt x="874" y="1808"/>
                    <a:pt x="851" y="1754"/>
                    <a:pt x="882" y="1770"/>
                  </a:cubicBezTo>
                  <a:lnTo>
                    <a:pt x="882" y="1724"/>
                  </a:lnTo>
                  <a:lnTo>
                    <a:pt x="897" y="1716"/>
                  </a:lnTo>
                  <a:lnTo>
                    <a:pt x="912" y="1785"/>
                  </a:lnTo>
                  <a:lnTo>
                    <a:pt x="897" y="1800"/>
                  </a:lnTo>
                  <a:cubicBezTo>
                    <a:pt x="889" y="1762"/>
                    <a:pt x="859" y="1823"/>
                    <a:pt x="851" y="1839"/>
                  </a:cubicBezTo>
                  <a:lnTo>
                    <a:pt x="820" y="1823"/>
                  </a:lnTo>
                  <a:cubicBezTo>
                    <a:pt x="782" y="1869"/>
                    <a:pt x="820" y="1923"/>
                    <a:pt x="782" y="1961"/>
                  </a:cubicBezTo>
                  <a:cubicBezTo>
                    <a:pt x="767" y="1946"/>
                    <a:pt x="790" y="1908"/>
                    <a:pt x="782" y="1877"/>
                  </a:cubicBezTo>
                  <a:cubicBezTo>
                    <a:pt x="767" y="1885"/>
                    <a:pt x="736" y="1923"/>
                    <a:pt x="767" y="1946"/>
                  </a:cubicBezTo>
                  <a:cubicBezTo>
                    <a:pt x="705" y="1961"/>
                    <a:pt x="690" y="2038"/>
                    <a:pt x="667" y="2099"/>
                  </a:cubicBezTo>
                  <a:cubicBezTo>
                    <a:pt x="705" y="2092"/>
                    <a:pt x="705" y="2030"/>
                    <a:pt x="728" y="1992"/>
                  </a:cubicBezTo>
                  <a:cubicBezTo>
                    <a:pt x="744" y="2053"/>
                    <a:pt x="705" y="2107"/>
                    <a:pt x="652" y="2107"/>
                  </a:cubicBezTo>
                  <a:cubicBezTo>
                    <a:pt x="644" y="2168"/>
                    <a:pt x="621" y="2214"/>
                    <a:pt x="575" y="2222"/>
                  </a:cubicBezTo>
                  <a:cubicBezTo>
                    <a:pt x="537" y="2375"/>
                    <a:pt x="422" y="2459"/>
                    <a:pt x="391" y="2605"/>
                  </a:cubicBezTo>
                  <a:cubicBezTo>
                    <a:pt x="430" y="2597"/>
                    <a:pt x="430" y="2567"/>
                    <a:pt x="483" y="2567"/>
                  </a:cubicBezTo>
                  <a:cubicBezTo>
                    <a:pt x="499" y="2536"/>
                    <a:pt x="514" y="2513"/>
                    <a:pt x="560" y="2513"/>
                  </a:cubicBezTo>
                  <a:lnTo>
                    <a:pt x="552" y="2482"/>
                  </a:lnTo>
                  <a:cubicBezTo>
                    <a:pt x="598" y="2490"/>
                    <a:pt x="590" y="2444"/>
                    <a:pt x="621" y="2444"/>
                  </a:cubicBezTo>
                  <a:lnTo>
                    <a:pt x="644" y="2482"/>
                  </a:lnTo>
                  <a:cubicBezTo>
                    <a:pt x="682" y="2482"/>
                    <a:pt x="682" y="2436"/>
                    <a:pt x="705" y="2421"/>
                  </a:cubicBezTo>
                  <a:lnTo>
                    <a:pt x="736" y="2452"/>
                  </a:lnTo>
                  <a:cubicBezTo>
                    <a:pt x="774" y="2436"/>
                    <a:pt x="767" y="2383"/>
                    <a:pt x="790" y="2344"/>
                  </a:cubicBezTo>
                  <a:cubicBezTo>
                    <a:pt x="820" y="2367"/>
                    <a:pt x="805" y="2413"/>
                    <a:pt x="805" y="2444"/>
                  </a:cubicBezTo>
                  <a:lnTo>
                    <a:pt x="828" y="2444"/>
                  </a:lnTo>
                  <a:lnTo>
                    <a:pt x="813" y="2436"/>
                  </a:lnTo>
                  <a:cubicBezTo>
                    <a:pt x="820" y="2406"/>
                    <a:pt x="843" y="2421"/>
                    <a:pt x="828" y="2383"/>
                  </a:cubicBezTo>
                  <a:lnTo>
                    <a:pt x="859" y="2398"/>
                  </a:lnTo>
                  <a:cubicBezTo>
                    <a:pt x="866" y="2360"/>
                    <a:pt x="897" y="2337"/>
                    <a:pt x="935" y="2321"/>
                  </a:cubicBezTo>
                  <a:lnTo>
                    <a:pt x="905" y="2283"/>
                  </a:lnTo>
                  <a:lnTo>
                    <a:pt x="920" y="2245"/>
                  </a:lnTo>
                  <a:lnTo>
                    <a:pt x="974" y="2291"/>
                  </a:lnTo>
                  <a:cubicBezTo>
                    <a:pt x="943" y="2321"/>
                    <a:pt x="928" y="2398"/>
                    <a:pt x="958" y="2444"/>
                  </a:cubicBezTo>
                  <a:cubicBezTo>
                    <a:pt x="920" y="2490"/>
                    <a:pt x="889" y="2551"/>
                    <a:pt x="828" y="2574"/>
                  </a:cubicBezTo>
                  <a:cubicBezTo>
                    <a:pt x="882" y="2597"/>
                    <a:pt x="828" y="2628"/>
                    <a:pt x="813" y="2636"/>
                  </a:cubicBezTo>
                  <a:lnTo>
                    <a:pt x="820" y="2597"/>
                  </a:lnTo>
                  <a:cubicBezTo>
                    <a:pt x="782" y="2597"/>
                    <a:pt x="805" y="2651"/>
                    <a:pt x="790" y="2674"/>
                  </a:cubicBezTo>
                  <a:lnTo>
                    <a:pt x="767" y="2666"/>
                  </a:lnTo>
                  <a:cubicBezTo>
                    <a:pt x="790" y="2689"/>
                    <a:pt x="744" y="2750"/>
                    <a:pt x="713" y="2766"/>
                  </a:cubicBezTo>
                  <a:cubicBezTo>
                    <a:pt x="728" y="2819"/>
                    <a:pt x="698" y="2835"/>
                    <a:pt x="690" y="2873"/>
                  </a:cubicBezTo>
                  <a:cubicBezTo>
                    <a:pt x="713" y="2904"/>
                    <a:pt x="713" y="2858"/>
                    <a:pt x="728" y="2842"/>
                  </a:cubicBezTo>
                  <a:cubicBezTo>
                    <a:pt x="728" y="2881"/>
                    <a:pt x="713" y="2973"/>
                    <a:pt x="652" y="2996"/>
                  </a:cubicBezTo>
                  <a:cubicBezTo>
                    <a:pt x="667" y="3057"/>
                    <a:pt x="552" y="3141"/>
                    <a:pt x="652" y="3210"/>
                  </a:cubicBezTo>
                  <a:cubicBezTo>
                    <a:pt x="621" y="3225"/>
                    <a:pt x="659" y="3264"/>
                    <a:pt x="629" y="3279"/>
                  </a:cubicBezTo>
                  <a:lnTo>
                    <a:pt x="598" y="3248"/>
                  </a:lnTo>
                  <a:cubicBezTo>
                    <a:pt x="613" y="3333"/>
                    <a:pt x="636" y="3417"/>
                    <a:pt x="705" y="3448"/>
                  </a:cubicBezTo>
                  <a:lnTo>
                    <a:pt x="782" y="3448"/>
                  </a:lnTo>
                  <a:cubicBezTo>
                    <a:pt x="820" y="3432"/>
                    <a:pt x="843" y="3379"/>
                    <a:pt x="905" y="3409"/>
                  </a:cubicBezTo>
                  <a:cubicBezTo>
                    <a:pt x="889" y="3379"/>
                    <a:pt x="905" y="3363"/>
                    <a:pt x="882" y="3340"/>
                  </a:cubicBezTo>
                  <a:lnTo>
                    <a:pt x="882" y="3363"/>
                  </a:lnTo>
                  <a:lnTo>
                    <a:pt x="859" y="3333"/>
                  </a:lnTo>
                  <a:lnTo>
                    <a:pt x="897" y="3325"/>
                  </a:lnTo>
                  <a:lnTo>
                    <a:pt x="935" y="3356"/>
                  </a:lnTo>
                  <a:lnTo>
                    <a:pt x="928" y="3325"/>
                  </a:lnTo>
                  <a:cubicBezTo>
                    <a:pt x="974" y="3325"/>
                    <a:pt x="974" y="3256"/>
                    <a:pt x="974" y="3218"/>
                  </a:cubicBezTo>
                  <a:cubicBezTo>
                    <a:pt x="1042" y="3210"/>
                    <a:pt x="1004" y="3133"/>
                    <a:pt x="1004" y="3072"/>
                  </a:cubicBezTo>
                  <a:cubicBezTo>
                    <a:pt x="1058" y="3133"/>
                    <a:pt x="1035" y="3172"/>
                    <a:pt x="1050" y="3210"/>
                  </a:cubicBezTo>
                  <a:lnTo>
                    <a:pt x="1088" y="3210"/>
                  </a:lnTo>
                  <a:cubicBezTo>
                    <a:pt x="1073" y="3110"/>
                    <a:pt x="1119" y="3095"/>
                    <a:pt x="1127" y="3019"/>
                  </a:cubicBezTo>
                  <a:lnTo>
                    <a:pt x="1150" y="3026"/>
                  </a:lnTo>
                  <a:cubicBezTo>
                    <a:pt x="1142" y="3049"/>
                    <a:pt x="1142" y="3095"/>
                    <a:pt x="1150" y="3126"/>
                  </a:cubicBezTo>
                  <a:lnTo>
                    <a:pt x="966" y="3110"/>
                  </a:lnTo>
                  <a:lnTo>
                    <a:pt x="966" y="3087"/>
                  </a:lnTo>
                  <a:lnTo>
                    <a:pt x="1134" y="3057"/>
                  </a:lnTo>
                  <a:cubicBezTo>
                    <a:pt x="1165" y="3049"/>
                    <a:pt x="1173" y="2996"/>
                    <a:pt x="1134" y="2973"/>
                  </a:cubicBezTo>
                  <a:lnTo>
                    <a:pt x="1165" y="2973"/>
                  </a:lnTo>
                  <a:lnTo>
                    <a:pt x="1188" y="2996"/>
                  </a:lnTo>
                  <a:lnTo>
                    <a:pt x="1157" y="2942"/>
                  </a:lnTo>
                  <a:lnTo>
                    <a:pt x="1203" y="2957"/>
                  </a:lnTo>
                  <a:cubicBezTo>
                    <a:pt x="1203" y="2934"/>
                    <a:pt x="1188" y="2934"/>
                    <a:pt x="1188" y="2911"/>
                  </a:cubicBezTo>
                  <a:lnTo>
                    <a:pt x="1203" y="2919"/>
                  </a:lnTo>
                  <a:lnTo>
                    <a:pt x="1196" y="2881"/>
                  </a:lnTo>
                  <a:lnTo>
                    <a:pt x="1265" y="2896"/>
                  </a:lnTo>
                  <a:lnTo>
                    <a:pt x="1265" y="2934"/>
                  </a:lnTo>
                  <a:cubicBezTo>
                    <a:pt x="1265" y="2934"/>
                    <a:pt x="1242" y="2896"/>
                    <a:pt x="1226" y="2873"/>
                  </a:cubicBezTo>
                  <a:cubicBezTo>
                    <a:pt x="1242" y="2842"/>
                    <a:pt x="1265" y="2835"/>
                    <a:pt x="1242" y="2781"/>
                  </a:cubicBezTo>
                  <a:cubicBezTo>
                    <a:pt x="1272" y="2781"/>
                    <a:pt x="1265" y="2804"/>
                    <a:pt x="1280" y="2804"/>
                  </a:cubicBezTo>
                  <a:lnTo>
                    <a:pt x="1265" y="2858"/>
                  </a:lnTo>
                  <a:cubicBezTo>
                    <a:pt x="1295" y="2865"/>
                    <a:pt x="1311" y="2881"/>
                    <a:pt x="1311" y="2911"/>
                  </a:cubicBezTo>
                  <a:lnTo>
                    <a:pt x="1311" y="2881"/>
                  </a:lnTo>
                  <a:lnTo>
                    <a:pt x="1349" y="2896"/>
                  </a:lnTo>
                  <a:cubicBezTo>
                    <a:pt x="1349" y="2858"/>
                    <a:pt x="1357" y="2842"/>
                    <a:pt x="1380" y="2819"/>
                  </a:cubicBezTo>
                  <a:lnTo>
                    <a:pt x="1357" y="2835"/>
                  </a:lnTo>
                  <a:cubicBezTo>
                    <a:pt x="1395" y="2865"/>
                    <a:pt x="1387" y="2835"/>
                    <a:pt x="1395" y="2819"/>
                  </a:cubicBezTo>
                  <a:lnTo>
                    <a:pt x="1448" y="2865"/>
                  </a:lnTo>
                  <a:lnTo>
                    <a:pt x="1448" y="2827"/>
                  </a:lnTo>
                  <a:lnTo>
                    <a:pt x="1487" y="2842"/>
                  </a:lnTo>
                  <a:lnTo>
                    <a:pt x="1471" y="2819"/>
                  </a:lnTo>
                  <a:lnTo>
                    <a:pt x="1510" y="2835"/>
                  </a:lnTo>
                  <a:lnTo>
                    <a:pt x="1563" y="2789"/>
                  </a:lnTo>
                  <a:cubicBezTo>
                    <a:pt x="1586" y="2804"/>
                    <a:pt x="1563" y="2804"/>
                    <a:pt x="1571" y="2835"/>
                  </a:cubicBezTo>
                  <a:lnTo>
                    <a:pt x="1602" y="2827"/>
                  </a:lnTo>
                  <a:lnTo>
                    <a:pt x="1586" y="2796"/>
                  </a:lnTo>
                  <a:cubicBezTo>
                    <a:pt x="1648" y="2789"/>
                    <a:pt x="1663" y="2712"/>
                    <a:pt x="1724" y="2689"/>
                  </a:cubicBezTo>
                  <a:lnTo>
                    <a:pt x="1701" y="2674"/>
                  </a:lnTo>
                  <a:lnTo>
                    <a:pt x="1717" y="2636"/>
                  </a:lnTo>
                  <a:cubicBezTo>
                    <a:pt x="1770" y="2712"/>
                    <a:pt x="1770" y="2574"/>
                    <a:pt x="1809" y="2574"/>
                  </a:cubicBezTo>
                  <a:cubicBezTo>
                    <a:pt x="1839" y="2651"/>
                    <a:pt x="1793" y="2651"/>
                    <a:pt x="1778" y="2704"/>
                  </a:cubicBezTo>
                  <a:cubicBezTo>
                    <a:pt x="1809" y="2712"/>
                    <a:pt x="1801" y="2666"/>
                    <a:pt x="1832" y="2704"/>
                  </a:cubicBezTo>
                  <a:lnTo>
                    <a:pt x="1832" y="2666"/>
                  </a:lnTo>
                  <a:lnTo>
                    <a:pt x="1855" y="2681"/>
                  </a:lnTo>
                  <a:lnTo>
                    <a:pt x="1839" y="2704"/>
                  </a:lnTo>
                  <a:lnTo>
                    <a:pt x="1847" y="2743"/>
                  </a:lnTo>
                  <a:cubicBezTo>
                    <a:pt x="1885" y="2781"/>
                    <a:pt x="1847" y="2674"/>
                    <a:pt x="1839" y="2712"/>
                  </a:cubicBezTo>
                  <a:lnTo>
                    <a:pt x="1839" y="2597"/>
                  </a:lnTo>
                  <a:lnTo>
                    <a:pt x="1908" y="2643"/>
                  </a:lnTo>
                  <a:lnTo>
                    <a:pt x="1946" y="2643"/>
                  </a:lnTo>
                  <a:lnTo>
                    <a:pt x="1931" y="2597"/>
                  </a:lnTo>
                  <a:lnTo>
                    <a:pt x="1908" y="2597"/>
                  </a:lnTo>
                  <a:lnTo>
                    <a:pt x="1946" y="2574"/>
                  </a:lnTo>
                  <a:lnTo>
                    <a:pt x="1954" y="2513"/>
                  </a:lnTo>
                  <a:cubicBezTo>
                    <a:pt x="1969" y="2536"/>
                    <a:pt x="1954" y="2536"/>
                    <a:pt x="1985" y="2528"/>
                  </a:cubicBezTo>
                  <a:lnTo>
                    <a:pt x="2008" y="2567"/>
                  </a:lnTo>
                  <a:cubicBezTo>
                    <a:pt x="1992" y="2513"/>
                    <a:pt x="2023" y="2521"/>
                    <a:pt x="2031" y="2475"/>
                  </a:cubicBezTo>
                  <a:cubicBezTo>
                    <a:pt x="2061" y="2475"/>
                    <a:pt x="2077" y="2459"/>
                    <a:pt x="2107" y="2475"/>
                  </a:cubicBezTo>
                  <a:cubicBezTo>
                    <a:pt x="2107" y="2413"/>
                    <a:pt x="2123" y="2398"/>
                    <a:pt x="2146" y="2360"/>
                  </a:cubicBezTo>
                  <a:lnTo>
                    <a:pt x="2153" y="2406"/>
                  </a:lnTo>
                  <a:cubicBezTo>
                    <a:pt x="2184" y="2383"/>
                    <a:pt x="2199" y="2298"/>
                    <a:pt x="2199" y="2260"/>
                  </a:cubicBezTo>
                  <a:cubicBezTo>
                    <a:pt x="2161" y="2260"/>
                    <a:pt x="2176" y="2337"/>
                    <a:pt x="2153" y="2360"/>
                  </a:cubicBezTo>
                  <a:lnTo>
                    <a:pt x="2146" y="2329"/>
                  </a:lnTo>
                  <a:lnTo>
                    <a:pt x="2138" y="2367"/>
                  </a:lnTo>
                  <a:cubicBezTo>
                    <a:pt x="2084" y="2329"/>
                    <a:pt x="2069" y="2482"/>
                    <a:pt x="2008" y="2444"/>
                  </a:cubicBezTo>
                  <a:cubicBezTo>
                    <a:pt x="2008" y="2367"/>
                    <a:pt x="2069" y="2337"/>
                    <a:pt x="2115" y="2337"/>
                  </a:cubicBezTo>
                  <a:cubicBezTo>
                    <a:pt x="2115" y="2252"/>
                    <a:pt x="2176" y="2245"/>
                    <a:pt x="2230" y="2222"/>
                  </a:cubicBezTo>
                  <a:cubicBezTo>
                    <a:pt x="2222" y="2260"/>
                    <a:pt x="2222" y="2291"/>
                    <a:pt x="2230" y="2329"/>
                  </a:cubicBezTo>
                  <a:cubicBezTo>
                    <a:pt x="2230" y="2298"/>
                    <a:pt x="2253" y="2306"/>
                    <a:pt x="2253" y="2291"/>
                  </a:cubicBezTo>
                  <a:cubicBezTo>
                    <a:pt x="2299" y="2344"/>
                    <a:pt x="2291" y="2245"/>
                    <a:pt x="2337" y="2291"/>
                  </a:cubicBezTo>
                  <a:cubicBezTo>
                    <a:pt x="2368" y="2252"/>
                    <a:pt x="2352" y="2260"/>
                    <a:pt x="2391" y="2245"/>
                  </a:cubicBezTo>
                  <a:lnTo>
                    <a:pt x="2383" y="2214"/>
                  </a:lnTo>
                  <a:lnTo>
                    <a:pt x="2414" y="2184"/>
                  </a:lnTo>
                  <a:lnTo>
                    <a:pt x="2406" y="2222"/>
                  </a:lnTo>
                  <a:lnTo>
                    <a:pt x="2452" y="2184"/>
                  </a:lnTo>
                  <a:cubicBezTo>
                    <a:pt x="2467" y="2184"/>
                    <a:pt x="2483" y="2153"/>
                    <a:pt x="2506" y="2191"/>
                  </a:cubicBezTo>
                  <a:cubicBezTo>
                    <a:pt x="2536" y="2191"/>
                    <a:pt x="2544" y="2130"/>
                    <a:pt x="2575" y="2145"/>
                  </a:cubicBezTo>
                  <a:cubicBezTo>
                    <a:pt x="2598" y="2176"/>
                    <a:pt x="2575" y="2214"/>
                    <a:pt x="2567" y="2252"/>
                  </a:cubicBezTo>
                  <a:cubicBezTo>
                    <a:pt x="2598" y="2245"/>
                    <a:pt x="2605" y="2191"/>
                    <a:pt x="2644" y="2206"/>
                  </a:cubicBezTo>
                  <a:lnTo>
                    <a:pt x="2674" y="2222"/>
                  </a:lnTo>
                  <a:lnTo>
                    <a:pt x="2651" y="2191"/>
                  </a:lnTo>
                  <a:lnTo>
                    <a:pt x="2613" y="2206"/>
                  </a:lnTo>
                  <a:cubicBezTo>
                    <a:pt x="2605" y="2176"/>
                    <a:pt x="2613" y="2176"/>
                    <a:pt x="2582" y="2184"/>
                  </a:cubicBezTo>
                  <a:lnTo>
                    <a:pt x="2598" y="2153"/>
                  </a:lnTo>
                  <a:lnTo>
                    <a:pt x="2636" y="2176"/>
                  </a:lnTo>
                  <a:lnTo>
                    <a:pt x="2636" y="2145"/>
                  </a:lnTo>
                  <a:lnTo>
                    <a:pt x="2682" y="2145"/>
                  </a:lnTo>
                  <a:lnTo>
                    <a:pt x="2674" y="2176"/>
                  </a:lnTo>
                  <a:lnTo>
                    <a:pt x="2659" y="2153"/>
                  </a:lnTo>
                  <a:lnTo>
                    <a:pt x="2674" y="2214"/>
                  </a:lnTo>
                  <a:cubicBezTo>
                    <a:pt x="2720" y="2107"/>
                    <a:pt x="2789" y="2115"/>
                    <a:pt x="2843" y="2069"/>
                  </a:cubicBezTo>
                  <a:lnTo>
                    <a:pt x="2850" y="2099"/>
                  </a:lnTo>
                  <a:cubicBezTo>
                    <a:pt x="2850" y="2076"/>
                    <a:pt x="2904" y="2053"/>
                    <a:pt x="2942" y="2038"/>
                  </a:cubicBezTo>
                  <a:cubicBezTo>
                    <a:pt x="2942" y="2069"/>
                    <a:pt x="2889" y="2092"/>
                    <a:pt x="2889" y="2107"/>
                  </a:cubicBezTo>
                  <a:cubicBezTo>
                    <a:pt x="2881" y="2076"/>
                    <a:pt x="2873" y="2099"/>
                    <a:pt x="2889" y="2115"/>
                  </a:cubicBezTo>
                  <a:cubicBezTo>
                    <a:pt x="2942" y="2092"/>
                    <a:pt x="2988" y="2076"/>
                    <a:pt x="3034" y="2076"/>
                  </a:cubicBezTo>
                  <a:cubicBezTo>
                    <a:pt x="3042" y="2115"/>
                    <a:pt x="2988" y="2099"/>
                    <a:pt x="2988" y="2145"/>
                  </a:cubicBezTo>
                  <a:cubicBezTo>
                    <a:pt x="3004" y="2145"/>
                    <a:pt x="3004" y="2153"/>
                    <a:pt x="3019" y="2130"/>
                  </a:cubicBezTo>
                  <a:cubicBezTo>
                    <a:pt x="3073" y="2168"/>
                    <a:pt x="3188" y="2076"/>
                    <a:pt x="3256" y="2076"/>
                  </a:cubicBezTo>
                  <a:lnTo>
                    <a:pt x="3233" y="2130"/>
                  </a:lnTo>
                  <a:cubicBezTo>
                    <a:pt x="3249" y="2099"/>
                    <a:pt x="3272" y="2092"/>
                    <a:pt x="3295" y="2076"/>
                  </a:cubicBezTo>
                  <a:lnTo>
                    <a:pt x="3256" y="2069"/>
                  </a:lnTo>
                  <a:lnTo>
                    <a:pt x="3256" y="2053"/>
                  </a:lnTo>
                  <a:cubicBezTo>
                    <a:pt x="3287" y="2030"/>
                    <a:pt x="3302" y="2076"/>
                    <a:pt x="3341" y="2038"/>
                  </a:cubicBezTo>
                  <a:lnTo>
                    <a:pt x="3348" y="2069"/>
                  </a:lnTo>
                  <a:cubicBezTo>
                    <a:pt x="3379" y="2053"/>
                    <a:pt x="3402" y="2069"/>
                    <a:pt x="3417" y="2061"/>
                  </a:cubicBezTo>
                  <a:lnTo>
                    <a:pt x="3417" y="2092"/>
                  </a:lnTo>
                  <a:lnTo>
                    <a:pt x="3448" y="2099"/>
                  </a:lnTo>
                  <a:lnTo>
                    <a:pt x="3456" y="2076"/>
                  </a:lnTo>
                  <a:cubicBezTo>
                    <a:pt x="3540" y="2107"/>
                    <a:pt x="3601" y="2107"/>
                    <a:pt x="3685" y="2115"/>
                  </a:cubicBezTo>
                  <a:lnTo>
                    <a:pt x="3670" y="2145"/>
                  </a:lnTo>
                  <a:lnTo>
                    <a:pt x="3708" y="2153"/>
                  </a:lnTo>
                  <a:cubicBezTo>
                    <a:pt x="3731" y="2145"/>
                    <a:pt x="3708" y="2115"/>
                    <a:pt x="3724" y="2115"/>
                  </a:cubicBezTo>
                  <a:cubicBezTo>
                    <a:pt x="3731" y="2145"/>
                    <a:pt x="3762" y="2145"/>
                    <a:pt x="3793" y="2130"/>
                  </a:cubicBezTo>
                  <a:lnTo>
                    <a:pt x="3800" y="2168"/>
                  </a:lnTo>
                  <a:lnTo>
                    <a:pt x="3823" y="2130"/>
                  </a:lnTo>
                  <a:cubicBezTo>
                    <a:pt x="3839" y="2168"/>
                    <a:pt x="3839" y="2130"/>
                    <a:pt x="3877" y="2138"/>
                  </a:cubicBezTo>
                  <a:lnTo>
                    <a:pt x="3885" y="2176"/>
                  </a:lnTo>
                  <a:lnTo>
                    <a:pt x="3900" y="2145"/>
                  </a:lnTo>
                  <a:cubicBezTo>
                    <a:pt x="3938" y="2138"/>
                    <a:pt x="3984" y="2206"/>
                    <a:pt x="3961" y="2245"/>
                  </a:cubicBezTo>
                  <a:cubicBezTo>
                    <a:pt x="4015" y="2245"/>
                    <a:pt x="3946" y="2191"/>
                    <a:pt x="3984" y="2176"/>
                  </a:cubicBezTo>
                  <a:lnTo>
                    <a:pt x="4000" y="2214"/>
                  </a:lnTo>
                  <a:cubicBezTo>
                    <a:pt x="4030" y="2206"/>
                    <a:pt x="4053" y="2229"/>
                    <a:pt x="4076" y="2191"/>
                  </a:cubicBezTo>
                  <a:cubicBezTo>
                    <a:pt x="4099" y="2206"/>
                    <a:pt x="4130" y="2206"/>
                    <a:pt x="4114" y="2245"/>
                  </a:cubicBezTo>
                  <a:lnTo>
                    <a:pt x="4153" y="2222"/>
                  </a:lnTo>
                  <a:cubicBezTo>
                    <a:pt x="4153" y="2184"/>
                    <a:pt x="4137" y="2245"/>
                    <a:pt x="4137" y="2206"/>
                  </a:cubicBezTo>
                  <a:cubicBezTo>
                    <a:pt x="4168" y="2168"/>
                    <a:pt x="4222" y="2229"/>
                    <a:pt x="4268" y="2222"/>
                  </a:cubicBezTo>
                  <a:lnTo>
                    <a:pt x="4222" y="2260"/>
                  </a:lnTo>
                  <a:cubicBezTo>
                    <a:pt x="4245" y="2306"/>
                    <a:pt x="4283" y="2229"/>
                    <a:pt x="4306" y="2252"/>
                  </a:cubicBezTo>
                  <a:cubicBezTo>
                    <a:pt x="4306" y="2298"/>
                    <a:pt x="4344" y="2283"/>
                    <a:pt x="4375" y="2268"/>
                  </a:cubicBezTo>
                  <a:cubicBezTo>
                    <a:pt x="4383" y="2306"/>
                    <a:pt x="4413" y="2306"/>
                    <a:pt x="4444" y="2321"/>
                  </a:cubicBezTo>
                  <a:cubicBezTo>
                    <a:pt x="4436" y="2344"/>
                    <a:pt x="4413" y="2306"/>
                    <a:pt x="4398" y="2329"/>
                  </a:cubicBezTo>
                  <a:lnTo>
                    <a:pt x="4367" y="2375"/>
                  </a:lnTo>
                  <a:cubicBezTo>
                    <a:pt x="4406" y="2360"/>
                    <a:pt x="4444" y="2375"/>
                    <a:pt x="4482" y="2344"/>
                  </a:cubicBezTo>
                  <a:lnTo>
                    <a:pt x="4513" y="2375"/>
                  </a:lnTo>
                  <a:cubicBezTo>
                    <a:pt x="4498" y="2413"/>
                    <a:pt x="4452" y="2344"/>
                    <a:pt x="4475" y="2406"/>
                  </a:cubicBezTo>
                  <a:lnTo>
                    <a:pt x="4421" y="2398"/>
                  </a:lnTo>
                  <a:cubicBezTo>
                    <a:pt x="4421" y="2421"/>
                    <a:pt x="4482" y="2406"/>
                    <a:pt x="4459" y="2444"/>
                  </a:cubicBezTo>
                  <a:cubicBezTo>
                    <a:pt x="4490" y="2436"/>
                    <a:pt x="4498" y="2452"/>
                    <a:pt x="4528" y="2444"/>
                  </a:cubicBezTo>
                  <a:cubicBezTo>
                    <a:pt x="4498" y="2482"/>
                    <a:pt x="4551" y="2459"/>
                    <a:pt x="4559" y="2498"/>
                  </a:cubicBezTo>
                  <a:cubicBezTo>
                    <a:pt x="4605" y="2490"/>
                    <a:pt x="4628" y="2513"/>
                    <a:pt x="4651" y="2513"/>
                  </a:cubicBezTo>
                  <a:lnTo>
                    <a:pt x="4635" y="2475"/>
                  </a:lnTo>
                  <a:cubicBezTo>
                    <a:pt x="4666" y="2444"/>
                    <a:pt x="4681" y="2482"/>
                    <a:pt x="4704" y="2490"/>
                  </a:cubicBezTo>
                  <a:lnTo>
                    <a:pt x="4666" y="2521"/>
                  </a:lnTo>
                  <a:lnTo>
                    <a:pt x="4651" y="2567"/>
                  </a:lnTo>
                  <a:cubicBezTo>
                    <a:pt x="4681" y="2521"/>
                    <a:pt x="4681" y="2567"/>
                    <a:pt x="4727" y="2559"/>
                  </a:cubicBezTo>
                  <a:cubicBezTo>
                    <a:pt x="4743" y="2528"/>
                    <a:pt x="4712" y="2551"/>
                    <a:pt x="4712" y="2521"/>
                  </a:cubicBezTo>
                  <a:cubicBezTo>
                    <a:pt x="4727" y="2528"/>
                    <a:pt x="4750" y="2521"/>
                    <a:pt x="4750" y="2551"/>
                  </a:cubicBezTo>
                  <a:lnTo>
                    <a:pt x="4727" y="2559"/>
                  </a:lnTo>
                  <a:lnTo>
                    <a:pt x="4727" y="2574"/>
                  </a:lnTo>
                  <a:cubicBezTo>
                    <a:pt x="4727" y="2605"/>
                    <a:pt x="4758" y="2551"/>
                    <a:pt x="4750" y="2590"/>
                  </a:cubicBezTo>
                  <a:lnTo>
                    <a:pt x="4789" y="2536"/>
                  </a:lnTo>
                  <a:lnTo>
                    <a:pt x="4781" y="2574"/>
                  </a:lnTo>
                  <a:lnTo>
                    <a:pt x="4804" y="2551"/>
                  </a:lnTo>
                  <a:lnTo>
                    <a:pt x="4827" y="2559"/>
                  </a:lnTo>
                  <a:cubicBezTo>
                    <a:pt x="4835" y="2597"/>
                    <a:pt x="4789" y="2590"/>
                    <a:pt x="4781" y="2628"/>
                  </a:cubicBezTo>
                  <a:lnTo>
                    <a:pt x="4819" y="2597"/>
                  </a:lnTo>
                  <a:cubicBezTo>
                    <a:pt x="4842" y="2590"/>
                    <a:pt x="4827" y="2636"/>
                    <a:pt x="4865" y="2613"/>
                  </a:cubicBezTo>
                  <a:lnTo>
                    <a:pt x="4858" y="2666"/>
                  </a:lnTo>
                  <a:cubicBezTo>
                    <a:pt x="4881" y="2651"/>
                    <a:pt x="4896" y="2681"/>
                    <a:pt x="4904" y="2704"/>
                  </a:cubicBezTo>
                  <a:cubicBezTo>
                    <a:pt x="4942" y="2674"/>
                    <a:pt x="4957" y="2712"/>
                    <a:pt x="4973" y="2720"/>
                  </a:cubicBezTo>
                  <a:lnTo>
                    <a:pt x="4942" y="2750"/>
                  </a:lnTo>
                  <a:cubicBezTo>
                    <a:pt x="4980" y="2727"/>
                    <a:pt x="4988" y="2766"/>
                    <a:pt x="5011" y="2781"/>
                  </a:cubicBezTo>
                  <a:lnTo>
                    <a:pt x="5034" y="2750"/>
                  </a:lnTo>
                  <a:lnTo>
                    <a:pt x="5018" y="2804"/>
                  </a:lnTo>
                  <a:lnTo>
                    <a:pt x="5049" y="2796"/>
                  </a:lnTo>
                  <a:cubicBezTo>
                    <a:pt x="5026" y="2873"/>
                    <a:pt x="5133" y="2835"/>
                    <a:pt x="5126" y="2896"/>
                  </a:cubicBezTo>
                  <a:cubicBezTo>
                    <a:pt x="5164" y="2873"/>
                    <a:pt x="5164" y="2881"/>
                    <a:pt x="5202" y="2896"/>
                  </a:cubicBezTo>
                  <a:lnTo>
                    <a:pt x="5202" y="2919"/>
                  </a:lnTo>
                  <a:lnTo>
                    <a:pt x="5149" y="2919"/>
                  </a:lnTo>
                  <a:cubicBezTo>
                    <a:pt x="5149" y="2950"/>
                    <a:pt x="5179" y="2950"/>
                    <a:pt x="5210" y="2950"/>
                  </a:cubicBezTo>
                  <a:lnTo>
                    <a:pt x="5179" y="2996"/>
                  </a:lnTo>
                  <a:cubicBezTo>
                    <a:pt x="5202" y="3011"/>
                    <a:pt x="5179" y="3019"/>
                    <a:pt x="5218" y="3011"/>
                  </a:cubicBezTo>
                  <a:lnTo>
                    <a:pt x="5210" y="3034"/>
                  </a:lnTo>
                  <a:cubicBezTo>
                    <a:pt x="5225" y="3011"/>
                    <a:pt x="5256" y="3034"/>
                    <a:pt x="5241" y="3072"/>
                  </a:cubicBezTo>
                  <a:cubicBezTo>
                    <a:pt x="5279" y="3057"/>
                    <a:pt x="5264" y="3072"/>
                    <a:pt x="5264" y="3095"/>
                  </a:cubicBezTo>
                  <a:lnTo>
                    <a:pt x="5287" y="3072"/>
                  </a:lnTo>
                  <a:lnTo>
                    <a:pt x="5302" y="3095"/>
                  </a:lnTo>
                  <a:lnTo>
                    <a:pt x="5264" y="3110"/>
                  </a:lnTo>
                  <a:cubicBezTo>
                    <a:pt x="5279" y="3126"/>
                    <a:pt x="5279" y="3141"/>
                    <a:pt x="5248" y="3172"/>
                  </a:cubicBezTo>
                  <a:cubicBezTo>
                    <a:pt x="5218" y="3179"/>
                    <a:pt x="5241" y="3202"/>
                    <a:pt x="5248" y="3210"/>
                  </a:cubicBezTo>
                  <a:cubicBezTo>
                    <a:pt x="5248" y="3172"/>
                    <a:pt x="5287" y="3149"/>
                    <a:pt x="5279" y="3126"/>
                  </a:cubicBezTo>
                  <a:cubicBezTo>
                    <a:pt x="5333" y="3126"/>
                    <a:pt x="5256" y="3172"/>
                    <a:pt x="5279" y="3187"/>
                  </a:cubicBezTo>
                  <a:lnTo>
                    <a:pt x="5333" y="3133"/>
                  </a:lnTo>
                  <a:lnTo>
                    <a:pt x="5302" y="3187"/>
                  </a:lnTo>
                  <a:cubicBezTo>
                    <a:pt x="5333" y="3187"/>
                    <a:pt x="5356" y="3179"/>
                    <a:pt x="5379" y="3172"/>
                  </a:cubicBezTo>
                  <a:cubicBezTo>
                    <a:pt x="5340" y="3179"/>
                    <a:pt x="5356" y="3202"/>
                    <a:pt x="5333" y="3218"/>
                  </a:cubicBezTo>
                  <a:lnTo>
                    <a:pt x="5287" y="3241"/>
                  </a:lnTo>
                  <a:lnTo>
                    <a:pt x="5333" y="3225"/>
                  </a:lnTo>
                  <a:cubicBezTo>
                    <a:pt x="5333" y="3241"/>
                    <a:pt x="5325" y="3256"/>
                    <a:pt x="5356" y="3241"/>
                  </a:cubicBezTo>
                  <a:lnTo>
                    <a:pt x="5333" y="3279"/>
                  </a:lnTo>
                  <a:cubicBezTo>
                    <a:pt x="5317" y="3287"/>
                    <a:pt x="5325" y="3248"/>
                    <a:pt x="5287" y="3264"/>
                  </a:cubicBezTo>
                  <a:cubicBezTo>
                    <a:pt x="5317" y="3279"/>
                    <a:pt x="5394" y="3340"/>
                    <a:pt x="5317" y="3356"/>
                  </a:cubicBezTo>
                  <a:lnTo>
                    <a:pt x="5325" y="3379"/>
                  </a:lnTo>
                  <a:cubicBezTo>
                    <a:pt x="5379" y="3379"/>
                    <a:pt x="5356" y="3432"/>
                    <a:pt x="5409" y="3448"/>
                  </a:cubicBezTo>
                  <a:cubicBezTo>
                    <a:pt x="5371" y="3471"/>
                    <a:pt x="5402" y="3486"/>
                    <a:pt x="5363" y="3478"/>
                  </a:cubicBezTo>
                  <a:lnTo>
                    <a:pt x="5409" y="3494"/>
                  </a:lnTo>
                  <a:cubicBezTo>
                    <a:pt x="5409" y="3524"/>
                    <a:pt x="5402" y="3562"/>
                    <a:pt x="5440" y="3593"/>
                  </a:cubicBezTo>
                  <a:cubicBezTo>
                    <a:pt x="5409" y="3601"/>
                    <a:pt x="5417" y="3631"/>
                    <a:pt x="5440" y="3631"/>
                  </a:cubicBezTo>
                  <a:cubicBezTo>
                    <a:pt x="5409" y="3647"/>
                    <a:pt x="5432" y="3662"/>
                    <a:pt x="5409" y="3670"/>
                  </a:cubicBezTo>
                  <a:cubicBezTo>
                    <a:pt x="5432" y="3662"/>
                    <a:pt x="5432" y="3662"/>
                    <a:pt x="5455" y="3647"/>
                  </a:cubicBezTo>
                  <a:lnTo>
                    <a:pt x="5432" y="3700"/>
                  </a:lnTo>
                  <a:cubicBezTo>
                    <a:pt x="5432" y="3716"/>
                    <a:pt x="5470" y="3708"/>
                    <a:pt x="5432" y="3739"/>
                  </a:cubicBezTo>
                  <a:lnTo>
                    <a:pt x="5455" y="3739"/>
                  </a:lnTo>
                  <a:lnTo>
                    <a:pt x="5478" y="3677"/>
                  </a:lnTo>
                  <a:lnTo>
                    <a:pt x="5478" y="3777"/>
                  </a:lnTo>
                  <a:lnTo>
                    <a:pt x="5455" y="3785"/>
                  </a:lnTo>
                  <a:cubicBezTo>
                    <a:pt x="5448" y="3777"/>
                    <a:pt x="5470" y="3746"/>
                    <a:pt x="5432" y="3746"/>
                  </a:cubicBezTo>
                  <a:cubicBezTo>
                    <a:pt x="5409" y="3762"/>
                    <a:pt x="5455" y="3785"/>
                    <a:pt x="5417" y="3823"/>
                  </a:cubicBezTo>
                  <a:lnTo>
                    <a:pt x="5432" y="3838"/>
                  </a:lnTo>
                  <a:lnTo>
                    <a:pt x="5455" y="3831"/>
                  </a:lnTo>
                  <a:lnTo>
                    <a:pt x="5478" y="3892"/>
                  </a:lnTo>
                  <a:lnTo>
                    <a:pt x="5440" y="3907"/>
                  </a:lnTo>
                  <a:lnTo>
                    <a:pt x="5470" y="3915"/>
                  </a:lnTo>
                  <a:lnTo>
                    <a:pt x="5440" y="3930"/>
                  </a:lnTo>
                  <a:lnTo>
                    <a:pt x="5470" y="3938"/>
                  </a:lnTo>
                  <a:cubicBezTo>
                    <a:pt x="5394" y="4007"/>
                    <a:pt x="5455" y="4091"/>
                    <a:pt x="5417" y="4145"/>
                  </a:cubicBezTo>
                  <a:lnTo>
                    <a:pt x="5379" y="4137"/>
                  </a:lnTo>
                  <a:cubicBezTo>
                    <a:pt x="5371" y="4160"/>
                    <a:pt x="5417" y="4198"/>
                    <a:pt x="5363" y="4237"/>
                  </a:cubicBezTo>
                  <a:lnTo>
                    <a:pt x="5394" y="4237"/>
                  </a:lnTo>
                  <a:lnTo>
                    <a:pt x="5409" y="4244"/>
                  </a:lnTo>
                  <a:lnTo>
                    <a:pt x="5379" y="4237"/>
                  </a:lnTo>
                  <a:lnTo>
                    <a:pt x="5371" y="4275"/>
                  </a:lnTo>
                  <a:lnTo>
                    <a:pt x="5402" y="4260"/>
                  </a:lnTo>
                  <a:lnTo>
                    <a:pt x="5409" y="4290"/>
                  </a:lnTo>
                  <a:lnTo>
                    <a:pt x="5379" y="4290"/>
                  </a:lnTo>
                  <a:lnTo>
                    <a:pt x="5402" y="4313"/>
                  </a:lnTo>
                  <a:lnTo>
                    <a:pt x="5363" y="4321"/>
                  </a:lnTo>
                  <a:cubicBezTo>
                    <a:pt x="5363" y="4367"/>
                    <a:pt x="5363" y="4413"/>
                    <a:pt x="5340" y="4451"/>
                  </a:cubicBezTo>
                  <a:lnTo>
                    <a:pt x="5363" y="4443"/>
                  </a:lnTo>
                  <a:lnTo>
                    <a:pt x="5363" y="4482"/>
                  </a:lnTo>
                  <a:lnTo>
                    <a:pt x="5333" y="4474"/>
                  </a:lnTo>
                  <a:lnTo>
                    <a:pt x="5333" y="4566"/>
                  </a:lnTo>
                  <a:lnTo>
                    <a:pt x="5317" y="4597"/>
                  </a:lnTo>
                  <a:cubicBezTo>
                    <a:pt x="5340" y="4581"/>
                    <a:pt x="5333" y="4597"/>
                    <a:pt x="5340" y="4620"/>
                  </a:cubicBezTo>
                  <a:cubicBezTo>
                    <a:pt x="5340" y="4566"/>
                    <a:pt x="5379" y="4558"/>
                    <a:pt x="5379" y="4512"/>
                  </a:cubicBezTo>
                  <a:lnTo>
                    <a:pt x="5363" y="4520"/>
                  </a:lnTo>
                  <a:lnTo>
                    <a:pt x="5363" y="4489"/>
                  </a:lnTo>
                  <a:cubicBezTo>
                    <a:pt x="5394" y="4482"/>
                    <a:pt x="5394" y="4482"/>
                    <a:pt x="5417" y="4466"/>
                  </a:cubicBezTo>
                  <a:cubicBezTo>
                    <a:pt x="5379" y="4512"/>
                    <a:pt x="5409" y="4597"/>
                    <a:pt x="5363" y="4627"/>
                  </a:cubicBezTo>
                  <a:lnTo>
                    <a:pt x="5379" y="4635"/>
                  </a:lnTo>
                  <a:lnTo>
                    <a:pt x="5356" y="4643"/>
                  </a:lnTo>
                  <a:cubicBezTo>
                    <a:pt x="5394" y="4681"/>
                    <a:pt x="5356" y="4704"/>
                    <a:pt x="5333" y="4735"/>
                  </a:cubicBezTo>
                  <a:cubicBezTo>
                    <a:pt x="5363" y="4750"/>
                    <a:pt x="5356" y="4773"/>
                    <a:pt x="5340" y="4788"/>
                  </a:cubicBezTo>
                  <a:cubicBezTo>
                    <a:pt x="5325" y="4773"/>
                    <a:pt x="5302" y="4750"/>
                    <a:pt x="5279" y="4758"/>
                  </a:cubicBezTo>
                  <a:lnTo>
                    <a:pt x="5264" y="4712"/>
                  </a:lnTo>
                  <a:lnTo>
                    <a:pt x="5241" y="4735"/>
                  </a:lnTo>
                  <a:lnTo>
                    <a:pt x="5264" y="4773"/>
                  </a:lnTo>
                  <a:lnTo>
                    <a:pt x="5256" y="4819"/>
                  </a:lnTo>
                  <a:cubicBezTo>
                    <a:pt x="5210" y="4819"/>
                    <a:pt x="5218" y="4865"/>
                    <a:pt x="5218" y="4903"/>
                  </a:cubicBezTo>
                  <a:cubicBezTo>
                    <a:pt x="5179" y="4895"/>
                    <a:pt x="5179" y="4903"/>
                    <a:pt x="5202" y="4941"/>
                  </a:cubicBezTo>
                  <a:lnTo>
                    <a:pt x="5172" y="4926"/>
                  </a:lnTo>
                  <a:cubicBezTo>
                    <a:pt x="5141" y="4941"/>
                    <a:pt x="5172" y="4987"/>
                    <a:pt x="5141" y="5010"/>
                  </a:cubicBezTo>
                  <a:lnTo>
                    <a:pt x="5172" y="5026"/>
                  </a:lnTo>
                  <a:lnTo>
                    <a:pt x="5164" y="5056"/>
                  </a:lnTo>
                  <a:lnTo>
                    <a:pt x="5133" y="5049"/>
                  </a:lnTo>
                  <a:lnTo>
                    <a:pt x="5141" y="5079"/>
                  </a:lnTo>
                  <a:lnTo>
                    <a:pt x="5103" y="5064"/>
                  </a:lnTo>
                  <a:cubicBezTo>
                    <a:pt x="5110" y="5095"/>
                    <a:pt x="5095" y="5118"/>
                    <a:pt x="5095" y="5118"/>
                  </a:cubicBezTo>
                  <a:lnTo>
                    <a:pt x="5057" y="5118"/>
                  </a:lnTo>
                  <a:lnTo>
                    <a:pt x="5049" y="5171"/>
                  </a:lnTo>
                  <a:cubicBezTo>
                    <a:pt x="5034" y="5202"/>
                    <a:pt x="5072" y="5240"/>
                    <a:pt x="5018" y="5248"/>
                  </a:cubicBezTo>
                  <a:cubicBezTo>
                    <a:pt x="5049" y="5271"/>
                    <a:pt x="5011" y="5294"/>
                    <a:pt x="5011" y="5317"/>
                  </a:cubicBezTo>
                  <a:lnTo>
                    <a:pt x="4980" y="5309"/>
                  </a:lnTo>
                  <a:cubicBezTo>
                    <a:pt x="5011" y="5332"/>
                    <a:pt x="4957" y="5332"/>
                    <a:pt x="4980" y="5386"/>
                  </a:cubicBezTo>
                  <a:lnTo>
                    <a:pt x="5011" y="5363"/>
                  </a:lnTo>
                  <a:lnTo>
                    <a:pt x="5018" y="5401"/>
                  </a:lnTo>
                  <a:lnTo>
                    <a:pt x="5049" y="5386"/>
                  </a:lnTo>
                  <a:lnTo>
                    <a:pt x="5064" y="5409"/>
                  </a:lnTo>
                  <a:cubicBezTo>
                    <a:pt x="5064" y="5424"/>
                    <a:pt x="5018" y="5409"/>
                    <a:pt x="5034" y="5447"/>
                  </a:cubicBezTo>
                  <a:lnTo>
                    <a:pt x="4988" y="5439"/>
                  </a:lnTo>
                  <a:cubicBezTo>
                    <a:pt x="4957" y="5439"/>
                    <a:pt x="4980" y="5478"/>
                    <a:pt x="4942" y="5478"/>
                  </a:cubicBezTo>
                  <a:lnTo>
                    <a:pt x="4957" y="5516"/>
                  </a:lnTo>
                  <a:cubicBezTo>
                    <a:pt x="4934" y="5485"/>
                    <a:pt x="4919" y="5439"/>
                    <a:pt x="4919" y="5393"/>
                  </a:cubicBezTo>
                  <a:lnTo>
                    <a:pt x="4873" y="5424"/>
                  </a:lnTo>
                  <a:lnTo>
                    <a:pt x="4873" y="5447"/>
                  </a:lnTo>
                  <a:lnTo>
                    <a:pt x="4896" y="5470"/>
                  </a:lnTo>
                  <a:lnTo>
                    <a:pt x="4842" y="5478"/>
                  </a:lnTo>
                  <a:cubicBezTo>
                    <a:pt x="4896" y="5508"/>
                    <a:pt x="4842" y="5577"/>
                    <a:pt x="4796" y="5554"/>
                  </a:cubicBezTo>
                  <a:cubicBezTo>
                    <a:pt x="4827" y="5577"/>
                    <a:pt x="4789" y="5577"/>
                    <a:pt x="4796" y="5600"/>
                  </a:cubicBezTo>
                  <a:cubicBezTo>
                    <a:pt x="4827" y="5600"/>
                    <a:pt x="4804" y="5577"/>
                    <a:pt x="4835" y="5577"/>
                  </a:cubicBezTo>
                  <a:lnTo>
                    <a:pt x="4796" y="5623"/>
                  </a:lnTo>
                  <a:lnTo>
                    <a:pt x="4819" y="5662"/>
                  </a:lnTo>
                  <a:lnTo>
                    <a:pt x="4796" y="5639"/>
                  </a:lnTo>
                  <a:lnTo>
                    <a:pt x="4827" y="5669"/>
                  </a:lnTo>
                  <a:lnTo>
                    <a:pt x="4835" y="5631"/>
                  </a:lnTo>
                  <a:lnTo>
                    <a:pt x="4873" y="5639"/>
                  </a:lnTo>
                  <a:cubicBezTo>
                    <a:pt x="4873" y="5669"/>
                    <a:pt x="4835" y="5669"/>
                    <a:pt x="4835" y="5700"/>
                  </a:cubicBezTo>
                  <a:lnTo>
                    <a:pt x="4781" y="5654"/>
                  </a:lnTo>
                  <a:cubicBezTo>
                    <a:pt x="4804" y="5669"/>
                    <a:pt x="4789" y="5669"/>
                    <a:pt x="4789" y="5692"/>
                  </a:cubicBezTo>
                  <a:cubicBezTo>
                    <a:pt x="4758" y="5669"/>
                    <a:pt x="4789" y="5669"/>
                    <a:pt x="4750" y="5677"/>
                  </a:cubicBezTo>
                  <a:lnTo>
                    <a:pt x="4766" y="5731"/>
                  </a:lnTo>
                  <a:cubicBezTo>
                    <a:pt x="4727" y="5708"/>
                    <a:pt x="4758" y="5769"/>
                    <a:pt x="4712" y="5754"/>
                  </a:cubicBezTo>
                  <a:cubicBezTo>
                    <a:pt x="4743" y="5708"/>
                    <a:pt x="4743" y="5654"/>
                    <a:pt x="4796" y="5616"/>
                  </a:cubicBezTo>
                  <a:cubicBezTo>
                    <a:pt x="4750" y="5600"/>
                    <a:pt x="4804" y="5562"/>
                    <a:pt x="4766" y="5547"/>
                  </a:cubicBezTo>
                  <a:lnTo>
                    <a:pt x="4743" y="5554"/>
                  </a:lnTo>
                  <a:cubicBezTo>
                    <a:pt x="4766" y="5585"/>
                    <a:pt x="4720" y="5600"/>
                    <a:pt x="4704" y="5593"/>
                  </a:cubicBezTo>
                  <a:cubicBezTo>
                    <a:pt x="4743" y="5600"/>
                    <a:pt x="4712" y="5631"/>
                    <a:pt x="4750" y="5639"/>
                  </a:cubicBezTo>
                  <a:lnTo>
                    <a:pt x="4727" y="5669"/>
                  </a:lnTo>
                  <a:cubicBezTo>
                    <a:pt x="4712" y="5669"/>
                    <a:pt x="4758" y="5639"/>
                    <a:pt x="4712" y="5654"/>
                  </a:cubicBezTo>
                  <a:lnTo>
                    <a:pt x="4720" y="5623"/>
                  </a:lnTo>
                  <a:lnTo>
                    <a:pt x="4689" y="5616"/>
                  </a:lnTo>
                  <a:cubicBezTo>
                    <a:pt x="4712" y="5662"/>
                    <a:pt x="4674" y="5639"/>
                    <a:pt x="4651" y="5631"/>
                  </a:cubicBezTo>
                  <a:cubicBezTo>
                    <a:pt x="4689" y="5662"/>
                    <a:pt x="4628" y="5692"/>
                    <a:pt x="4628" y="5715"/>
                  </a:cubicBezTo>
                  <a:lnTo>
                    <a:pt x="4651" y="5731"/>
                  </a:lnTo>
                  <a:cubicBezTo>
                    <a:pt x="4666" y="5776"/>
                    <a:pt x="4605" y="5792"/>
                    <a:pt x="4612" y="5822"/>
                  </a:cubicBezTo>
                  <a:lnTo>
                    <a:pt x="4574" y="5792"/>
                  </a:lnTo>
                  <a:lnTo>
                    <a:pt x="4628" y="5738"/>
                  </a:lnTo>
                  <a:lnTo>
                    <a:pt x="4589" y="5708"/>
                  </a:lnTo>
                  <a:lnTo>
                    <a:pt x="4574" y="5715"/>
                  </a:lnTo>
                  <a:lnTo>
                    <a:pt x="4597" y="5738"/>
                  </a:lnTo>
                  <a:cubicBezTo>
                    <a:pt x="4551" y="5738"/>
                    <a:pt x="4528" y="5807"/>
                    <a:pt x="4551" y="5845"/>
                  </a:cubicBezTo>
                  <a:cubicBezTo>
                    <a:pt x="4513" y="5792"/>
                    <a:pt x="4498" y="5845"/>
                    <a:pt x="4459" y="5822"/>
                  </a:cubicBezTo>
                  <a:lnTo>
                    <a:pt x="4452" y="5845"/>
                  </a:lnTo>
                  <a:cubicBezTo>
                    <a:pt x="4475" y="5868"/>
                    <a:pt x="4475" y="5830"/>
                    <a:pt x="4490" y="5845"/>
                  </a:cubicBezTo>
                  <a:cubicBezTo>
                    <a:pt x="4521" y="5853"/>
                    <a:pt x="4513" y="5884"/>
                    <a:pt x="4521" y="5930"/>
                  </a:cubicBezTo>
                  <a:cubicBezTo>
                    <a:pt x="4482" y="5922"/>
                    <a:pt x="4513" y="5891"/>
                    <a:pt x="4490" y="5868"/>
                  </a:cubicBezTo>
                  <a:cubicBezTo>
                    <a:pt x="4459" y="5868"/>
                    <a:pt x="4482" y="5891"/>
                    <a:pt x="4475" y="5907"/>
                  </a:cubicBezTo>
                  <a:lnTo>
                    <a:pt x="4498" y="5937"/>
                  </a:lnTo>
                  <a:lnTo>
                    <a:pt x="4482" y="5968"/>
                  </a:lnTo>
                  <a:cubicBezTo>
                    <a:pt x="4513" y="5968"/>
                    <a:pt x="4490" y="5922"/>
                    <a:pt x="4536" y="5937"/>
                  </a:cubicBezTo>
                  <a:cubicBezTo>
                    <a:pt x="4536" y="5899"/>
                    <a:pt x="4536" y="5868"/>
                    <a:pt x="4559" y="5861"/>
                  </a:cubicBezTo>
                  <a:lnTo>
                    <a:pt x="4551" y="5891"/>
                  </a:lnTo>
                  <a:lnTo>
                    <a:pt x="4559" y="5884"/>
                  </a:lnTo>
                  <a:cubicBezTo>
                    <a:pt x="4643" y="5960"/>
                    <a:pt x="4482" y="5983"/>
                    <a:pt x="4452" y="6060"/>
                  </a:cubicBezTo>
                  <a:lnTo>
                    <a:pt x="4475" y="6075"/>
                  </a:lnTo>
                  <a:lnTo>
                    <a:pt x="4498" y="6052"/>
                  </a:lnTo>
                  <a:cubicBezTo>
                    <a:pt x="4513" y="6060"/>
                    <a:pt x="4498" y="6098"/>
                    <a:pt x="4475" y="6091"/>
                  </a:cubicBezTo>
                  <a:cubicBezTo>
                    <a:pt x="4498" y="6098"/>
                    <a:pt x="4490" y="6160"/>
                    <a:pt x="4459" y="6152"/>
                  </a:cubicBezTo>
                  <a:lnTo>
                    <a:pt x="4482" y="6114"/>
                  </a:lnTo>
                  <a:cubicBezTo>
                    <a:pt x="4452" y="6091"/>
                    <a:pt x="4459" y="6083"/>
                    <a:pt x="4444" y="6052"/>
                  </a:cubicBezTo>
                  <a:lnTo>
                    <a:pt x="4398" y="6052"/>
                  </a:lnTo>
                  <a:cubicBezTo>
                    <a:pt x="4413" y="6022"/>
                    <a:pt x="4444" y="6022"/>
                    <a:pt x="4444" y="5968"/>
                  </a:cubicBezTo>
                  <a:cubicBezTo>
                    <a:pt x="4406" y="5960"/>
                    <a:pt x="4421" y="5945"/>
                    <a:pt x="4383" y="5945"/>
                  </a:cubicBezTo>
                  <a:cubicBezTo>
                    <a:pt x="4406" y="5960"/>
                    <a:pt x="4421" y="5968"/>
                    <a:pt x="4421" y="5999"/>
                  </a:cubicBezTo>
                  <a:cubicBezTo>
                    <a:pt x="4406" y="6014"/>
                    <a:pt x="4367" y="6022"/>
                    <a:pt x="4360" y="6052"/>
                  </a:cubicBezTo>
                  <a:lnTo>
                    <a:pt x="4383" y="6075"/>
                  </a:lnTo>
                  <a:lnTo>
                    <a:pt x="4421" y="6052"/>
                  </a:lnTo>
                  <a:lnTo>
                    <a:pt x="4421" y="6098"/>
                  </a:lnTo>
                  <a:lnTo>
                    <a:pt x="4406" y="6083"/>
                  </a:lnTo>
                  <a:cubicBezTo>
                    <a:pt x="4375" y="6091"/>
                    <a:pt x="4421" y="6114"/>
                    <a:pt x="4398" y="6121"/>
                  </a:cubicBezTo>
                  <a:lnTo>
                    <a:pt x="4367" y="6075"/>
                  </a:lnTo>
                  <a:cubicBezTo>
                    <a:pt x="4375" y="6129"/>
                    <a:pt x="4291" y="6129"/>
                    <a:pt x="4298" y="6190"/>
                  </a:cubicBezTo>
                  <a:lnTo>
                    <a:pt x="4260" y="6160"/>
                  </a:lnTo>
                  <a:cubicBezTo>
                    <a:pt x="4252" y="6175"/>
                    <a:pt x="4229" y="6175"/>
                    <a:pt x="4245" y="6213"/>
                  </a:cubicBezTo>
                  <a:lnTo>
                    <a:pt x="4283" y="6236"/>
                  </a:lnTo>
                  <a:cubicBezTo>
                    <a:pt x="4268" y="6267"/>
                    <a:pt x="4252" y="6267"/>
                    <a:pt x="4245" y="6290"/>
                  </a:cubicBezTo>
                  <a:cubicBezTo>
                    <a:pt x="4222" y="6282"/>
                    <a:pt x="4214" y="6228"/>
                    <a:pt x="4252" y="6244"/>
                  </a:cubicBezTo>
                  <a:lnTo>
                    <a:pt x="4214" y="6206"/>
                  </a:lnTo>
                  <a:cubicBezTo>
                    <a:pt x="4222" y="6251"/>
                    <a:pt x="4191" y="6251"/>
                    <a:pt x="4183" y="6290"/>
                  </a:cubicBezTo>
                  <a:lnTo>
                    <a:pt x="4214" y="6282"/>
                  </a:lnTo>
                  <a:cubicBezTo>
                    <a:pt x="4229" y="6313"/>
                    <a:pt x="4191" y="6305"/>
                    <a:pt x="4191" y="6328"/>
                  </a:cubicBezTo>
                  <a:lnTo>
                    <a:pt x="4168" y="6313"/>
                  </a:lnTo>
                  <a:cubicBezTo>
                    <a:pt x="4191" y="6366"/>
                    <a:pt x="4114" y="6343"/>
                    <a:pt x="4114" y="6382"/>
                  </a:cubicBezTo>
                  <a:cubicBezTo>
                    <a:pt x="4076" y="6351"/>
                    <a:pt x="4130" y="6328"/>
                    <a:pt x="4114" y="6313"/>
                  </a:cubicBezTo>
                  <a:lnTo>
                    <a:pt x="4107" y="6320"/>
                  </a:lnTo>
                  <a:lnTo>
                    <a:pt x="4076" y="6290"/>
                  </a:lnTo>
                  <a:lnTo>
                    <a:pt x="4069" y="6328"/>
                  </a:lnTo>
                  <a:cubicBezTo>
                    <a:pt x="4069" y="6359"/>
                    <a:pt x="4038" y="6343"/>
                    <a:pt x="4030" y="6351"/>
                  </a:cubicBezTo>
                  <a:lnTo>
                    <a:pt x="4030" y="6320"/>
                  </a:lnTo>
                  <a:cubicBezTo>
                    <a:pt x="4000" y="6290"/>
                    <a:pt x="4000" y="6382"/>
                    <a:pt x="3977" y="6328"/>
                  </a:cubicBezTo>
                  <a:lnTo>
                    <a:pt x="3977" y="6366"/>
                  </a:lnTo>
                  <a:lnTo>
                    <a:pt x="4000" y="6389"/>
                  </a:lnTo>
                  <a:lnTo>
                    <a:pt x="3977" y="6382"/>
                  </a:lnTo>
                  <a:cubicBezTo>
                    <a:pt x="3977" y="6428"/>
                    <a:pt x="3938" y="6405"/>
                    <a:pt x="3885" y="6397"/>
                  </a:cubicBezTo>
                  <a:cubicBezTo>
                    <a:pt x="3885" y="6435"/>
                    <a:pt x="3823" y="6405"/>
                    <a:pt x="3800" y="6443"/>
                  </a:cubicBezTo>
                  <a:lnTo>
                    <a:pt x="3831" y="6458"/>
                  </a:lnTo>
                  <a:cubicBezTo>
                    <a:pt x="3839" y="6481"/>
                    <a:pt x="3800" y="6497"/>
                    <a:pt x="3793" y="6497"/>
                  </a:cubicBezTo>
                  <a:lnTo>
                    <a:pt x="3793" y="6466"/>
                  </a:lnTo>
                  <a:lnTo>
                    <a:pt x="3762" y="6435"/>
                  </a:lnTo>
                  <a:lnTo>
                    <a:pt x="3762" y="6512"/>
                  </a:lnTo>
                  <a:lnTo>
                    <a:pt x="3724" y="6474"/>
                  </a:lnTo>
                  <a:cubicBezTo>
                    <a:pt x="3716" y="6474"/>
                    <a:pt x="3708" y="6512"/>
                    <a:pt x="3693" y="6474"/>
                  </a:cubicBezTo>
                  <a:cubicBezTo>
                    <a:pt x="3685" y="6512"/>
                    <a:pt x="3670" y="6504"/>
                    <a:pt x="3647" y="6504"/>
                  </a:cubicBezTo>
                  <a:lnTo>
                    <a:pt x="3632" y="6458"/>
                  </a:lnTo>
                  <a:lnTo>
                    <a:pt x="3640" y="6512"/>
                  </a:lnTo>
                  <a:lnTo>
                    <a:pt x="3609" y="6466"/>
                  </a:lnTo>
                  <a:lnTo>
                    <a:pt x="3594" y="6466"/>
                  </a:lnTo>
                  <a:lnTo>
                    <a:pt x="3571" y="6420"/>
                  </a:lnTo>
                  <a:lnTo>
                    <a:pt x="3571" y="6435"/>
                  </a:lnTo>
                  <a:lnTo>
                    <a:pt x="3578" y="6282"/>
                  </a:lnTo>
                  <a:lnTo>
                    <a:pt x="3563" y="6282"/>
                  </a:lnTo>
                  <a:lnTo>
                    <a:pt x="3571" y="6474"/>
                  </a:lnTo>
                  <a:lnTo>
                    <a:pt x="3571" y="6512"/>
                  </a:lnTo>
                  <a:cubicBezTo>
                    <a:pt x="3563" y="6512"/>
                    <a:pt x="3563" y="6497"/>
                    <a:pt x="3563" y="6520"/>
                  </a:cubicBezTo>
                  <a:cubicBezTo>
                    <a:pt x="3548" y="6497"/>
                    <a:pt x="3563" y="6504"/>
                    <a:pt x="3563" y="6481"/>
                  </a:cubicBezTo>
                  <a:lnTo>
                    <a:pt x="3548" y="6512"/>
                  </a:lnTo>
                  <a:lnTo>
                    <a:pt x="3525" y="6512"/>
                  </a:lnTo>
                  <a:lnTo>
                    <a:pt x="3525" y="6458"/>
                  </a:lnTo>
                  <a:lnTo>
                    <a:pt x="3494" y="6420"/>
                  </a:lnTo>
                  <a:cubicBezTo>
                    <a:pt x="3486" y="6382"/>
                    <a:pt x="3486" y="6359"/>
                    <a:pt x="3463" y="6351"/>
                  </a:cubicBezTo>
                  <a:lnTo>
                    <a:pt x="3471" y="6389"/>
                  </a:lnTo>
                  <a:lnTo>
                    <a:pt x="3456" y="6389"/>
                  </a:lnTo>
                  <a:lnTo>
                    <a:pt x="3448" y="6428"/>
                  </a:lnTo>
                  <a:cubicBezTo>
                    <a:pt x="3456" y="6428"/>
                    <a:pt x="3463" y="6466"/>
                    <a:pt x="3471" y="6428"/>
                  </a:cubicBezTo>
                  <a:lnTo>
                    <a:pt x="3471" y="6466"/>
                  </a:lnTo>
                  <a:cubicBezTo>
                    <a:pt x="3463" y="6466"/>
                    <a:pt x="3471" y="6428"/>
                    <a:pt x="3456" y="6466"/>
                  </a:cubicBezTo>
                  <a:lnTo>
                    <a:pt x="3456" y="6428"/>
                  </a:lnTo>
                  <a:cubicBezTo>
                    <a:pt x="3456" y="6466"/>
                    <a:pt x="3448" y="6458"/>
                    <a:pt x="3433" y="6435"/>
                  </a:cubicBezTo>
                  <a:lnTo>
                    <a:pt x="3448" y="6466"/>
                  </a:lnTo>
                  <a:lnTo>
                    <a:pt x="3433" y="6481"/>
                  </a:lnTo>
                  <a:lnTo>
                    <a:pt x="3425" y="6435"/>
                  </a:lnTo>
                  <a:cubicBezTo>
                    <a:pt x="3425" y="6435"/>
                    <a:pt x="3402" y="6466"/>
                    <a:pt x="3410" y="6428"/>
                  </a:cubicBezTo>
                  <a:lnTo>
                    <a:pt x="3379" y="6458"/>
                  </a:lnTo>
                  <a:lnTo>
                    <a:pt x="3387" y="6428"/>
                  </a:lnTo>
                  <a:cubicBezTo>
                    <a:pt x="3379" y="6420"/>
                    <a:pt x="3356" y="6382"/>
                    <a:pt x="3348" y="6420"/>
                  </a:cubicBezTo>
                  <a:lnTo>
                    <a:pt x="3348" y="6389"/>
                  </a:lnTo>
                  <a:cubicBezTo>
                    <a:pt x="3333" y="6389"/>
                    <a:pt x="3295" y="6420"/>
                    <a:pt x="3264" y="6474"/>
                  </a:cubicBezTo>
                  <a:lnTo>
                    <a:pt x="3241" y="6474"/>
                  </a:lnTo>
                  <a:lnTo>
                    <a:pt x="3256" y="6420"/>
                  </a:lnTo>
                  <a:lnTo>
                    <a:pt x="3272" y="6428"/>
                  </a:lnTo>
                  <a:lnTo>
                    <a:pt x="3295" y="6366"/>
                  </a:lnTo>
                  <a:lnTo>
                    <a:pt x="3295" y="6389"/>
                  </a:lnTo>
                  <a:lnTo>
                    <a:pt x="3264" y="6389"/>
                  </a:lnTo>
                  <a:lnTo>
                    <a:pt x="3279" y="6366"/>
                  </a:lnTo>
                  <a:cubicBezTo>
                    <a:pt x="3279" y="6343"/>
                    <a:pt x="3264" y="6382"/>
                    <a:pt x="3264" y="6351"/>
                  </a:cubicBezTo>
                  <a:cubicBezTo>
                    <a:pt x="3241" y="6405"/>
                    <a:pt x="3226" y="6351"/>
                    <a:pt x="3218" y="6313"/>
                  </a:cubicBezTo>
                  <a:lnTo>
                    <a:pt x="3195" y="6382"/>
                  </a:lnTo>
                  <a:cubicBezTo>
                    <a:pt x="3203" y="6351"/>
                    <a:pt x="3203" y="6359"/>
                    <a:pt x="3218" y="6382"/>
                  </a:cubicBezTo>
                  <a:lnTo>
                    <a:pt x="3203" y="6382"/>
                  </a:lnTo>
                  <a:cubicBezTo>
                    <a:pt x="3195" y="6405"/>
                    <a:pt x="3233" y="6397"/>
                    <a:pt x="3241" y="6420"/>
                  </a:cubicBezTo>
                  <a:cubicBezTo>
                    <a:pt x="3188" y="6435"/>
                    <a:pt x="3126" y="6366"/>
                    <a:pt x="3073" y="6359"/>
                  </a:cubicBezTo>
                  <a:lnTo>
                    <a:pt x="3088" y="6343"/>
                  </a:lnTo>
                  <a:lnTo>
                    <a:pt x="3065" y="6343"/>
                  </a:lnTo>
                  <a:cubicBezTo>
                    <a:pt x="3080" y="6305"/>
                    <a:pt x="3057" y="6328"/>
                    <a:pt x="3057" y="6305"/>
                  </a:cubicBezTo>
                  <a:lnTo>
                    <a:pt x="3073" y="6267"/>
                  </a:lnTo>
                  <a:cubicBezTo>
                    <a:pt x="3042" y="6290"/>
                    <a:pt x="3057" y="6274"/>
                    <a:pt x="3034" y="6244"/>
                  </a:cubicBezTo>
                  <a:cubicBezTo>
                    <a:pt x="3019" y="6267"/>
                    <a:pt x="2988" y="6274"/>
                    <a:pt x="2996" y="6236"/>
                  </a:cubicBezTo>
                  <a:lnTo>
                    <a:pt x="2950" y="6244"/>
                  </a:lnTo>
                  <a:cubicBezTo>
                    <a:pt x="2973" y="6160"/>
                    <a:pt x="2889" y="6167"/>
                    <a:pt x="2873" y="6091"/>
                  </a:cubicBezTo>
                  <a:cubicBezTo>
                    <a:pt x="2850" y="6114"/>
                    <a:pt x="2835" y="6121"/>
                    <a:pt x="2850" y="6083"/>
                  </a:cubicBezTo>
                  <a:lnTo>
                    <a:pt x="2812" y="6098"/>
                  </a:lnTo>
                  <a:lnTo>
                    <a:pt x="2804" y="6091"/>
                  </a:lnTo>
                  <a:lnTo>
                    <a:pt x="2850" y="6060"/>
                  </a:lnTo>
                  <a:cubicBezTo>
                    <a:pt x="2850" y="6037"/>
                    <a:pt x="2812" y="6091"/>
                    <a:pt x="2827" y="6052"/>
                  </a:cubicBezTo>
                  <a:cubicBezTo>
                    <a:pt x="2781" y="6083"/>
                    <a:pt x="2797" y="6060"/>
                    <a:pt x="2781" y="6052"/>
                  </a:cubicBezTo>
                  <a:lnTo>
                    <a:pt x="2827" y="6037"/>
                  </a:lnTo>
                  <a:cubicBezTo>
                    <a:pt x="2774" y="6037"/>
                    <a:pt x="2766" y="5976"/>
                    <a:pt x="2697" y="5999"/>
                  </a:cubicBezTo>
                  <a:lnTo>
                    <a:pt x="2690" y="5968"/>
                  </a:lnTo>
                  <a:lnTo>
                    <a:pt x="2728" y="5930"/>
                  </a:lnTo>
                  <a:lnTo>
                    <a:pt x="2690" y="5960"/>
                  </a:lnTo>
                  <a:lnTo>
                    <a:pt x="2651" y="5945"/>
                  </a:lnTo>
                  <a:cubicBezTo>
                    <a:pt x="2674" y="5922"/>
                    <a:pt x="2720" y="5922"/>
                    <a:pt x="2728" y="5930"/>
                  </a:cubicBezTo>
                  <a:lnTo>
                    <a:pt x="2736" y="5922"/>
                  </a:lnTo>
                  <a:cubicBezTo>
                    <a:pt x="2743" y="5884"/>
                    <a:pt x="2766" y="5822"/>
                    <a:pt x="2690" y="5830"/>
                  </a:cubicBezTo>
                  <a:lnTo>
                    <a:pt x="2728" y="5807"/>
                  </a:lnTo>
                  <a:cubicBezTo>
                    <a:pt x="2690" y="5815"/>
                    <a:pt x="2705" y="5769"/>
                    <a:pt x="2690" y="5746"/>
                  </a:cubicBezTo>
                  <a:lnTo>
                    <a:pt x="2659" y="5754"/>
                  </a:lnTo>
                  <a:lnTo>
                    <a:pt x="2682" y="5669"/>
                  </a:lnTo>
                  <a:lnTo>
                    <a:pt x="2651" y="5669"/>
                  </a:lnTo>
                  <a:lnTo>
                    <a:pt x="2674" y="5731"/>
                  </a:lnTo>
                  <a:cubicBezTo>
                    <a:pt x="2682" y="5700"/>
                    <a:pt x="2659" y="5700"/>
                    <a:pt x="2636" y="5715"/>
                  </a:cubicBezTo>
                  <a:lnTo>
                    <a:pt x="2636" y="5708"/>
                  </a:lnTo>
                  <a:lnTo>
                    <a:pt x="2659" y="5700"/>
                  </a:lnTo>
                  <a:cubicBezTo>
                    <a:pt x="2644" y="5669"/>
                    <a:pt x="2659" y="5593"/>
                    <a:pt x="2613" y="5593"/>
                  </a:cubicBezTo>
                  <a:cubicBezTo>
                    <a:pt x="2621" y="5547"/>
                    <a:pt x="2590" y="5577"/>
                    <a:pt x="2605" y="5547"/>
                  </a:cubicBezTo>
                  <a:cubicBezTo>
                    <a:pt x="2559" y="5547"/>
                    <a:pt x="2559" y="5539"/>
                    <a:pt x="2513" y="5516"/>
                  </a:cubicBezTo>
                  <a:lnTo>
                    <a:pt x="2506" y="5547"/>
                  </a:lnTo>
                  <a:lnTo>
                    <a:pt x="2490" y="5516"/>
                  </a:lnTo>
                  <a:lnTo>
                    <a:pt x="2352" y="5516"/>
                  </a:lnTo>
                  <a:lnTo>
                    <a:pt x="2352" y="5432"/>
                  </a:lnTo>
                  <a:lnTo>
                    <a:pt x="2536" y="5432"/>
                  </a:lnTo>
                  <a:lnTo>
                    <a:pt x="2513" y="5401"/>
                  </a:lnTo>
                  <a:cubicBezTo>
                    <a:pt x="2452" y="5409"/>
                    <a:pt x="2506" y="5309"/>
                    <a:pt x="2460" y="5286"/>
                  </a:cubicBezTo>
                  <a:cubicBezTo>
                    <a:pt x="2467" y="5332"/>
                    <a:pt x="2467" y="5386"/>
                    <a:pt x="2483" y="5432"/>
                  </a:cubicBezTo>
                  <a:lnTo>
                    <a:pt x="2460" y="5386"/>
                  </a:lnTo>
                  <a:cubicBezTo>
                    <a:pt x="2429" y="5386"/>
                    <a:pt x="2460" y="5401"/>
                    <a:pt x="2452" y="5409"/>
                  </a:cubicBezTo>
                  <a:lnTo>
                    <a:pt x="2414" y="5401"/>
                  </a:lnTo>
                  <a:lnTo>
                    <a:pt x="2444" y="5386"/>
                  </a:lnTo>
                  <a:cubicBezTo>
                    <a:pt x="2414" y="5355"/>
                    <a:pt x="2368" y="5370"/>
                    <a:pt x="2375" y="5324"/>
                  </a:cubicBezTo>
                  <a:lnTo>
                    <a:pt x="2421" y="5347"/>
                  </a:lnTo>
                  <a:lnTo>
                    <a:pt x="2460" y="5324"/>
                  </a:lnTo>
                  <a:cubicBezTo>
                    <a:pt x="2452" y="5324"/>
                    <a:pt x="2375" y="5324"/>
                    <a:pt x="2391" y="5286"/>
                  </a:cubicBezTo>
                  <a:lnTo>
                    <a:pt x="2429" y="5286"/>
                  </a:lnTo>
                  <a:cubicBezTo>
                    <a:pt x="2452" y="5271"/>
                    <a:pt x="2375" y="5271"/>
                    <a:pt x="2383" y="5240"/>
                  </a:cubicBezTo>
                  <a:lnTo>
                    <a:pt x="2429" y="5217"/>
                  </a:lnTo>
                  <a:cubicBezTo>
                    <a:pt x="2406" y="5233"/>
                    <a:pt x="2414" y="5202"/>
                    <a:pt x="2383" y="5217"/>
                  </a:cubicBezTo>
                  <a:cubicBezTo>
                    <a:pt x="2383" y="5210"/>
                    <a:pt x="2383" y="5179"/>
                    <a:pt x="2352" y="5202"/>
                  </a:cubicBezTo>
                  <a:lnTo>
                    <a:pt x="2352" y="5171"/>
                  </a:lnTo>
                  <a:lnTo>
                    <a:pt x="2421" y="5171"/>
                  </a:lnTo>
                  <a:lnTo>
                    <a:pt x="2383" y="5141"/>
                  </a:lnTo>
                  <a:lnTo>
                    <a:pt x="2414" y="5118"/>
                  </a:lnTo>
                  <a:lnTo>
                    <a:pt x="2391" y="5041"/>
                  </a:lnTo>
                  <a:lnTo>
                    <a:pt x="2421" y="5049"/>
                  </a:lnTo>
                  <a:cubicBezTo>
                    <a:pt x="2429" y="5010"/>
                    <a:pt x="2352" y="5026"/>
                    <a:pt x="2391" y="4980"/>
                  </a:cubicBezTo>
                  <a:lnTo>
                    <a:pt x="2368" y="4964"/>
                  </a:lnTo>
                  <a:lnTo>
                    <a:pt x="2345" y="4980"/>
                  </a:lnTo>
                  <a:lnTo>
                    <a:pt x="2322" y="4972"/>
                  </a:lnTo>
                  <a:cubicBezTo>
                    <a:pt x="2345" y="4941"/>
                    <a:pt x="2314" y="4926"/>
                    <a:pt x="2337" y="4895"/>
                  </a:cubicBezTo>
                  <a:cubicBezTo>
                    <a:pt x="2360" y="4888"/>
                    <a:pt x="2375" y="4926"/>
                    <a:pt x="2345" y="4941"/>
                  </a:cubicBezTo>
                  <a:lnTo>
                    <a:pt x="2375" y="4972"/>
                  </a:lnTo>
                  <a:cubicBezTo>
                    <a:pt x="2375" y="4964"/>
                    <a:pt x="2414" y="4926"/>
                    <a:pt x="2360" y="4903"/>
                  </a:cubicBezTo>
                  <a:lnTo>
                    <a:pt x="2414" y="4888"/>
                  </a:lnTo>
                  <a:cubicBezTo>
                    <a:pt x="2360" y="4873"/>
                    <a:pt x="2360" y="4827"/>
                    <a:pt x="2352" y="4788"/>
                  </a:cubicBezTo>
                  <a:lnTo>
                    <a:pt x="2383" y="4796"/>
                  </a:lnTo>
                  <a:lnTo>
                    <a:pt x="2414" y="4773"/>
                  </a:lnTo>
                  <a:lnTo>
                    <a:pt x="2383" y="4712"/>
                  </a:lnTo>
                  <a:cubicBezTo>
                    <a:pt x="2421" y="4681"/>
                    <a:pt x="2375" y="4681"/>
                    <a:pt x="2337" y="4643"/>
                  </a:cubicBezTo>
                  <a:lnTo>
                    <a:pt x="2345" y="4696"/>
                  </a:lnTo>
                  <a:lnTo>
                    <a:pt x="2375" y="4696"/>
                  </a:lnTo>
                  <a:lnTo>
                    <a:pt x="2375" y="4719"/>
                  </a:lnTo>
                  <a:lnTo>
                    <a:pt x="2360" y="4704"/>
                  </a:lnTo>
                  <a:cubicBezTo>
                    <a:pt x="2345" y="4712"/>
                    <a:pt x="2299" y="4758"/>
                    <a:pt x="2337" y="4773"/>
                  </a:cubicBezTo>
                  <a:cubicBezTo>
                    <a:pt x="2299" y="4788"/>
                    <a:pt x="2307" y="4834"/>
                    <a:pt x="2322" y="4865"/>
                  </a:cubicBezTo>
                  <a:cubicBezTo>
                    <a:pt x="2307" y="4873"/>
                    <a:pt x="2299" y="4873"/>
                    <a:pt x="2322" y="4888"/>
                  </a:cubicBezTo>
                  <a:cubicBezTo>
                    <a:pt x="2299" y="4934"/>
                    <a:pt x="2299" y="4980"/>
                    <a:pt x="2314" y="5018"/>
                  </a:cubicBezTo>
                  <a:cubicBezTo>
                    <a:pt x="2276" y="5026"/>
                    <a:pt x="2314" y="5064"/>
                    <a:pt x="2276" y="5064"/>
                  </a:cubicBezTo>
                  <a:lnTo>
                    <a:pt x="2307" y="5095"/>
                  </a:lnTo>
                  <a:lnTo>
                    <a:pt x="2314" y="5064"/>
                  </a:lnTo>
                  <a:lnTo>
                    <a:pt x="2337" y="5087"/>
                  </a:lnTo>
                  <a:lnTo>
                    <a:pt x="2307" y="5087"/>
                  </a:lnTo>
                  <a:lnTo>
                    <a:pt x="2284" y="5125"/>
                  </a:lnTo>
                  <a:lnTo>
                    <a:pt x="2314" y="5125"/>
                  </a:lnTo>
                  <a:cubicBezTo>
                    <a:pt x="2299" y="5133"/>
                    <a:pt x="2284" y="5156"/>
                    <a:pt x="2314" y="5156"/>
                  </a:cubicBezTo>
                  <a:lnTo>
                    <a:pt x="2307" y="5179"/>
                  </a:lnTo>
                  <a:lnTo>
                    <a:pt x="2268" y="5194"/>
                  </a:lnTo>
                  <a:cubicBezTo>
                    <a:pt x="2314" y="5194"/>
                    <a:pt x="2314" y="5271"/>
                    <a:pt x="2284" y="5294"/>
                  </a:cubicBezTo>
                  <a:lnTo>
                    <a:pt x="2314" y="5309"/>
                  </a:lnTo>
                  <a:lnTo>
                    <a:pt x="2322" y="5317"/>
                  </a:lnTo>
                  <a:lnTo>
                    <a:pt x="2299" y="5355"/>
                  </a:lnTo>
                  <a:cubicBezTo>
                    <a:pt x="2345" y="5363"/>
                    <a:pt x="2322" y="5432"/>
                    <a:pt x="2337" y="5478"/>
                  </a:cubicBezTo>
                  <a:lnTo>
                    <a:pt x="2375" y="5501"/>
                  </a:lnTo>
                  <a:cubicBezTo>
                    <a:pt x="2391" y="5470"/>
                    <a:pt x="2345" y="5485"/>
                    <a:pt x="2352" y="5462"/>
                  </a:cubicBezTo>
                  <a:lnTo>
                    <a:pt x="2391" y="5439"/>
                  </a:lnTo>
                  <a:cubicBezTo>
                    <a:pt x="2444" y="5447"/>
                    <a:pt x="2429" y="5478"/>
                    <a:pt x="2398" y="5501"/>
                  </a:cubicBezTo>
                  <a:cubicBezTo>
                    <a:pt x="2383" y="5501"/>
                    <a:pt x="2421" y="5470"/>
                    <a:pt x="2391" y="5470"/>
                  </a:cubicBezTo>
                  <a:lnTo>
                    <a:pt x="2345" y="5501"/>
                  </a:lnTo>
                  <a:lnTo>
                    <a:pt x="2352" y="5585"/>
                  </a:lnTo>
                  <a:cubicBezTo>
                    <a:pt x="2322" y="5593"/>
                    <a:pt x="2337" y="5585"/>
                    <a:pt x="2322" y="5616"/>
                  </a:cubicBezTo>
                  <a:lnTo>
                    <a:pt x="2322" y="5562"/>
                  </a:lnTo>
                  <a:lnTo>
                    <a:pt x="2299" y="5585"/>
                  </a:lnTo>
                  <a:lnTo>
                    <a:pt x="2307" y="5631"/>
                  </a:lnTo>
                  <a:lnTo>
                    <a:pt x="2345" y="5593"/>
                  </a:lnTo>
                  <a:cubicBezTo>
                    <a:pt x="2368" y="5616"/>
                    <a:pt x="2352" y="5639"/>
                    <a:pt x="2391" y="5654"/>
                  </a:cubicBezTo>
                  <a:lnTo>
                    <a:pt x="2429" y="5631"/>
                  </a:lnTo>
                  <a:lnTo>
                    <a:pt x="2406" y="5669"/>
                  </a:lnTo>
                  <a:lnTo>
                    <a:pt x="2383" y="5669"/>
                  </a:lnTo>
                  <a:cubicBezTo>
                    <a:pt x="2352" y="5708"/>
                    <a:pt x="2406" y="5746"/>
                    <a:pt x="2383" y="5792"/>
                  </a:cubicBezTo>
                  <a:cubicBezTo>
                    <a:pt x="2429" y="5807"/>
                    <a:pt x="2429" y="5853"/>
                    <a:pt x="2444" y="5884"/>
                  </a:cubicBezTo>
                  <a:cubicBezTo>
                    <a:pt x="2421" y="5907"/>
                    <a:pt x="2398" y="5868"/>
                    <a:pt x="2375" y="5891"/>
                  </a:cubicBezTo>
                  <a:cubicBezTo>
                    <a:pt x="2368" y="5930"/>
                    <a:pt x="2421" y="5899"/>
                    <a:pt x="2375" y="5937"/>
                  </a:cubicBezTo>
                  <a:lnTo>
                    <a:pt x="2421" y="5907"/>
                  </a:lnTo>
                  <a:cubicBezTo>
                    <a:pt x="2452" y="5930"/>
                    <a:pt x="2460" y="5960"/>
                    <a:pt x="2460" y="5983"/>
                  </a:cubicBezTo>
                  <a:cubicBezTo>
                    <a:pt x="2498" y="5968"/>
                    <a:pt x="2506" y="6006"/>
                    <a:pt x="2506" y="6022"/>
                  </a:cubicBezTo>
                  <a:lnTo>
                    <a:pt x="2483" y="6037"/>
                  </a:lnTo>
                  <a:lnTo>
                    <a:pt x="2483" y="6006"/>
                  </a:lnTo>
                  <a:lnTo>
                    <a:pt x="2460" y="6014"/>
                  </a:lnTo>
                  <a:cubicBezTo>
                    <a:pt x="2444" y="6037"/>
                    <a:pt x="2483" y="6022"/>
                    <a:pt x="2460" y="6060"/>
                  </a:cubicBezTo>
                  <a:lnTo>
                    <a:pt x="2444" y="6045"/>
                  </a:lnTo>
                  <a:cubicBezTo>
                    <a:pt x="2414" y="6052"/>
                    <a:pt x="2444" y="6075"/>
                    <a:pt x="2444" y="6083"/>
                  </a:cubicBezTo>
                  <a:cubicBezTo>
                    <a:pt x="2383" y="6091"/>
                    <a:pt x="2452" y="6121"/>
                    <a:pt x="2452" y="6152"/>
                  </a:cubicBezTo>
                  <a:lnTo>
                    <a:pt x="2506" y="6129"/>
                  </a:lnTo>
                  <a:cubicBezTo>
                    <a:pt x="2475" y="6137"/>
                    <a:pt x="2490" y="6160"/>
                    <a:pt x="2460" y="6175"/>
                  </a:cubicBezTo>
                  <a:lnTo>
                    <a:pt x="2467" y="6190"/>
                  </a:lnTo>
                  <a:cubicBezTo>
                    <a:pt x="2490" y="6160"/>
                    <a:pt x="2506" y="6190"/>
                    <a:pt x="2529" y="6167"/>
                  </a:cubicBezTo>
                  <a:cubicBezTo>
                    <a:pt x="2529" y="6175"/>
                    <a:pt x="2529" y="6228"/>
                    <a:pt x="2567" y="6228"/>
                  </a:cubicBezTo>
                  <a:lnTo>
                    <a:pt x="2529" y="6251"/>
                  </a:lnTo>
                  <a:cubicBezTo>
                    <a:pt x="2529" y="6282"/>
                    <a:pt x="2544" y="6305"/>
                    <a:pt x="2536" y="6320"/>
                  </a:cubicBezTo>
                  <a:lnTo>
                    <a:pt x="2567" y="6320"/>
                  </a:lnTo>
                  <a:lnTo>
                    <a:pt x="2575" y="6290"/>
                  </a:lnTo>
                  <a:cubicBezTo>
                    <a:pt x="2536" y="6305"/>
                    <a:pt x="2552" y="6267"/>
                    <a:pt x="2544" y="6251"/>
                  </a:cubicBezTo>
                  <a:cubicBezTo>
                    <a:pt x="2575" y="6251"/>
                    <a:pt x="2567" y="6290"/>
                    <a:pt x="2590" y="6290"/>
                  </a:cubicBezTo>
                  <a:cubicBezTo>
                    <a:pt x="2544" y="6343"/>
                    <a:pt x="2605" y="6351"/>
                    <a:pt x="2605" y="6397"/>
                  </a:cubicBezTo>
                  <a:lnTo>
                    <a:pt x="2582" y="6366"/>
                  </a:lnTo>
                  <a:lnTo>
                    <a:pt x="2605" y="6420"/>
                  </a:lnTo>
                  <a:lnTo>
                    <a:pt x="2644" y="6389"/>
                  </a:lnTo>
                  <a:lnTo>
                    <a:pt x="2628" y="6435"/>
                  </a:lnTo>
                  <a:lnTo>
                    <a:pt x="2644" y="6443"/>
                  </a:lnTo>
                  <a:cubicBezTo>
                    <a:pt x="2667" y="6420"/>
                    <a:pt x="2682" y="6428"/>
                    <a:pt x="2667" y="6474"/>
                  </a:cubicBezTo>
                  <a:cubicBezTo>
                    <a:pt x="2690" y="6435"/>
                    <a:pt x="2682" y="6466"/>
                    <a:pt x="2720" y="6458"/>
                  </a:cubicBezTo>
                  <a:cubicBezTo>
                    <a:pt x="2720" y="6497"/>
                    <a:pt x="2682" y="6458"/>
                    <a:pt x="2682" y="6504"/>
                  </a:cubicBezTo>
                  <a:cubicBezTo>
                    <a:pt x="2705" y="6474"/>
                    <a:pt x="2720" y="6497"/>
                    <a:pt x="2736" y="6474"/>
                  </a:cubicBezTo>
                  <a:cubicBezTo>
                    <a:pt x="2736" y="6512"/>
                    <a:pt x="2697" y="6481"/>
                    <a:pt x="2697" y="6504"/>
                  </a:cubicBezTo>
                  <a:cubicBezTo>
                    <a:pt x="2705" y="6512"/>
                    <a:pt x="2720" y="6520"/>
                    <a:pt x="2743" y="6504"/>
                  </a:cubicBezTo>
                  <a:cubicBezTo>
                    <a:pt x="2743" y="6535"/>
                    <a:pt x="2728" y="6504"/>
                    <a:pt x="2720" y="6535"/>
                  </a:cubicBezTo>
                  <a:cubicBezTo>
                    <a:pt x="2720" y="6589"/>
                    <a:pt x="2759" y="6550"/>
                    <a:pt x="2797" y="6558"/>
                  </a:cubicBezTo>
                  <a:lnTo>
                    <a:pt x="2781" y="6612"/>
                  </a:lnTo>
                  <a:cubicBezTo>
                    <a:pt x="2812" y="6596"/>
                    <a:pt x="2812" y="6627"/>
                    <a:pt x="2843" y="6619"/>
                  </a:cubicBezTo>
                  <a:lnTo>
                    <a:pt x="2812" y="6658"/>
                  </a:lnTo>
                  <a:lnTo>
                    <a:pt x="2797" y="6658"/>
                  </a:lnTo>
                  <a:lnTo>
                    <a:pt x="2812" y="6627"/>
                  </a:lnTo>
                  <a:lnTo>
                    <a:pt x="2759" y="6612"/>
                  </a:lnTo>
                  <a:lnTo>
                    <a:pt x="2797" y="6658"/>
                  </a:lnTo>
                  <a:lnTo>
                    <a:pt x="2774" y="6673"/>
                  </a:lnTo>
                  <a:lnTo>
                    <a:pt x="2736" y="6627"/>
                  </a:lnTo>
                  <a:lnTo>
                    <a:pt x="2628" y="6650"/>
                  </a:lnTo>
                  <a:lnTo>
                    <a:pt x="2628" y="6612"/>
                  </a:lnTo>
                  <a:lnTo>
                    <a:pt x="2697" y="6596"/>
                  </a:lnTo>
                  <a:cubicBezTo>
                    <a:pt x="2651" y="6658"/>
                    <a:pt x="2682" y="6558"/>
                    <a:pt x="2628" y="6581"/>
                  </a:cubicBezTo>
                  <a:lnTo>
                    <a:pt x="2644" y="6543"/>
                  </a:lnTo>
                  <a:lnTo>
                    <a:pt x="2590" y="6589"/>
                  </a:lnTo>
                  <a:lnTo>
                    <a:pt x="2613" y="6619"/>
                  </a:lnTo>
                  <a:lnTo>
                    <a:pt x="2621" y="6589"/>
                  </a:lnTo>
                  <a:lnTo>
                    <a:pt x="2651" y="6619"/>
                  </a:lnTo>
                  <a:lnTo>
                    <a:pt x="2613" y="6635"/>
                  </a:lnTo>
                  <a:lnTo>
                    <a:pt x="2567" y="6612"/>
                  </a:lnTo>
                  <a:lnTo>
                    <a:pt x="2575" y="6573"/>
                  </a:lnTo>
                  <a:cubicBezTo>
                    <a:pt x="2498" y="6619"/>
                    <a:pt x="2460" y="6504"/>
                    <a:pt x="2421" y="6466"/>
                  </a:cubicBezTo>
                  <a:lnTo>
                    <a:pt x="2460" y="6435"/>
                  </a:lnTo>
                  <a:cubicBezTo>
                    <a:pt x="2490" y="6474"/>
                    <a:pt x="2513" y="6543"/>
                    <a:pt x="2552" y="6573"/>
                  </a:cubicBezTo>
                  <a:lnTo>
                    <a:pt x="2536" y="6550"/>
                  </a:lnTo>
                  <a:cubicBezTo>
                    <a:pt x="2536" y="6520"/>
                    <a:pt x="2529" y="6512"/>
                    <a:pt x="2552" y="6512"/>
                  </a:cubicBezTo>
                  <a:lnTo>
                    <a:pt x="2513" y="6497"/>
                  </a:lnTo>
                  <a:lnTo>
                    <a:pt x="2544" y="6458"/>
                  </a:lnTo>
                  <a:cubicBezTo>
                    <a:pt x="2513" y="6474"/>
                    <a:pt x="2513" y="6458"/>
                    <a:pt x="2506" y="6435"/>
                  </a:cubicBezTo>
                  <a:lnTo>
                    <a:pt x="2529" y="6397"/>
                  </a:lnTo>
                  <a:cubicBezTo>
                    <a:pt x="2506" y="6366"/>
                    <a:pt x="2467" y="6351"/>
                    <a:pt x="2437" y="6359"/>
                  </a:cubicBezTo>
                  <a:lnTo>
                    <a:pt x="2460" y="6343"/>
                  </a:lnTo>
                  <a:cubicBezTo>
                    <a:pt x="2475" y="6343"/>
                    <a:pt x="2437" y="6359"/>
                    <a:pt x="2467" y="6351"/>
                  </a:cubicBezTo>
                  <a:cubicBezTo>
                    <a:pt x="2467" y="6313"/>
                    <a:pt x="2437" y="6313"/>
                    <a:pt x="2437" y="6274"/>
                  </a:cubicBezTo>
                  <a:lnTo>
                    <a:pt x="2391" y="6274"/>
                  </a:lnTo>
                  <a:lnTo>
                    <a:pt x="2414" y="6228"/>
                  </a:lnTo>
                  <a:cubicBezTo>
                    <a:pt x="2375" y="6236"/>
                    <a:pt x="2383" y="6267"/>
                    <a:pt x="2375" y="6274"/>
                  </a:cubicBezTo>
                  <a:cubicBezTo>
                    <a:pt x="2345" y="6274"/>
                    <a:pt x="2383" y="6228"/>
                    <a:pt x="2345" y="6228"/>
                  </a:cubicBezTo>
                  <a:cubicBezTo>
                    <a:pt x="2352" y="6198"/>
                    <a:pt x="2391" y="6206"/>
                    <a:pt x="2391" y="6175"/>
                  </a:cubicBezTo>
                  <a:lnTo>
                    <a:pt x="2383" y="6198"/>
                  </a:lnTo>
                  <a:cubicBezTo>
                    <a:pt x="2345" y="6190"/>
                    <a:pt x="2345" y="6137"/>
                    <a:pt x="2322" y="6114"/>
                  </a:cubicBezTo>
                  <a:cubicBezTo>
                    <a:pt x="2299" y="6114"/>
                    <a:pt x="2284" y="6152"/>
                    <a:pt x="2299" y="6160"/>
                  </a:cubicBezTo>
                  <a:cubicBezTo>
                    <a:pt x="2276" y="6152"/>
                    <a:pt x="2222" y="6167"/>
                    <a:pt x="2230" y="6137"/>
                  </a:cubicBezTo>
                  <a:lnTo>
                    <a:pt x="2261" y="6129"/>
                  </a:lnTo>
                  <a:lnTo>
                    <a:pt x="2245" y="6098"/>
                  </a:lnTo>
                  <a:lnTo>
                    <a:pt x="2199" y="6098"/>
                  </a:lnTo>
                  <a:lnTo>
                    <a:pt x="2230" y="6083"/>
                  </a:lnTo>
                  <a:cubicBezTo>
                    <a:pt x="2238" y="6045"/>
                    <a:pt x="2184" y="6091"/>
                    <a:pt x="2184" y="6052"/>
                  </a:cubicBezTo>
                  <a:cubicBezTo>
                    <a:pt x="2192" y="6037"/>
                    <a:pt x="2230" y="6052"/>
                    <a:pt x="2230" y="6022"/>
                  </a:cubicBezTo>
                  <a:lnTo>
                    <a:pt x="2184" y="6022"/>
                  </a:lnTo>
                  <a:lnTo>
                    <a:pt x="2169" y="6006"/>
                  </a:lnTo>
                  <a:lnTo>
                    <a:pt x="2222" y="5999"/>
                  </a:lnTo>
                  <a:cubicBezTo>
                    <a:pt x="2207" y="5976"/>
                    <a:pt x="2230" y="5968"/>
                    <a:pt x="2238" y="5937"/>
                  </a:cubicBezTo>
                  <a:cubicBezTo>
                    <a:pt x="2238" y="5891"/>
                    <a:pt x="2192" y="5861"/>
                    <a:pt x="2169" y="5845"/>
                  </a:cubicBezTo>
                  <a:cubicBezTo>
                    <a:pt x="2222" y="5845"/>
                    <a:pt x="2161" y="5769"/>
                    <a:pt x="2161" y="5731"/>
                  </a:cubicBezTo>
                  <a:cubicBezTo>
                    <a:pt x="2192" y="5715"/>
                    <a:pt x="2169" y="5769"/>
                    <a:pt x="2207" y="5769"/>
                  </a:cubicBezTo>
                  <a:cubicBezTo>
                    <a:pt x="2222" y="5715"/>
                    <a:pt x="2153" y="5715"/>
                    <a:pt x="2184" y="5677"/>
                  </a:cubicBezTo>
                  <a:lnTo>
                    <a:pt x="2161" y="5700"/>
                  </a:lnTo>
                  <a:cubicBezTo>
                    <a:pt x="2130" y="5700"/>
                    <a:pt x="2153" y="5677"/>
                    <a:pt x="2123" y="5677"/>
                  </a:cubicBezTo>
                  <a:cubicBezTo>
                    <a:pt x="2161" y="5623"/>
                    <a:pt x="2092" y="5600"/>
                    <a:pt x="2130" y="5562"/>
                  </a:cubicBezTo>
                  <a:cubicBezTo>
                    <a:pt x="2092" y="5539"/>
                    <a:pt x="2115" y="5501"/>
                    <a:pt x="2069" y="5478"/>
                  </a:cubicBezTo>
                  <a:lnTo>
                    <a:pt x="2046" y="5508"/>
                  </a:lnTo>
                  <a:cubicBezTo>
                    <a:pt x="2000" y="5470"/>
                    <a:pt x="2054" y="5432"/>
                    <a:pt x="2092" y="5409"/>
                  </a:cubicBezTo>
                  <a:lnTo>
                    <a:pt x="2000" y="5424"/>
                  </a:lnTo>
                  <a:lnTo>
                    <a:pt x="2000" y="5355"/>
                  </a:lnTo>
                  <a:lnTo>
                    <a:pt x="2069" y="5370"/>
                  </a:lnTo>
                  <a:lnTo>
                    <a:pt x="2054" y="5286"/>
                  </a:lnTo>
                  <a:lnTo>
                    <a:pt x="2077" y="5279"/>
                  </a:lnTo>
                  <a:cubicBezTo>
                    <a:pt x="2107" y="5271"/>
                    <a:pt x="2077" y="5256"/>
                    <a:pt x="2069" y="5248"/>
                  </a:cubicBezTo>
                  <a:lnTo>
                    <a:pt x="2046" y="5271"/>
                  </a:lnTo>
                  <a:cubicBezTo>
                    <a:pt x="2038" y="5233"/>
                    <a:pt x="2092" y="5156"/>
                    <a:pt x="2046" y="5118"/>
                  </a:cubicBezTo>
                  <a:lnTo>
                    <a:pt x="2077" y="5087"/>
                  </a:lnTo>
                  <a:lnTo>
                    <a:pt x="2054" y="5064"/>
                  </a:lnTo>
                  <a:cubicBezTo>
                    <a:pt x="2115" y="5018"/>
                    <a:pt x="2046" y="4987"/>
                    <a:pt x="2092" y="4941"/>
                  </a:cubicBezTo>
                  <a:cubicBezTo>
                    <a:pt x="2054" y="4903"/>
                    <a:pt x="2077" y="4865"/>
                    <a:pt x="2115" y="4819"/>
                  </a:cubicBezTo>
                  <a:lnTo>
                    <a:pt x="2161" y="4857"/>
                  </a:lnTo>
                  <a:cubicBezTo>
                    <a:pt x="2153" y="4811"/>
                    <a:pt x="2115" y="4773"/>
                    <a:pt x="2146" y="4750"/>
                  </a:cubicBezTo>
                  <a:cubicBezTo>
                    <a:pt x="2092" y="4758"/>
                    <a:pt x="2069" y="4735"/>
                    <a:pt x="2008" y="4750"/>
                  </a:cubicBezTo>
                  <a:lnTo>
                    <a:pt x="2038" y="4681"/>
                  </a:lnTo>
                  <a:cubicBezTo>
                    <a:pt x="1977" y="4696"/>
                    <a:pt x="2015" y="4773"/>
                    <a:pt x="1962" y="4773"/>
                  </a:cubicBezTo>
                  <a:lnTo>
                    <a:pt x="1977" y="4742"/>
                  </a:lnTo>
                  <a:cubicBezTo>
                    <a:pt x="1939" y="4742"/>
                    <a:pt x="1977" y="4704"/>
                    <a:pt x="1939" y="4696"/>
                  </a:cubicBezTo>
                  <a:lnTo>
                    <a:pt x="2000" y="4673"/>
                  </a:lnTo>
                  <a:cubicBezTo>
                    <a:pt x="1969" y="4673"/>
                    <a:pt x="1962" y="4666"/>
                    <a:pt x="1939" y="4643"/>
                  </a:cubicBezTo>
                  <a:cubicBezTo>
                    <a:pt x="1962" y="4627"/>
                    <a:pt x="1992" y="4604"/>
                    <a:pt x="1962" y="4604"/>
                  </a:cubicBezTo>
                  <a:lnTo>
                    <a:pt x="2000" y="4581"/>
                  </a:lnTo>
                  <a:lnTo>
                    <a:pt x="2031" y="4589"/>
                  </a:lnTo>
                  <a:lnTo>
                    <a:pt x="2015" y="4482"/>
                  </a:lnTo>
                  <a:lnTo>
                    <a:pt x="2077" y="4482"/>
                  </a:lnTo>
                  <a:cubicBezTo>
                    <a:pt x="2069" y="4520"/>
                    <a:pt x="2015" y="4520"/>
                    <a:pt x="2046" y="4505"/>
                  </a:cubicBezTo>
                  <a:lnTo>
                    <a:pt x="2008" y="4505"/>
                  </a:lnTo>
                  <a:cubicBezTo>
                    <a:pt x="2000" y="4482"/>
                    <a:pt x="2000" y="4482"/>
                    <a:pt x="1969" y="4474"/>
                  </a:cubicBezTo>
                  <a:lnTo>
                    <a:pt x="1977" y="4443"/>
                  </a:lnTo>
                  <a:lnTo>
                    <a:pt x="1939" y="4466"/>
                  </a:lnTo>
                  <a:lnTo>
                    <a:pt x="1939" y="4428"/>
                  </a:lnTo>
                  <a:lnTo>
                    <a:pt x="1992" y="4428"/>
                  </a:lnTo>
                  <a:lnTo>
                    <a:pt x="2000" y="4405"/>
                  </a:lnTo>
                  <a:cubicBezTo>
                    <a:pt x="1954" y="4375"/>
                    <a:pt x="1977" y="4336"/>
                    <a:pt x="2031" y="4313"/>
                  </a:cubicBezTo>
                  <a:lnTo>
                    <a:pt x="1992" y="4290"/>
                  </a:lnTo>
                  <a:lnTo>
                    <a:pt x="1954" y="4313"/>
                  </a:lnTo>
                  <a:lnTo>
                    <a:pt x="1977" y="4313"/>
                  </a:lnTo>
                  <a:cubicBezTo>
                    <a:pt x="1992" y="4336"/>
                    <a:pt x="1939" y="4375"/>
                    <a:pt x="1931" y="4405"/>
                  </a:cubicBezTo>
                  <a:cubicBezTo>
                    <a:pt x="1916" y="4375"/>
                    <a:pt x="1962" y="4352"/>
                    <a:pt x="1939" y="4321"/>
                  </a:cubicBezTo>
                  <a:lnTo>
                    <a:pt x="1900" y="4359"/>
                  </a:lnTo>
                  <a:cubicBezTo>
                    <a:pt x="1893" y="4336"/>
                    <a:pt x="1923" y="4329"/>
                    <a:pt x="1885" y="4313"/>
                  </a:cubicBezTo>
                  <a:lnTo>
                    <a:pt x="1931" y="4313"/>
                  </a:lnTo>
                  <a:lnTo>
                    <a:pt x="1916" y="4290"/>
                  </a:lnTo>
                  <a:lnTo>
                    <a:pt x="1939" y="4298"/>
                  </a:lnTo>
                  <a:lnTo>
                    <a:pt x="1962" y="4283"/>
                  </a:lnTo>
                  <a:cubicBezTo>
                    <a:pt x="1923" y="4275"/>
                    <a:pt x="1954" y="4252"/>
                    <a:pt x="1923" y="4244"/>
                  </a:cubicBezTo>
                  <a:lnTo>
                    <a:pt x="1977" y="4237"/>
                  </a:lnTo>
                  <a:lnTo>
                    <a:pt x="2015" y="4183"/>
                  </a:lnTo>
                  <a:lnTo>
                    <a:pt x="2031" y="4145"/>
                  </a:lnTo>
                  <a:lnTo>
                    <a:pt x="2046" y="4168"/>
                  </a:lnTo>
                  <a:cubicBezTo>
                    <a:pt x="2077" y="4145"/>
                    <a:pt x="2054" y="4129"/>
                    <a:pt x="2077" y="4106"/>
                  </a:cubicBezTo>
                  <a:cubicBezTo>
                    <a:pt x="2054" y="4099"/>
                    <a:pt x="2054" y="4099"/>
                    <a:pt x="2031" y="4091"/>
                  </a:cubicBezTo>
                  <a:cubicBezTo>
                    <a:pt x="2038" y="4083"/>
                    <a:pt x="2031" y="4053"/>
                    <a:pt x="2000" y="4053"/>
                  </a:cubicBezTo>
                  <a:lnTo>
                    <a:pt x="2038" y="4053"/>
                  </a:lnTo>
                  <a:lnTo>
                    <a:pt x="2054" y="4022"/>
                  </a:lnTo>
                  <a:lnTo>
                    <a:pt x="2038" y="4007"/>
                  </a:lnTo>
                  <a:lnTo>
                    <a:pt x="2092" y="4030"/>
                  </a:lnTo>
                  <a:cubicBezTo>
                    <a:pt x="2115" y="4045"/>
                    <a:pt x="2054" y="4030"/>
                    <a:pt x="2084" y="4053"/>
                  </a:cubicBezTo>
                  <a:cubicBezTo>
                    <a:pt x="2115" y="4053"/>
                    <a:pt x="2115" y="4030"/>
                    <a:pt x="2107" y="4014"/>
                  </a:cubicBezTo>
                  <a:lnTo>
                    <a:pt x="2146" y="4014"/>
                  </a:lnTo>
                  <a:cubicBezTo>
                    <a:pt x="2123" y="3991"/>
                    <a:pt x="2115" y="3953"/>
                    <a:pt x="2146" y="3969"/>
                  </a:cubicBezTo>
                  <a:lnTo>
                    <a:pt x="2123" y="3953"/>
                  </a:lnTo>
                  <a:cubicBezTo>
                    <a:pt x="2123" y="3946"/>
                    <a:pt x="2123" y="3930"/>
                    <a:pt x="2153" y="3938"/>
                  </a:cubicBezTo>
                  <a:lnTo>
                    <a:pt x="2130" y="3907"/>
                  </a:lnTo>
                  <a:lnTo>
                    <a:pt x="2115" y="3938"/>
                  </a:lnTo>
                  <a:cubicBezTo>
                    <a:pt x="2084" y="3938"/>
                    <a:pt x="2077" y="3915"/>
                    <a:pt x="2046" y="3938"/>
                  </a:cubicBezTo>
                  <a:cubicBezTo>
                    <a:pt x="2015" y="3907"/>
                    <a:pt x="2054" y="3915"/>
                    <a:pt x="2069" y="3907"/>
                  </a:cubicBezTo>
                  <a:lnTo>
                    <a:pt x="2015" y="3900"/>
                  </a:lnTo>
                  <a:lnTo>
                    <a:pt x="2008" y="3915"/>
                  </a:lnTo>
                  <a:lnTo>
                    <a:pt x="2031" y="3946"/>
                  </a:lnTo>
                  <a:cubicBezTo>
                    <a:pt x="2046" y="3938"/>
                    <a:pt x="2038" y="3930"/>
                    <a:pt x="2069" y="3938"/>
                  </a:cubicBezTo>
                  <a:lnTo>
                    <a:pt x="2046" y="3953"/>
                  </a:lnTo>
                  <a:lnTo>
                    <a:pt x="2000" y="3953"/>
                  </a:lnTo>
                  <a:cubicBezTo>
                    <a:pt x="2038" y="3969"/>
                    <a:pt x="1992" y="3969"/>
                    <a:pt x="1992" y="3984"/>
                  </a:cubicBezTo>
                  <a:lnTo>
                    <a:pt x="1962" y="3969"/>
                  </a:lnTo>
                  <a:lnTo>
                    <a:pt x="1923" y="4007"/>
                  </a:lnTo>
                  <a:cubicBezTo>
                    <a:pt x="1862" y="4007"/>
                    <a:pt x="1893" y="4030"/>
                    <a:pt x="1847" y="4030"/>
                  </a:cubicBezTo>
                  <a:lnTo>
                    <a:pt x="1878" y="4083"/>
                  </a:lnTo>
                  <a:lnTo>
                    <a:pt x="1847" y="4060"/>
                  </a:lnTo>
                  <a:cubicBezTo>
                    <a:pt x="1809" y="4068"/>
                    <a:pt x="1816" y="4091"/>
                    <a:pt x="1809" y="4106"/>
                  </a:cubicBezTo>
                  <a:lnTo>
                    <a:pt x="1839" y="4106"/>
                  </a:lnTo>
                  <a:cubicBezTo>
                    <a:pt x="1862" y="4129"/>
                    <a:pt x="1824" y="4137"/>
                    <a:pt x="1855" y="4137"/>
                  </a:cubicBezTo>
                  <a:lnTo>
                    <a:pt x="1824" y="4145"/>
                  </a:lnTo>
                  <a:lnTo>
                    <a:pt x="1801" y="4129"/>
                  </a:lnTo>
                  <a:cubicBezTo>
                    <a:pt x="1770" y="4145"/>
                    <a:pt x="1801" y="4175"/>
                    <a:pt x="1747" y="4183"/>
                  </a:cubicBezTo>
                  <a:cubicBezTo>
                    <a:pt x="1809" y="4206"/>
                    <a:pt x="1709" y="4214"/>
                    <a:pt x="1770" y="4244"/>
                  </a:cubicBezTo>
                  <a:cubicBezTo>
                    <a:pt x="1732" y="4237"/>
                    <a:pt x="1747" y="4260"/>
                    <a:pt x="1724" y="4260"/>
                  </a:cubicBezTo>
                  <a:cubicBezTo>
                    <a:pt x="1724" y="4244"/>
                    <a:pt x="1709" y="4221"/>
                    <a:pt x="1747" y="4214"/>
                  </a:cubicBezTo>
                  <a:cubicBezTo>
                    <a:pt x="1701" y="4198"/>
                    <a:pt x="1747" y="4160"/>
                    <a:pt x="1778" y="4137"/>
                  </a:cubicBezTo>
                  <a:lnTo>
                    <a:pt x="1732" y="4106"/>
                  </a:lnTo>
                  <a:cubicBezTo>
                    <a:pt x="1778" y="4160"/>
                    <a:pt x="1625" y="4221"/>
                    <a:pt x="1724" y="4275"/>
                  </a:cubicBezTo>
                  <a:cubicBezTo>
                    <a:pt x="1709" y="4298"/>
                    <a:pt x="1724" y="4329"/>
                    <a:pt x="1694" y="4359"/>
                  </a:cubicBezTo>
                  <a:lnTo>
                    <a:pt x="1724" y="4352"/>
                  </a:lnTo>
                  <a:lnTo>
                    <a:pt x="1747" y="4375"/>
                  </a:lnTo>
                  <a:lnTo>
                    <a:pt x="1740" y="4405"/>
                  </a:lnTo>
                  <a:cubicBezTo>
                    <a:pt x="1724" y="4390"/>
                    <a:pt x="1740" y="4375"/>
                    <a:pt x="1709" y="4367"/>
                  </a:cubicBezTo>
                  <a:lnTo>
                    <a:pt x="1686" y="4405"/>
                  </a:lnTo>
                  <a:lnTo>
                    <a:pt x="1701" y="4428"/>
                  </a:lnTo>
                  <a:lnTo>
                    <a:pt x="1694" y="4443"/>
                  </a:lnTo>
                  <a:lnTo>
                    <a:pt x="1655" y="4428"/>
                  </a:lnTo>
                  <a:cubicBezTo>
                    <a:pt x="1648" y="4466"/>
                    <a:pt x="1709" y="4443"/>
                    <a:pt x="1686" y="4482"/>
                  </a:cubicBezTo>
                  <a:lnTo>
                    <a:pt x="1709" y="4482"/>
                  </a:lnTo>
                  <a:lnTo>
                    <a:pt x="1724" y="4512"/>
                  </a:lnTo>
                  <a:cubicBezTo>
                    <a:pt x="1671" y="4489"/>
                    <a:pt x="1655" y="4566"/>
                    <a:pt x="1632" y="4597"/>
                  </a:cubicBezTo>
                  <a:cubicBezTo>
                    <a:pt x="1617" y="4566"/>
                    <a:pt x="1655" y="4505"/>
                    <a:pt x="1617" y="4505"/>
                  </a:cubicBezTo>
                  <a:cubicBezTo>
                    <a:pt x="1617" y="4474"/>
                    <a:pt x="1632" y="4443"/>
                    <a:pt x="1632" y="4413"/>
                  </a:cubicBezTo>
                  <a:cubicBezTo>
                    <a:pt x="1594" y="4413"/>
                    <a:pt x="1625" y="4451"/>
                    <a:pt x="1609" y="4466"/>
                  </a:cubicBezTo>
                  <a:cubicBezTo>
                    <a:pt x="1586" y="4443"/>
                    <a:pt x="1609" y="4443"/>
                    <a:pt x="1571" y="4428"/>
                  </a:cubicBezTo>
                  <a:cubicBezTo>
                    <a:pt x="1625" y="4413"/>
                    <a:pt x="1579" y="4398"/>
                    <a:pt x="1632" y="4390"/>
                  </a:cubicBezTo>
                  <a:lnTo>
                    <a:pt x="1571" y="4375"/>
                  </a:lnTo>
                  <a:lnTo>
                    <a:pt x="1609" y="4352"/>
                  </a:lnTo>
                  <a:lnTo>
                    <a:pt x="1579" y="4313"/>
                  </a:lnTo>
                  <a:lnTo>
                    <a:pt x="1617" y="4290"/>
                  </a:lnTo>
                  <a:lnTo>
                    <a:pt x="1625" y="4260"/>
                  </a:lnTo>
                  <a:lnTo>
                    <a:pt x="1617" y="4198"/>
                  </a:lnTo>
                  <a:lnTo>
                    <a:pt x="1655" y="4198"/>
                  </a:lnTo>
                  <a:cubicBezTo>
                    <a:pt x="1663" y="4214"/>
                    <a:pt x="1625" y="4252"/>
                    <a:pt x="1671" y="4252"/>
                  </a:cubicBezTo>
                  <a:lnTo>
                    <a:pt x="1655" y="4214"/>
                  </a:lnTo>
                  <a:lnTo>
                    <a:pt x="1686" y="4206"/>
                  </a:lnTo>
                  <a:lnTo>
                    <a:pt x="1686" y="4168"/>
                  </a:lnTo>
                  <a:cubicBezTo>
                    <a:pt x="1663" y="4137"/>
                    <a:pt x="1632" y="4168"/>
                    <a:pt x="1625" y="4137"/>
                  </a:cubicBezTo>
                  <a:lnTo>
                    <a:pt x="1625" y="4122"/>
                  </a:lnTo>
                  <a:lnTo>
                    <a:pt x="1671" y="4129"/>
                  </a:lnTo>
                  <a:cubicBezTo>
                    <a:pt x="1701" y="4122"/>
                    <a:pt x="1686" y="4106"/>
                    <a:pt x="1701" y="4099"/>
                  </a:cubicBezTo>
                  <a:lnTo>
                    <a:pt x="1686" y="4099"/>
                  </a:lnTo>
                  <a:cubicBezTo>
                    <a:pt x="1671" y="4068"/>
                    <a:pt x="1740" y="4060"/>
                    <a:pt x="1694" y="4022"/>
                  </a:cubicBezTo>
                  <a:cubicBezTo>
                    <a:pt x="1724" y="3984"/>
                    <a:pt x="1709" y="3938"/>
                    <a:pt x="1763" y="3915"/>
                  </a:cubicBezTo>
                  <a:lnTo>
                    <a:pt x="1763" y="3877"/>
                  </a:lnTo>
                  <a:lnTo>
                    <a:pt x="1709" y="3854"/>
                  </a:lnTo>
                  <a:lnTo>
                    <a:pt x="1655" y="3869"/>
                  </a:lnTo>
                  <a:lnTo>
                    <a:pt x="1694" y="3900"/>
                  </a:lnTo>
                  <a:cubicBezTo>
                    <a:pt x="1694" y="3915"/>
                    <a:pt x="1663" y="3930"/>
                    <a:pt x="1694" y="3953"/>
                  </a:cubicBezTo>
                  <a:lnTo>
                    <a:pt x="1632" y="3915"/>
                  </a:lnTo>
                  <a:cubicBezTo>
                    <a:pt x="1617" y="3930"/>
                    <a:pt x="1625" y="3969"/>
                    <a:pt x="1594" y="3946"/>
                  </a:cubicBezTo>
                  <a:cubicBezTo>
                    <a:pt x="1579" y="3976"/>
                    <a:pt x="1617" y="4014"/>
                    <a:pt x="1556" y="4030"/>
                  </a:cubicBezTo>
                  <a:lnTo>
                    <a:pt x="1548" y="3976"/>
                  </a:lnTo>
                  <a:cubicBezTo>
                    <a:pt x="1540" y="3984"/>
                    <a:pt x="1540" y="4007"/>
                    <a:pt x="1517" y="4007"/>
                  </a:cubicBezTo>
                  <a:cubicBezTo>
                    <a:pt x="1540" y="4014"/>
                    <a:pt x="1540" y="4022"/>
                    <a:pt x="1510" y="4022"/>
                  </a:cubicBezTo>
                  <a:cubicBezTo>
                    <a:pt x="1548" y="4068"/>
                    <a:pt x="1471" y="4091"/>
                    <a:pt x="1479" y="4129"/>
                  </a:cubicBezTo>
                  <a:lnTo>
                    <a:pt x="1441" y="4106"/>
                  </a:lnTo>
                  <a:lnTo>
                    <a:pt x="1426" y="4145"/>
                  </a:lnTo>
                  <a:cubicBezTo>
                    <a:pt x="1441" y="4137"/>
                    <a:pt x="1471" y="4145"/>
                    <a:pt x="1494" y="4129"/>
                  </a:cubicBezTo>
                  <a:lnTo>
                    <a:pt x="1517" y="4137"/>
                  </a:lnTo>
                  <a:lnTo>
                    <a:pt x="1510" y="4168"/>
                  </a:lnTo>
                  <a:lnTo>
                    <a:pt x="1471" y="4168"/>
                  </a:lnTo>
                  <a:lnTo>
                    <a:pt x="1502" y="4183"/>
                  </a:lnTo>
                  <a:lnTo>
                    <a:pt x="1502" y="4206"/>
                  </a:lnTo>
                  <a:cubicBezTo>
                    <a:pt x="1471" y="4214"/>
                    <a:pt x="1494" y="4198"/>
                    <a:pt x="1464" y="4183"/>
                  </a:cubicBezTo>
                  <a:lnTo>
                    <a:pt x="1464" y="4137"/>
                  </a:lnTo>
                  <a:cubicBezTo>
                    <a:pt x="1403" y="4283"/>
                    <a:pt x="1395" y="4443"/>
                    <a:pt x="1357" y="4620"/>
                  </a:cubicBezTo>
                  <a:cubicBezTo>
                    <a:pt x="1403" y="4627"/>
                    <a:pt x="1387" y="4681"/>
                    <a:pt x="1349" y="4696"/>
                  </a:cubicBezTo>
                  <a:lnTo>
                    <a:pt x="1426" y="4696"/>
                  </a:lnTo>
                  <a:cubicBezTo>
                    <a:pt x="1433" y="4719"/>
                    <a:pt x="1387" y="4719"/>
                    <a:pt x="1403" y="4750"/>
                  </a:cubicBezTo>
                  <a:lnTo>
                    <a:pt x="1380" y="4742"/>
                  </a:lnTo>
                  <a:cubicBezTo>
                    <a:pt x="1364" y="4773"/>
                    <a:pt x="1403" y="4788"/>
                    <a:pt x="1387" y="4819"/>
                  </a:cubicBezTo>
                  <a:cubicBezTo>
                    <a:pt x="1318" y="4788"/>
                    <a:pt x="1357" y="4888"/>
                    <a:pt x="1311" y="4934"/>
                  </a:cubicBezTo>
                  <a:lnTo>
                    <a:pt x="1349" y="4911"/>
                  </a:lnTo>
                  <a:cubicBezTo>
                    <a:pt x="1349" y="4964"/>
                    <a:pt x="1341" y="4941"/>
                    <a:pt x="1326" y="4980"/>
                  </a:cubicBezTo>
                  <a:lnTo>
                    <a:pt x="1357" y="4972"/>
                  </a:lnTo>
                  <a:lnTo>
                    <a:pt x="1349" y="5010"/>
                  </a:lnTo>
                  <a:lnTo>
                    <a:pt x="1387" y="5026"/>
                  </a:lnTo>
                  <a:cubicBezTo>
                    <a:pt x="1403" y="5049"/>
                    <a:pt x="1357" y="5049"/>
                    <a:pt x="1395" y="5079"/>
                  </a:cubicBezTo>
                  <a:lnTo>
                    <a:pt x="1357" y="5064"/>
                  </a:lnTo>
                  <a:cubicBezTo>
                    <a:pt x="1349" y="5133"/>
                    <a:pt x="1364" y="5056"/>
                    <a:pt x="1364" y="5056"/>
                  </a:cubicBezTo>
                  <a:lnTo>
                    <a:pt x="1341" y="5056"/>
                  </a:lnTo>
                  <a:cubicBezTo>
                    <a:pt x="1341" y="5056"/>
                    <a:pt x="1357" y="5317"/>
                    <a:pt x="1395" y="5355"/>
                  </a:cubicBezTo>
                  <a:lnTo>
                    <a:pt x="1380" y="5363"/>
                  </a:lnTo>
                  <a:cubicBezTo>
                    <a:pt x="1380" y="5386"/>
                    <a:pt x="1403" y="5401"/>
                    <a:pt x="1433" y="5409"/>
                  </a:cubicBezTo>
                  <a:lnTo>
                    <a:pt x="1395" y="5424"/>
                  </a:lnTo>
                  <a:cubicBezTo>
                    <a:pt x="1426" y="5478"/>
                    <a:pt x="1380" y="5562"/>
                    <a:pt x="1464" y="5616"/>
                  </a:cubicBezTo>
                  <a:lnTo>
                    <a:pt x="1426" y="5639"/>
                  </a:lnTo>
                  <a:lnTo>
                    <a:pt x="1403" y="5616"/>
                  </a:lnTo>
                  <a:cubicBezTo>
                    <a:pt x="1433" y="5662"/>
                    <a:pt x="1479" y="5708"/>
                    <a:pt x="1479" y="5784"/>
                  </a:cubicBezTo>
                  <a:cubicBezTo>
                    <a:pt x="1510" y="5784"/>
                    <a:pt x="1479" y="5738"/>
                    <a:pt x="1517" y="5754"/>
                  </a:cubicBezTo>
                  <a:cubicBezTo>
                    <a:pt x="1510" y="5792"/>
                    <a:pt x="1502" y="5822"/>
                    <a:pt x="1510" y="5845"/>
                  </a:cubicBezTo>
                  <a:cubicBezTo>
                    <a:pt x="1548" y="5845"/>
                    <a:pt x="1502" y="5822"/>
                    <a:pt x="1510" y="5792"/>
                  </a:cubicBezTo>
                  <a:cubicBezTo>
                    <a:pt x="1540" y="5807"/>
                    <a:pt x="1540" y="5830"/>
                    <a:pt x="1548" y="5845"/>
                  </a:cubicBezTo>
                  <a:lnTo>
                    <a:pt x="1494" y="5853"/>
                  </a:lnTo>
                  <a:cubicBezTo>
                    <a:pt x="1517" y="5899"/>
                    <a:pt x="1579" y="5922"/>
                    <a:pt x="1586" y="5999"/>
                  </a:cubicBezTo>
                  <a:lnTo>
                    <a:pt x="1571" y="6006"/>
                  </a:lnTo>
                  <a:lnTo>
                    <a:pt x="1571" y="6045"/>
                  </a:lnTo>
                  <a:cubicBezTo>
                    <a:pt x="1594" y="6052"/>
                    <a:pt x="1594" y="6045"/>
                    <a:pt x="1617" y="6060"/>
                  </a:cubicBezTo>
                  <a:lnTo>
                    <a:pt x="1594" y="6098"/>
                  </a:lnTo>
                  <a:lnTo>
                    <a:pt x="1648" y="6175"/>
                  </a:lnTo>
                  <a:lnTo>
                    <a:pt x="1625" y="6160"/>
                  </a:lnTo>
                  <a:cubicBezTo>
                    <a:pt x="1609" y="6198"/>
                    <a:pt x="1663" y="6213"/>
                    <a:pt x="1701" y="6213"/>
                  </a:cubicBezTo>
                  <a:cubicBezTo>
                    <a:pt x="1701" y="6244"/>
                    <a:pt x="1671" y="6236"/>
                    <a:pt x="1655" y="6228"/>
                  </a:cubicBezTo>
                  <a:cubicBezTo>
                    <a:pt x="1671" y="6267"/>
                    <a:pt x="1740" y="6274"/>
                    <a:pt x="1740" y="6313"/>
                  </a:cubicBezTo>
                  <a:lnTo>
                    <a:pt x="1671" y="6305"/>
                  </a:lnTo>
                  <a:lnTo>
                    <a:pt x="1671" y="6366"/>
                  </a:lnTo>
                  <a:cubicBezTo>
                    <a:pt x="1701" y="6359"/>
                    <a:pt x="1694" y="6343"/>
                    <a:pt x="1686" y="6366"/>
                  </a:cubicBezTo>
                  <a:cubicBezTo>
                    <a:pt x="1671" y="6359"/>
                    <a:pt x="1686" y="6343"/>
                    <a:pt x="1655" y="6351"/>
                  </a:cubicBezTo>
                  <a:cubicBezTo>
                    <a:pt x="1648" y="6382"/>
                    <a:pt x="1671" y="6382"/>
                    <a:pt x="1671" y="6405"/>
                  </a:cubicBezTo>
                  <a:lnTo>
                    <a:pt x="1709" y="6420"/>
                  </a:lnTo>
                  <a:lnTo>
                    <a:pt x="1724" y="6389"/>
                  </a:lnTo>
                  <a:cubicBezTo>
                    <a:pt x="1740" y="6397"/>
                    <a:pt x="1763" y="6420"/>
                    <a:pt x="1801" y="6420"/>
                  </a:cubicBezTo>
                  <a:cubicBezTo>
                    <a:pt x="1801" y="6443"/>
                    <a:pt x="1770" y="6428"/>
                    <a:pt x="1770" y="6458"/>
                  </a:cubicBezTo>
                  <a:lnTo>
                    <a:pt x="1839" y="6466"/>
                  </a:lnTo>
                  <a:cubicBezTo>
                    <a:pt x="1855" y="6512"/>
                    <a:pt x="1885" y="6558"/>
                    <a:pt x="1916" y="6581"/>
                  </a:cubicBezTo>
                  <a:lnTo>
                    <a:pt x="1954" y="6573"/>
                  </a:lnTo>
                  <a:cubicBezTo>
                    <a:pt x="1931" y="6612"/>
                    <a:pt x="1900" y="6589"/>
                    <a:pt x="1923" y="6635"/>
                  </a:cubicBezTo>
                  <a:cubicBezTo>
                    <a:pt x="1893" y="6635"/>
                    <a:pt x="1893" y="6619"/>
                    <a:pt x="1885" y="6612"/>
                  </a:cubicBezTo>
                  <a:lnTo>
                    <a:pt x="1923" y="6673"/>
                  </a:lnTo>
                  <a:lnTo>
                    <a:pt x="1954" y="6658"/>
                  </a:lnTo>
                  <a:cubicBezTo>
                    <a:pt x="1954" y="6673"/>
                    <a:pt x="1969" y="6688"/>
                    <a:pt x="1954" y="6711"/>
                  </a:cubicBezTo>
                  <a:lnTo>
                    <a:pt x="2000" y="6703"/>
                  </a:lnTo>
                  <a:cubicBezTo>
                    <a:pt x="2008" y="6711"/>
                    <a:pt x="1977" y="6765"/>
                    <a:pt x="2038" y="6749"/>
                  </a:cubicBezTo>
                  <a:lnTo>
                    <a:pt x="2031" y="6788"/>
                  </a:lnTo>
                  <a:lnTo>
                    <a:pt x="2000" y="6765"/>
                  </a:lnTo>
                  <a:cubicBezTo>
                    <a:pt x="2015" y="6864"/>
                    <a:pt x="2153" y="6926"/>
                    <a:pt x="2230" y="7002"/>
                  </a:cubicBezTo>
                  <a:lnTo>
                    <a:pt x="2184" y="7018"/>
                  </a:lnTo>
                  <a:cubicBezTo>
                    <a:pt x="2192" y="7041"/>
                    <a:pt x="2222" y="7041"/>
                    <a:pt x="2230" y="7071"/>
                  </a:cubicBezTo>
                  <a:lnTo>
                    <a:pt x="2261" y="7041"/>
                  </a:lnTo>
                  <a:cubicBezTo>
                    <a:pt x="2299" y="7071"/>
                    <a:pt x="2345" y="7171"/>
                    <a:pt x="2429" y="7132"/>
                  </a:cubicBezTo>
                  <a:cubicBezTo>
                    <a:pt x="2429" y="7163"/>
                    <a:pt x="2398" y="7148"/>
                    <a:pt x="2391" y="7163"/>
                  </a:cubicBezTo>
                  <a:cubicBezTo>
                    <a:pt x="2421" y="7186"/>
                    <a:pt x="2429" y="7186"/>
                    <a:pt x="2460" y="7209"/>
                  </a:cubicBezTo>
                  <a:lnTo>
                    <a:pt x="2475" y="7194"/>
                  </a:lnTo>
                  <a:cubicBezTo>
                    <a:pt x="2513" y="7201"/>
                    <a:pt x="2536" y="7301"/>
                    <a:pt x="2582" y="7263"/>
                  </a:cubicBezTo>
                  <a:lnTo>
                    <a:pt x="2590" y="7309"/>
                  </a:lnTo>
                  <a:cubicBezTo>
                    <a:pt x="2613" y="7309"/>
                    <a:pt x="2644" y="7286"/>
                    <a:pt x="2644" y="7324"/>
                  </a:cubicBezTo>
                  <a:cubicBezTo>
                    <a:pt x="2690" y="7278"/>
                    <a:pt x="2728" y="7385"/>
                    <a:pt x="2781" y="7355"/>
                  </a:cubicBezTo>
                  <a:lnTo>
                    <a:pt x="2781" y="7393"/>
                  </a:lnTo>
                  <a:cubicBezTo>
                    <a:pt x="2812" y="7393"/>
                    <a:pt x="2850" y="7385"/>
                    <a:pt x="2873" y="7431"/>
                  </a:cubicBezTo>
                  <a:lnTo>
                    <a:pt x="2912" y="7424"/>
                  </a:lnTo>
                  <a:lnTo>
                    <a:pt x="2912" y="7454"/>
                  </a:lnTo>
                  <a:lnTo>
                    <a:pt x="2927" y="7462"/>
                  </a:lnTo>
                  <a:cubicBezTo>
                    <a:pt x="2950" y="7454"/>
                    <a:pt x="2973" y="7462"/>
                    <a:pt x="3011" y="7477"/>
                  </a:cubicBezTo>
                  <a:cubicBezTo>
                    <a:pt x="3011" y="7454"/>
                    <a:pt x="3034" y="7454"/>
                    <a:pt x="3050" y="7462"/>
                  </a:cubicBezTo>
                  <a:lnTo>
                    <a:pt x="3034" y="7477"/>
                  </a:lnTo>
                  <a:cubicBezTo>
                    <a:pt x="3065" y="7500"/>
                    <a:pt x="3088" y="7493"/>
                    <a:pt x="3119" y="7508"/>
                  </a:cubicBezTo>
                  <a:cubicBezTo>
                    <a:pt x="3088" y="7539"/>
                    <a:pt x="3088" y="7500"/>
                    <a:pt x="3073" y="7531"/>
                  </a:cubicBezTo>
                  <a:lnTo>
                    <a:pt x="3126" y="7546"/>
                  </a:lnTo>
                  <a:lnTo>
                    <a:pt x="3103" y="7577"/>
                  </a:lnTo>
                  <a:cubicBezTo>
                    <a:pt x="3080" y="7577"/>
                    <a:pt x="3065" y="7531"/>
                    <a:pt x="3034" y="7554"/>
                  </a:cubicBezTo>
                  <a:cubicBezTo>
                    <a:pt x="3065" y="7554"/>
                    <a:pt x="3042" y="7607"/>
                    <a:pt x="3073" y="7592"/>
                  </a:cubicBezTo>
                  <a:cubicBezTo>
                    <a:pt x="3073" y="7623"/>
                    <a:pt x="3050" y="7623"/>
                    <a:pt x="3027" y="7623"/>
                  </a:cubicBezTo>
                  <a:lnTo>
                    <a:pt x="3042" y="7584"/>
                  </a:lnTo>
                  <a:lnTo>
                    <a:pt x="2996" y="7607"/>
                  </a:lnTo>
                  <a:cubicBezTo>
                    <a:pt x="2973" y="7592"/>
                    <a:pt x="2950" y="7607"/>
                    <a:pt x="2935" y="7577"/>
                  </a:cubicBezTo>
                  <a:cubicBezTo>
                    <a:pt x="2988" y="7592"/>
                    <a:pt x="2988" y="7546"/>
                    <a:pt x="3011" y="7569"/>
                  </a:cubicBezTo>
                  <a:cubicBezTo>
                    <a:pt x="3034" y="7546"/>
                    <a:pt x="2973" y="7546"/>
                    <a:pt x="3027" y="7531"/>
                  </a:cubicBezTo>
                  <a:cubicBezTo>
                    <a:pt x="3050" y="7516"/>
                    <a:pt x="3011" y="7569"/>
                    <a:pt x="3034" y="7546"/>
                  </a:cubicBezTo>
                  <a:cubicBezTo>
                    <a:pt x="3073" y="7531"/>
                    <a:pt x="3042" y="7539"/>
                    <a:pt x="3034" y="7508"/>
                  </a:cubicBezTo>
                  <a:lnTo>
                    <a:pt x="3065" y="7516"/>
                  </a:lnTo>
                  <a:cubicBezTo>
                    <a:pt x="3042" y="7493"/>
                    <a:pt x="2958" y="7508"/>
                    <a:pt x="2919" y="7470"/>
                  </a:cubicBezTo>
                  <a:cubicBezTo>
                    <a:pt x="2919" y="7508"/>
                    <a:pt x="2889" y="7470"/>
                    <a:pt x="2881" y="7500"/>
                  </a:cubicBezTo>
                  <a:cubicBezTo>
                    <a:pt x="2912" y="7508"/>
                    <a:pt x="2935" y="7508"/>
                    <a:pt x="2965" y="7500"/>
                  </a:cubicBezTo>
                  <a:cubicBezTo>
                    <a:pt x="2958" y="7584"/>
                    <a:pt x="2873" y="7531"/>
                    <a:pt x="2835" y="7539"/>
                  </a:cubicBezTo>
                  <a:cubicBezTo>
                    <a:pt x="2797" y="7493"/>
                    <a:pt x="2850" y="7477"/>
                    <a:pt x="2835" y="7439"/>
                  </a:cubicBezTo>
                  <a:cubicBezTo>
                    <a:pt x="2812" y="7477"/>
                    <a:pt x="2797" y="7424"/>
                    <a:pt x="2766" y="7439"/>
                  </a:cubicBezTo>
                  <a:cubicBezTo>
                    <a:pt x="2781" y="7439"/>
                    <a:pt x="2835" y="7470"/>
                    <a:pt x="2804" y="7500"/>
                  </a:cubicBezTo>
                  <a:cubicBezTo>
                    <a:pt x="2781" y="7454"/>
                    <a:pt x="2766" y="7508"/>
                    <a:pt x="2728" y="7462"/>
                  </a:cubicBezTo>
                  <a:lnTo>
                    <a:pt x="2728" y="7401"/>
                  </a:lnTo>
                  <a:lnTo>
                    <a:pt x="2690" y="7424"/>
                  </a:lnTo>
                  <a:lnTo>
                    <a:pt x="2690" y="7454"/>
                  </a:lnTo>
                  <a:cubicBezTo>
                    <a:pt x="2621" y="7462"/>
                    <a:pt x="2575" y="7424"/>
                    <a:pt x="2513" y="7401"/>
                  </a:cubicBezTo>
                  <a:cubicBezTo>
                    <a:pt x="2513" y="7439"/>
                    <a:pt x="2544" y="7424"/>
                    <a:pt x="2567" y="7439"/>
                  </a:cubicBezTo>
                  <a:cubicBezTo>
                    <a:pt x="2529" y="7439"/>
                    <a:pt x="2460" y="7431"/>
                    <a:pt x="2467" y="7385"/>
                  </a:cubicBezTo>
                  <a:lnTo>
                    <a:pt x="2529" y="7385"/>
                  </a:lnTo>
                  <a:lnTo>
                    <a:pt x="2529" y="7347"/>
                  </a:lnTo>
                  <a:cubicBezTo>
                    <a:pt x="2490" y="7339"/>
                    <a:pt x="2437" y="7355"/>
                    <a:pt x="2437" y="7301"/>
                  </a:cubicBezTo>
                  <a:lnTo>
                    <a:pt x="2398" y="7278"/>
                  </a:lnTo>
                  <a:lnTo>
                    <a:pt x="2383" y="7301"/>
                  </a:lnTo>
                  <a:cubicBezTo>
                    <a:pt x="2352" y="7263"/>
                    <a:pt x="2268" y="7247"/>
                    <a:pt x="2268" y="7194"/>
                  </a:cubicBezTo>
                  <a:lnTo>
                    <a:pt x="2192" y="7163"/>
                  </a:lnTo>
                  <a:lnTo>
                    <a:pt x="2207" y="7148"/>
                  </a:lnTo>
                  <a:lnTo>
                    <a:pt x="2161" y="7155"/>
                  </a:lnTo>
                  <a:cubicBezTo>
                    <a:pt x="2153" y="7125"/>
                    <a:pt x="2184" y="7117"/>
                    <a:pt x="2199" y="7109"/>
                  </a:cubicBezTo>
                  <a:cubicBezTo>
                    <a:pt x="2192" y="7079"/>
                    <a:pt x="2153" y="7071"/>
                    <a:pt x="2169" y="7033"/>
                  </a:cubicBezTo>
                  <a:cubicBezTo>
                    <a:pt x="2153" y="7041"/>
                    <a:pt x="2153" y="7079"/>
                    <a:pt x="2115" y="7079"/>
                  </a:cubicBezTo>
                  <a:cubicBezTo>
                    <a:pt x="2130" y="7117"/>
                    <a:pt x="2161" y="7048"/>
                    <a:pt x="2169" y="7094"/>
                  </a:cubicBezTo>
                  <a:lnTo>
                    <a:pt x="2123" y="7117"/>
                  </a:lnTo>
                  <a:cubicBezTo>
                    <a:pt x="2077" y="7094"/>
                    <a:pt x="2084" y="7018"/>
                    <a:pt x="2038" y="7002"/>
                  </a:cubicBezTo>
                  <a:cubicBezTo>
                    <a:pt x="2046" y="6964"/>
                    <a:pt x="2069" y="7002"/>
                    <a:pt x="2084" y="7002"/>
                  </a:cubicBezTo>
                  <a:lnTo>
                    <a:pt x="2038" y="6972"/>
                  </a:lnTo>
                  <a:lnTo>
                    <a:pt x="2031" y="7002"/>
                  </a:lnTo>
                  <a:lnTo>
                    <a:pt x="2000" y="6995"/>
                  </a:lnTo>
                  <a:cubicBezTo>
                    <a:pt x="1992" y="6956"/>
                    <a:pt x="1923" y="6972"/>
                    <a:pt x="1939" y="6903"/>
                  </a:cubicBezTo>
                  <a:lnTo>
                    <a:pt x="1900" y="6857"/>
                  </a:lnTo>
                  <a:cubicBezTo>
                    <a:pt x="1855" y="6880"/>
                    <a:pt x="1816" y="6826"/>
                    <a:pt x="1809" y="6788"/>
                  </a:cubicBezTo>
                  <a:lnTo>
                    <a:pt x="1778" y="6803"/>
                  </a:lnTo>
                  <a:cubicBezTo>
                    <a:pt x="1770" y="6765"/>
                    <a:pt x="1740" y="6742"/>
                    <a:pt x="1770" y="6726"/>
                  </a:cubicBezTo>
                  <a:lnTo>
                    <a:pt x="1709" y="6711"/>
                  </a:lnTo>
                  <a:cubicBezTo>
                    <a:pt x="1701" y="6665"/>
                    <a:pt x="1747" y="6696"/>
                    <a:pt x="1747" y="6665"/>
                  </a:cubicBezTo>
                  <a:cubicBezTo>
                    <a:pt x="1709" y="6658"/>
                    <a:pt x="1701" y="6635"/>
                    <a:pt x="1701" y="6612"/>
                  </a:cubicBezTo>
                  <a:lnTo>
                    <a:pt x="1632" y="6612"/>
                  </a:lnTo>
                  <a:cubicBezTo>
                    <a:pt x="1648" y="6581"/>
                    <a:pt x="1694" y="6612"/>
                    <a:pt x="1694" y="6573"/>
                  </a:cubicBezTo>
                  <a:cubicBezTo>
                    <a:pt x="1648" y="6612"/>
                    <a:pt x="1609" y="6535"/>
                    <a:pt x="1609" y="6497"/>
                  </a:cubicBezTo>
                  <a:cubicBezTo>
                    <a:pt x="1579" y="6474"/>
                    <a:pt x="1548" y="6497"/>
                    <a:pt x="1540" y="6466"/>
                  </a:cubicBezTo>
                  <a:cubicBezTo>
                    <a:pt x="1556" y="6458"/>
                    <a:pt x="1586" y="6466"/>
                    <a:pt x="1571" y="6435"/>
                  </a:cubicBezTo>
                  <a:lnTo>
                    <a:pt x="1625" y="6435"/>
                  </a:lnTo>
                  <a:lnTo>
                    <a:pt x="1625" y="6405"/>
                  </a:lnTo>
                  <a:lnTo>
                    <a:pt x="1571" y="6405"/>
                  </a:lnTo>
                  <a:cubicBezTo>
                    <a:pt x="1540" y="6389"/>
                    <a:pt x="1579" y="6366"/>
                    <a:pt x="1579" y="6328"/>
                  </a:cubicBezTo>
                  <a:cubicBezTo>
                    <a:pt x="1548" y="6320"/>
                    <a:pt x="1571" y="6290"/>
                    <a:pt x="1540" y="6274"/>
                  </a:cubicBezTo>
                  <a:cubicBezTo>
                    <a:pt x="1517" y="6313"/>
                    <a:pt x="1540" y="6328"/>
                    <a:pt x="1571" y="6343"/>
                  </a:cubicBezTo>
                  <a:lnTo>
                    <a:pt x="1548" y="6389"/>
                  </a:lnTo>
                  <a:cubicBezTo>
                    <a:pt x="1540" y="6359"/>
                    <a:pt x="1517" y="6382"/>
                    <a:pt x="1533" y="6343"/>
                  </a:cubicBezTo>
                  <a:lnTo>
                    <a:pt x="1494" y="6351"/>
                  </a:lnTo>
                  <a:cubicBezTo>
                    <a:pt x="1502" y="6313"/>
                    <a:pt x="1471" y="6267"/>
                    <a:pt x="1456" y="6228"/>
                  </a:cubicBezTo>
                  <a:lnTo>
                    <a:pt x="1464" y="6274"/>
                  </a:lnTo>
                  <a:cubicBezTo>
                    <a:pt x="1426" y="6305"/>
                    <a:pt x="1403" y="6244"/>
                    <a:pt x="1395" y="6213"/>
                  </a:cubicBezTo>
                  <a:cubicBezTo>
                    <a:pt x="1418" y="6190"/>
                    <a:pt x="1418" y="6251"/>
                    <a:pt x="1426" y="6228"/>
                  </a:cubicBezTo>
                  <a:cubicBezTo>
                    <a:pt x="1433" y="6190"/>
                    <a:pt x="1395" y="6213"/>
                    <a:pt x="1395" y="6175"/>
                  </a:cubicBezTo>
                  <a:cubicBezTo>
                    <a:pt x="1464" y="6190"/>
                    <a:pt x="1349" y="6098"/>
                    <a:pt x="1387" y="6037"/>
                  </a:cubicBezTo>
                  <a:cubicBezTo>
                    <a:pt x="1357" y="6037"/>
                    <a:pt x="1326" y="5999"/>
                    <a:pt x="1288" y="5976"/>
                  </a:cubicBezTo>
                  <a:cubicBezTo>
                    <a:pt x="1341" y="5960"/>
                    <a:pt x="1265" y="5884"/>
                    <a:pt x="1242" y="5884"/>
                  </a:cubicBezTo>
                  <a:lnTo>
                    <a:pt x="1265" y="5861"/>
                  </a:lnTo>
                  <a:cubicBezTo>
                    <a:pt x="1242" y="5861"/>
                    <a:pt x="1249" y="5830"/>
                    <a:pt x="1211" y="5815"/>
                  </a:cubicBezTo>
                  <a:cubicBezTo>
                    <a:pt x="1249" y="5784"/>
                    <a:pt x="1203" y="5776"/>
                    <a:pt x="1173" y="5738"/>
                  </a:cubicBezTo>
                  <a:cubicBezTo>
                    <a:pt x="1188" y="5731"/>
                    <a:pt x="1203" y="5738"/>
                    <a:pt x="1211" y="5708"/>
                  </a:cubicBezTo>
                  <a:cubicBezTo>
                    <a:pt x="1157" y="5654"/>
                    <a:pt x="1173" y="5593"/>
                    <a:pt x="1134" y="5524"/>
                  </a:cubicBezTo>
                  <a:lnTo>
                    <a:pt x="1165" y="5501"/>
                  </a:lnTo>
                  <a:cubicBezTo>
                    <a:pt x="1119" y="5508"/>
                    <a:pt x="1134" y="5462"/>
                    <a:pt x="1165" y="5439"/>
                  </a:cubicBezTo>
                  <a:cubicBezTo>
                    <a:pt x="1134" y="5462"/>
                    <a:pt x="1096" y="5432"/>
                    <a:pt x="1111" y="5393"/>
                  </a:cubicBezTo>
                  <a:cubicBezTo>
                    <a:pt x="1134" y="5370"/>
                    <a:pt x="1119" y="5432"/>
                    <a:pt x="1150" y="5409"/>
                  </a:cubicBezTo>
                  <a:lnTo>
                    <a:pt x="1157" y="5386"/>
                  </a:lnTo>
                  <a:lnTo>
                    <a:pt x="1127" y="5370"/>
                  </a:lnTo>
                  <a:lnTo>
                    <a:pt x="1157" y="5370"/>
                  </a:lnTo>
                  <a:cubicBezTo>
                    <a:pt x="1165" y="5332"/>
                    <a:pt x="1150" y="5324"/>
                    <a:pt x="1119" y="5332"/>
                  </a:cubicBezTo>
                  <a:cubicBezTo>
                    <a:pt x="1096" y="5309"/>
                    <a:pt x="1157" y="5324"/>
                    <a:pt x="1134" y="5294"/>
                  </a:cubicBezTo>
                  <a:cubicBezTo>
                    <a:pt x="1111" y="5309"/>
                    <a:pt x="1096" y="5286"/>
                    <a:pt x="1081" y="5256"/>
                  </a:cubicBezTo>
                  <a:cubicBezTo>
                    <a:pt x="1111" y="5240"/>
                    <a:pt x="1081" y="5240"/>
                    <a:pt x="1096" y="5210"/>
                  </a:cubicBezTo>
                  <a:lnTo>
                    <a:pt x="1081" y="5164"/>
                  </a:lnTo>
                  <a:lnTo>
                    <a:pt x="1111" y="5164"/>
                  </a:lnTo>
                  <a:cubicBezTo>
                    <a:pt x="1073" y="5164"/>
                    <a:pt x="1096" y="5056"/>
                    <a:pt x="1042" y="5079"/>
                  </a:cubicBezTo>
                  <a:lnTo>
                    <a:pt x="1012" y="5010"/>
                  </a:lnTo>
                  <a:cubicBezTo>
                    <a:pt x="1042" y="4987"/>
                    <a:pt x="1035" y="5026"/>
                    <a:pt x="1058" y="5041"/>
                  </a:cubicBezTo>
                  <a:lnTo>
                    <a:pt x="1058" y="4972"/>
                  </a:lnTo>
                  <a:cubicBezTo>
                    <a:pt x="981" y="4972"/>
                    <a:pt x="1012" y="4888"/>
                    <a:pt x="996" y="4865"/>
                  </a:cubicBezTo>
                  <a:lnTo>
                    <a:pt x="1042" y="4903"/>
                  </a:lnTo>
                  <a:lnTo>
                    <a:pt x="1019" y="4903"/>
                  </a:lnTo>
                  <a:cubicBezTo>
                    <a:pt x="1012" y="4934"/>
                    <a:pt x="1042" y="4926"/>
                    <a:pt x="1050" y="4949"/>
                  </a:cubicBezTo>
                  <a:cubicBezTo>
                    <a:pt x="1050" y="4911"/>
                    <a:pt x="1042" y="4903"/>
                    <a:pt x="1088" y="4865"/>
                  </a:cubicBezTo>
                  <a:lnTo>
                    <a:pt x="1050" y="4865"/>
                  </a:lnTo>
                  <a:cubicBezTo>
                    <a:pt x="1088" y="4827"/>
                    <a:pt x="1035" y="4696"/>
                    <a:pt x="1050" y="4635"/>
                  </a:cubicBezTo>
                  <a:lnTo>
                    <a:pt x="1012" y="4604"/>
                  </a:lnTo>
                  <a:cubicBezTo>
                    <a:pt x="981" y="4581"/>
                    <a:pt x="1042" y="4551"/>
                    <a:pt x="981" y="4466"/>
                  </a:cubicBezTo>
                  <a:lnTo>
                    <a:pt x="1035" y="4466"/>
                  </a:lnTo>
                  <a:lnTo>
                    <a:pt x="1012" y="4566"/>
                  </a:lnTo>
                  <a:cubicBezTo>
                    <a:pt x="1035" y="4589"/>
                    <a:pt x="1050" y="4551"/>
                    <a:pt x="1058" y="4589"/>
                  </a:cubicBezTo>
                  <a:cubicBezTo>
                    <a:pt x="1058" y="4558"/>
                    <a:pt x="1042" y="4551"/>
                    <a:pt x="1019" y="4520"/>
                  </a:cubicBezTo>
                  <a:lnTo>
                    <a:pt x="1050" y="4512"/>
                  </a:lnTo>
                  <a:cubicBezTo>
                    <a:pt x="1035" y="4489"/>
                    <a:pt x="1035" y="4520"/>
                    <a:pt x="1012" y="4520"/>
                  </a:cubicBezTo>
                  <a:cubicBezTo>
                    <a:pt x="1004" y="4505"/>
                    <a:pt x="1019" y="4482"/>
                    <a:pt x="996" y="4466"/>
                  </a:cubicBezTo>
                  <a:cubicBezTo>
                    <a:pt x="966" y="4558"/>
                    <a:pt x="966" y="4643"/>
                    <a:pt x="966" y="4742"/>
                  </a:cubicBezTo>
                  <a:cubicBezTo>
                    <a:pt x="958" y="4773"/>
                    <a:pt x="935" y="4735"/>
                    <a:pt x="928" y="4750"/>
                  </a:cubicBezTo>
                  <a:lnTo>
                    <a:pt x="958" y="4781"/>
                  </a:lnTo>
                  <a:lnTo>
                    <a:pt x="882" y="4750"/>
                  </a:lnTo>
                  <a:cubicBezTo>
                    <a:pt x="882" y="4696"/>
                    <a:pt x="928" y="4635"/>
                    <a:pt x="889" y="4566"/>
                  </a:cubicBezTo>
                  <a:lnTo>
                    <a:pt x="905" y="4512"/>
                  </a:lnTo>
                  <a:cubicBezTo>
                    <a:pt x="882" y="4528"/>
                    <a:pt x="889" y="4520"/>
                    <a:pt x="897" y="4482"/>
                  </a:cubicBezTo>
                  <a:lnTo>
                    <a:pt x="859" y="4474"/>
                  </a:lnTo>
                  <a:cubicBezTo>
                    <a:pt x="905" y="4428"/>
                    <a:pt x="866" y="4413"/>
                    <a:pt x="882" y="4375"/>
                  </a:cubicBezTo>
                  <a:lnTo>
                    <a:pt x="920" y="4359"/>
                  </a:lnTo>
                  <a:lnTo>
                    <a:pt x="889" y="4313"/>
                  </a:lnTo>
                  <a:cubicBezTo>
                    <a:pt x="897" y="4290"/>
                    <a:pt x="905" y="4336"/>
                    <a:pt x="928" y="4313"/>
                  </a:cubicBezTo>
                  <a:lnTo>
                    <a:pt x="928" y="4283"/>
                  </a:lnTo>
                  <a:lnTo>
                    <a:pt x="897" y="4260"/>
                  </a:lnTo>
                  <a:cubicBezTo>
                    <a:pt x="920" y="4214"/>
                    <a:pt x="928" y="4183"/>
                    <a:pt x="958" y="4145"/>
                  </a:cubicBezTo>
                  <a:cubicBezTo>
                    <a:pt x="905" y="4129"/>
                    <a:pt x="974" y="4106"/>
                    <a:pt x="943" y="4083"/>
                  </a:cubicBezTo>
                  <a:lnTo>
                    <a:pt x="974" y="4122"/>
                  </a:lnTo>
                  <a:lnTo>
                    <a:pt x="996" y="4053"/>
                  </a:lnTo>
                  <a:lnTo>
                    <a:pt x="974" y="4014"/>
                  </a:lnTo>
                  <a:cubicBezTo>
                    <a:pt x="943" y="4014"/>
                    <a:pt x="943" y="4014"/>
                    <a:pt x="928" y="3976"/>
                  </a:cubicBezTo>
                  <a:cubicBezTo>
                    <a:pt x="928" y="4022"/>
                    <a:pt x="882" y="4030"/>
                    <a:pt x="897" y="4083"/>
                  </a:cubicBezTo>
                  <a:cubicBezTo>
                    <a:pt x="866" y="4099"/>
                    <a:pt x="882" y="4060"/>
                    <a:pt x="859" y="4083"/>
                  </a:cubicBezTo>
                  <a:cubicBezTo>
                    <a:pt x="866" y="4106"/>
                    <a:pt x="889" y="4106"/>
                    <a:pt x="905" y="4106"/>
                  </a:cubicBezTo>
                  <a:lnTo>
                    <a:pt x="920" y="4160"/>
                  </a:lnTo>
                  <a:cubicBezTo>
                    <a:pt x="882" y="4160"/>
                    <a:pt x="889" y="4198"/>
                    <a:pt x="897" y="4214"/>
                  </a:cubicBezTo>
                  <a:cubicBezTo>
                    <a:pt x="866" y="4221"/>
                    <a:pt x="882" y="4183"/>
                    <a:pt x="851" y="4175"/>
                  </a:cubicBezTo>
                  <a:lnTo>
                    <a:pt x="866" y="4214"/>
                  </a:lnTo>
                  <a:cubicBezTo>
                    <a:pt x="859" y="4221"/>
                    <a:pt x="828" y="4237"/>
                    <a:pt x="828" y="4275"/>
                  </a:cubicBezTo>
                  <a:lnTo>
                    <a:pt x="882" y="4313"/>
                  </a:lnTo>
                  <a:lnTo>
                    <a:pt x="820" y="4329"/>
                  </a:lnTo>
                  <a:lnTo>
                    <a:pt x="820" y="4375"/>
                  </a:lnTo>
                  <a:lnTo>
                    <a:pt x="782" y="4375"/>
                  </a:lnTo>
                  <a:cubicBezTo>
                    <a:pt x="790" y="4443"/>
                    <a:pt x="782" y="4512"/>
                    <a:pt x="767" y="4589"/>
                  </a:cubicBezTo>
                  <a:cubicBezTo>
                    <a:pt x="805" y="4627"/>
                    <a:pt x="751" y="4666"/>
                    <a:pt x="782" y="4704"/>
                  </a:cubicBezTo>
                  <a:cubicBezTo>
                    <a:pt x="728" y="4773"/>
                    <a:pt x="828" y="4865"/>
                    <a:pt x="751" y="4926"/>
                  </a:cubicBezTo>
                  <a:lnTo>
                    <a:pt x="782" y="4964"/>
                  </a:lnTo>
                  <a:lnTo>
                    <a:pt x="751" y="5018"/>
                  </a:lnTo>
                  <a:cubicBezTo>
                    <a:pt x="736" y="4987"/>
                    <a:pt x="751" y="4972"/>
                    <a:pt x="713" y="4964"/>
                  </a:cubicBezTo>
                  <a:cubicBezTo>
                    <a:pt x="744" y="4972"/>
                    <a:pt x="728" y="4941"/>
                    <a:pt x="736" y="4926"/>
                  </a:cubicBezTo>
                  <a:cubicBezTo>
                    <a:pt x="705" y="4911"/>
                    <a:pt x="713" y="4934"/>
                    <a:pt x="713" y="4949"/>
                  </a:cubicBezTo>
                  <a:cubicBezTo>
                    <a:pt x="690" y="4926"/>
                    <a:pt x="698" y="4895"/>
                    <a:pt x="698" y="4865"/>
                  </a:cubicBezTo>
                  <a:lnTo>
                    <a:pt x="713" y="4903"/>
                  </a:lnTo>
                  <a:cubicBezTo>
                    <a:pt x="744" y="4895"/>
                    <a:pt x="705" y="4827"/>
                    <a:pt x="713" y="4788"/>
                  </a:cubicBezTo>
                  <a:lnTo>
                    <a:pt x="698" y="4834"/>
                  </a:lnTo>
                  <a:cubicBezTo>
                    <a:pt x="698" y="4781"/>
                    <a:pt x="667" y="4750"/>
                    <a:pt x="659" y="4704"/>
                  </a:cubicBezTo>
                  <a:cubicBezTo>
                    <a:pt x="667" y="4681"/>
                    <a:pt x="690" y="4742"/>
                    <a:pt x="698" y="4712"/>
                  </a:cubicBezTo>
                  <a:lnTo>
                    <a:pt x="667" y="4681"/>
                  </a:lnTo>
                  <a:cubicBezTo>
                    <a:pt x="690" y="4627"/>
                    <a:pt x="667" y="4558"/>
                    <a:pt x="652" y="4520"/>
                  </a:cubicBezTo>
                  <a:cubicBezTo>
                    <a:pt x="675" y="4558"/>
                    <a:pt x="675" y="4489"/>
                    <a:pt x="675" y="4466"/>
                  </a:cubicBezTo>
                  <a:cubicBezTo>
                    <a:pt x="659" y="4466"/>
                    <a:pt x="652" y="4443"/>
                    <a:pt x="652" y="4474"/>
                  </a:cubicBezTo>
                  <a:cubicBezTo>
                    <a:pt x="598" y="4428"/>
                    <a:pt x="675" y="4428"/>
                    <a:pt x="636" y="4375"/>
                  </a:cubicBezTo>
                  <a:lnTo>
                    <a:pt x="698" y="4375"/>
                  </a:lnTo>
                  <a:lnTo>
                    <a:pt x="659" y="4329"/>
                  </a:lnTo>
                  <a:cubicBezTo>
                    <a:pt x="652" y="4298"/>
                    <a:pt x="705" y="4252"/>
                    <a:pt x="659" y="4244"/>
                  </a:cubicBezTo>
                  <a:lnTo>
                    <a:pt x="698" y="4198"/>
                  </a:lnTo>
                  <a:cubicBezTo>
                    <a:pt x="667" y="4168"/>
                    <a:pt x="675" y="4091"/>
                    <a:pt x="705" y="4030"/>
                  </a:cubicBezTo>
                  <a:cubicBezTo>
                    <a:pt x="713" y="4068"/>
                    <a:pt x="705" y="4060"/>
                    <a:pt x="736" y="4099"/>
                  </a:cubicBezTo>
                  <a:lnTo>
                    <a:pt x="782" y="4045"/>
                  </a:lnTo>
                  <a:lnTo>
                    <a:pt x="751" y="4030"/>
                  </a:lnTo>
                  <a:cubicBezTo>
                    <a:pt x="728" y="4014"/>
                    <a:pt x="751" y="4060"/>
                    <a:pt x="744" y="4068"/>
                  </a:cubicBezTo>
                  <a:cubicBezTo>
                    <a:pt x="705" y="4068"/>
                    <a:pt x="690" y="3984"/>
                    <a:pt x="744" y="3969"/>
                  </a:cubicBezTo>
                  <a:cubicBezTo>
                    <a:pt x="751" y="3930"/>
                    <a:pt x="690" y="3861"/>
                    <a:pt x="736" y="3823"/>
                  </a:cubicBezTo>
                  <a:lnTo>
                    <a:pt x="713" y="3792"/>
                  </a:lnTo>
                  <a:lnTo>
                    <a:pt x="751" y="3800"/>
                  </a:lnTo>
                  <a:cubicBezTo>
                    <a:pt x="774" y="3785"/>
                    <a:pt x="736" y="3739"/>
                    <a:pt x="767" y="3716"/>
                  </a:cubicBezTo>
                  <a:lnTo>
                    <a:pt x="782" y="3754"/>
                  </a:lnTo>
                  <a:cubicBezTo>
                    <a:pt x="782" y="3677"/>
                    <a:pt x="782" y="3601"/>
                    <a:pt x="851" y="3570"/>
                  </a:cubicBezTo>
                  <a:cubicBezTo>
                    <a:pt x="859" y="3555"/>
                    <a:pt x="866" y="3532"/>
                    <a:pt x="851" y="3509"/>
                  </a:cubicBezTo>
                  <a:lnTo>
                    <a:pt x="820" y="3494"/>
                  </a:lnTo>
                  <a:cubicBezTo>
                    <a:pt x="859" y="3486"/>
                    <a:pt x="851" y="3402"/>
                    <a:pt x="905" y="3371"/>
                  </a:cubicBezTo>
                  <a:lnTo>
                    <a:pt x="905" y="3417"/>
                  </a:lnTo>
                  <a:cubicBezTo>
                    <a:pt x="935" y="3417"/>
                    <a:pt x="966" y="3356"/>
                    <a:pt x="981" y="3325"/>
                  </a:cubicBezTo>
                  <a:cubicBezTo>
                    <a:pt x="974" y="3287"/>
                    <a:pt x="974" y="3340"/>
                    <a:pt x="943" y="3340"/>
                  </a:cubicBezTo>
                  <a:cubicBezTo>
                    <a:pt x="935" y="3317"/>
                    <a:pt x="966" y="3302"/>
                    <a:pt x="958" y="3279"/>
                  </a:cubicBezTo>
                  <a:lnTo>
                    <a:pt x="935" y="3256"/>
                  </a:lnTo>
                  <a:lnTo>
                    <a:pt x="897" y="3264"/>
                  </a:lnTo>
                  <a:lnTo>
                    <a:pt x="897" y="3241"/>
                  </a:lnTo>
                  <a:cubicBezTo>
                    <a:pt x="958" y="3225"/>
                    <a:pt x="943" y="3218"/>
                    <a:pt x="981" y="3187"/>
                  </a:cubicBezTo>
                  <a:cubicBezTo>
                    <a:pt x="996" y="3225"/>
                    <a:pt x="943" y="3218"/>
                    <a:pt x="966" y="3256"/>
                  </a:cubicBezTo>
                  <a:cubicBezTo>
                    <a:pt x="996" y="3256"/>
                    <a:pt x="981" y="3225"/>
                    <a:pt x="1012" y="3225"/>
                  </a:cubicBezTo>
                  <a:cubicBezTo>
                    <a:pt x="981" y="3225"/>
                    <a:pt x="1004" y="3164"/>
                    <a:pt x="1012" y="3141"/>
                  </a:cubicBezTo>
                  <a:lnTo>
                    <a:pt x="1019" y="3172"/>
                  </a:lnTo>
                  <a:cubicBezTo>
                    <a:pt x="1058" y="3172"/>
                    <a:pt x="1042" y="3141"/>
                    <a:pt x="1073" y="3141"/>
                  </a:cubicBezTo>
                  <a:lnTo>
                    <a:pt x="1035" y="3133"/>
                  </a:lnTo>
                  <a:cubicBezTo>
                    <a:pt x="1042" y="3087"/>
                    <a:pt x="1088" y="3057"/>
                    <a:pt x="1111" y="3011"/>
                  </a:cubicBezTo>
                  <a:lnTo>
                    <a:pt x="1073" y="3049"/>
                  </a:lnTo>
                  <a:lnTo>
                    <a:pt x="1050" y="3049"/>
                  </a:lnTo>
                  <a:cubicBezTo>
                    <a:pt x="1081" y="3026"/>
                    <a:pt x="1073" y="2996"/>
                    <a:pt x="1081" y="2957"/>
                  </a:cubicBezTo>
                  <a:cubicBezTo>
                    <a:pt x="1050" y="2942"/>
                    <a:pt x="1042" y="2980"/>
                    <a:pt x="1058" y="3011"/>
                  </a:cubicBezTo>
                  <a:cubicBezTo>
                    <a:pt x="1035" y="3026"/>
                    <a:pt x="1050" y="2957"/>
                    <a:pt x="1019" y="2996"/>
                  </a:cubicBezTo>
                  <a:cubicBezTo>
                    <a:pt x="1219" y="3072"/>
                    <a:pt x="1234" y="3042"/>
                    <a:pt x="1196" y="304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6"/>
            <p:cNvSpPr/>
            <p:nvPr/>
          </p:nvSpPr>
          <p:spPr>
            <a:xfrm rot="2020747">
              <a:off x="8009960" y="4029253"/>
              <a:ext cx="1608657" cy="1352547"/>
            </a:xfrm>
            <a:custGeom>
              <a:rect b="b" l="l" r="r" t="t"/>
              <a:pathLst>
                <a:path extrusionOk="0" h="10964" w="13040">
                  <a:moveTo>
                    <a:pt x="10075" y="2092"/>
                  </a:moveTo>
                  <a:lnTo>
                    <a:pt x="10128" y="2138"/>
                  </a:lnTo>
                  <a:cubicBezTo>
                    <a:pt x="10113" y="2146"/>
                    <a:pt x="10067" y="2123"/>
                    <a:pt x="10075" y="2092"/>
                  </a:cubicBezTo>
                  <a:close/>
                  <a:moveTo>
                    <a:pt x="10465" y="3502"/>
                  </a:moveTo>
                  <a:cubicBezTo>
                    <a:pt x="10473" y="3471"/>
                    <a:pt x="10465" y="3463"/>
                    <a:pt x="10458" y="3471"/>
                  </a:cubicBezTo>
                  <a:cubicBezTo>
                    <a:pt x="10458" y="3433"/>
                    <a:pt x="10511" y="3479"/>
                    <a:pt x="10504" y="3509"/>
                  </a:cubicBezTo>
                  <a:close/>
                  <a:moveTo>
                    <a:pt x="10573" y="3433"/>
                  </a:moveTo>
                  <a:cubicBezTo>
                    <a:pt x="10588" y="3448"/>
                    <a:pt x="10611" y="3463"/>
                    <a:pt x="10603" y="3486"/>
                  </a:cubicBezTo>
                  <a:close/>
                  <a:moveTo>
                    <a:pt x="10626" y="3586"/>
                  </a:moveTo>
                  <a:cubicBezTo>
                    <a:pt x="10665" y="3617"/>
                    <a:pt x="10695" y="3640"/>
                    <a:pt x="10695" y="3693"/>
                  </a:cubicBezTo>
                  <a:cubicBezTo>
                    <a:pt x="10680" y="3655"/>
                    <a:pt x="10626" y="3624"/>
                    <a:pt x="10626" y="3586"/>
                  </a:cubicBezTo>
                  <a:close/>
                  <a:moveTo>
                    <a:pt x="10734" y="3785"/>
                  </a:moveTo>
                  <a:cubicBezTo>
                    <a:pt x="10726" y="3816"/>
                    <a:pt x="10772" y="3816"/>
                    <a:pt x="10749" y="3847"/>
                  </a:cubicBezTo>
                  <a:cubicBezTo>
                    <a:pt x="10726" y="3831"/>
                    <a:pt x="10703" y="3785"/>
                    <a:pt x="10734" y="3785"/>
                  </a:cubicBezTo>
                  <a:close/>
                  <a:moveTo>
                    <a:pt x="11109" y="3249"/>
                  </a:moveTo>
                  <a:lnTo>
                    <a:pt x="11040" y="3234"/>
                  </a:lnTo>
                  <a:cubicBezTo>
                    <a:pt x="11040" y="3195"/>
                    <a:pt x="11063" y="3211"/>
                    <a:pt x="11071" y="3203"/>
                  </a:cubicBezTo>
                  <a:lnTo>
                    <a:pt x="11063" y="3180"/>
                  </a:lnTo>
                  <a:cubicBezTo>
                    <a:pt x="11078" y="3211"/>
                    <a:pt x="11101" y="3249"/>
                    <a:pt x="11124" y="3211"/>
                  </a:cubicBezTo>
                  <a:close/>
                  <a:moveTo>
                    <a:pt x="11415" y="2759"/>
                  </a:moveTo>
                  <a:cubicBezTo>
                    <a:pt x="11415" y="2736"/>
                    <a:pt x="11446" y="2751"/>
                    <a:pt x="11461" y="2743"/>
                  </a:cubicBezTo>
                  <a:lnTo>
                    <a:pt x="11469" y="2797"/>
                  </a:lnTo>
                  <a:cubicBezTo>
                    <a:pt x="11446" y="2789"/>
                    <a:pt x="11446" y="2774"/>
                    <a:pt x="11415" y="2759"/>
                  </a:cubicBezTo>
                  <a:close/>
                  <a:moveTo>
                    <a:pt x="10956" y="4544"/>
                  </a:moveTo>
                  <a:lnTo>
                    <a:pt x="10933" y="4536"/>
                  </a:lnTo>
                  <a:cubicBezTo>
                    <a:pt x="10956" y="4505"/>
                    <a:pt x="10994" y="4521"/>
                    <a:pt x="11009" y="4482"/>
                  </a:cubicBezTo>
                  <a:lnTo>
                    <a:pt x="11032" y="4513"/>
                  </a:lnTo>
                  <a:cubicBezTo>
                    <a:pt x="11025" y="4505"/>
                    <a:pt x="10971" y="4513"/>
                    <a:pt x="10956" y="4544"/>
                  </a:cubicBezTo>
                  <a:close/>
                  <a:moveTo>
                    <a:pt x="11653" y="3280"/>
                  </a:moveTo>
                  <a:cubicBezTo>
                    <a:pt x="11707" y="3326"/>
                    <a:pt x="11752" y="3364"/>
                    <a:pt x="11806" y="3372"/>
                  </a:cubicBezTo>
                  <a:lnTo>
                    <a:pt x="11798" y="3410"/>
                  </a:lnTo>
                  <a:cubicBezTo>
                    <a:pt x="11768" y="3372"/>
                    <a:pt x="11676" y="3364"/>
                    <a:pt x="11653" y="3280"/>
                  </a:cubicBezTo>
                  <a:close/>
                  <a:moveTo>
                    <a:pt x="11147" y="4659"/>
                  </a:moveTo>
                  <a:lnTo>
                    <a:pt x="11186" y="4705"/>
                  </a:lnTo>
                  <a:cubicBezTo>
                    <a:pt x="11155" y="4689"/>
                    <a:pt x="11155" y="4674"/>
                    <a:pt x="11147" y="4659"/>
                  </a:cubicBezTo>
                  <a:close/>
                  <a:moveTo>
                    <a:pt x="11806" y="3463"/>
                  </a:moveTo>
                  <a:lnTo>
                    <a:pt x="11837" y="3433"/>
                  </a:lnTo>
                  <a:cubicBezTo>
                    <a:pt x="11867" y="3471"/>
                    <a:pt x="11913" y="3509"/>
                    <a:pt x="11929" y="3555"/>
                  </a:cubicBezTo>
                  <a:cubicBezTo>
                    <a:pt x="11883" y="3525"/>
                    <a:pt x="11852" y="3486"/>
                    <a:pt x="11806" y="3463"/>
                  </a:cubicBezTo>
                  <a:close/>
                  <a:moveTo>
                    <a:pt x="11913" y="3640"/>
                  </a:moveTo>
                  <a:cubicBezTo>
                    <a:pt x="11921" y="3617"/>
                    <a:pt x="11944" y="3617"/>
                    <a:pt x="11967" y="3632"/>
                  </a:cubicBezTo>
                  <a:cubicBezTo>
                    <a:pt x="11998" y="3663"/>
                    <a:pt x="12028" y="3709"/>
                    <a:pt x="12074" y="3747"/>
                  </a:cubicBezTo>
                  <a:lnTo>
                    <a:pt x="12059" y="3778"/>
                  </a:lnTo>
                  <a:cubicBezTo>
                    <a:pt x="12021" y="3747"/>
                    <a:pt x="11959" y="3678"/>
                    <a:pt x="11913" y="3640"/>
                  </a:cubicBezTo>
                  <a:close/>
                  <a:moveTo>
                    <a:pt x="11040" y="5662"/>
                  </a:moveTo>
                  <a:lnTo>
                    <a:pt x="11048" y="5693"/>
                  </a:lnTo>
                  <a:lnTo>
                    <a:pt x="11032" y="5700"/>
                  </a:lnTo>
                  <a:close/>
                  <a:moveTo>
                    <a:pt x="11048" y="5708"/>
                  </a:moveTo>
                  <a:cubicBezTo>
                    <a:pt x="11040" y="5739"/>
                    <a:pt x="11040" y="5777"/>
                    <a:pt x="11009" y="5800"/>
                  </a:cubicBezTo>
                  <a:cubicBezTo>
                    <a:pt x="10994" y="5762"/>
                    <a:pt x="11009" y="5731"/>
                    <a:pt x="11048" y="5708"/>
                  </a:cubicBezTo>
                  <a:close/>
                  <a:moveTo>
                    <a:pt x="11025" y="5808"/>
                  </a:moveTo>
                  <a:lnTo>
                    <a:pt x="11002" y="5877"/>
                  </a:lnTo>
                  <a:cubicBezTo>
                    <a:pt x="10971" y="5846"/>
                    <a:pt x="10994" y="5800"/>
                    <a:pt x="11025" y="5808"/>
                  </a:cubicBezTo>
                  <a:close/>
                  <a:moveTo>
                    <a:pt x="12794" y="6620"/>
                  </a:moveTo>
                  <a:lnTo>
                    <a:pt x="12810" y="6574"/>
                  </a:lnTo>
                  <a:lnTo>
                    <a:pt x="12817" y="6620"/>
                  </a:lnTo>
                  <a:close/>
                  <a:moveTo>
                    <a:pt x="10105" y="7447"/>
                  </a:moveTo>
                  <a:cubicBezTo>
                    <a:pt x="10075" y="7455"/>
                    <a:pt x="10105" y="7485"/>
                    <a:pt x="10075" y="7493"/>
                  </a:cubicBezTo>
                  <a:cubicBezTo>
                    <a:pt x="10052" y="7485"/>
                    <a:pt x="10075" y="7409"/>
                    <a:pt x="10105" y="7447"/>
                  </a:cubicBezTo>
                  <a:close/>
                  <a:moveTo>
                    <a:pt x="12787" y="6643"/>
                  </a:moveTo>
                  <a:cubicBezTo>
                    <a:pt x="12810" y="6620"/>
                    <a:pt x="12825" y="6650"/>
                    <a:pt x="12840" y="6650"/>
                  </a:cubicBezTo>
                  <a:cubicBezTo>
                    <a:pt x="12825" y="6666"/>
                    <a:pt x="12840" y="6704"/>
                    <a:pt x="12810" y="6719"/>
                  </a:cubicBezTo>
                  <a:cubicBezTo>
                    <a:pt x="12794" y="6689"/>
                    <a:pt x="12802" y="6681"/>
                    <a:pt x="12787" y="6643"/>
                  </a:cubicBezTo>
                  <a:close/>
                  <a:moveTo>
                    <a:pt x="9983" y="7524"/>
                  </a:moveTo>
                  <a:lnTo>
                    <a:pt x="10029" y="7470"/>
                  </a:lnTo>
                  <a:cubicBezTo>
                    <a:pt x="10036" y="7493"/>
                    <a:pt x="10013" y="7501"/>
                    <a:pt x="10013" y="7531"/>
                  </a:cubicBezTo>
                  <a:close/>
                  <a:moveTo>
                    <a:pt x="12756" y="6888"/>
                  </a:moveTo>
                  <a:lnTo>
                    <a:pt x="12725" y="6919"/>
                  </a:lnTo>
                  <a:cubicBezTo>
                    <a:pt x="12733" y="6934"/>
                    <a:pt x="12771" y="6934"/>
                    <a:pt x="12756" y="6972"/>
                  </a:cubicBezTo>
                  <a:lnTo>
                    <a:pt x="12718" y="6965"/>
                  </a:lnTo>
                  <a:cubicBezTo>
                    <a:pt x="12733" y="6919"/>
                    <a:pt x="12687" y="6896"/>
                    <a:pt x="12710" y="6857"/>
                  </a:cubicBezTo>
                  <a:cubicBezTo>
                    <a:pt x="12725" y="6850"/>
                    <a:pt x="12756" y="6842"/>
                    <a:pt x="12756" y="6888"/>
                  </a:cubicBezTo>
                  <a:close/>
                  <a:moveTo>
                    <a:pt x="12725" y="6773"/>
                  </a:moveTo>
                  <a:cubicBezTo>
                    <a:pt x="12725" y="6873"/>
                    <a:pt x="12771" y="6696"/>
                    <a:pt x="12794" y="6804"/>
                  </a:cubicBezTo>
                  <a:cubicBezTo>
                    <a:pt x="12756" y="6819"/>
                    <a:pt x="12756" y="6811"/>
                    <a:pt x="12733" y="6850"/>
                  </a:cubicBezTo>
                  <a:cubicBezTo>
                    <a:pt x="12725" y="6834"/>
                    <a:pt x="12695" y="6804"/>
                    <a:pt x="12725" y="6773"/>
                  </a:cubicBezTo>
                  <a:close/>
                  <a:moveTo>
                    <a:pt x="9531" y="7953"/>
                  </a:moveTo>
                  <a:cubicBezTo>
                    <a:pt x="9492" y="7945"/>
                    <a:pt x="9492" y="8006"/>
                    <a:pt x="9462" y="7960"/>
                  </a:cubicBezTo>
                  <a:cubicBezTo>
                    <a:pt x="9477" y="7960"/>
                    <a:pt x="9508" y="7922"/>
                    <a:pt x="9531" y="7953"/>
                  </a:cubicBezTo>
                  <a:close/>
                  <a:moveTo>
                    <a:pt x="9324" y="8037"/>
                  </a:moveTo>
                  <a:lnTo>
                    <a:pt x="9385" y="8029"/>
                  </a:lnTo>
                  <a:cubicBezTo>
                    <a:pt x="9378" y="8068"/>
                    <a:pt x="9355" y="8083"/>
                    <a:pt x="9339" y="8098"/>
                  </a:cubicBezTo>
                  <a:lnTo>
                    <a:pt x="9309" y="8083"/>
                  </a:lnTo>
                  <a:cubicBezTo>
                    <a:pt x="9339" y="8068"/>
                    <a:pt x="9339" y="8075"/>
                    <a:pt x="9324" y="8037"/>
                  </a:cubicBezTo>
                  <a:close/>
                  <a:moveTo>
                    <a:pt x="6972" y="8566"/>
                  </a:moveTo>
                  <a:lnTo>
                    <a:pt x="6987" y="8596"/>
                  </a:lnTo>
                  <a:lnTo>
                    <a:pt x="6949" y="8566"/>
                  </a:lnTo>
                  <a:close/>
                  <a:moveTo>
                    <a:pt x="6566" y="8558"/>
                  </a:moveTo>
                  <a:lnTo>
                    <a:pt x="6581" y="8596"/>
                  </a:lnTo>
                  <a:cubicBezTo>
                    <a:pt x="6535" y="8604"/>
                    <a:pt x="6512" y="8612"/>
                    <a:pt x="6489" y="8573"/>
                  </a:cubicBezTo>
                  <a:cubicBezTo>
                    <a:pt x="6528" y="8573"/>
                    <a:pt x="6566" y="8566"/>
                    <a:pt x="6566" y="8558"/>
                  </a:cubicBezTo>
                  <a:close/>
                  <a:moveTo>
                    <a:pt x="6436" y="8428"/>
                  </a:moveTo>
                  <a:cubicBezTo>
                    <a:pt x="6405" y="8466"/>
                    <a:pt x="6367" y="8451"/>
                    <a:pt x="6336" y="8428"/>
                  </a:cubicBezTo>
                  <a:cubicBezTo>
                    <a:pt x="6374" y="8412"/>
                    <a:pt x="6405" y="8405"/>
                    <a:pt x="6436" y="8428"/>
                  </a:cubicBezTo>
                  <a:close/>
                  <a:moveTo>
                    <a:pt x="6390" y="8489"/>
                  </a:moveTo>
                  <a:cubicBezTo>
                    <a:pt x="6336" y="8504"/>
                    <a:pt x="6313" y="8489"/>
                    <a:pt x="6275" y="8466"/>
                  </a:cubicBezTo>
                  <a:cubicBezTo>
                    <a:pt x="6329" y="8451"/>
                    <a:pt x="6351" y="8489"/>
                    <a:pt x="6390" y="8489"/>
                  </a:cubicBezTo>
                  <a:close/>
                  <a:moveTo>
                    <a:pt x="6244" y="8428"/>
                  </a:moveTo>
                  <a:lnTo>
                    <a:pt x="6260" y="8428"/>
                  </a:lnTo>
                  <a:lnTo>
                    <a:pt x="6260" y="8466"/>
                  </a:lnTo>
                  <a:lnTo>
                    <a:pt x="6237" y="8451"/>
                  </a:lnTo>
                  <a:close/>
                  <a:moveTo>
                    <a:pt x="6252" y="8420"/>
                  </a:moveTo>
                  <a:cubicBezTo>
                    <a:pt x="6237" y="8405"/>
                    <a:pt x="6206" y="8412"/>
                    <a:pt x="6183" y="8382"/>
                  </a:cubicBezTo>
                  <a:close/>
                  <a:moveTo>
                    <a:pt x="6122" y="8328"/>
                  </a:moveTo>
                  <a:lnTo>
                    <a:pt x="6183" y="8344"/>
                  </a:lnTo>
                  <a:cubicBezTo>
                    <a:pt x="6145" y="8366"/>
                    <a:pt x="6137" y="8336"/>
                    <a:pt x="6122" y="8328"/>
                  </a:cubicBezTo>
                  <a:lnTo>
                    <a:pt x="6129" y="8351"/>
                  </a:lnTo>
                  <a:close/>
                  <a:moveTo>
                    <a:pt x="5945" y="8328"/>
                  </a:moveTo>
                  <a:cubicBezTo>
                    <a:pt x="5976" y="8313"/>
                    <a:pt x="5991" y="8344"/>
                    <a:pt x="6014" y="8351"/>
                  </a:cubicBezTo>
                  <a:cubicBezTo>
                    <a:pt x="5984" y="8366"/>
                    <a:pt x="5938" y="8351"/>
                    <a:pt x="5945" y="8328"/>
                  </a:cubicBezTo>
                  <a:close/>
                  <a:moveTo>
                    <a:pt x="5892" y="8213"/>
                  </a:moveTo>
                  <a:lnTo>
                    <a:pt x="5900" y="8252"/>
                  </a:lnTo>
                  <a:lnTo>
                    <a:pt x="5907" y="8236"/>
                  </a:lnTo>
                  <a:lnTo>
                    <a:pt x="5892" y="8275"/>
                  </a:lnTo>
                  <a:lnTo>
                    <a:pt x="5869" y="8259"/>
                  </a:lnTo>
                  <a:lnTo>
                    <a:pt x="5846" y="8275"/>
                  </a:lnTo>
                  <a:lnTo>
                    <a:pt x="5838" y="8252"/>
                  </a:lnTo>
                  <a:cubicBezTo>
                    <a:pt x="5869" y="8229"/>
                    <a:pt x="5869" y="8229"/>
                    <a:pt x="5892" y="8213"/>
                  </a:cubicBezTo>
                  <a:close/>
                  <a:moveTo>
                    <a:pt x="7922" y="10573"/>
                  </a:moveTo>
                  <a:cubicBezTo>
                    <a:pt x="7876" y="10596"/>
                    <a:pt x="7853" y="10611"/>
                    <a:pt x="7868" y="10634"/>
                  </a:cubicBezTo>
                  <a:cubicBezTo>
                    <a:pt x="7845" y="10611"/>
                    <a:pt x="7815" y="10642"/>
                    <a:pt x="7776" y="10634"/>
                  </a:cubicBezTo>
                  <a:cubicBezTo>
                    <a:pt x="7830" y="10596"/>
                    <a:pt x="7746" y="10611"/>
                    <a:pt x="7776" y="10588"/>
                  </a:cubicBezTo>
                  <a:cubicBezTo>
                    <a:pt x="7822" y="10596"/>
                    <a:pt x="7868" y="10565"/>
                    <a:pt x="7922" y="10573"/>
                  </a:cubicBezTo>
                  <a:close/>
                  <a:moveTo>
                    <a:pt x="5815" y="8252"/>
                  </a:moveTo>
                  <a:lnTo>
                    <a:pt x="5815" y="8275"/>
                  </a:lnTo>
                  <a:cubicBezTo>
                    <a:pt x="5762" y="8290"/>
                    <a:pt x="5723" y="8267"/>
                    <a:pt x="5700" y="8236"/>
                  </a:cubicBezTo>
                  <a:cubicBezTo>
                    <a:pt x="5723" y="8229"/>
                    <a:pt x="5716" y="8213"/>
                    <a:pt x="5746" y="8198"/>
                  </a:cubicBezTo>
                  <a:close/>
                  <a:moveTo>
                    <a:pt x="5647" y="8213"/>
                  </a:moveTo>
                  <a:cubicBezTo>
                    <a:pt x="5608" y="8198"/>
                    <a:pt x="5570" y="8198"/>
                    <a:pt x="5547" y="8175"/>
                  </a:cubicBezTo>
                  <a:cubicBezTo>
                    <a:pt x="5585" y="8183"/>
                    <a:pt x="5593" y="8175"/>
                    <a:pt x="5624" y="8183"/>
                  </a:cubicBezTo>
                  <a:lnTo>
                    <a:pt x="5624" y="8198"/>
                  </a:lnTo>
                  <a:close/>
                  <a:moveTo>
                    <a:pt x="7662" y="10619"/>
                  </a:moveTo>
                  <a:lnTo>
                    <a:pt x="7593" y="10634"/>
                  </a:lnTo>
                  <a:close/>
                  <a:moveTo>
                    <a:pt x="5677" y="8190"/>
                  </a:moveTo>
                  <a:cubicBezTo>
                    <a:pt x="5700" y="8229"/>
                    <a:pt x="5685" y="8252"/>
                    <a:pt x="5670" y="8267"/>
                  </a:cubicBezTo>
                  <a:lnTo>
                    <a:pt x="5647" y="8252"/>
                  </a:lnTo>
                  <a:cubicBezTo>
                    <a:pt x="5670" y="8236"/>
                    <a:pt x="5631" y="8198"/>
                    <a:pt x="5677" y="8190"/>
                  </a:cubicBezTo>
                  <a:close/>
                  <a:moveTo>
                    <a:pt x="7577" y="10588"/>
                  </a:moveTo>
                  <a:cubicBezTo>
                    <a:pt x="7554" y="10596"/>
                    <a:pt x="7562" y="10611"/>
                    <a:pt x="7547" y="10619"/>
                  </a:cubicBezTo>
                  <a:cubicBezTo>
                    <a:pt x="7516" y="10611"/>
                    <a:pt x="7524" y="10565"/>
                    <a:pt x="7577" y="10588"/>
                  </a:cubicBezTo>
                  <a:close/>
                  <a:moveTo>
                    <a:pt x="5547" y="8114"/>
                  </a:moveTo>
                  <a:cubicBezTo>
                    <a:pt x="5570" y="8129"/>
                    <a:pt x="5639" y="8144"/>
                    <a:pt x="5639" y="8175"/>
                  </a:cubicBezTo>
                  <a:lnTo>
                    <a:pt x="5570" y="8152"/>
                  </a:lnTo>
                  <a:lnTo>
                    <a:pt x="5601" y="8183"/>
                  </a:lnTo>
                  <a:lnTo>
                    <a:pt x="5532" y="8198"/>
                  </a:lnTo>
                  <a:cubicBezTo>
                    <a:pt x="5532" y="8160"/>
                    <a:pt x="5547" y="8137"/>
                    <a:pt x="5547" y="8114"/>
                  </a:cubicBezTo>
                  <a:close/>
                  <a:moveTo>
                    <a:pt x="7386" y="10573"/>
                  </a:moveTo>
                  <a:lnTo>
                    <a:pt x="7447" y="10596"/>
                  </a:lnTo>
                  <a:cubicBezTo>
                    <a:pt x="7432" y="10603"/>
                    <a:pt x="7462" y="10634"/>
                    <a:pt x="7424" y="10619"/>
                  </a:cubicBezTo>
                  <a:cubicBezTo>
                    <a:pt x="7439" y="10603"/>
                    <a:pt x="7424" y="10596"/>
                    <a:pt x="7393" y="10603"/>
                  </a:cubicBezTo>
                  <a:lnTo>
                    <a:pt x="7393" y="10642"/>
                  </a:lnTo>
                  <a:lnTo>
                    <a:pt x="7332" y="10619"/>
                  </a:lnTo>
                  <a:cubicBezTo>
                    <a:pt x="7370" y="10611"/>
                    <a:pt x="7324" y="10596"/>
                    <a:pt x="7386" y="10573"/>
                  </a:cubicBezTo>
                  <a:close/>
                  <a:moveTo>
                    <a:pt x="5325" y="8083"/>
                  </a:moveTo>
                  <a:cubicBezTo>
                    <a:pt x="5340" y="8083"/>
                    <a:pt x="5371" y="8083"/>
                    <a:pt x="5379" y="8114"/>
                  </a:cubicBezTo>
                  <a:cubicBezTo>
                    <a:pt x="5356" y="8121"/>
                    <a:pt x="5333" y="8114"/>
                    <a:pt x="5325" y="8098"/>
                  </a:cubicBezTo>
                  <a:close/>
                  <a:moveTo>
                    <a:pt x="6941" y="10634"/>
                  </a:moveTo>
                  <a:lnTo>
                    <a:pt x="6911" y="10603"/>
                  </a:lnTo>
                  <a:cubicBezTo>
                    <a:pt x="6941" y="10573"/>
                    <a:pt x="6987" y="10611"/>
                    <a:pt x="6941" y="10634"/>
                  </a:cubicBezTo>
                  <a:close/>
                  <a:moveTo>
                    <a:pt x="5164" y="7991"/>
                  </a:moveTo>
                  <a:lnTo>
                    <a:pt x="5187" y="8022"/>
                  </a:lnTo>
                  <a:lnTo>
                    <a:pt x="5210" y="7991"/>
                  </a:lnTo>
                  <a:cubicBezTo>
                    <a:pt x="5248" y="7999"/>
                    <a:pt x="5248" y="8037"/>
                    <a:pt x="5210" y="8045"/>
                  </a:cubicBezTo>
                  <a:cubicBezTo>
                    <a:pt x="5179" y="8029"/>
                    <a:pt x="5141" y="8022"/>
                    <a:pt x="5110" y="7991"/>
                  </a:cubicBezTo>
                  <a:cubicBezTo>
                    <a:pt x="5133" y="7999"/>
                    <a:pt x="5149" y="7983"/>
                    <a:pt x="5164" y="7991"/>
                  </a:cubicBezTo>
                  <a:close/>
                  <a:moveTo>
                    <a:pt x="6788" y="10558"/>
                  </a:moveTo>
                  <a:lnTo>
                    <a:pt x="6750" y="10588"/>
                  </a:lnTo>
                  <a:cubicBezTo>
                    <a:pt x="6727" y="10558"/>
                    <a:pt x="6712" y="10565"/>
                    <a:pt x="6696" y="10558"/>
                  </a:cubicBezTo>
                  <a:cubicBezTo>
                    <a:pt x="6735" y="10535"/>
                    <a:pt x="6758" y="10527"/>
                    <a:pt x="6788" y="10558"/>
                  </a:cubicBezTo>
                  <a:close/>
                  <a:moveTo>
                    <a:pt x="4934" y="7754"/>
                  </a:moveTo>
                  <a:lnTo>
                    <a:pt x="4934" y="7792"/>
                  </a:lnTo>
                  <a:lnTo>
                    <a:pt x="4911" y="7769"/>
                  </a:lnTo>
                  <a:lnTo>
                    <a:pt x="4896" y="7769"/>
                  </a:lnTo>
                  <a:close/>
                  <a:moveTo>
                    <a:pt x="4919" y="7892"/>
                  </a:moveTo>
                  <a:cubicBezTo>
                    <a:pt x="4934" y="7922"/>
                    <a:pt x="4957" y="7892"/>
                    <a:pt x="4957" y="7930"/>
                  </a:cubicBezTo>
                  <a:cubicBezTo>
                    <a:pt x="4942" y="7930"/>
                    <a:pt x="4896" y="7907"/>
                    <a:pt x="4919" y="7892"/>
                  </a:cubicBezTo>
                  <a:close/>
                  <a:moveTo>
                    <a:pt x="4835" y="7777"/>
                  </a:moveTo>
                  <a:lnTo>
                    <a:pt x="4842" y="7815"/>
                  </a:lnTo>
                  <a:cubicBezTo>
                    <a:pt x="4819" y="7792"/>
                    <a:pt x="4804" y="7792"/>
                    <a:pt x="4781" y="7807"/>
                  </a:cubicBezTo>
                  <a:cubicBezTo>
                    <a:pt x="4766" y="7761"/>
                    <a:pt x="4804" y="7777"/>
                    <a:pt x="4835" y="7777"/>
                  </a:cubicBezTo>
                  <a:close/>
                  <a:moveTo>
                    <a:pt x="6336" y="10473"/>
                  </a:moveTo>
                  <a:cubicBezTo>
                    <a:pt x="6374" y="10496"/>
                    <a:pt x="6474" y="10458"/>
                    <a:pt x="6466" y="10512"/>
                  </a:cubicBezTo>
                  <a:cubicBezTo>
                    <a:pt x="6428" y="10496"/>
                    <a:pt x="6336" y="10519"/>
                    <a:pt x="6336" y="10473"/>
                  </a:cubicBezTo>
                  <a:close/>
                  <a:moveTo>
                    <a:pt x="4712" y="7738"/>
                  </a:moveTo>
                  <a:cubicBezTo>
                    <a:pt x="4674" y="7738"/>
                    <a:pt x="4643" y="7723"/>
                    <a:pt x="4605" y="7715"/>
                  </a:cubicBezTo>
                  <a:cubicBezTo>
                    <a:pt x="4643" y="7715"/>
                    <a:pt x="4681" y="7715"/>
                    <a:pt x="4712" y="7738"/>
                  </a:cubicBezTo>
                  <a:close/>
                  <a:moveTo>
                    <a:pt x="4643" y="7777"/>
                  </a:moveTo>
                  <a:cubicBezTo>
                    <a:pt x="4681" y="7738"/>
                    <a:pt x="4674" y="7792"/>
                    <a:pt x="4689" y="7807"/>
                  </a:cubicBezTo>
                  <a:cubicBezTo>
                    <a:pt x="4689" y="7769"/>
                    <a:pt x="4727" y="7769"/>
                    <a:pt x="4750" y="7761"/>
                  </a:cubicBezTo>
                  <a:cubicBezTo>
                    <a:pt x="4766" y="7800"/>
                    <a:pt x="4689" y="7792"/>
                    <a:pt x="4712" y="7830"/>
                  </a:cubicBezTo>
                  <a:lnTo>
                    <a:pt x="4743" y="7807"/>
                  </a:lnTo>
                  <a:lnTo>
                    <a:pt x="4758" y="7853"/>
                  </a:lnTo>
                  <a:cubicBezTo>
                    <a:pt x="4727" y="7815"/>
                    <a:pt x="4551" y="7853"/>
                    <a:pt x="4612" y="7792"/>
                  </a:cubicBezTo>
                  <a:cubicBezTo>
                    <a:pt x="4589" y="7777"/>
                    <a:pt x="4521" y="7769"/>
                    <a:pt x="4528" y="7731"/>
                  </a:cubicBezTo>
                  <a:cubicBezTo>
                    <a:pt x="4566" y="7715"/>
                    <a:pt x="4643" y="7738"/>
                    <a:pt x="4643" y="7777"/>
                  </a:cubicBezTo>
                  <a:close/>
                  <a:moveTo>
                    <a:pt x="4513" y="7754"/>
                  </a:moveTo>
                  <a:cubicBezTo>
                    <a:pt x="4482" y="7754"/>
                    <a:pt x="4459" y="7738"/>
                    <a:pt x="4444" y="7723"/>
                  </a:cubicBezTo>
                  <a:cubicBezTo>
                    <a:pt x="4482" y="7715"/>
                    <a:pt x="4498" y="7731"/>
                    <a:pt x="4513" y="7754"/>
                  </a:cubicBezTo>
                  <a:close/>
                  <a:moveTo>
                    <a:pt x="5754" y="10404"/>
                  </a:moveTo>
                  <a:lnTo>
                    <a:pt x="5685" y="10381"/>
                  </a:lnTo>
                  <a:cubicBezTo>
                    <a:pt x="5700" y="10343"/>
                    <a:pt x="5792" y="10381"/>
                    <a:pt x="5754" y="10404"/>
                  </a:cubicBezTo>
                  <a:close/>
                  <a:moveTo>
                    <a:pt x="5509" y="10328"/>
                  </a:moveTo>
                  <a:cubicBezTo>
                    <a:pt x="5555" y="10328"/>
                    <a:pt x="5639" y="10335"/>
                    <a:pt x="5647" y="10381"/>
                  </a:cubicBezTo>
                  <a:cubicBezTo>
                    <a:pt x="5601" y="10343"/>
                    <a:pt x="5608" y="10404"/>
                    <a:pt x="5585" y="10412"/>
                  </a:cubicBezTo>
                  <a:cubicBezTo>
                    <a:pt x="5562" y="10381"/>
                    <a:pt x="5585" y="10366"/>
                    <a:pt x="5585" y="10343"/>
                  </a:cubicBezTo>
                  <a:cubicBezTo>
                    <a:pt x="5547" y="10366"/>
                    <a:pt x="5493" y="10366"/>
                    <a:pt x="5509" y="10328"/>
                  </a:cubicBezTo>
                  <a:close/>
                  <a:moveTo>
                    <a:pt x="4298" y="8190"/>
                  </a:moveTo>
                  <a:cubicBezTo>
                    <a:pt x="4321" y="8236"/>
                    <a:pt x="4191" y="8229"/>
                    <a:pt x="4222" y="8190"/>
                  </a:cubicBezTo>
                  <a:cubicBezTo>
                    <a:pt x="4252" y="8221"/>
                    <a:pt x="4260" y="8183"/>
                    <a:pt x="4298" y="8190"/>
                  </a:cubicBezTo>
                  <a:close/>
                  <a:moveTo>
                    <a:pt x="5371" y="10297"/>
                  </a:moveTo>
                  <a:lnTo>
                    <a:pt x="5440" y="10328"/>
                  </a:lnTo>
                  <a:lnTo>
                    <a:pt x="5379" y="10335"/>
                  </a:lnTo>
                  <a:close/>
                  <a:moveTo>
                    <a:pt x="3900" y="8083"/>
                  </a:moveTo>
                  <a:cubicBezTo>
                    <a:pt x="3869" y="8083"/>
                    <a:pt x="3846" y="8083"/>
                    <a:pt x="3839" y="8060"/>
                  </a:cubicBezTo>
                  <a:cubicBezTo>
                    <a:pt x="3869" y="8060"/>
                    <a:pt x="3885" y="8068"/>
                    <a:pt x="3900" y="8083"/>
                  </a:cubicBezTo>
                  <a:close/>
                  <a:moveTo>
                    <a:pt x="3808" y="7884"/>
                  </a:moveTo>
                  <a:cubicBezTo>
                    <a:pt x="3831" y="7922"/>
                    <a:pt x="3793" y="7922"/>
                    <a:pt x="3754" y="7930"/>
                  </a:cubicBezTo>
                  <a:lnTo>
                    <a:pt x="3724" y="7914"/>
                  </a:lnTo>
                  <a:cubicBezTo>
                    <a:pt x="3770" y="7884"/>
                    <a:pt x="3770" y="7914"/>
                    <a:pt x="3808" y="7884"/>
                  </a:cubicBezTo>
                  <a:close/>
                  <a:moveTo>
                    <a:pt x="3716" y="7876"/>
                  </a:moveTo>
                  <a:cubicBezTo>
                    <a:pt x="3731" y="7922"/>
                    <a:pt x="3640" y="7907"/>
                    <a:pt x="3632" y="7869"/>
                  </a:cubicBezTo>
                  <a:lnTo>
                    <a:pt x="3647" y="7846"/>
                  </a:lnTo>
                  <a:cubicBezTo>
                    <a:pt x="3708" y="7869"/>
                    <a:pt x="3670" y="7907"/>
                    <a:pt x="3716" y="7876"/>
                  </a:cubicBezTo>
                  <a:close/>
                  <a:moveTo>
                    <a:pt x="3517" y="7715"/>
                  </a:moveTo>
                  <a:cubicBezTo>
                    <a:pt x="3540" y="7723"/>
                    <a:pt x="3601" y="7754"/>
                    <a:pt x="3601" y="7792"/>
                  </a:cubicBezTo>
                  <a:cubicBezTo>
                    <a:pt x="3632" y="7792"/>
                    <a:pt x="3655" y="7838"/>
                    <a:pt x="3685" y="7807"/>
                  </a:cubicBezTo>
                  <a:lnTo>
                    <a:pt x="3693" y="7846"/>
                  </a:lnTo>
                  <a:cubicBezTo>
                    <a:pt x="3670" y="7853"/>
                    <a:pt x="3655" y="7838"/>
                    <a:pt x="3647" y="7853"/>
                  </a:cubicBezTo>
                  <a:cubicBezTo>
                    <a:pt x="3617" y="7815"/>
                    <a:pt x="3601" y="7807"/>
                    <a:pt x="3571" y="7838"/>
                  </a:cubicBezTo>
                  <a:lnTo>
                    <a:pt x="3578" y="7800"/>
                  </a:lnTo>
                  <a:lnTo>
                    <a:pt x="3532" y="7807"/>
                  </a:lnTo>
                  <a:cubicBezTo>
                    <a:pt x="3517" y="7738"/>
                    <a:pt x="3563" y="7754"/>
                    <a:pt x="3517" y="7715"/>
                  </a:cubicBezTo>
                  <a:close/>
                  <a:moveTo>
                    <a:pt x="3387" y="7125"/>
                  </a:moveTo>
                  <a:lnTo>
                    <a:pt x="3348" y="7110"/>
                  </a:lnTo>
                  <a:close/>
                  <a:moveTo>
                    <a:pt x="3517" y="7869"/>
                  </a:moveTo>
                  <a:lnTo>
                    <a:pt x="3471" y="7838"/>
                  </a:lnTo>
                  <a:cubicBezTo>
                    <a:pt x="3486" y="7853"/>
                    <a:pt x="3517" y="7838"/>
                    <a:pt x="3517" y="7869"/>
                  </a:cubicBezTo>
                  <a:close/>
                  <a:moveTo>
                    <a:pt x="3371" y="6995"/>
                  </a:moveTo>
                  <a:lnTo>
                    <a:pt x="3325" y="7026"/>
                  </a:lnTo>
                  <a:lnTo>
                    <a:pt x="3341" y="7064"/>
                  </a:lnTo>
                  <a:cubicBezTo>
                    <a:pt x="3310" y="7049"/>
                    <a:pt x="3264" y="7064"/>
                    <a:pt x="3256" y="7033"/>
                  </a:cubicBezTo>
                  <a:cubicBezTo>
                    <a:pt x="3310" y="7041"/>
                    <a:pt x="3348" y="6949"/>
                    <a:pt x="3371" y="6995"/>
                  </a:cubicBezTo>
                  <a:close/>
                  <a:moveTo>
                    <a:pt x="3302" y="7102"/>
                  </a:moveTo>
                  <a:lnTo>
                    <a:pt x="3295" y="7141"/>
                  </a:lnTo>
                  <a:lnTo>
                    <a:pt x="3256" y="7118"/>
                  </a:lnTo>
                  <a:cubicBezTo>
                    <a:pt x="3272" y="7118"/>
                    <a:pt x="3287" y="7072"/>
                    <a:pt x="3302" y="7102"/>
                  </a:cubicBezTo>
                  <a:close/>
                  <a:moveTo>
                    <a:pt x="3272" y="6995"/>
                  </a:moveTo>
                  <a:lnTo>
                    <a:pt x="3249" y="6957"/>
                  </a:lnTo>
                  <a:cubicBezTo>
                    <a:pt x="3249" y="6972"/>
                    <a:pt x="3287" y="6957"/>
                    <a:pt x="3272" y="6995"/>
                  </a:cubicBezTo>
                  <a:close/>
                  <a:moveTo>
                    <a:pt x="3264" y="7026"/>
                  </a:moveTo>
                  <a:cubicBezTo>
                    <a:pt x="3226" y="7033"/>
                    <a:pt x="3226" y="7003"/>
                    <a:pt x="3218" y="6995"/>
                  </a:cubicBezTo>
                  <a:close/>
                  <a:moveTo>
                    <a:pt x="3341" y="7639"/>
                  </a:moveTo>
                  <a:cubicBezTo>
                    <a:pt x="3310" y="7646"/>
                    <a:pt x="3295" y="7639"/>
                    <a:pt x="3272" y="7616"/>
                  </a:cubicBezTo>
                  <a:cubicBezTo>
                    <a:pt x="3295" y="7600"/>
                    <a:pt x="3341" y="7600"/>
                    <a:pt x="3341" y="7639"/>
                  </a:cubicBezTo>
                  <a:close/>
                  <a:moveTo>
                    <a:pt x="3157" y="7493"/>
                  </a:moveTo>
                  <a:cubicBezTo>
                    <a:pt x="3172" y="7539"/>
                    <a:pt x="3226" y="7485"/>
                    <a:pt x="3249" y="7531"/>
                  </a:cubicBezTo>
                  <a:cubicBezTo>
                    <a:pt x="3211" y="7524"/>
                    <a:pt x="3218" y="7531"/>
                    <a:pt x="3188" y="7539"/>
                  </a:cubicBezTo>
                  <a:cubicBezTo>
                    <a:pt x="3172" y="7531"/>
                    <a:pt x="3119" y="7508"/>
                    <a:pt x="3157" y="7493"/>
                  </a:cubicBezTo>
                  <a:close/>
                  <a:moveTo>
                    <a:pt x="3134" y="7501"/>
                  </a:moveTo>
                  <a:cubicBezTo>
                    <a:pt x="3134" y="7570"/>
                    <a:pt x="3188" y="7562"/>
                    <a:pt x="3211" y="7600"/>
                  </a:cubicBezTo>
                  <a:cubicBezTo>
                    <a:pt x="3165" y="7616"/>
                    <a:pt x="3119" y="7539"/>
                    <a:pt x="3080" y="7508"/>
                  </a:cubicBezTo>
                  <a:cubicBezTo>
                    <a:pt x="3111" y="7524"/>
                    <a:pt x="3103" y="7501"/>
                    <a:pt x="3134" y="7501"/>
                  </a:cubicBezTo>
                  <a:close/>
                  <a:moveTo>
                    <a:pt x="3119" y="7608"/>
                  </a:moveTo>
                  <a:cubicBezTo>
                    <a:pt x="3096" y="7616"/>
                    <a:pt x="3080" y="7600"/>
                    <a:pt x="3073" y="7577"/>
                  </a:cubicBezTo>
                  <a:close/>
                  <a:moveTo>
                    <a:pt x="3027" y="7340"/>
                  </a:moveTo>
                  <a:cubicBezTo>
                    <a:pt x="3004" y="7302"/>
                    <a:pt x="2904" y="7271"/>
                    <a:pt x="2942" y="7225"/>
                  </a:cubicBezTo>
                  <a:cubicBezTo>
                    <a:pt x="2950" y="7279"/>
                    <a:pt x="3034" y="7302"/>
                    <a:pt x="3027" y="7340"/>
                  </a:cubicBezTo>
                  <a:close/>
                  <a:moveTo>
                    <a:pt x="2981" y="7386"/>
                  </a:moveTo>
                  <a:lnTo>
                    <a:pt x="2927" y="7355"/>
                  </a:lnTo>
                  <a:cubicBezTo>
                    <a:pt x="2942" y="7348"/>
                    <a:pt x="2965" y="7355"/>
                    <a:pt x="2981" y="7386"/>
                  </a:cubicBezTo>
                  <a:close/>
                  <a:moveTo>
                    <a:pt x="2889" y="7187"/>
                  </a:moveTo>
                  <a:cubicBezTo>
                    <a:pt x="2873" y="7164"/>
                    <a:pt x="2774" y="7148"/>
                    <a:pt x="2827" y="7118"/>
                  </a:cubicBezTo>
                  <a:cubicBezTo>
                    <a:pt x="2827" y="7156"/>
                    <a:pt x="2889" y="7141"/>
                    <a:pt x="2889" y="7187"/>
                  </a:cubicBezTo>
                  <a:close/>
                  <a:moveTo>
                    <a:pt x="2996" y="6581"/>
                  </a:moveTo>
                  <a:lnTo>
                    <a:pt x="2958" y="6581"/>
                  </a:lnTo>
                  <a:lnTo>
                    <a:pt x="2958" y="6536"/>
                  </a:lnTo>
                  <a:lnTo>
                    <a:pt x="2981" y="6536"/>
                  </a:lnTo>
                  <a:close/>
                  <a:moveTo>
                    <a:pt x="2950" y="6436"/>
                  </a:moveTo>
                  <a:cubicBezTo>
                    <a:pt x="2958" y="6467"/>
                    <a:pt x="2988" y="6467"/>
                    <a:pt x="2981" y="6505"/>
                  </a:cubicBezTo>
                  <a:lnTo>
                    <a:pt x="2919" y="6497"/>
                  </a:lnTo>
                  <a:cubicBezTo>
                    <a:pt x="2919" y="6467"/>
                    <a:pt x="2965" y="6467"/>
                    <a:pt x="2950" y="6459"/>
                  </a:cubicBezTo>
                  <a:lnTo>
                    <a:pt x="2912" y="6467"/>
                  </a:lnTo>
                  <a:close/>
                  <a:moveTo>
                    <a:pt x="2759" y="7026"/>
                  </a:moveTo>
                  <a:cubicBezTo>
                    <a:pt x="2804" y="7033"/>
                    <a:pt x="2789" y="7049"/>
                    <a:pt x="2774" y="7087"/>
                  </a:cubicBezTo>
                  <a:lnTo>
                    <a:pt x="2736" y="7102"/>
                  </a:lnTo>
                  <a:lnTo>
                    <a:pt x="2736" y="7079"/>
                  </a:lnTo>
                  <a:cubicBezTo>
                    <a:pt x="2774" y="7072"/>
                    <a:pt x="2774" y="7049"/>
                    <a:pt x="2759" y="7026"/>
                  </a:cubicBezTo>
                  <a:close/>
                  <a:moveTo>
                    <a:pt x="2904" y="6528"/>
                  </a:moveTo>
                  <a:cubicBezTo>
                    <a:pt x="2873" y="6528"/>
                    <a:pt x="2866" y="6505"/>
                    <a:pt x="2866" y="6490"/>
                  </a:cubicBezTo>
                  <a:close/>
                  <a:moveTo>
                    <a:pt x="2873" y="6436"/>
                  </a:moveTo>
                  <a:lnTo>
                    <a:pt x="2850" y="6459"/>
                  </a:lnTo>
                  <a:lnTo>
                    <a:pt x="2843" y="6421"/>
                  </a:lnTo>
                  <a:close/>
                  <a:moveTo>
                    <a:pt x="2697" y="7072"/>
                  </a:moveTo>
                  <a:cubicBezTo>
                    <a:pt x="2697" y="7110"/>
                    <a:pt x="2736" y="7118"/>
                    <a:pt x="2751" y="7156"/>
                  </a:cubicBezTo>
                  <a:cubicBezTo>
                    <a:pt x="2697" y="7148"/>
                    <a:pt x="2674" y="7087"/>
                    <a:pt x="2674" y="7064"/>
                  </a:cubicBezTo>
                  <a:close/>
                  <a:moveTo>
                    <a:pt x="2651" y="7202"/>
                  </a:moveTo>
                  <a:lnTo>
                    <a:pt x="2613" y="7118"/>
                  </a:lnTo>
                  <a:cubicBezTo>
                    <a:pt x="2613" y="7148"/>
                    <a:pt x="2682" y="7164"/>
                    <a:pt x="2651" y="7202"/>
                  </a:cubicBezTo>
                  <a:close/>
                  <a:moveTo>
                    <a:pt x="2843" y="6413"/>
                  </a:moveTo>
                  <a:cubicBezTo>
                    <a:pt x="2812" y="6390"/>
                    <a:pt x="2812" y="6352"/>
                    <a:pt x="2804" y="6321"/>
                  </a:cubicBezTo>
                  <a:lnTo>
                    <a:pt x="2827" y="6336"/>
                  </a:lnTo>
                  <a:cubicBezTo>
                    <a:pt x="2827" y="6359"/>
                    <a:pt x="2850" y="6382"/>
                    <a:pt x="2843" y="6413"/>
                  </a:cubicBezTo>
                  <a:close/>
                  <a:moveTo>
                    <a:pt x="2736" y="7853"/>
                  </a:moveTo>
                  <a:lnTo>
                    <a:pt x="2774" y="7884"/>
                  </a:lnTo>
                  <a:cubicBezTo>
                    <a:pt x="2774" y="7930"/>
                    <a:pt x="2690" y="7914"/>
                    <a:pt x="2659" y="7876"/>
                  </a:cubicBezTo>
                  <a:cubicBezTo>
                    <a:pt x="2720" y="7884"/>
                    <a:pt x="2720" y="7876"/>
                    <a:pt x="2736" y="7853"/>
                  </a:cubicBezTo>
                  <a:close/>
                  <a:moveTo>
                    <a:pt x="3348" y="9531"/>
                  </a:moveTo>
                  <a:cubicBezTo>
                    <a:pt x="3333" y="9516"/>
                    <a:pt x="3287" y="9531"/>
                    <a:pt x="3272" y="9493"/>
                  </a:cubicBezTo>
                  <a:close/>
                  <a:moveTo>
                    <a:pt x="2728" y="6995"/>
                  </a:moveTo>
                  <a:cubicBezTo>
                    <a:pt x="2690" y="6972"/>
                    <a:pt x="2651" y="6934"/>
                    <a:pt x="2621" y="6896"/>
                  </a:cubicBezTo>
                  <a:lnTo>
                    <a:pt x="2598" y="6926"/>
                  </a:lnTo>
                  <a:cubicBezTo>
                    <a:pt x="2636" y="6888"/>
                    <a:pt x="2598" y="6896"/>
                    <a:pt x="2598" y="6857"/>
                  </a:cubicBezTo>
                  <a:cubicBezTo>
                    <a:pt x="2621" y="6857"/>
                    <a:pt x="2636" y="6880"/>
                    <a:pt x="2659" y="6850"/>
                  </a:cubicBezTo>
                  <a:cubicBezTo>
                    <a:pt x="2621" y="6911"/>
                    <a:pt x="2713" y="6934"/>
                    <a:pt x="2728" y="6995"/>
                  </a:cubicBezTo>
                  <a:close/>
                  <a:moveTo>
                    <a:pt x="2812" y="6313"/>
                  </a:moveTo>
                  <a:lnTo>
                    <a:pt x="2789" y="6313"/>
                  </a:lnTo>
                  <a:lnTo>
                    <a:pt x="2797" y="6260"/>
                  </a:lnTo>
                  <a:cubicBezTo>
                    <a:pt x="2789" y="6275"/>
                    <a:pt x="2835" y="6283"/>
                    <a:pt x="2812" y="6313"/>
                  </a:cubicBezTo>
                  <a:close/>
                  <a:moveTo>
                    <a:pt x="2697" y="6581"/>
                  </a:moveTo>
                  <a:lnTo>
                    <a:pt x="2659" y="6536"/>
                  </a:lnTo>
                  <a:close/>
                  <a:moveTo>
                    <a:pt x="2575" y="6804"/>
                  </a:moveTo>
                  <a:cubicBezTo>
                    <a:pt x="2559" y="6834"/>
                    <a:pt x="2613" y="6834"/>
                    <a:pt x="2582" y="6850"/>
                  </a:cubicBezTo>
                  <a:cubicBezTo>
                    <a:pt x="2567" y="6834"/>
                    <a:pt x="2536" y="6804"/>
                    <a:pt x="2575" y="6804"/>
                  </a:cubicBezTo>
                  <a:close/>
                  <a:moveTo>
                    <a:pt x="2835" y="6244"/>
                  </a:moveTo>
                  <a:lnTo>
                    <a:pt x="2797" y="6229"/>
                  </a:lnTo>
                  <a:lnTo>
                    <a:pt x="2774" y="6260"/>
                  </a:lnTo>
                  <a:cubicBezTo>
                    <a:pt x="2774" y="6237"/>
                    <a:pt x="2751" y="6198"/>
                    <a:pt x="2781" y="6191"/>
                  </a:cubicBezTo>
                  <a:cubicBezTo>
                    <a:pt x="2804" y="6198"/>
                    <a:pt x="2843" y="6206"/>
                    <a:pt x="2835" y="6244"/>
                  </a:cubicBezTo>
                  <a:close/>
                  <a:moveTo>
                    <a:pt x="2736" y="6321"/>
                  </a:moveTo>
                  <a:lnTo>
                    <a:pt x="2697" y="6306"/>
                  </a:lnTo>
                  <a:close/>
                  <a:moveTo>
                    <a:pt x="2559" y="6650"/>
                  </a:moveTo>
                  <a:cubicBezTo>
                    <a:pt x="2559" y="6681"/>
                    <a:pt x="2575" y="6696"/>
                    <a:pt x="2575" y="6727"/>
                  </a:cubicBezTo>
                  <a:lnTo>
                    <a:pt x="2536" y="6689"/>
                  </a:lnTo>
                  <a:cubicBezTo>
                    <a:pt x="2544" y="6696"/>
                    <a:pt x="2521" y="6643"/>
                    <a:pt x="2559" y="6650"/>
                  </a:cubicBezTo>
                  <a:close/>
                  <a:moveTo>
                    <a:pt x="2759" y="6107"/>
                  </a:moveTo>
                  <a:cubicBezTo>
                    <a:pt x="2751" y="6145"/>
                    <a:pt x="2804" y="6145"/>
                    <a:pt x="2812" y="6152"/>
                  </a:cubicBezTo>
                  <a:cubicBezTo>
                    <a:pt x="2797" y="6183"/>
                    <a:pt x="2789" y="6152"/>
                    <a:pt x="2751" y="6152"/>
                  </a:cubicBezTo>
                  <a:lnTo>
                    <a:pt x="2728" y="6122"/>
                  </a:lnTo>
                  <a:close/>
                  <a:moveTo>
                    <a:pt x="2467" y="6719"/>
                  </a:moveTo>
                  <a:lnTo>
                    <a:pt x="2490" y="6681"/>
                  </a:lnTo>
                  <a:cubicBezTo>
                    <a:pt x="2444" y="6658"/>
                    <a:pt x="2421" y="6581"/>
                    <a:pt x="2452" y="6543"/>
                  </a:cubicBezTo>
                  <a:cubicBezTo>
                    <a:pt x="2452" y="6597"/>
                    <a:pt x="2490" y="6650"/>
                    <a:pt x="2529" y="6666"/>
                  </a:cubicBezTo>
                  <a:lnTo>
                    <a:pt x="2490" y="6704"/>
                  </a:lnTo>
                  <a:lnTo>
                    <a:pt x="2529" y="6719"/>
                  </a:lnTo>
                  <a:lnTo>
                    <a:pt x="2506" y="6735"/>
                  </a:lnTo>
                  <a:cubicBezTo>
                    <a:pt x="2544" y="6727"/>
                    <a:pt x="2529" y="6742"/>
                    <a:pt x="2536" y="6765"/>
                  </a:cubicBezTo>
                  <a:cubicBezTo>
                    <a:pt x="2544" y="6735"/>
                    <a:pt x="2575" y="6765"/>
                    <a:pt x="2567" y="6796"/>
                  </a:cubicBezTo>
                  <a:cubicBezTo>
                    <a:pt x="2544" y="6804"/>
                    <a:pt x="2536" y="6781"/>
                    <a:pt x="2506" y="6781"/>
                  </a:cubicBezTo>
                  <a:cubicBezTo>
                    <a:pt x="2490" y="6719"/>
                    <a:pt x="2506" y="6704"/>
                    <a:pt x="2467" y="6719"/>
                  </a:cubicBezTo>
                  <a:close/>
                  <a:moveTo>
                    <a:pt x="2337" y="7493"/>
                  </a:moveTo>
                  <a:cubicBezTo>
                    <a:pt x="2368" y="7501"/>
                    <a:pt x="2375" y="7524"/>
                    <a:pt x="2383" y="7554"/>
                  </a:cubicBezTo>
                  <a:cubicBezTo>
                    <a:pt x="2352" y="7554"/>
                    <a:pt x="2314" y="7585"/>
                    <a:pt x="2307" y="7539"/>
                  </a:cubicBezTo>
                  <a:cubicBezTo>
                    <a:pt x="2337" y="7531"/>
                    <a:pt x="2352" y="7531"/>
                    <a:pt x="2337" y="7493"/>
                  </a:cubicBezTo>
                  <a:close/>
                  <a:moveTo>
                    <a:pt x="2866" y="9270"/>
                  </a:moveTo>
                  <a:cubicBezTo>
                    <a:pt x="2881" y="9301"/>
                    <a:pt x="2850" y="9301"/>
                    <a:pt x="2827" y="9301"/>
                  </a:cubicBezTo>
                  <a:lnTo>
                    <a:pt x="2804" y="9270"/>
                  </a:lnTo>
                  <a:close/>
                  <a:moveTo>
                    <a:pt x="2483" y="6467"/>
                  </a:moveTo>
                  <a:lnTo>
                    <a:pt x="2460" y="6497"/>
                  </a:lnTo>
                  <a:cubicBezTo>
                    <a:pt x="2460" y="6467"/>
                    <a:pt x="2414" y="6459"/>
                    <a:pt x="2444" y="6413"/>
                  </a:cubicBezTo>
                  <a:cubicBezTo>
                    <a:pt x="2467" y="6436"/>
                    <a:pt x="2452" y="6459"/>
                    <a:pt x="2483" y="6467"/>
                  </a:cubicBezTo>
                  <a:close/>
                  <a:moveTo>
                    <a:pt x="2414" y="6581"/>
                  </a:moveTo>
                  <a:lnTo>
                    <a:pt x="2414" y="6620"/>
                  </a:lnTo>
                  <a:lnTo>
                    <a:pt x="2391" y="6612"/>
                  </a:lnTo>
                  <a:lnTo>
                    <a:pt x="2383" y="6620"/>
                  </a:lnTo>
                  <a:cubicBezTo>
                    <a:pt x="2391" y="6581"/>
                    <a:pt x="2352" y="6620"/>
                    <a:pt x="2337" y="6612"/>
                  </a:cubicBezTo>
                  <a:lnTo>
                    <a:pt x="2337" y="6566"/>
                  </a:lnTo>
                  <a:cubicBezTo>
                    <a:pt x="2375" y="6581"/>
                    <a:pt x="2391" y="6574"/>
                    <a:pt x="2414" y="6581"/>
                  </a:cubicBezTo>
                  <a:close/>
                  <a:moveTo>
                    <a:pt x="2414" y="6436"/>
                  </a:moveTo>
                  <a:lnTo>
                    <a:pt x="2429" y="6490"/>
                  </a:lnTo>
                  <a:cubicBezTo>
                    <a:pt x="2406" y="6474"/>
                    <a:pt x="2383" y="6490"/>
                    <a:pt x="2375" y="6459"/>
                  </a:cubicBezTo>
                  <a:close/>
                  <a:moveTo>
                    <a:pt x="2529" y="6007"/>
                  </a:moveTo>
                  <a:lnTo>
                    <a:pt x="2506" y="5969"/>
                  </a:lnTo>
                  <a:close/>
                  <a:moveTo>
                    <a:pt x="2383" y="6168"/>
                  </a:moveTo>
                  <a:cubicBezTo>
                    <a:pt x="2375" y="6160"/>
                    <a:pt x="2337" y="6122"/>
                    <a:pt x="2375" y="6114"/>
                  </a:cubicBezTo>
                  <a:close/>
                  <a:moveTo>
                    <a:pt x="2107" y="7233"/>
                  </a:moveTo>
                  <a:cubicBezTo>
                    <a:pt x="2084" y="7256"/>
                    <a:pt x="2069" y="7217"/>
                    <a:pt x="2031" y="7202"/>
                  </a:cubicBezTo>
                  <a:lnTo>
                    <a:pt x="2031" y="7171"/>
                  </a:lnTo>
                  <a:cubicBezTo>
                    <a:pt x="2061" y="7187"/>
                    <a:pt x="2100" y="7194"/>
                    <a:pt x="2107" y="7233"/>
                  </a:cubicBezTo>
                  <a:close/>
                  <a:moveTo>
                    <a:pt x="2046" y="7164"/>
                  </a:moveTo>
                  <a:cubicBezTo>
                    <a:pt x="2023" y="7179"/>
                    <a:pt x="2023" y="7125"/>
                    <a:pt x="1992" y="7156"/>
                  </a:cubicBezTo>
                  <a:cubicBezTo>
                    <a:pt x="1992" y="7110"/>
                    <a:pt x="2046" y="7141"/>
                    <a:pt x="2046" y="7164"/>
                  </a:cubicBezTo>
                  <a:close/>
                  <a:moveTo>
                    <a:pt x="2498" y="5731"/>
                  </a:moveTo>
                  <a:lnTo>
                    <a:pt x="2483" y="5685"/>
                  </a:lnTo>
                  <a:close/>
                  <a:moveTo>
                    <a:pt x="2337" y="6007"/>
                  </a:moveTo>
                  <a:cubicBezTo>
                    <a:pt x="2314" y="5999"/>
                    <a:pt x="2299" y="5953"/>
                    <a:pt x="2329" y="5953"/>
                  </a:cubicBezTo>
                  <a:close/>
                  <a:moveTo>
                    <a:pt x="2329" y="5884"/>
                  </a:moveTo>
                  <a:lnTo>
                    <a:pt x="2329" y="5846"/>
                  </a:lnTo>
                  <a:cubicBezTo>
                    <a:pt x="2352" y="5846"/>
                    <a:pt x="2337" y="5892"/>
                    <a:pt x="2329" y="5884"/>
                  </a:cubicBezTo>
                  <a:close/>
                  <a:moveTo>
                    <a:pt x="2467" y="5570"/>
                  </a:moveTo>
                  <a:cubicBezTo>
                    <a:pt x="2490" y="5593"/>
                    <a:pt x="2490" y="5632"/>
                    <a:pt x="2490" y="5662"/>
                  </a:cubicBezTo>
                  <a:cubicBezTo>
                    <a:pt x="2460" y="5647"/>
                    <a:pt x="2429" y="5586"/>
                    <a:pt x="2467" y="5570"/>
                  </a:cubicBezTo>
                  <a:close/>
                  <a:moveTo>
                    <a:pt x="2391" y="6313"/>
                  </a:moveTo>
                  <a:lnTo>
                    <a:pt x="2444" y="6344"/>
                  </a:lnTo>
                  <a:lnTo>
                    <a:pt x="2429" y="6382"/>
                  </a:lnTo>
                  <a:cubicBezTo>
                    <a:pt x="2406" y="6375"/>
                    <a:pt x="2406" y="6344"/>
                    <a:pt x="2391" y="6313"/>
                  </a:cubicBezTo>
                  <a:close/>
                  <a:moveTo>
                    <a:pt x="2329" y="6313"/>
                  </a:moveTo>
                  <a:lnTo>
                    <a:pt x="2337" y="6344"/>
                  </a:lnTo>
                  <a:cubicBezTo>
                    <a:pt x="2291" y="6313"/>
                    <a:pt x="2352" y="6260"/>
                    <a:pt x="2352" y="6237"/>
                  </a:cubicBezTo>
                  <a:lnTo>
                    <a:pt x="2314" y="6221"/>
                  </a:lnTo>
                  <a:cubicBezTo>
                    <a:pt x="2337" y="6160"/>
                    <a:pt x="2314" y="6114"/>
                    <a:pt x="2291" y="6068"/>
                  </a:cubicBezTo>
                  <a:cubicBezTo>
                    <a:pt x="2261" y="6068"/>
                    <a:pt x="2230" y="6053"/>
                    <a:pt x="2222" y="6045"/>
                  </a:cubicBezTo>
                  <a:cubicBezTo>
                    <a:pt x="2268" y="6030"/>
                    <a:pt x="2199" y="6030"/>
                    <a:pt x="2222" y="5992"/>
                  </a:cubicBezTo>
                  <a:cubicBezTo>
                    <a:pt x="2261" y="6015"/>
                    <a:pt x="2291" y="6045"/>
                    <a:pt x="2337" y="6053"/>
                  </a:cubicBezTo>
                  <a:cubicBezTo>
                    <a:pt x="2299" y="6114"/>
                    <a:pt x="2375" y="6160"/>
                    <a:pt x="2406" y="6206"/>
                  </a:cubicBezTo>
                  <a:lnTo>
                    <a:pt x="2368" y="6198"/>
                  </a:lnTo>
                  <a:lnTo>
                    <a:pt x="2414" y="6260"/>
                  </a:lnTo>
                  <a:lnTo>
                    <a:pt x="2421" y="6237"/>
                  </a:lnTo>
                  <a:cubicBezTo>
                    <a:pt x="2414" y="6267"/>
                    <a:pt x="2467" y="6306"/>
                    <a:pt x="2429" y="6321"/>
                  </a:cubicBezTo>
                  <a:cubicBezTo>
                    <a:pt x="2429" y="6298"/>
                    <a:pt x="2375" y="6267"/>
                    <a:pt x="2352" y="6298"/>
                  </a:cubicBezTo>
                  <a:cubicBezTo>
                    <a:pt x="2391" y="6283"/>
                    <a:pt x="2398" y="6375"/>
                    <a:pt x="2383" y="6382"/>
                  </a:cubicBezTo>
                  <a:cubicBezTo>
                    <a:pt x="2375" y="6352"/>
                    <a:pt x="2368" y="6283"/>
                    <a:pt x="2329" y="6313"/>
                  </a:cubicBezTo>
                  <a:close/>
                  <a:moveTo>
                    <a:pt x="2123" y="6168"/>
                  </a:moveTo>
                  <a:lnTo>
                    <a:pt x="2100" y="6152"/>
                  </a:lnTo>
                  <a:lnTo>
                    <a:pt x="2107" y="6122"/>
                  </a:lnTo>
                  <a:close/>
                  <a:moveTo>
                    <a:pt x="2483" y="5570"/>
                  </a:moveTo>
                  <a:lnTo>
                    <a:pt x="2444" y="5509"/>
                  </a:lnTo>
                  <a:close/>
                  <a:moveTo>
                    <a:pt x="2291" y="5854"/>
                  </a:moveTo>
                  <a:cubicBezTo>
                    <a:pt x="2261" y="5892"/>
                    <a:pt x="2299" y="5915"/>
                    <a:pt x="2291" y="5953"/>
                  </a:cubicBezTo>
                  <a:cubicBezTo>
                    <a:pt x="2261" y="5938"/>
                    <a:pt x="2253" y="5969"/>
                    <a:pt x="2230" y="5930"/>
                  </a:cubicBezTo>
                  <a:cubicBezTo>
                    <a:pt x="2238" y="5892"/>
                    <a:pt x="2261" y="5915"/>
                    <a:pt x="2276" y="5900"/>
                  </a:cubicBezTo>
                  <a:lnTo>
                    <a:pt x="2253" y="5846"/>
                  </a:lnTo>
                  <a:cubicBezTo>
                    <a:pt x="2253" y="5823"/>
                    <a:pt x="2268" y="5846"/>
                    <a:pt x="2291" y="5854"/>
                  </a:cubicBezTo>
                  <a:close/>
                  <a:moveTo>
                    <a:pt x="1885" y="6850"/>
                  </a:moveTo>
                  <a:lnTo>
                    <a:pt x="1878" y="6796"/>
                  </a:lnTo>
                  <a:cubicBezTo>
                    <a:pt x="1923" y="6888"/>
                    <a:pt x="1985" y="6972"/>
                    <a:pt x="2023" y="7079"/>
                  </a:cubicBezTo>
                  <a:cubicBezTo>
                    <a:pt x="1962" y="7079"/>
                    <a:pt x="2008" y="7010"/>
                    <a:pt x="1962" y="7003"/>
                  </a:cubicBezTo>
                  <a:cubicBezTo>
                    <a:pt x="1962" y="7033"/>
                    <a:pt x="1969" y="7041"/>
                    <a:pt x="1946" y="7041"/>
                  </a:cubicBezTo>
                  <a:cubicBezTo>
                    <a:pt x="1923" y="7010"/>
                    <a:pt x="1954" y="7010"/>
                    <a:pt x="1954" y="6972"/>
                  </a:cubicBezTo>
                  <a:cubicBezTo>
                    <a:pt x="1908" y="6957"/>
                    <a:pt x="1931" y="6911"/>
                    <a:pt x="1885" y="6896"/>
                  </a:cubicBezTo>
                  <a:cubicBezTo>
                    <a:pt x="1885" y="6919"/>
                    <a:pt x="1908" y="6934"/>
                    <a:pt x="1893" y="6965"/>
                  </a:cubicBezTo>
                  <a:cubicBezTo>
                    <a:pt x="1878" y="6957"/>
                    <a:pt x="1878" y="6934"/>
                    <a:pt x="1855" y="6934"/>
                  </a:cubicBezTo>
                  <a:cubicBezTo>
                    <a:pt x="1855" y="6903"/>
                    <a:pt x="1900" y="6919"/>
                    <a:pt x="1878" y="6888"/>
                  </a:cubicBezTo>
                  <a:cubicBezTo>
                    <a:pt x="1855" y="6880"/>
                    <a:pt x="1870" y="6926"/>
                    <a:pt x="1839" y="6896"/>
                  </a:cubicBezTo>
                  <a:lnTo>
                    <a:pt x="1824" y="6850"/>
                  </a:lnTo>
                  <a:close/>
                  <a:moveTo>
                    <a:pt x="2192" y="5969"/>
                  </a:moveTo>
                  <a:lnTo>
                    <a:pt x="2176" y="5999"/>
                  </a:lnTo>
                  <a:cubicBezTo>
                    <a:pt x="2146" y="5992"/>
                    <a:pt x="2123" y="5938"/>
                    <a:pt x="2161" y="5953"/>
                  </a:cubicBezTo>
                  <a:close/>
                  <a:moveTo>
                    <a:pt x="2199" y="5877"/>
                  </a:moveTo>
                  <a:cubicBezTo>
                    <a:pt x="2238" y="5900"/>
                    <a:pt x="2192" y="5915"/>
                    <a:pt x="2192" y="5938"/>
                  </a:cubicBezTo>
                  <a:close/>
                  <a:moveTo>
                    <a:pt x="2291" y="5731"/>
                  </a:moveTo>
                  <a:lnTo>
                    <a:pt x="2261" y="5708"/>
                  </a:lnTo>
                  <a:lnTo>
                    <a:pt x="2268" y="5693"/>
                  </a:lnTo>
                  <a:cubicBezTo>
                    <a:pt x="2307" y="5693"/>
                    <a:pt x="2291" y="5708"/>
                    <a:pt x="2291" y="5731"/>
                  </a:cubicBezTo>
                  <a:close/>
                  <a:moveTo>
                    <a:pt x="2467" y="5417"/>
                  </a:moveTo>
                  <a:cubicBezTo>
                    <a:pt x="2444" y="5440"/>
                    <a:pt x="2490" y="5455"/>
                    <a:pt x="2460" y="5478"/>
                  </a:cubicBezTo>
                  <a:cubicBezTo>
                    <a:pt x="2429" y="5448"/>
                    <a:pt x="2429" y="5417"/>
                    <a:pt x="2421" y="5386"/>
                  </a:cubicBezTo>
                  <a:close/>
                  <a:moveTo>
                    <a:pt x="2253" y="5739"/>
                  </a:moveTo>
                  <a:cubicBezTo>
                    <a:pt x="2238" y="5777"/>
                    <a:pt x="2192" y="5762"/>
                    <a:pt x="2199" y="5731"/>
                  </a:cubicBezTo>
                  <a:close/>
                  <a:moveTo>
                    <a:pt x="2192" y="5731"/>
                  </a:moveTo>
                  <a:lnTo>
                    <a:pt x="2192" y="5685"/>
                  </a:lnTo>
                  <a:lnTo>
                    <a:pt x="2238" y="5708"/>
                  </a:lnTo>
                  <a:close/>
                  <a:moveTo>
                    <a:pt x="1778" y="6627"/>
                  </a:moveTo>
                  <a:cubicBezTo>
                    <a:pt x="1778" y="6666"/>
                    <a:pt x="1732" y="6643"/>
                    <a:pt x="1732" y="6612"/>
                  </a:cubicBezTo>
                  <a:close/>
                  <a:moveTo>
                    <a:pt x="2368" y="5762"/>
                  </a:moveTo>
                  <a:cubicBezTo>
                    <a:pt x="2153" y="5739"/>
                    <a:pt x="2107" y="5670"/>
                    <a:pt x="2069" y="5685"/>
                  </a:cubicBezTo>
                  <a:close/>
                  <a:moveTo>
                    <a:pt x="2444" y="5080"/>
                  </a:moveTo>
                  <a:lnTo>
                    <a:pt x="2429" y="5126"/>
                  </a:lnTo>
                  <a:lnTo>
                    <a:pt x="2414" y="5072"/>
                  </a:lnTo>
                  <a:close/>
                  <a:moveTo>
                    <a:pt x="2391" y="4842"/>
                  </a:moveTo>
                  <a:lnTo>
                    <a:pt x="2352" y="4827"/>
                  </a:lnTo>
                  <a:lnTo>
                    <a:pt x="2368" y="4789"/>
                  </a:lnTo>
                  <a:cubicBezTo>
                    <a:pt x="2383" y="4819"/>
                    <a:pt x="2406" y="4812"/>
                    <a:pt x="2391" y="4842"/>
                  </a:cubicBezTo>
                  <a:close/>
                  <a:moveTo>
                    <a:pt x="2391" y="4888"/>
                  </a:moveTo>
                  <a:cubicBezTo>
                    <a:pt x="2429" y="4842"/>
                    <a:pt x="2368" y="4766"/>
                    <a:pt x="2406" y="4743"/>
                  </a:cubicBezTo>
                  <a:cubicBezTo>
                    <a:pt x="2414" y="4773"/>
                    <a:pt x="2460" y="4881"/>
                    <a:pt x="2391" y="4888"/>
                  </a:cubicBezTo>
                  <a:close/>
                  <a:moveTo>
                    <a:pt x="2429" y="4689"/>
                  </a:moveTo>
                  <a:lnTo>
                    <a:pt x="2421" y="4728"/>
                  </a:lnTo>
                  <a:cubicBezTo>
                    <a:pt x="2406" y="4697"/>
                    <a:pt x="2429" y="4689"/>
                    <a:pt x="2383" y="4666"/>
                  </a:cubicBezTo>
                  <a:cubicBezTo>
                    <a:pt x="2421" y="4659"/>
                    <a:pt x="2383" y="4628"/>
                    <a:pt x="2414" y="4597"/>
                  </a:cubicBezTo>
                  <a:cubicBezTo>
                    <a:pt x="2429" y="4620"/>
                    <a:pt x="2406" y="4659"/>
                    <a:pt x="2429" y="4689"/>
                  </a:cubicBezTo>
                  <a:close/>
                  <a:moveTo>
                    <a:pt x="2100" y="4965"/>
                  </a:moveTo>
                  <a:cubicBezTo>
                    <a:pt x="2123" y="4980"/>
                    <a:pt x="2100" y="5019"/>
                    <a:pt x="2077" y="5019"/>
                  </a:cubicBezTo>
                  <a:cubicBezTo>
                    <a:pt x="2046" y="4996"/>
                    <a:pt x="2084" y="5003"/>
                    <a:pt x="2100" y="4965"/>
                  </a:cubicBezTo>
                  <a:close/>
                  <a:moveTo>
                    <a:pt x="2414" y="4574"/>
                  </a:moveTo>
                  <a:lnTo>
                    <a:pt x="2345" y="4574"/>
                  </a:lnTo>
                  <a:cubicBezTo>
                    <a:pt x="2368" y="4536"/>
                    <a:pt x="2414" y="4544"/>
                    <a:pt x="2414" y="4574"/>
                  </a:cubicBezTo>
                  <a:close/>
                  <a:moveTo>
                    <a:pt x="2291" y="4697"/>
                  </a:moveTo>
                  <a:lnTo>
                    <a:pt x="2253" y="4697"/>
                  </a:lnTo>
                  <a:lnTo>
                    <a:pt x="2261" y="4666"/>
                  </a:lnTo>
                  <a:close/>
                  <a:moveTo>
                    <a:pt x="2038" y="5011"/>
                  </a:moveTo>
                  <a:lnTo>
                    <a:pt x="2000" y="4980"/>
                  </a:lnTo>
                  <a:lnTo>
                    <a:pt x="2023" y="4965"/>
                  </a:lnTo>
                  <a:cubicBezTo>
                    <a:pt x="2008" y="4980"/>
                    <a:pt x="2069" y="4996"/>
                    <a:pt x="2038" y="5011"/>
                  </a:cubicBezTo>
                  <a:close/>
                  <a:moveTo>
                    <a:pt x="1962" y="5011"/>
                  </a:moveTo>
                  <a:cubicBezTo>
                    <a:pt x="2000" y="5049"/>
                    <a:pt x="1954" y="5111"/>
                    <a:pt x="1916" y="5095"/>
                  </a:cubicBezTo>
                  <a:cubicBezTo>
                    <a:pt x="1931" y="5072"/>
                    <a:pt x="1954" y="5080"/>
                    <a:pt x="1962" y="5011"/>
                  </a:cubicBezTo>
                  <a:close/>
                  <a:moveTo>
                    <a:pt x="2460" y="4383"/>
                  </a:moveTo>
                  <a:cubicBezTo>
                    <a:pt x="2452" y="4421"/>
                    <a:pt x="2429" y="4352"/>
                    <a:pt x="2421" y="4383"/>
                  </a:cubicBezTo>
                  <a:lnTo>
                    <a:pt x="2421" y="4436"/>
                  </a:lnTo>
                  <a:cubicBezTo>
                    <a:pt x="2391" y="4398"/>
                    <a:pt x="2398" y="4360"/>
                    <a:pt x="2398" y="4322"/>
                  </a:cubicBezTo>
                  <a:cubicBezTo>
                    <a:pt x="2429" y="4329"/>
                    <a:pt x="2421" y="4367"/>
                    <a:pt x="2460" y="4383"/>
                  </a:cubicBezTo>
                  <a:close/>
                  <a:moveTo>
                    <a:pt x="2329" y="4436"/>
                  </a:moveTo>
                  <a:cubicBezTo>
                    <a:pt x="2307" y="4436"/>
                    <a:pt x="2276" y="4436"/>
                    <a:pt x="2299" y="4406"/>
                  </a:cubicBezTo>
                  <a:close/>
                  <a:moveTo>
                    <a:pt x="2490" y="4214"/>
                  </a:moveTo>
                  <a:cubicBezTo>
                    <a:pt x="2483" y="4176"/>
                    <a:pt x="2490" y="4153"/>
                    <a:pt x="2490" y="4115"/>
                  </a:cubicBezTo>
                  <a:cubicBezTo>
                    <a:pt x="2506" y="4153"/>
                    <a:pt x="2521" y="4176"/>
                    <a:pt x="2490" y="4214"/>
                  </a:cubicBezTo>
                  <a:close/>
                  <a:moveTo>
                    <a:pt x="2023" y="4942"/>
                  </a:moveTo>
                  <a:cubicBezTo>
                    <a:pt x="1992" y="4896"/>
                    <a:pt x="1992" y="4850"/>
                    <a:pt x="1992" y="4804"/>
                  </a:cubicBezTo>
                  <a:cubicBezTo>
                    <a:pt x="2046" y="4804"/>
                    <a:pt x="2038" y="4896"/>
                    <a:pt x="2023" y="4942"/>
                  </a:cubicBezTo>
                  <a:close/>
                  <a:moveTo>
                    <a:pt x="2077" y="4827"/>
                  </a:moveTo>
                  <a:cubicBezTo>
                    <a:pt x="2046" y="4789"/>
                    <a:pt x="2046" y="4781"/>
                    <a:pt x="2008" y="4781"/>
                  </a:cubicBezTo>
                  <a:lnTo>
                    <a:pt x="2038" y="4751"/>
                  </a:lnTo>
                  <a:lnTo>
                    <a:pt x="2069" y="4812"/>
                  </a:lnTo>
                  <a:lnTo>
                    <a:pt x="2084" y="4789"/>
                  </a:lnTo>
                  <a:cubicBezTo>
                    <a:pt x="2107" y="4827"/>
                    <a:pt x="2084" y="4858"/>
                    <a:pt x="2069" y="4888"/>
                  </a:cubicBezTo>
                  <a:lnTo>
                    <a:pt x="2038" y="4865"/>
                  </a:lnTo>
                  <a:cubicBezTo>
                    <a:pt x="2046" y="4827"/>
                    <a:pt x="2061" y="4842"/>
                    <a:pt x="2077" y="4827"/>
                  </a:cubicBezTo>
                  <a:close/>
                  <a:moveTo>
                    <a:pt x="2023" y="4751"/>
                  </a:moveTo>
                  <a:lnTo>
                    <a:pt x="2000" y="4697"/>
                  </a:lnTo>
                  <a:cubicBezTo>
                    <a:pt x="2031" y="4697"/>
                    <a:pt x="2038" y="4728"/>
                    <a:pt x="2023" y="4751"/>
                  </a:cubicBezTo>
                  <a:close/>
                  <a:moveTo>
                    <a:pt x="2307" y="4245"/>
                  </a:moveTo>
                  <a:cubicBezTo>
                    <a:pt x="2276" y="4230"/>
                    <a:pt x="2299" y="4207"/>
                    <a:pt x="2314" y="4191"/>
                  </a:cubicBezTo>
                  <a:close/>
                  <a:moveTo>
                    <a:pt x="1946" y="4705"/>
                  </a:moveTo>
                  <a:cubicBezTo>
                    <a:pt x="1923" y="4735"/>
                    <a:pt x="1969" y="4766"/>
                    <a:pt x="1946" y="4789"/>
                  </a:cubicBezTo>
                  <a:cubicBezTo>
                    <a:pt x="1908" y="4773"/>
                    <a:pt x="1916" y="4705"/>
                    <a:pt x="1946" y="4705"/>
                  </a:cubicBezTo>
                  <a:close/>
                  <a:moveTo>
                    <a:pt x="1954" y="4865"/>
                  </a:moveTo>
                  <a:cubicBezTo>
                    <a:pt x="1923" y="4842"/>
                    <a:pt x="1954" y="4827"/>
                    <a:pt x="1916" y="4819"/>
                  </a:cubicBezTo>
                  <a:lnTo>
                    <a:pt x="1939" y="4789"/>
                  </a:lnTo>
                  <a:close/>
                  <a:moveTo>
                    <a:pt x="2031" y="4651"/>
                  </a:moveTo>
                  <a:lnTo>
                    <a:pt x="2000" y="4582"/>
                  </a:lnTo>
                  <a:close/>
                  <a:moveTo>
                    <a:pt x="2375" y="4153"/>
                  </a:moveTo>
                  <a:lnTo>
                    <a:pt x="2345" y="4138"/>
                  </a:lnTo>
                  <a:lnTo>
                    <a:pt x="2368" y="4092"/>
                  </a:lnTo>
                  <a:close/>
                  <a:moveTo>
                    <a:pt x="2031" y="4505"/>
                  </a:moveTo>
                  <a:lnTo>
                    <a:pt x="2008" y="4551"/>
                  </a:lnTo>
                  <a:cubicBezTo>
                    <a:pt x="1985" y="4536"/>
                    <a:pt x="2008" y="4482"/>
                    <a:pt x="2031" y="4505"/>
                  </a:cubicBezTo>
                  <a:close/>
                  <a:moveTo>
                    <a:pt x="1563" y="5126"/>
                  </a:moveTo>
                  <a:cubicBezTo>
                    <a:pt x="1563" y="5157"/>
                    <a:pt x="1602" y="5187"/>
                    <a:pt x="1571" y="5225"/>
                  </a:cubicBezTo>
                  <a:cubicBezTo>
                    <a:pt x="1540" y="5195"/>
                    <a:pt x="1548" y="5164"/>
                    <a:pt x="1533" y="5149"/>
                  </a:cubicBezTo>
                  <a:close/>
                  <a:moveTo>
                    <a:pt x="2375" y="4038"/>
                  </a:moveTo>
                  <a:lnTo>
                    <a:pt x="2352" y="4015"/>
                  </a:lnTo>
                  <a:cubicBezTo>
                    <a:pt x="2352" y="3984"/>
                    <a:pt x="2391" y="3977"/>
                    <a:pt x="2368" y="3938"/>
                  </a:cubicBezTo>
                  <a:cubicBezTo>
                    <a:pt x="2345" y="3938"/>
                    <a:pt x="2352" y="3977"/>
                    <a:pt x="2322" y="3961"/>
                  </a:cubicBezTo>
                  <a:cubicBezTo>
                    <a:pt x="2322" y="3931"/>
                    <a:pt x="2337" y="3908"/>
                    <a:pt x="2352" y="3900"/>
                  </a:cubicBezTo>
                  <a:cubicBezTo>
                    <a:pt x="2383" y="3946"/>
                    <a:pt x="2406" y="4023"/>
                    <a:pt x="2375" y="4038"/>
                  </a:cubicBezTo>
                  <a:close/>
                  <a:moveTo>
                    <a:pt x="1380" y="5386"/>
                  </a:moveTo>
                  <a:cubicBezTo>
                    <a:pt x="1357" y="5356"/>
                    <a:pt x="1349" y="5325"/>
                    <a:pt x="1372" y="5287"/>
                  </a:cubicBezTo>
                  <a:cubicBezTo>
                    <a:pt x="1387" y="5317"/>
                    <a:pt x="1387" y="5348"/>
                    <a:pt x="1380" y="5386"/>
                  </a:cubicBezTo>
                  <a:close/>
                  <a:moveTo>
                    <a:pt x="2406" y="3755"/>
                  </a:moveTo>
                  <a:lnTo>
                    <a:pt x="2421" y="3693"/>
                  </a:lnTo>
                  <a:cubicBezTo>
                    <a:pt x="2452" y="3709"/>
                    <a:pt x="2414" y="3770"/>
                    <a:pt x="2406" y="3755"/>
                  </a:cubicBezTo>
                  <a:close/>
                  <a:moveTo>
                    <a:pt x="652" y="6842"/>
                  </a:moveTo>
                  <a:lnTo>
                    <a:pt x="652" y="6888"/>
                  </a:lnTo>
                  <a:cubicBezTo>
                    <a:pt x="613" y="6880"/>
                    <a:pt x="621" y="6819"/>
                    <a:pt x="652" y="6842"/>
                  </a:cubicBezTo>
                  <a:close/>
                  <a:moveTo>
                    <a:pt x="1203" y="5586"/>
                  </a:moveTo>
                  <a:cubicBezTo>
                    <a:pt x="1180" y="5570"/>
                    <a:pt x="1180" y="5532"/>
                    <a:pt x="1157" y="5540"/>
                  </a:cubicBezTo>
                  <a:lnTo>
                    <a:pt x="1165" y="5517"/>
                  </a:lnTo>
                  <a:lnTo>
                    <a:pt x="1165" y="5501"/>
                  </a:lnTo>
                  <a:cubicBezTo>
                    <a:pt x="1196" y="5509"/>
                    <a:pt x="1219" y="5547"/>
                    <a:pt x="1203" y="5586"/>
                  </a:cubicBezTo>
                  <a:close/>
                  <a:moveTo>
                    <a:pt x="1931" y="4291"/>
                  </a:moveTo>
                  <a:lnTo>
                    <a:pt x="1962" y="4352"/>
                  </a:lnTo>
                  <a:lnTo>
                    <a:pt x="1939" y="4406"/>
                  </a:lnTo>
                  <a:cubicBezTo>
                    <a:pt x="1923" y="4383"/>
                    <a:pt x="1923" y="4390"/>
                    <a:pt x="1900" y="4367"/>
                  </a:cubicBezTo>
                  <a:cubicBezTo>
                    <a:pt x="1923" y="4352"/>
                    <a:pt x="1931" y="4344"/>
                    <a:pt x="1900" y="4322"/>
                  </a:cubicBezTo>
                  <a:close/>
                  <a:moveTo>
                    <a:pt x="2038" y="4122"/>
                  </a:moveTo>
                  <a:cubicBezTo>
                    <a:pt x="2061" y="4138"/>
                    <a:pt x="2069" y="4099"/>
                    <a:pt x="2077" y="4130"/>
                  </a:cubicBezTo>
                  <a:cubicBezTo>
                    <a:pt x="2069" y="4161"/>
                    <a:pt x="2031" y="4153"/>
                    <a:pt x="2038" y="4122"/>
                  </a:cubicBezTo>
                  <a:close/>
                  <a:moveTo>
                    <a:pt x="2046" y="4207"/>
                  </a:moveTo>
                  <a:lnTo>
                    <a:pt x="2061" y="4153"/>
                  </a:lnTo>
                  <a:close/>
                  <a:moveTo>
                    <a:pt x="2368" y="3693"/>
                  </a:moveTo>
                  <a:cubicBezTo>
                    <a:pt x="2391" y="3670"/>
                    <a:pt x="2352" y="3624"/>
                    <a:pt x="2383" y="3632"/>
                  </a:cubicBezTo>
                  <a:cubicBezTo>
                    <a:pt x="2383" y="3663"/>
                    <a:pt x="2391" y="3693"/>
                    <a:pt x="2368" y="3709"/>
                  </a:cubicBezTo>
                  <a:lnTo>
                    <a:pt x="2337" y="3716"/>
                  </a:lnTo>
                  <a:lnTo>
                    <a:pt x="2314" y="3640"/>
                  </a:lnTo>
                  <a:close/>
                  <a:moveTo>
                    <a:pt x="2391" y="3563"/>
                  </a:moveTo>
                  <a:cubicBezTo>
                    <a:pt x="2421" y="3555"/>
                    <a:pt x="2414" y="3532"/>
                    <a:pt x="2429" y="3509"/>
                  </a:cubicBezTo>
                  <a:cubicBezTo>
                    <a:pt x="2444" y="3555"/>
                    <a:pt x="2506" y="3594"/>
                    <a:pt x="2460" y="3624"/>
                  </a:cubicBezTo>
                  <a:cubicBezTo>
                    <a:pt x="2444" y="3586"/>
                    <a:pt x="2421" y="3586"/>
                    <a:pt x="2391" y="3563"/>
                  </a:cubicBezTo>
                  <a:close/>
                  <a:moveTo>
                    <a:pt x="2421" y="3678"/>
                  </a:moveTo>
                  <a:lnTo>
                    <a:pt x="2414" y="3624"/>
                  </a:lnTo>
                  <a:lnTo>
                    <a:pt x="2467" y="3632"/>
                  </a:lnTo>
                  <a:cubicBezTo>
                    <a:pt x="2452" y="3670"/>
                    <a:pt x="2429" y="3663"/>
                    <a:pt x="2421" y="3678"/>
                  </a:cubicBezTo>
                  <a:close/>
                  <a:moveTo>
                    <a:pt x="1579" y="4789"/>
                  </a:moveTo>
                  <a:cubicBezTo>
                    <a:pt x="1548" y="4751"/>
                    <a:pt x="1548" y="4712"/>
                    <a:pt x="1548" y="4674"/>
                  </a:cubicBezTo>
                  <a:cubicBezTo>
                    <a:pt x="1579" y="4712"/>
                    <a:pt x="1571" y="4751"/>
                    <a:pt x="1579" y="4789"/>
                  </a:cubicBezTo>
                  <a:close/>
                  <a:moveTo>
                    <a:pt x="1954" y="4130"/>
                  </a:moveTo>
                  <a:cubicBezTo>
                    <a:pt x="1931" y="4168"/>
                    <a:pt x="1969" y="4207"/>
                    <a:pt x="1962" y="4245"/>
                  </a:cubicBezTo>
                  <a:cubicBezTo>
                    <a:pt x="1916" y="4230"/>
                    <a:pt x="1931" y="4176"/>
                    <a:pt x="1923" y="4122"/>
                  </a:cubicBezTo>
                  <a:lnTo>
                    <a:pt x="1916" y="4099"/>
                  </a:lnTo>
                  <a:close/>
                  <a:moveTo>
                    <a:pt x="2046" y="3931"/>
                  </a:moveTo>
                  <a:cubicBezTo>
                    <a:pt x="2031" y="3900"/>
                    <a:pt x="2023" y="3870"/>
                    <a:pt x="2038" y="3854"/>
                  </a:cubicBezTo>
                  <a:cubicBezTo>
                    <a:pt x="2061" y="3885"/>
                    <a:pt x="2046" y="3908"/>
                    <a:pt x="2046" y="3931"/>
                  </a:cubicBezTo>
                  <a:close/>
                  <a:moveTo>
                    <a:pt x="1839" y="4161"/>
                  </a:moveTo>
                  <a:lnTo>
                    <a:pt x="1839" y="4115"/>
                  </a:lnTo>
                  <a:close/>
                  <a:moveTo>
                    <a:pt x="2368" y="3517"/>
                  </a:moveTo>
                  <a:cubicBezTo>
                    <a:pt x="2345" y="3486"/>
                    <a:pt x="2322" y="3463"/>
                    <a:pt x="2337" y="3440"/>
                  </a:cubicBezTo>
                  <a:cubicBezTo>
                    <a:pt x="2345" y="3471"/>
                    <a:pt x="2383" y="3486"/>
                    <a:pt x="2368" y="3517"/>
                  </a:cubicBezTo>
                  <a:close/>
                  <a:moveTo>
                    <a:pt x="1311" y="4728"/>
                  </a:moveTo>
                  <a:cubicBezTo>
                    <a:pt x="1295" y="4751"/>
                    <a:pt x="1280" y="4773"/>
                    <a:pt x="1257" y="4735"/>
                  </a:cubicBezTo>
                  <a:cubicBezTo>
                    <a:pt x="1257" y="4705"/>
                    <a:pt x="1280" y="4697"/>
                    <a:pt x="1272" y="4666"/>
                  </a:cubicBezTo>
                  <a:cubicBezTo>
                    <a:pt x="1311" y="4689"/>
                    <a:pt x="1280" y="4705"/>
                    <a:pt x="1311" y="4728"/>
                  </a:cubicBezTo>
                  <a:close/>
                  <a:moveTo>
                    <a:pt x="2077" y="3617"/>
                  </a:moveTo>
                  <a:cubicBezTo>
                    <a:pt x="2046" y="3640"/>
                    <a:pt x="2061" y="3663"/>
                    <a:pt x="2038" y="3693"/>
                  </a:cubicBezTo>
                  <a:cubicBezTo>
                    <a:pt x="2015" y="3663"/>
                    <a:pt x="2046" y="3632"/>
                    <a:pt x="2008" y="3617"/>
                  </a:cubicBezTo>
                  <a:lnTo>
                    <a:pt x="2031" y="3563"/>
                  </a:lnTo>
                  <a:cubicBezTo>
                    <a:pt x="2046" y="3594"/>
                    <a:pt x="2046" y="3586"/>
                    <a:pt x="2077" y="3617"/>
                  </a:cubicBezTo>
                  <a:close/>
                  <a:moveTo>
                    <a:pt x="2406" y="2988"/>
                  </a:moveTo>
                  <a:lnTo>
                    <a:pt x="2444" y="2935"/>
                  </a:lnTo>
                  <a:close/>
                  <a:moveTo>
                    <a:pt x="414" y="6122"/>
                  </a:moveTo>
                  <a:cubicBezTo>
                    <a:pt x="391" y="6084"/>
                    <a:pt x="384" y="6045"/>
                    <a:pt x="391" y="6007"/>
                  </a:cubicBezTo>
                  <a:cubicBezTo>
                    <a:pt x="414" y="6038"/>
                    <a:pt x="437" y="6107"/>
                    <a:pt x="414" y="6122"/>
                  </a:cubicBezTo>
                  <a:close/>
                  <a:moveTo>
                    <a:pt x="1533" y="3931"/>
                  </a:moveTo>
                  <a:cubicBezTo>
                    <a:pt x="1563" y="3961"/>
                    <a:pt x="1548" y="4038"/>
                    <a:pt x="1525" y="4046"/>
                  </a:cubicBezTo>
                  <a:cubicBezTo>
                    <a:pt x="1548" y="4015"/>
                    <a:pt x="1510" y="3977"/>
                    <a:pt x="1510" y="3946"/>
                  </a:cubicBezTo>
                  <a:close/>
                  <a:moveTo>
                    <a:pt x="1081" y="4505"/>
                  </a:moveTo>
                  <a:cubicBezTo>
                    <a:pt x="1065" y="4544"/>
                    <a:pt x="1035" y="4505"/>
                    <a:pt x="1050" y="4475"/>
                  </a:cubicBezTo>
                  <a:cubicBezTo>
                    <a:pt x="1073" y="4498"/>
                    <a:pt x="1073" y="4475"/>
                    <a:pt x="1081" y="4505"/>
                  </a:cubicBezTo>
                  <a:close/>
                  <a:moveTo>
                    <a:pt x="1563" y="3808"/>
                  </a:moveTo>
                  <a:lnTo>
                    <a:pt x="1563" y="3747"/>
                  </a:lnTo>
                  <a:close/>
                  <a:moveTo>
                    <a:pt x="353" y="5685"/>
                  </a:moveTo>
                  <a:lnTo>
                    <a:pt x="345" y="5616"/>
                  </a:lnTo>
                  <a:close/>
                  <a:moveTo>
                    <a:pt x="2498" y="2330"/>
                  </a:moveTo>
                  <a:lnTo>
                    <a:pt x="2506" y="2353"/>
                  </a:lnTo>
                  <a:lnTo>
                    <a:pt x="2467" y="2360"/>
                  </a:lnTo>
                  <a:cubicBezTo>
                    <a:pt x="2475" y="2330"/>
                    <a:pt x="2460" y="2330"/>
                    <a:pt x="2467" y="2284"/>
                  </a:cubicBezTo>
                  <a:close/>
                  <a:moveTo>
                    <a:pt x="1234" y="3885"/>
                  </a:moveTo>
                  <a:lnTo>
                    <a:pt x="1234" y="3808"/>
                  </a:lnTo>
                  <a:cubicBezTo>
                    <a:pt x="1257" y="3831"/>
                    <a:pt x="1272" y="3892"/>
                    <a:pt x="1234" y="3885"/>
                  </a:cubicBezTo>
                  <a:close/>
                  <a:moveTo>
                    <a:pt x="1127" y="4053"/>
                  </a:moveTo>
                  <a:lnTo>
                    <a:pt x="1119" y="4053"/>
                  </a:lnTo>
                  <a:lnTo>
                    <a:pt x="1127" y="4092"/>
                  </a:lnTo>
                  <a:lnTo>
                    <a:pt x="1111" y="4015"/>
                  </a:lnTo>
                  <a:close/>
                  <a:moveTo>
                    <a:pt x="2138" y="2559"/>
                  </a:moveTo>
                  <a:lnTo>
                    <a:pt x="2100" y="2575"/>
                  </a:lnTo>
                  <a:close/>
                  <a:moveTo>
                    <a:pt x="1563" y="3333"/>
                  </a:moveTo>
                  <a:cubicBezTo>
                    <a:pt x="1533" y="3372"/>
                    <a:pt x="1510" y="3310"/>
                    <a:pt x="1533" y="3280"/>
                  </a:cubicBezTo>
                  <a:close/>
                  <a:moveTo>
                    <a:pt x="1088" y="3862"/>
                  </a:moveTo>
                  <a:lnTo>
                    <a:pt x="1065" y="3885"/>
                  </a:lnTo>
                  <a:lnTo>
                    <a:pt x="1073" y="3831"/>
                  </a:lnTo>
                  <a:close/>
                  <a:moveTo>
                    <a:pt x="1893" y="2866"/>
                  </a:moveTo>
                  <a:lnTo>
                    <a:pt x="1847" y="2812"/>
                  </a:lnTo>
                  <a:lnTo>
                    <a:pt x="1855" y="2782"/>
                  </a:lnTo>
                  <a:cubicBezTo>
                    <a:pt x="1885" y="2774"/>
                    <a:pt x="1916" y="2835"/>
                    <a:pt x="1893" y="2866"/>
                  </a:cubicBezTo>
                  <a:close/>
                  <a:moveTo>
                    <a:pt x="2253" y="2337"/>
                  </a:moveTo>
                  <a:lnTo>
                    <a:pt x="2215" y="2337"/>
                  </a:lnTo>
                  <a:cubicBezTo>
                    <a:pt x="2199" y="2299"/>
                    <a:pt x="2261" y="2299"/>
                    <a:pt x="2253" y="2337"/>
                  </a:cubicBezTo>
                  <a:close/>
                  <a:moveTo>
                    <a:pt x="1104" y="3808"/>
                  </a:moveTo>
                  <a:cubicBezTo>
                    <a:pt x="1073" y="3793"/>
                    <a:pt x="1073" y="3770"/>
                    <a:pt x="1081" y="3739"/>
                  </a:cubicBezTo>
                  <a:close/>
                  <a:moveTo>
                    <a:pt x="307" y="5111"/>
                  </a:moveTo>
                  <a:cubicBezTo>
                    <a:pt x="299" y="5118"/>
                    <a:pt x="276" y="5072"/>
                    <a:pt x="269" y="5111"/>
                  </a:cubicBezTo>
                  <a:cubicBezTo>
                    <a:pt x="284" y="5157"/>
                    <a:pt x="307" y="5126"/>
                    <a:pt x="322" y="5149"/>
                  </a:cubicBezTo>
                  <a:lnTo>
                    <a:pt x="315" y="5195"/>
                  </a:lnTo>
                  <a:cubicBezTo>
                    <a:pt x="269" y="5172"/>
                    <a:pt x="246" y="5134"/>
                    <a:pt x="207" y="5118"/>
                  </a:cubicBezTo>
                  <a:cubicBezTo>
                    <a:pt x="246" y="5049"/>
                    <a:pt x="246" y="5042"/>
                    <a:pt x="261" y="4980"/>
                  </a:cubicBezTo>
                  <a:cubicBezTo>
                    <a:pt x="276" y="5003"/>
                    <a:pt x="307" y="5049"/>
                    <a:pt x="307" y="5111"/>
                  </a:cubicBezTo>
                  <a:close/>
                  <a:moveTo>
                    <a:pt x="1969" y="2720"/>
                  </a:moveTo>
                  <a:lnTo>
                    <a:pt x="2000" y="2774"/>
                  </a:lnTo>
                  <a:cubicBezTo>
                    <a:pt x="1962" y="2782"/>
                    <a:pt x="1992" y="2828"/>
                    <a:pt x="1985" y="2858"/>
                  </a:cubicBezTo>
                  <a:cubicBezTo>
                    <a:pt x="1939" y="2820"/>
                    <a:pt x="1985" y="2889"/>
                    <a:pt x="1939" y="2904"/>
                  </a:cubicBezTo>
                  <a:cubicBezTo>
                    <a:pt x="1931" y="2874"/>
                    <a:pt x="1954" y="2835"/>
                    <a:pt x="1954" y="2812"/>
                  </a:cubicBezTo>
                  <a:cubicBezTo>
                    <a:pt x="1916" y="2751"/>
                    <a:pt x="1847" y="2759"/>
                    <a:pt x="1862" y="2705"/>
                  </a:cubicBezTo>
                  <a:cubicBezTo>
                    <a:pt x="1885" y="2743"/>
                    <a:pt x="1954" y="2797"/>
                    <a:pt x="1969" y="2720"/>
                  </a:cubicBezTo>
                  <a:close/>
                  <a:moveTo>
                    <a:pt x="2184" y="2506"/>
                  </a:moveTo>
                  <a:cubicBezTo>
                    <a:pt x="2161" y="2475"/>
                    <a:pt x="2176" y="2506"/>
                    <a:pt x="2153" y="2521"/>
                  </a:cubicBezTo>
                  <a:lnTo>
                    <a:pt x="2146" y="2475"/>
                  </a:lnTo>
                  <a:cubicBezTo>
                    <a:pt x="2115" y="2506"/>
                    <a:pt x="2123" y="2521"/>
                    <a:pt x="2107" y="2552"/>
                  </a:cubicBezTo>
                  <a:cubicBezTo>
                    <a:pt x="2100" y="2559"/>
                    <a:pt x="2061" y="2582"/>
                    <a:pt x="2069" y="2544"/>
                  </a:cubicBezTo>
                  <a:lnTo>
                    <a:pt x="2100" y="2506"/>
                  </a:lnTo>
                  <a:cubicBezTo>
                    <a:pt x="2061" y="2475"/>
                    <a:pt x="2107" y="2445"/>
                    <a:pt x="2084" y="2414"/>
                  </a:cubicBezTo>
                  <a:cubicBezTo>
                    <a:pt x="2115" y="2399"/>
                    <a:pt x="2123" y="2376"/>
                    <a:pt x="2123" y="2337"/>
                  </a:cubicBezTo>
                  <a:lnTo>
                    <a:pt x="2100" y="2345"/>
                  </a:lnTo>
                  <a:cubicBezTo>
                    <a:pt x="2123" y="2284"/>
                    <a:pt x="2153" y="2322"/>
                    <a:pt x="2199" y="2345"/>
                  </a:cubicBezTo>
                  <a:lnTo>
                    <a:pt x="2176" y="2360"/>
                  </a:lnTo>
                  <a:lnTo>
                    <a:pt x="2161" y="2399"/>
                  </a:lnTo>
                  <a:lnTo>
                    <a:pt x="2192" y="2376"/>
                  </a:lnTo>
                  <a:cubicBezTo>
                    <a:pt x="2215" y="2406"/>
                    <a:pt x="2192" y="2429"/>
                    <a:pt x="2222" y="2414"/>
                  </a:cubicBezTo>
                  <a:lnTo>
                    <a:pt x="2199" y="2468"/>
                  </a:lnTo>
                  <a:lnTo>
                    <a:pt x="2184" y="2445"/>
                  </a:lnTo>
                  <a:close/>
                  <a:moveTo>
                    <a:pt x="1088" y="3624"/>
                  </a:moveTo>
                  <a:cubicBezTo>
                    <a:pt x="1104" y="3663"/>
                    <a:pt x="1088" y="3701"/>
                    <a:pt x="1081" y="3732"/>
                  </a:cubicBezTo>
                  <a:cubicBezTo>
                    <a:pt x="1050" y="3693"/>
                    <a:pt x="1042" y="3601"/>
                    <a:pt x="1088" y="3624"/>
                  </a:cubicBezTo>
                  <a:close/>
                  <a:moveTo>
                    <a:pt x="1694" y="2851"/>
                  </a:moveTo>
                  <a:cubicBezTo>
                    <a:pt x="1701" y="2820"/>
                    <a:pt x="1694" y="2789"/>
                    <a:pt x="1717" y="2759"/>
                  </a:cubicBezTo>
                  <a:close/>
                  <a:moveTo>
                    <a:pt x="238" y="4827"/>
                  </a:moveTo>
                  <a:lnTo>
                    <a:pt x="230" y="4773"/>
                  </a:lnTo>
                  <a:close/>
                  <a:moveTo>
                    <a:pt x="1809" y="2628"/>
                  </a:moveTo>
                  <a:cubicBezTo>
                    <a:pt x="1809" y="2598"/>
                    <a:pt x="1793" y="2567"/>
                    <a:pt x="1801" y="2544"/>
                  </a:cubicBezTo>
                  <a:cubicBezTo>
                    <a:pt x="1839" y="2567"/>
                    <a:pt x="1816" y="2598"/>
                    <a:pt x="1809" y="2628"/>
                  </a:cubicBezTo>
                  <a:close/>
                  <a:moveTo>
                    <a:pt x="1081" y="3448"/>
                  </a:moveTo>
                  <a:cubicBezTo>
                    <a:pt x="1088" y="3425"/>
                    <a:pt x="1050" y="3425"/>
                    <a:pt x="1073" y="3387"/>
                  </a:cubicBezTo>
                  <a:cubicBezTo>
                    <a:pt x="1104" y="3402"/>
                    <a:pt x="1119" y="3463"/>
                    <a:pt x="1081" y="3448"/>
                  </a:cubicBezTo>
                  <a:close/>
                  <a:moveTo>
                    <a:pt x="2031" y="2215"/>
                  </a:moveTo>
                  <a:cubicBezTo>
                    <a:pt x="2046" y="2222"/>
                    <a:pt x="2061" y="2169"/>
                    <a:pt x="2077" y="2207"/>
                  </a:cubicBezTo>
                  <a:cubicBezTo>
                    <a:pt x="2077" y="2245"/>
                    <a:pt x="2046" y="2207"/>
                    <a:pt x="2038" y="2245"/>
                  </a:cubicBezTo>
                  <a:lnTo>
                    <a:pt x="2008" y="2207"/>
                  </a:lnTo>
                  <a:lnTo>
                    <a:pt x="2038" y="2169"/>
                  </a:lnTo>
                  <a:close/>
                  <a:moveTo>
                    <a:pt x="1832" y="2429"/>
                  </a:moveTo>
                  <a:lnTo>
                    <a:pt x="1855" y="2452"/>
                  </a:lnTo>
                  <a:lnTo>
                    <a:pt x="1816" y="2475"/>
                  </a:lnTo>
                  <a:close/>
                  <a:moveTo>
                    <a:pt x="1962" y="2245"/>
                  </a:moveTo>
                  <a:cubicBezTo>
                    <a:pt x="1946" y="2284"/>
                    <a:pt x="1969" y="2322"/>
                    <a:pt x="1954" y="2360"/>
                  </a:cubicBezTo>
                  <a:cubicBezTo>
                    <a:pt x="1962" y="2322"/>
                    <a:pt x="1916" y="2284"/>
                    <a:pt x="1946" y="2245"/>
                  </a:cubicBezTo>
                  <a:close/>
                  <a:moveTo>
                    <a:pt x="1571" y="2782"/>
                  </a:moveTo>
                  <a:lnTo>
                    <a:pt x="1540" y="2797"/>
                  </a:lnTo>
                  <a:cubicBezTo>
                    <a:pt x="1533" y="2766"/>
                    <a:pt x="1525" y="2736"/>
                    <a:pt x="1548" y="2705"/>
                  </a:cubicBezTo>
                  <a:cubicBezTo>
                    <a:pt x="1571" y="2736"/>
                    <a:pt x="1540" y="2751"/>
                    <a:pt x="1571" y="2782"/>
                  </a:cubicBezTo>
                  <a:close/>
                  <a:moveTo>
                    <a:pt x="2023" y="2130"/>
                  </a:moveTo>
                  <a:lnTo>
                    <a:pt x="1992" y="2146"/>
                  </a:lnTo>
                  <a:lnTo>
                    <a:pt x="2000" y="2100"/>
                  </a:lnTo>
                  <a:close/>
                  <a:moveTo>
                    <a:pt x="238" y="4475"/>
                  </a:moveTo>
                  <a:lnTo>
                    <a:pt x="223" y="4406"/>
                  </a:lnTo>
                  <a:close/>
                  <a:moveTo>
                    <a:pt x="1969" y="2169"/>
                  </a:moveTo>
                  <a:cubicBezTo>
                    <a:pt x="1962" y="2199"/>
                    <a:pt x="1954" y="2146"/>
                    <a:pt x="1931" y="2176"/>
                  </a:cubicBezTo>
                  <a:lnTo>
                    <a:pt x="1931" y="2123"/>
                  </a:lnTo>
                  <a:close/>
                  <a:moveTo>
                    <a:pt x="1081" y="3180"/>
                  </a:moveTo>
                  <a:lnTo>
                    <a:pt x="1088" y="3103"/>
                  </a:lnTo>
                  <a:close/>
                  <a:moveTo>
                    <a:pt x="1111" y="3165"/>
                  </a:moveTo>
                  <a:lnTo>
                    <a:pt x="1119" y="3203"/>
                  </a:lnTo>
                  <a:lnTo>
                    <a:pt x="1088" y="3241"/>
                  </a:lnTo>
                  <a:cubicBezTo>
                    <a:pt x="1119" y="3287"/>
                    <a:pt x="1088" y="3310"/>
                    <a:pt x="1119" y="3364"/>
                  </a:cubicBezTo>
                  <a:lnTo>
                    <a:pt x="1081" y="3349"/>
                  </a:lnTo>
                  <a:cubicBezTo>
                    <a:pt x="1104" y="3318"/>
                    <a:pt x="1088" y="3287"/>
                    <a:pt x="1081" y="3249"/>
                  </a:cubicBezTo>
                  <a:cubicBezTo>
                    <a:pt x="1058" y="3257"/>
                    <a:pt x="1042" y="3272"/>
                    <a:pt x="1027" y="3234"/>
                  </a:cubicBezTo>
                  <a:lnTo>
                    <a:pt x="1050" y="3165"/>
                  </a:lnTo>
                  <a:lnTo>
                    <a:pt x="1081" y="3234"/>
                  </a:lnTo>
                  <a:close/>
                  <a:moveTo>
                    <a:pt x="2031" y="1985"/>
                  </a:moveTo>
                  <a:lnTo>
                    <a:pt x="2008" y="2031"/>
                  </a:lnTo>
                  <a:close/>
                  <a:moveTo>
                    <a:pt x="1809" y="2253"/>
                  </a:moveTo>
                  <a:cubicBezTo>
                    <a:pt x="1778" y="2245"/>
                    <a:pt x="1763" y="2222"/>
                    <a:pt x="1778" y="2184"/>
                  </a:cubicBezTo>
                  <a:cubicBezTo>
                    <a:pt x="1778" y="2245"/>
                    <a:pt x="1816" y="2207"/>
                    <a:pt x="1809" y="2253"/>
                  </a:cubicBezTo>
                  <a:close/>
                  <a:moveTo>
                    <a:pt x="2100" y="1878"/>
                  </a:moveTo>
                  <a:lnTo>
                    <a:pt x="2138" y="1901"/>
                  </a:lnTo>
                  <a:lnTo>
                    <a:pt x="2138" y="1954"/>
                  </a:lnTo>
                  <a:lnTo>
                    <a:pt x="2077" y="1947"/>
                  </a:lnTo>
                  <a:cubicBezTo>
                    <a:pt x="2115" y="1985"/>
                    <a:pt x="2107" y="2016"/>
                    <a:pt x="2107" y="2054"/>
                  </a:cubicBezTo>
                  <a:cubicBezTo>
                    <a:pt x="2069" y="2085"/>
                    <a:pt x="2069" y="2107"/>
                    <a:pt x="2046" y="2153"/>
                  </a:cubicBezTo>
                  <a:cubicBezTo>
                    <a:pt x="2023" y="2138"/>
                    <a:pt x="2038" y="2062"/>
                    <a:pt x="2046" y="2016"/>
                  </a:cubicBezTo>
                  <a:lnTo>
                    <a:pt x="2023" y="2023"/>
                  </a:lnTo>
                  <a:cubicBezTo>
                    <a:pt x="2023" y="1985"/>
                    <a:pt x="2031" y="1962"/>
                    <a:pt x="2046" y="1985"/>
                  </a:cubicBezTo>
                  <a:cubicBezTo>
                    <a:pt x="2038" y="1954"/>
                    <a:pt x="2023" y="1847"/>
                    <a:pt x="2084" y="1824"/>
                  </a:cubicBezTo>
                  <a:cubicBezTo>
                    <a:pt x="2084" y="1862"/>
                    <a:pt x="2107" y="1855"/>
                    <a:pt x="2100" y="1878"/>
                  </a:cubicBezTo>
                  <a:close/>
                  <a:moveTo>
                    <a:pt x="376" y="4122"/>
                  </a:moveTo>
                  <a:cubicBezTo>
                    <a:pt x="353" y="4084"/>
                    <a:pt x="384" y="4038"/>
                    <a:pt x="361" y="4000"/>
                  </a:cubicBezTo>
                  <a:cubicBezTo>
                    <a:pt x="414" y="4007"/>
                    <a:pt x="391" y="4076"/>
                    <a:pt x="376" y="4122"/>
                  </a:cubicBezTo>
                  <a:close/>
                  <a:moveTo>
                    <a:pt x="1923" y="2031"/>
                  </a:moveTo>
                  <a:lnTo>
                    <a:pt x="1946" y="1970"/>
                  </a:lnTo>
                  <a:close/>
                  <a:moveTo>
                    <a:pt x="1203" y="3057"/>
                  </a:moveTo>
                  <a:lnTo>
                    <a:pt x="1180" y="3027"/>
                  </a:lnTo>
                  <a:lnTo>
                    <a:pt x="1180" y="2973"/>
                  </a:lnTo>
                  <a:lnTo>
                    <a:pt x="1196" y="2950"/>
                  </a:lnTo>
                  <a:cubicBezTo>
                    <a:pt x="1226" y="2981"/>
                    <a:pt x="1219" y="3019"/>
                    <a:pt x="1203" y="3057"/>
                  </a:cubicBezTo>
                  <a:close/>
                  <a:moveTo>
                    <a:pt x="1985" y="1878"/>
                  </a:moveTo>
                  <a:cubicBezTo>
                    <a:pt x="1992" y="1916"/>
                    <a:pt x="1954" y="1947"/>
                    <a:pt x="1969" y="1985"/>
                  </a:cubicBezTo>
                  <a:cubicBezTo>
                    <a:pt x="1946" y="1954"/>
                    <a:pt x="1954" y="1939"/>
                    <a:pt x="1954" y="1893"/>
                  </a:cubicBezTo>
                  <a:close/>
                  <a:moveTo>
                    <a:pt x="1571" y="2414"/>
                  </a:moveTo>
                  <a:cubicBezTo>
                    <a:pt x="1540" y="2383"/>
                    <a:pt x="1548" y="2353"/>
                    <a:pt x="1579" y="2322"/>
                  </a:cubicBezTo>
                  <a:cubicBezTo>
                    <a:pt x="1586" y="2353"/>
                    <a:pt x="1586" y="2391"/>
                    <a:pt x="1571" y="2414"/>
                  </a:cubicBezTo>
                  <a:close/>
                  <a:moveTo>
                    <a:pt x="1724" y="2207"/>
                  </a:moveTo>
                  <a:cubicBezTo>
                    <a:pt x="1717" y="2238"/>
                    <a:pt x="1686" y="2215"/>
                    <a:pt x="1694" y="2238"/>
                  </a:cubicBezTo>
                  <a:lnTo>
                    <a:pt x="1732" y="2245"/>
                  </a:lnTo>
                  <a:lnTo>
                    <a:pt x="1701" y="2276"/>
                  </a:lnTo>
                  <a:lnTo>
                    <a:pt x="1678" y="2261"/>
                  </a:lnTo>
                  <a:lnTo>
                    <a:pt x="1655" y="2207"/>
                  </a:lnTo>
                  <a:lnTo>
                    <a:pt x="1686" y="2207"/>
                  </a:lnTo>
                  <a:cubicBezTo>
                    <a:pt x="1678" y="2176"/>
                    <a:pt x="1663" y="2199"/>
                    <a:pt x="1648" y="2176"/>
                  </a:cubicBezTo>
                  <a:cubicBezTo>
                    <a:pt x="1686" y="2146"/>
                    <a:pt x="1701" y="2207"/>
                    <a:pt x="1724" y="2207"/>
                  </a:cubicBezTo>
                  <a:close/>
                  <a:moveTo>
                    <a:pt x="1740" y="2146"/>
                  </a:moveTo>
                  <a:cubicBezTo>
                    <a:pt x="1793" y="2138"/>
                    <a:pt x="1740" y="2100"/>
                    <a:pt x="1763" y="2069"/>
                  </a:cubicBezTo>
                  <a:cubicBezTo>
                    <a:pt x="1809" y="2092"/>
                    <a:pt x="1778" y="2176"/>
                    <a:pt x="1740" y="2146"/>
                  </a:cubicBezTo>
                  <a:close/>
                  <a:moveTo>
                    <a:pt x="1985" y="1778"/>
                  </a:moveTo>
                  <a:lnTo>
                    <a:pt x="2038" y="1786"/>
                  </a:lnTo>
                  <a:lnTo>
                    <a:pt x="2031" y="1824"/>
                  </a:lnTo>
                  <a:cubicBezTo>
                    <a:pt x="1992" y="1763"/>
                    <a:pt x="2008" y="1870"/>
                    <a:pt x="1969" y="1855"/>
                  </a:cubicBezTo>
                  <a:cubicBezTo>
                    <a:pt x="1992" y="1824"/>
                    <a:pt x="1954" y="1755"/>
                    <a:pt x="2000" y="1755"/>
                  </a:cubicBezTo>
                  <a:close/>
                  <a:moveTo>
                    <a:pt x="1832" y="2023"/>
                  </a:moveTo>
                  <a:lnTo>
                    <a:pt x="1801" y="2031"/>
                  </a:lnTo>
                  <a:lnTo>
                    <a:pt x="1770" y="1993"/>
                  </a:lnTo>
                  <a:lnTo>
                    <a:pt x="1801" y="1931"/>
                  </a:lnTo>
                  <a:cubicBezTo>
                    <a:pt x="1801" y="1954"/>
                    <a:pt x="1816" y="1993"/>
                    <a:pt x="1832" y="2023"/>
                  </a:cubicBezTo>
                  <a:close/>
                  <a:moveTo>
                    <a:pt x="1969" y="1755"/>
                  </a:moveTo>
                  <a:lnTo>
                    <a:pt x="1954" y="1724"/>
                  </a:lnTo>
                  <a:lnTo>
                    <a:pt x="1985" y="1717"/>
                  </a:lnTo>
                  <a:cubicBezTo>
                    <a:pt x="1962" y="1724"/>
                    <a:pt x="2000" y="1724"/>
                    <a:pt x="1969" y="1755"/>
                  </a:cubicBezTo>
                  <a:close/>
                  <a:moveTo>
                    <a:pt x="391" y="3716"/>
                  </a:moveTo>
                  <a:cubicBezTo>
                    <a:pt x="353" y="3701"/>
                    <a:pt x="399" y="3617"/>
                    <a:pt x="391" y="3655"/>
                  </a:cubicBezTo>
                  <a:close/>
                  <a:moveTo>
                    <a:pt x="16" y="4115"/>
                  </a:moveTo>
                  <a:lnTo>
                    <a:pt x="1" y="4053"/>
                  </a:lnTo>
                  <a:close/>
                  <a:moveTo>
                    <a:pt x="1740" y="1824"/>
                  </a:moveTo>
                  <a:lnTo>
                    <a:pt x="1778" y="1824"/>
                  </a:lnTo>
                  <a:cubicBezTo>
                    <a:pt x="1755" y="1832"/>
                    <a:pt x="1793" y="1855"/>
                    <a:pt x="1770" y="1862"/>
                  </a:cubicBezTo>
                  <a:cubicBezTo>
                    <a:pt x="1755" y="1839"/>
                    <a:pt x="1732" y="1839"/>
                    <a:pt x="1717" y="1816"/>
                  </a:cubicBezTo>
                  <a:lnTo>
                    <a:pt x="1732" y="1793"/>
                  </a:lnTo>
                  <a:close/>
                  <a:moveTo>
                    <a:pt x="1042" y="2866"/>
                  </a:moveTo>
                  <a:cubicBezTo>
                    <a:pt x="1073" y="2866"/>
                    <a:pt x="1050" y="2835"/>
                    <a:pt x="1035" y="2820"/>
                  </a:cubicBezTo>
                  <a:lnTo>
                    <a:pt x="1050" y="2789"/>
                  </a:lnTo>
                  <a:cubicBezTo>
                    <a:pt x="1027" y="2736"/>
                    <a:pt x="1065" y="2682"/>
                    <a:pt x="1035" y="2628"/>
                  </a:cubicBezTo>
                  <a:cubicBezTo>
                    <a:pt x="1050" y="2598"/>
                    <a:pt x="1088" y="2628"/>
                    <a:pt x="1050" y="2590"/>
                  </a:cubicBezTo>
                  <a:cubicBezTo>
                    <a:pt x="1073" y="2559"/>
                    <a:pt x="1119" y="2559"/>
                    <a:pt x="1104" y="2605"/>
                  </a:cubicBezTo>
                  <a:lnTo>
                    <a:pt x="1073" y="2605"/>
                  </a:lnTo>
                  <a:cubicBezTo>
                    <a:pt x="1142" y="2621"/>
                    <a:pt x="1119" y="2705"/>
                    <a:pt x="1142" y="2751"/>
                  </a:cubicBezTo>
                  <a:lnTo>
                    <a:pt x="1111" y="2789"/>
                  </a:lnTo>
                  <a:cubicBezTo>
                    <a:pt x="1111" y="2820"/>
                    <a:pt x="1150" y="2851"/>
                    <a:pt x="1119" y="2889"/>
                  </a:cubicBezTo>
                  <a:cubicBezTo>
                    <a:pt x="1081" y="2866"/>
                    <a:pt x="1073" y="2797"/>
                    <a:pt x="1081" y="2759"/>
                  </a:cubicBezTo>
                  <a:lnTo>
                    <a:pt x="1073" y="2743"/>
                  </a:lnTo>
                  <a:lnTo>
                    <a:pt x="1050" y="2820"/>
                  </a:lnTo>
                  <a:cubicBezTo>
                    <a:pt x="1088" y="2858"/>
                    <a:pt x="1111" y="2897"/>
                    <a:pt x="1081" y="2935"/>
                  </a:cubicBezTo>
                  <a:cubicBezTo>
                    <a:pt x="1081" y="2866"/>
                    <a:pt x="1050" y="2889"/>
                    <a:pt x="1042" y="2866"/>
                  </a:cubicBezTo>
                  <a:close/>
                  <a:moveTo>
                    <a:pt x="1969" y="1510"/>
                  </a:moveTo>
                  <a:cubicBezTo>
                    <a:pt x="2008" y="1487"/>
                    <a:pt x="2046" y="1556"/>
                    <a:pt x="2023" y="1587"/>
                  </a:cubicBezTo>
                  <a:lnTo>
                    <a:pt x="1985" y="1548"/>
                  </a:lnTo>
                  <a:cubicBezTo>
                    <a:pt x="2008" y="1548"/>
                    <a:pt x="1992" y="1518"/>
                    <a:pt x="1969" y="1510"/>
                  </a:cubicBezTo>
                  <a:close/>
                  <a:moveTo>
                    <a:pt x="1724" y="1763"/>
                  </a:moveTo>
                  <a:lnTo>
                    <a:pt x="1701" y="1701"/>
                  </a:lnTo>
                  <a:close/>
                  <a:moveTo>
                    <a:pt x="2100" y="1380"/>
                  </a:moveTo>
                  <a:cubicBezTo>
                    <a:pt x="2069" y="1364"/>
                    <a:pt x="2123" y="1341"/>
                    <a:pt x="2100" y="1326"/>
                  </a:cubicBezTo>
                  <a:cubicBezTo>
                    <a:pt x="2115" y="1303"/>
                    <a:pt x="2138" y="1334"/>
                    <a:pt x="2146" y="1295"/>
                  </a:cubicBezTo>
                  <a:cubicBezTo>
                    <a:pt x="2184" y="1341"/>
                    <a:pt x="2107" y="1341"/>
                    <a:pt x="2100" y="1380"/>
                  </a:cubicBezTo>
                  <a:close/>
                  <a:moveTo>
                    <a:pt x="1226" y="2222"/>
                  </a:moveTo>
                  <a:lnTo>
                    <a:pt x="1196" y="2253"/>
                  </a:lnTo>
                  <a:lnTo>
                    <a:pt x="1188" y="2207"/>
                  </a:lnTo>
                  <a:cubicBezTo>
                    <a:pt x="1196" y="2245"/>
                    <a:pt x="1203" y="2184"/>
                    <a:pt x="1226" y="2222"/>
                  </a:cubicBezTo>
                  <a:close/>
                  <a:moveTo>
                    <a:pt x="422" y="3234"/>
                  </a:moveTo>
                  <a:cubicBezTo>
                    <a:pt x="391" y="3234"/>
                    <a:pt x="399" y="3180"/>
                    <a:pt x="399" y="3165"/>
                  </a:cubicBezTo>
                  <a:close/>
                  <a:moveTo>
                    <a:pt x="1142" y="2391"/>
                  </a:moveTo>
                  <a:cubicBezTo>
                    <a:pt x="1111" y="2437"/>
                    <a:pt x="1165" y="2506"/>
                    <a:pt x="1111" y="2521"/>
                  </a:cubicBezTo>
                  <a:cubicBezTo>
                    <a:pt x="1150" y="2521"/>
                    <a:pt x="1150" y="2582"/>
                    <a:pt x="1127" y="2605"/>
                  </a:cubicBezTo>
                  <a:cubicBezTo>
                    <a:pt x="1119" y="2529"/>
                    <a:pt x="1081" y="2552"/>
                    <a:pt x="1050" y="2475"/>
                  </a:cubicBezTo>
                  <a:cubicBezTo>
                    <a:pt x="1104" y="2445"/>
                    <a:pt x="1042" y="2445"/>
                    <a:pt x="1088" y="2429"/>
                  </a:cubicBezTo>
                  <a:cubicBezTo>
                    <a:pt x="1081" y="2391"/>
                    <a:pt x="1050" y="2314"/>
                    <a:pt x="1081" y="2291"/>
                  </a:cubicBezTo>
                  <a:lnTo>
                    <a:pt x="1088" y="2322"/>
                  </a:lnTo>
                  <a:lnTo>
                    <a:pt x="1104" y="2245"/>
                  </a:lnTo>
                  <a:lnTo>
                    <a:pt x="1088" y="2299"/>
                  </a:lnTo>
                  <a:cubicBezTo>
                    <a:pt x="1111" y="2337"/>
                    <a:pt x="1104" y="2391"/>
                    <a:pt x="1142" y="2391"/>
                  </a:cubicBezTo>
                  <a:close/>
                  <a:moveTo>
                    <a:pt x="2176" y="1165"/>
                  </a:moveTo>
                  <a:cubicBezTo>
                    <a:pt x="2215" y="1150"/>
                    <a:pt x="2176" y="1135"/>
                    <a:pt x="2192" y="1112"/>
                  </a:cubicBezTo>
                  <a:cubicBezTo>
                    <a:pt x="2230" y="1112"/>
                    <a:pt x="2199" y="1211"/>
                    <a:pt x="2176" y="1165"/>
                  </a:cubicBezTo>
                  <a:close/>
                  <a:moveTo>
                    <a:pt x="1770" y="1533"/>
                  </a:moveTo>
                  <a:lnTo>
                    <a:pt x="1755" y="1510"/>
                  </a:lnTo>
                  <a:lnTo>
                    <a:pt x="1770" y="1487"/>
                  </a:lnTo>
                  <a:close/>
                  <a:moveTo>
                    <a:pt x="1127" y="2215"/>
                  </a:moveTo>
                  <a:lnTo>
                    <a:pt x="1142" y="2261"/>
                  </a:lnTo>
                  <a:cubicBezTo>
                    <a:pt x="1119" y="2222"/>
                    <a:pt x="1065" y="2253"/>
                    <a:pt x="1081" y="2199"/>
                  </a:cubicBezTo>
                  <a:cubicBezTo>
                    <a:pt x="1104" y="2184"/>
                    <a:pt x="1104" y="2245"/>
                    <a:pt x="1127" y="2215"/>
                  </a:cubicBezTo>
                  <a:close/>
                  <a:moveTo>
                    <a:pt x="1770" y="1311"/>
                  </a:moveTo>
                  <a:cubicBezTo>
                    <a:pt x="1770" y="1295"/>
                    <a:pt x="1755" y="1265"/>
                    <a:pt x="1778" y="1249"/>
                  </a:cubicBezTo>
                  <a:cubicBezTo>
                    <a:pt x="1809" y="1265"/>
                    <a:pt x="1801" y="1295"/>
                    <a:pt x="1770" y="1311"/>
                  </a:cubicBezTo>
                  <a:close/>
                  <a:moveTo>
                    <a:pt x="1870" y="1188"/>
                  </a:moveTo>
                  <a:cubicBezTo>
                    <a:pt x="1832" y="1203"/>
                    <a:pt x="1855" y="1211"/>
                    <a:pt x="1839" y="1242"/>
                  </a:cubicBezTo>
                  <a:lnTo>
                    <a:pt x="1809" y="1242"/>
                  </a:lnTo>
                  <a:cubicBezTo>
                    <a:pt x="1816" y="1211"/>
                    <a:pt x="1839" y="1219"/>
                    <a:pt x="1816" y="1181"/>
                  </a:cubicBezTo>
                  <a:lnTo>
                    <a:pt x="1839" y="1165"/>
                  </a:lnTo>
                  <a:close/>
                  <a:moveTo>
                    <a:pt x="1847" y="1142"/>
                  </a:moveTo>
                  <a:cubicBezTo>
                    <a:pt x="1870" y="1135"/>
                    <a:pt x="1847" y="1089"/>
                    <a:pt x="1878" y="1104"/>
                  </a:cubicBezTo>
                  <a:cubicBezTo>
                    <a:pt x="1878" y="1119"/>
                    <a:pt x="1885" y="1165"/>
                    <a:pt x="1847" y="1142"/>
                  </a:cubicBezTo>
                  <a:close/>
                  <a:moveTo>
                    <a:pt x="889" y="2253"/>
                  </a:moveTo>
                  <a:lnTo>
                    <a:pt x="889" y="2176"/>
                  </a:lnTo>
                  <a:cubicBezTo>
                    <a:pt x="912" y="2199"/>
                    <a:pt x="920" y="2261"/>
                    <a:pt x="889" y="2253"/>
                  </a:cubicBezTo>
                  <a:close/>
                  <a:moveTo>
                    <a:pt x="31" y="3295"/>
                  </a:moveTo>
                  <a:cubicBezTo>
                    <a:pt x="1" y="3295"/>
                    <a:pt x="1" y="3241"/>
                    <a:pt x="16" y="3211"/>
                  </a:cubicBezTo>
                  <a:cubicBezTo>
                    <a:pt x="54" y="3241"/>
                    <a:pt x="47" y="3272"/>
                    <a:pt x="31" y="3295"/>
                  </a:cubicBezTo>
                  <a:close/>
                  <a:moveTo>
                    <a:pt x="1740" y="1119"/>
                  </a:moveTo>
                  <a:cubicBezTo>
                    <a:pt x="1732" y="1173"/>
                    <a:pt x="1740" y="1219"/>
                    <a:pt x="1724" y="1265"/>
                  </a:cubicBezTo>
                  <a:cubicBezTo>
                    <a:pt x="1701" y="1219"/>
                    <a:pt x="1724" y="1142"/>
                    <a:pt x="1740" y="1119"/>
                  </a:cubicBezTo>
                  <a:close/>
                  <a:moveTo>
                    <a:pt x="430" y="2605"/>
                  </a:moveTo>
                  <a:cubicBezTo>
                    <a:pt x="414" y="2575"/>
                    <a:pt x="422" y="2514"/>
                    <a:pt x="460" y="2514"/>
                  </a:cubicBezTo>
                  <a:cubicBezTo>
                    <a:pt x="437" y="2552"/>
                    <a:pt x="468" y="2582"/>
                    <a:pt x="430" y="2605"/>
                  </a:cubicBezTo>
                  <a:close/>
                  <a:moveTo>
                    <a:pt x="299" y="2376"/>
                  </a:moveTo>
                  <a:lnTo>
                    <a:pt x="299" y="2299"/>
                  </a:lnTo>
                  <a:cubicBezTo>
                    <a:pt x="322" y="2330"/>
                    <a:pt x="307" y="2360"/>
                    <a:pt x="299" y="2376"/>
                  </a:cubicBezTo>
                  <a:close/>
                  <a:moveTo>
                    <a:pt x="682" y="1288"/>
                  </a:moveTo>
                  <a:lnTo>
                    <a:pt x="690" y="1219"/>
                  </a:lnTo>
                  <a:cubicBezTo>
                    <a:pt x="705" y="1265"/>
                    <a:pt x="682" y="1288"/>
                    <a:pt x="682" y="1288"/>
                  </a:cubicBezTo>
                  <a:close/>
                  <a:moveTo>
                    <a:pt x="1027" y="192"/>
                  </a:moveTo>
                  <a:lnTo>
                    <a:pt x="1012" y="162"/>
                  </a:lnTo>
                  <a:cubicBezTo>
                    <a:pt x="1065" y="154"/>
                    <a:pt x="1004" y="108"/>
                    <a:pt x="1050" y="100"/>
                  </a:cubicBezTo>
                  <a:cubicBezTo>
                    <a:pt x="1073" y="139"/>
                    <a:pt x="1042" y="192"/>
                    <a:pt x="1027" y="192"/>
                  </a:cubicBezTo>
                  <a:close/>
                  <a:moveTo>
                    <a:pt x="1234" y="2161"/>
                  </a:moveTo>
                  <a:cubicBezTo>
                    <a:pt x="1226" y="2161"/>
                    <a:pt x="1188" y="2130"/>
                    <a:pt x="1219" y="2107"/>
                  </a:cubicBezTo>
                  <a:close/>
                  <a:moveTo>
                    <a:pt x="1196" y="2912"/>
                  </a:moveTo>
                  <a:lnTo>
                    <a:pt x="1219" y="2828"/>
                  </a:lnTo>
                  <a:cubicBezTo>
                    <a:pt x="1219" y="2851"/>
                    <a:pt x="1226" y="2912"/>
                    <a:pt x="1196" y="2912"/>
                  </a:cubicBezTo>
                  <a:close/>
                  <a:moveTo>
                    <a:pt x="1257" y="4390"/>
                  </a:moveTo>
                  <a:cubicBezTo>
                    <a:pt x="1242" y="4322"/>
                    <a:pt x="1242" y="4283"/>
                    <a:pt x="1242" y="4230"/>
                  </a:cubicBezTo>
                  <a:cubicBezTo>
                    <a:pt x="1272" y="4283"/>
                    <a:pt x="1272" y="4344"/>
                    <a:pt x="1257" y="4390"/>
                  </a:cubicBezTo>
                  <a:close/>
                  <a:moveTo>
                    <a:pt x="2215" y="997"/>
                  </a:moveTo>
                  <a:lnTo>
                    <a:pt x="2238" y="1027"/>
                  </a:lnTo>
                  <a:lnTo>
                    <a:pt x="2222" y="1058"/>
                  </a:lnTo>
                  <a:close/>
                  <a:moveTo>
                    <a:pt x="2046" y="3509"/>
                  </a:moveTo>
                  <a:cubicBezTo>
                    <a:pt x="2023" y="3509"/>
                    <a:pt x="2023" y="3372"/>
                    <a:pt x="2069" y="3395"/>
                  </a:cubicBezTo>
                  <a:cubicBezTo>
                    <a:pt x="2031" y="3433"/>
                    <a:pt x="2077" y="3471"/>
                    <a:pt x="2046" y="3509"/>
                  </a:cubicBezTo>
                  <a:close/>
                  <a:moveTo>
                    <a:pt x="2429" y="2874"/>
                  </a:moveTo>
                  <a:cubicBezTo>
                    <a:pt x="2429" y="2851"/>
                    <a:pt x="2429" y="2812"/>
                    <a:pt x="2452" y="2782"/>
                  </a:cubicBezTo>
                  <a:cubicBezTo>
                    <a:pt x="2444" y="2812"/>
                    <a:pt x="2460" y="2874"/>
                    <a:pt x="2429" y="2874"/>
                  </a:cubicBezTo>
                  <a:close/>
                  <a:moveTo>
                    <a:pt x="7715" y="8635"/>
                  </a:moveTo>
                  <a:cubicBezTo>
                    <a:pt x="7738" y="8642"/>
                    <a:pt x="7746" y="8612"/>
                    <a:pt x="7769" y="8642"/>
                  </a:cubicBezTo>
                  <a:close/>
                  <a:moveTo>
                    <a:pt x="9086" y="8236"/>
                  </a:moveTo>
                  <a:cubicBezTo>
                    <a:pt x="9071" y="8229"/>
                    <a:pt x="9033" y="8252"/>
                    <a:pt x="9033" y="8221"/>
                  </a:cubicBezTo>
                  <a:cubicBezTo>
                    <a:pt x="9056" y="8236"/>
                    <a:pt x="9086" y="8198"/>
                    <a:pt x="9086" y="8236"/>
                  </a:cubicBezTo>
                  <a:close/>
                  <a:moveTo>
                    <a:pt x="10542" y="6850"/>
                  </a:moveTo>
                  <a:cubicBezTo>
                    <a:pt x="10542" y="6880"/>
                    <a:pt x="10511" y="6888"/>
                    <a:pt x="10504" y="6911"/>
                  </a:cubicBezTo>
                  <a:cubicBezTo>
                    <a:pt x="10496" y="6873"/>
                    <a:pt x="10511" y="6857"/>
                    <a:pt x="10542" y="6850"/>
                  </a:cubicBezTo>
                  <a:close/>
                  <a:moveTo>
                    <a:pt x="10550" y="3486"/>
                  </a:moveTo>
                  <a:cubicBezTo>
                    <a:pt x="10511" y="3448"/>
                    <a:pt x="10504" y="3448"/>
                    <a:pt x="10458" y="3425"/>
                  </a:cubicBezTo>
                  <a:cubicBezTo>
                    <a:pt x="10473" y="3395"/>
                    <a:pt x="10450" y="3387"/>
                    <a:pt x="10427" y="3372"/>
                  </a:cubicBezTo>
                  <a:cubicBezTo>
                    <a:pt x="10435" y="3333"/>
                    <a:pt x="10435" y="3333"/>
                    <a:pt x="10465" y="3310"/>
                  </a:cubicBezTo>
                  <a:cubicBezTo>
                    <a:pt x="10427" y="3280"/>
                    <a:pt x="10419" y="3318"/>
                    <a:pt x="10396" y="3333"/>
                  </a:cubicBezTo>
                  <a:cubicBezTo>
                    <a:pt x="10381" y="3272"/>
                    <a:pt x="10435" y="3249"/>
                    <a:pt x="10488" y="3272"/>
                  </a:cubicBezTo>
                  <a:cubicBezTo>
                    <a:pt x="10465" y="3333"/>
                    <a:pt x="10573" y="3356"/>
                    <a:pt x="10573" y="3410"/>
                  </a:cubicBezTo>
                  <a:cubicBezTo>
                    <a:pt x="10565" y="3448"/>
                    <a:pt x="10542" y="3395"/>
                    <a:pt x="10534" y="3410"/>
                  </a:cubicBezTo>
                  <a:close/>
                  <a:moveTo>
                    <a:pt x="11117" y="3165"/>
                  </a:moveTo>
                  <a:cubicBezTo>
                    <a:pt x="11086" y="3142"/>
                    <a:pt x="11071" y="3165"/>
                    <a:pt x="11078" y="3126"/>
                  </a:cubicBezTo>
                  <a:cubicBezTo>
                    <a:pt x="11086" y="3103"/>
                    <a:pt x="11117" y="3134"/>
                    <a:pt x="11117" y="3165"/>
                  </a:cubicBezTo>
                  <a:close/>
                  <a:moveTo>
                    <a:pt x="338" y="5394"/>
                  </a:moveTo>
                  <a:cubicBezTo>
                    <a:pt x="307" y="5379"/>
                    <a:pt x="315" y="5310"/>
                    <a:pt x="284" y="5356"/>
                  </a:cubicBezTo>
                  <a:cubicBezTo>
                    <a:pt x="269" y="5310"/>
                    <a:pt x="269" y="5264"/>
                    <a:pt x="276" y="5210"/>
                  </a:cubicBezTo>
                  <a:cubicBezTo>
                    <a:pt x="307" y="5233"/>
                    <a:pt x="284" y="5241"/>
                    <a:pt x="338" y="5264"/>
                  </a:cubicBezTo>
                  <a:lnTo>
                    <a:pt x="322" y="5310"/>
                  </a:lnTo>
                  <a:lnTo>
                    <a:pt x="353" y="5310"/>
                  </a:lnTo>
                  <a:cubicBezTo>
                    <a:pt x="338" y="5325"/>
                    <a:pt x="361" y="5356"/>
                    <a:pt x="338" y="5394"/>
                  </a:cubicBezTo>
                  <a:close/>
                  <a:moveTo>
                    <a:pt x="391" y="2912"/>
                  </a:moveTo>
                  <a:cubicBezTo>
                    <a:pt x="422" y="2943"/>
                    <a:pt x="391" y="2973"/>
                    <a:pt x="384" y="3004"/>
                  </a:cubicBezTo>
                  <a:cubicBezTo>
                    <a:pt x="361" y="2973"/>
                    <a:pt x="376" y="2943"/>
                    <a:pt x="391" y="2912"/>
                  </a:cubicBezTo>
                  <a:close/>
                  <a:moveTo>
                    <a:pt x="1219" y="93"/>
                  </a:moveTo>
                  <a:lnTo>
                    <a:pt x="1234" y="108"/>
                  </a:lnTo>
                  <a:lnTo>
                    <a:pt x="1219" y="139"/>
                  </a:lnTo>
                  <a:cubicBezTo>
                    <a:pt x="1219" y="177"/>
                    <a:pt x="1234" y="169"/>
                    <a:pt x="1234" y="192"/>
                  </a:cubicBezTo>
                  <a:cubicBezTo>
                    <a:pt x="1219" y="246"/>
                    <a:pt x="1196" y="284"/>
                    <a:pt x="1203" y="338"/>
                  </a:cubicBezTo>
                  <a:cubicBezTo>
                    <a:pt x="1127" y="376"/>
                    <a:pt x="1165" y="453"/>
                    <a:pt x="1142" y="499"/>
                  </a:cubicBezTo>
                  <a:cubicBezTo>
                    <a:pt x="1088" y="483"/>
                    <a:pt x="1150" y="407"/>
                    <a:pt x="1111" y="399"/>
                  </a:cubicBezTo>
                  <a:cubicBezTo>
                    <a:pt x="1104" y="491"/>
                    <a:pt x="1050" y="529"/>
                    <a:pt x="1073" y="637"/>
                  </a:cubicBezTo>
                  <a:cubicBezTo>
                    <a:pt x="1042" y="652"/>
                    <a:pt x="1012" y="667"/>
                    <a:pt x="1042" y="713"/>
                  </a:cubicBezTo>
                  <a:cubicBezTo>
                    <a:pt x="1012" y="729"/>
                    <a:pt x="989" y="713"/>
                    <a:pt x="989" y="675"/>
                  </a:cubicBezTo>
                  <a:lnTo>
                    <a:pt x="974" y="713"/>
                  </a:lnTo>
                  <a:cubicBezTo>
                    <a:pt x="996" y="706"/>
                    <a:pt x="1004" y="759"/>
                    <a:pt x="1035" y="721"/>
                  </a:cubicBezTo>
                  <a:cubicBezTo>
                    <a:pt x="996" y="767"/>
                    <a:pt x="1027" y="836"/>
                    <a:pt x="1004" y="882"/>
                  </a:cubicBezTo>
                  <a:cubicBezTo>
                    <a:pt x="996" y="805"/>
                    <a:pt x="974" y="759"/>
                    <a:pt x="974" y="736"/>
                  </a:cubicBezTo>
                  <a:cubicBezTo>
                    <a:pt x="928" y="759"/>
                    <a:pt x="974" y="851"/>
                    <a:pt x="974" y="912"/>
                  </a:cubicBezTo>
                  <a:cubicBezTo>
                    <a:pt x="951" y="912"/>
                    <a:pt x="951" y="974"/>
                    <a:pt x="951" y="997"/>
                  </a:cubicBezTo>
                  <a:lnTo>
                    <a:pt x="966" y="997"/>
                  </a:lnTo>
                  <a:lnTo>
                    <a:pt x="966" y="1027"/>
                  </a:lnTo>
                  <a:lnTo>
                    <a:pt x="935" y="1027"/>
                  </a:lnTo>
                  <a:cubicBezTo>
                    <a:pt x="928" y="1096"/>
                    <a:pt x="935" y="1165"/>
                    <a:pt x="935" y="1226"/>
                  </a:cubicBezTo>
                  <a:lnTo>
                    <a:pt x="920" y="1242"/>
                  </a:lnTo>
                  <a:cubicBezTo>
                    <a:pt x="920" y="1173"/>
                    <a:pt x="897" y="1142"/>
                    <a:pt x="889" y="1073"/>
                  </a:cubicBezTo>
                  <a:cubicBezTo>
                    <a:pt x="859" y="1127"/>
                    <a:pt x="874" y="1181"/>
                    <a:pt x="851" y="1242"/>
                  </a:cubicBezTo>
                  <a:lnTo>
                    <a:pt x="882" y="1211"/>
                  </a:lnTo>
                  <a:lnTo>
                    <a:pt x="889" y="1249"/>
                  </a:lnTo>
                  <a:cubicBezTo>
                    <a:pt x="874" y="1288"/>
                    <a:pt x="843" y="1249"/>
                    <a:pt x="843" y="1288"/>
                  </a:cubicBezTo>
                  <a:lnTo>
                    <a:pt x="874" y="1318"/>
                  </a:lnTo>
                  <a:lnTo>
                    <a:pt x="874" y="1288"/>
                  </a:lnTo>
                  <a:cubicBezTo>
                    <a:pt x="889" y="1265"/>
                    <a:pt x="928" y="1280"/>
                    <a:pt x="897" y="1257"/>
                  </a:cubicBezTo>
                  <a:cubicBezTo>
                    <a:pt x="935" y="1219"/>
                    <a:pt x="951" y="1272"/>
                    <a:pt x="935" y="1303"/>
                  </a:cubicBezTo>
                  <a:cubicBezTo>
                    <a:pt x="928" y="1265"/>
                    <a:pt x="912" y="1341"/>
                    <a:pt x="889" y="1311"/>
                  </a:cubicBezTo>
                  <a:lnTo>
                    <a:pt x="912" y="1380"/>
                  </a:lnTo>
                  <a:lnTo>
                    <a:pt x="874" y="1326"/>
                  </a:lnTo>
                  <a:lnTo>
                    <a:pt x="820" y="1311"/>
                  </a:lnTo>
                  <a:cubicBezTo>
                    <a:pt x="805" y="1341"/>
                    <a:pt x="836" y="1372"/>
                    <a:pt x="805" y="1403"/>
                  </a:cubicBezTo>
                  <a:cubicBezTo>
                    <a:pt x="774" y="1403"/>
                    <a:pt x="782" y="1364"/>
                    <a:pt x="767" y="1341"/>
                  </a:cubicBezTo>
                  <a:cubicBezTo>
                    <a:pt x="728" y="1372"/>
                    <a:pt x="774" y="1403"/>
                    <a:pt x="736" y="1433"/>
                  </a:cubicBezTo>
                  <a:lnTo>
                    <a:pt x="774" y="1395"/>
                  </a:lnTo>
                  <a:lnTo>
                    <a:pt x="767" y="1456"/>
                  </a:lnTo>
                  <a:cubicBezTo>
                    <a:pt x="797" y="1426"/>
                    <a:pt x="805" y="1449"/>
                    <a:pt x="836" y="1456"/>
                  </a:cubicBezTo>
                  <a:lnTo>
                    <a:pt x="836" y="1487"/>
                  </a:lnTo>
                  <a:cubicBezTo>
                    <a:pt x="813" y="1525"/>
                    <a:pt x="813" y="1472"/>
                    <a:pt x="797" y="1495"/>
                  </a:cubicBezTo>
                  <a:cubicBezTo>
                    <a:pt x="836" y="1533"/>
                    <a:pt x="782" y="1717"/>
                    <a:pt x="744" y="1701"/>
                  </a:cubicBezTo>
                  <a:lnTo>
                    <a:pt x="774" y="1747"/>
                  </a:lnTo>
                  <a:cubicBezTo>
                    <a:pt x="759" y="1786"/>
                    <a:pt x="736" y="1755"/>
                    <a:pt x="721" y="1786"/>
                  </a:cubicBezTo>
                  <a:cubicBezTo>
                    <a:pt x="728" y="1747"/>
                    <a:pt x="705" y="1709"/>
                    <a:pt x="721" y="1671"/>
                  </a:cubicBezTo>
                  <a:cubicBezTo>
                    <a:pt x="690" y="1686"/>
                    <a:pt x="682" y="1786"/>
                    <a:pt x="690" y="1832"/>
                  </a:cubicBezTo>
                  <a:cubicBezTo>
                    <a:pt x="682" y="1855"/>
                    <a:pt x="667" y="1824"/>
                    <a:pt x="652" y="1839"/>
                  </a:cubicBezTo>
                  <a:cubicBezTo>
                    <a:pt x="667" y="1878"/>
                    <a:pt x="690" y="1908"/>
                    <a:pt x="652" y="1954"/>
                  </a:cubicBezTo>
                  <a:cubicBezTo>
                    <a:pt x="682" y="1962"/>
                    <a:pt x="682" y="1993"/>
                    <a:pt x="705" y="1977"/>
                  </a:cubicBezTo>
                  <a:cubicBezTo>
                    <a:pt x="682" y="1993"/>
                    <a:pt x="721" y="2031"/>
                    <a:pt x="690" y="2069"/>
                  </a:cubicBezTo>
                  <a:cubicBezTo>
                    <a:pt x="728" y="2054"/>
                    <a:pt x="705" y="2138"/>
                    <a:pt x="736" y="2138"/>
                  </a:cubicBezTo>
                  <a:cubicBezTo>
                    <a:pt x="721" y="2192"/>
                    <a:pt x="698" y="2100"/>
                    <a:pt x="690" y="2146"/>
                  </a:cubicBezTo>
                  <a:lnTo>
                    <a:pt x="705" y="2215"/>
                  </a:lnTo>
                  <a:lnTo>
                    <a:pt x="667" y="2207"/>
                  </a:lnTo>
                  <a:cubicBezTo>
                    <a:pt x="659" y="2130"/>
                    <a:pt x="675" y="2054"/>
                    <a:pt x="652" y="1985"/>
                  </a:cubicBezTo>
                  <a:cubicBezTo>
                    <a:pt x="629" y="2000"/>
                    <a:pt x="659" y="2023"/>
                    <a:pt x="629" y="2039"/>
                  </a:cubicBezTo>
                  <a:cubicBezTo>
                    <a:pt x="698" y="2146"/>
                    <a:pt x="590" y="2245"/>
                    <a:pt x="636" y="2345"/>
                  </a:cubicBezTo>
                  <a:cubicBezTo>
                    <a:pt x="583" y="2445"/>
                    <a:pt x="636" y="2628"/>
                    <a:pt x="583" y="2667"/>
                  </a:cubicBezTo>
                  <a:cubicBezTo>
                    <a:pt x="583" y="2690"/>
                    <a:pt x="583" y="2720"/>
                    <a:pt x="575" y="2751"/>
                  </a:cubicBezTo>
                  <a:cubicBezTo>
                    <a:pt x="621" y="2766"/>
                    <a:pt x="583" y="2820"/>
                    <a:pt x="590" y="2858"/>
                  </a:cubicBezTo>
                  <a:lnTo>
                    <a:pt x="567" y="2866"/>
                  </a:lnTo>
                  <a:cubicBezTo>
                    <a:pt x="590" y="2866"/>
                    <a:pt x="590" y="2920"/>
                    <a:pt x="575" y="2912"/>
                  </a:cubicBezTo>
                  <a:cubicBezTo>
                    <a:pt x="613" y="2996"/>
                    <a:pt x="552" y="3073"/>
                    <a:pt x="583" y="3165"/>
                  </a:cubicBezTo>
                  <a:lnTo>
                    <a:pt x="621" y="3188"/>
                  </a:lnTo>
                  <a:lnTo>
                    <a:pt x="583" y="3172"/>
                  </a:lnTo>
                  <a:cubicBezTo>
                    <a:pt x="552" y="3241"/>
                    <a:pt x="590" y="3318"/>
                    <a:pt x="598" y="3379"/>
                  </a:cubicBezTo>
                  <a:cubicBezTo>
                    <a:pt x="552" y="3379"/>
                    <a:pt x="552" y="3471"/>
                    <a:pt x="583" y="3479"/>
                  </a:cubicBezTo>
                  <a:lnTo>
                    <a:pt x="560" y="3525"/>
                  </a:lnTo>
                  <a:cubicBezTo>
                    <a:pt x="629" y="3563"/>
                    <a:pt x="544" y="3716"/>
                    <a:pt x="598" y="3801"/>
                  </a:cubicBezTo>
                  <a:cubicBezTo>
                    <a:pt x="544" y="3870"/>
                    <a:pt x="652" y="3992"/>
                    <a:pt x="590" y="4053"/>
                  </a:cubicBezTo>
                  <a:lnTo>
                    <a:pt x="583" y="3984"/>
                  </a:lnTo>
                  <a:cubicBezTo>
                    <a:pt x="552" y="4007"/>
                    <a:pt x="606" y="4084"/>
                    <a:pt x="590" y="4138"/>
                  </a:cubicBezTo>
                  <a:cubicBezTo>
                    <a:pt x="590" y="4168"/>
                    <a:pt x="552" y="4253"/>
                    <a:pt x="590" y="4253"/>
                  </a:cubicBezTo>
                  <a:lnTo>
                    <a:pt x="575" y="4299"/>
                  </a:lnTo>
                  <a:cubicBezTo>
                    <a:pt x="598" y="4360"/>
                    <a:pt x="583" y="4406"/>
                    <a:pt x="613" y="4467"/>
                  </a:cubicBezTo>
                  <a:cubicBezTo>
                    <a:pt x="590" y="4528"/>
                    <a:pt x="613" y="4666"/>
                    <a:pt x="621" y="4773"/>
                  </a:cubicBezTo>
                  <a:cubicBezTo>
                    <a:pt x="659" y="5440"/>
                    <a:pt x="728" y="6099"/>
                    <a:pt x="981" y="6842"/>
                  </a:cubicBezTo>
                  <a:cubicBezTo>
                    <a:pt x="1119" y="7202"/>
                    <a:pt x="1311" y="7585"/>
                    <a:pt x="1586" y="7930"/>
                  </a:cubicBezTo>
                  <a:cubicBezTo>
                    <a:pt x="1870" y="8275"/>
                    <a:pt x="2192" y="8535"/>
                    <a:pt x="2506" y="8742"/>
                  </a:cubicBezTo>
                  <a:cubicBezTo>
                    <a:pt x="2820" y="8956"/>
                    <a:pt x="3119" y="9110"/>
                    <a:pt x="3425" y="9270"/>
                  </a:cubicBezTo>
                  <a:cubicBezTo>
                    <a:pt x="3731" y="9424"/>
                    <a:pt x="4038" y="9562"/>
                    <a:pt x="4352" y="9684"/>
                  </a:cubicBezTo>
                  <a:cubicBezTo>
                    <a:pt x="4674" y="9807"/>
                    <a:pt x="4988" y="9914"/>
                    <a:pt x="5302" y="10021"/>
                  </a:cubicBezTo>
                  <a:cubicBezTo>
                    <a:pt x="5616" y="10113"/>
                    <a:pt x="5945" y="10213"/>
                    <a:pt x="6298" y="10289"/>
                  </a:cubicBezTo>
                  <a:lnTo>
                    <a:pt x="6283" y="10328"/>
                  </a:lnTo>
                  <a:cubicBezTo>
                    <a:pt x="6083" y="10236"/>
                    <a:pt x="5861" y="10251"/>
                    <a:pt x="5670" y="10151"/>
                  </a:cubicBezTo>
                  <a:cubicBezTo>
                    <a:pt x="5647" y="10174"/>
                    <a:pt x="5639" y="10159"/>
                    <a:pt x="5601" y="10159"/>
                  </a:cubicBezTo>
                  <a:lnTo>
                    <a:pt x="5631" y="10151"/>
                  </a:lnTo>
                  <a:cubicBezTo>
                    <a:pt x="5601" y="10136"/>
                    <a:pt x="5562" y="10159"/>
                    <a:pt x="5539" y="10121"/>
                  </a:cubicBezTo>
                  <a:cubicBezTo>
                    <a:pt x="5516" y="10136"/>
                    <a:pt x="5532" y="10151"/>
                    <a:pt x="5516" y="10159"/>
                  </a:cubicBezTo>
                  <a:cubicBezTo>
                    <a:pt x="5448" y="10083"/>
                    <a:pt x="5310" y="10060"/>
                    <a:pt x="5195" y="10044"/>
                  </a:cubicBezTo>
                  <a:cubicBezTo>
                    <a:pt x="5110" y="10006"/>
                    <a:pt x="5034" y="9960"/>
                    <a:pt x="4942" y="9960"/>
                  </a:cubicBezTo>
                  <a:lnTo>
                    <a:pt x="4942" y="9945"/>
                  </a:lnTo>
                  <a:cubicBezTo>
                    <a:pt x="4796" y="9922"/>
                    <a:pt x="4620" y="9814"/>
                    <a:pt x="4521" y="9814"/>
                  </a:cubicBezTo>
                  <a:cubicBezTo>
                    <a:pt x="4505" y="9799"/>
                    <a:pt x="4528" y="9799"/>
                    <a:pt x="4498" y="9776"/>
                  </a:cubicBezTo>
                  <a:lnTo>
                    <a:pt x="4505" y="9807"/>
                  </a:lnTo>
                  <a:cubicBezTo>
                    <a:pt x="4352" y="9699"/>
                    <a:pt x="4191" y="9715"/>
                    <a:pt x="4038" y="9600"/>
                  </a:cubicBezTo>
                  <a:cubicBezTo>
                    <a:pt x="4007" y="9623"/>
                    <a:pt x="3946" y="9562"/>
                    <a:pt x="3892" y="9539"/>
                  </a:cubicBezTo>
                  <a:cubicBezTo>
                    <a:pt x="3831" y="9508"/>
                    <a:pt x="3762" y="9523"/>
                    <a:pt x="3739" y="9485"/>
                  </a:cubicBezTo>
                  <a:cubicBezTo>
                    <a:pt x="3678" y="9470"/>
                    <a:pt x="3609" y="9454"/>
                    <a:pt x="3571" y="9393"/>
                  </a:cubicBezTo>
                  <a:cubicBezTo>
                    <a:pt x="3532" y="9385"/>
                    <a:pt x="3578" y="9424"/>
                    <a:pt x="3540" y="9416"/>
                  </a:cubicBezTo>
                  <a:lnTo>
                    <a:pt x="3525" y="9378"/>
                  </a:lnTo>
                  <a:cubicBezTo>
                    <a:pt x="3463" y="9385"/>
                    <a:pt x="3448" y="9339"/>
                    <a:pt x="3394" y="9339"/>
                  </a:cubicBezTo>
                  <a:lnTo>
                    <a:pt x="3410" y="9316"/>
                  </a:lnTo>
                  <a:cubicBezTo>
                    <a:pt x="3341" y="9316"/>
                    <a:pt x="3302" y="9270"/>
                    <a:pt x="3241" y="9263"/>
                  </a:cubicBezTo>
                  <a:cubicBezTo>
                    <a:pt x="3264" y="9225"/>
                    <a:pt x="3241" y="9255"/>
                    <a:pt x="3218" y="9217"/>
                  </a:cubicBezTo>
                  <a:lnTo>
                    <a:pt x="3165" y="9217"/>
                  </a:lnTo>
                  <a:lnTo>
                    <a:pt x="3157" y="9179"/>
                  </a:lnTo>
                  <a:cubicBezTo>
                    <a:pt x="3103" y="9194"/>
                    <a:pt x="3065" y="9110"/>
                    <a:pt x="2965" y="9110"/>
                  </a:cubicBezTo>
                  <a:lnTo>
                    <a:pt x="2973" y="9079"/>
                  </a:lnTo>
                  <a:cubicBezTo>
                    <a:pt x="2889" y="9041"/>
                    <a:pt x="2690" y="8918"/>
                    <a:pt x="2659" y="8926"/>
                  </a:cubicBezTo>
                  <a:cubicBezTo>
                    <a:pt x="2613" y="8910"/>
                    <a:pt x="2590" y="8841"/>
                    <a:pt x="2513" y="8849"/>
                  </a:cubicBezTo>
                  <a:cubicBezTo>
                    <a:pt x="2490" y="8803"/>
                    <a:pt x="2429" y="8734"/>
                    <a:pt x="2391" y="8742"/>
                  </a:cubicBezTo>
                  <a:cubicBezTo>
                    <a:pt x="2123" y="8535"/>
                    <a:pt x="1839" y="8344"/>
                    <a:pt x="1579" y="8014"/>
                  </a:cubicBezTo>
                  <a:lnTo>
                    <a:pt x="1548" y="8014"/>
                  </a:lnTo>
                  <a:cubicBezTo>
                    <a:pt x="1540" y="7976"/>
                    <a:pt x="1533" y="7976"/>
                    <a:pt x="1510" y="7922"/>
                  </a:cubicBezTo>
                  <a:cubicBezTo>
                    <a:pt x="1341" y="7769"/>
                    <a:pt x="1234" y="7478"/>
                    <a:pt x="1081" y="7286"/>
                  </a:cubicBezTo>
                  <a:lnTo>
                    <a:pt x="1088" y="7248"/>
                  </a:lnTo>
                  <a:cubicBezTo>
                    <a:pt x="1042" y="7171"/>
                    <a:pt x="996" y="7095"/>
                    <a:pt x="966" y="7010"/>
                  </a:cubicBezTo>
                  <a:cubicBezTo>
                    <a:pt x="958" y="7018"/>
                    <a:pt x="920" y="7056"/>
                    <a:pt x="866" y="6980"/>
                  </a:cubicBezTo>
                  <a:cubicBezTo>
                    <a:pt x="882" y="6957"/>
                    <a:pt x="897" y="6965"/>
                    <a:pt x="889" y="6919"/>
                  </a:cubicBezTo>
                  <a:lnTo>
                    <a:pt x="928" y="6972"/>
                  </a:lnTo>
                  <a:cubicBezTo>
                    <a:pt x="966" y="6995"/>
                    <a:pt x="935" y="6896"/>
                    <a:pt x="920" y="6919"/>
                  </a:cubicBezTo>
                  <a:cubicBezTo>
                    <a:pt x="920" y="6788"/>
                    <a:pt x="820" y="6696"/>
                    <a:pt x="828" y="6581"/>
                  </a:cubicBezTo>
                  <a:cubicBezTo>
                    <a:pt x="782" y="6574"/>
                    <a:pt x="774" y="6497"/>
                    <a:pt x="790" y="6436"/>
                  </a:cubicBezTo>
                  <a:lnTo>
                    <a:pt x="774" y="6444"/>
                  </a:lnTo>
                  <a:cubicBezTo>
                    <a:pt x="767" y="6352"/>
                    <a:pt x="728" y="6252"/>
                    <a:pt x="728" y="6160"/>
                  </a:cubicBezTo>
                  <a:lnTo>
                    <a:pt x="698" y="6160"/>
                  </a:lnTo>
                  <a:cubicBezTo>
                    <a:pt x="690" y="6022"/>
                    <a:pt x="613" y="5846"/>
                    <a:pt x="636" y="5739"/>
                  </a:cubicBezTo>
                  <a:lnTo>
                    <a:pt x="621" y="5746"/>
                  </a:lnTo>
                  <a:cubicBezTo>
                    <a:pt x="598" y="5601"/>
                    <a:pt x="560" y="5463"/>
                    <a:pt x="575" y="5310"/>
                  </a:cubicBezTo>
                  <a:cubicBezTo>
                    <a:pt x="537" y="5210"/>
                    <a:pt x="537" y="5042"/>
                    <a:pt x="522" y="4904"/>
                  </a:cubicBezTo>
                  <a:cubicBezTo>
                    <a:pt x="506" y="4873"/>
                    <a:pt x="499" y="4911"/>
                    <a:pt x="483" y="4888"/>
                  </a:cubicBezTo>
                  <a:lnTo>
                    <a:pt x="483" y="4858"/>
                  </a:lnTo>
                  <a:cubicBezTo>
                    <a:pt x="552" y="4888"/>
                    <a:pt x="506" y="4758"/>
                    <a:pt x="514" y="4712"/>
                  </a:cubicBezTo>
                  <a:cubicBezTo>
                    <a:pt x="483" y="4705"/>
                    <a:pt x="514" y="4751"/>
                    <a:pt x="499" y="4758"/>
                  </a:cubicBezTo>
                  <a:lnTo>
                    <a:pt x="468" y="4712"/>
                  </a:lnTo>
                  <a:cubicBezTo>
                    <a:pt x="537" y="4659"/>
                    <a:pt x="476" y="4551"/>
                    <a:pt x="506" y="4475"/>
                  </a:cubicBezTo>
                  <a:cubicBezTo>
                    <a:pt x="483" y="4444"/>
                    <a:pt x="476" y="4482"/>
                    <a:pt x="468" y="4452"/>
                  </a:cubicBezTo>
                  <a:lnTo>
                    <a:pt x="468" y="4429"/>
                  </a:lnTo>
                  <a:lnTo>
                    <a:pt x="499" y="4444"/>
                  </a:lnTo>
                  <a:lnTo>
                    <a:pt x="483" y="4375"/>
                  </a:lnTo>
                  <a:cubicBezTo>
                    <a:pt x="476" y="4375"/>
                    <a:pt x="468" y="4406"/>
                    <a:pt x="445" y="4375"/>
                  </a:cubicBezTo>
                  <a:lnTo>
                    <a:pt x="437" y="4429"/>
                  </a:lnTo>
                  <a:cubicBezTo>
                    <a:pt x="407" y="4398"/>
                    <a:pt x="445" y="4375"/>
                    <a:pt x="407" y="4352"/>
                  </a:cubicBezTo>
                  <a:cubicBezTo>
                    <a:pt x="437" y="4322"/>
                    <a:pt x="430" y="4291"/>
                    <a:pt x="430" y="4276"/>
                  </a:cubicBezTo>
                  <a:cubicBezTo>
                    <a:pt x="460" y="4260"/>
                    <a:pt x="430" y="4322"/>
                    <a:pt x="445" y="4337"/>
                  </a:cubicBezTo>
                  <a:cubicBezTo>
                    <a:pt x="483" y="4291"/>
                    <a:pt x="468" y="4360"/>
                    <a:pt x="476" y="4375"/>
                  </a:cubicBezTo>
                  <a:cubicBezTo>
                    <a:pt x="514" y="4299"/>
                    <a:pt x="468" y="4314"/>
                    <a:pt x="499" y="4237"/>
                  </a:cubicBezTo>
                  <a:lnTo>
                    <a:pt x="460" y="4253"/>
                  </a:lnTo>
                  <a:lnTo>
                    <a:pt x="460" y="4237"/>
                  </a:lnTo>
                  <a:lnTo>
                    <a:pt x="437" y="4253"/>
                  </a:lnTo>
                  <a:cubicBezTo>
                    <a:pt x="399" y="4214"/>
                    <a:pt x="407" y="4176"/>
                    <a:pt x="384" y="4138"/>
                  </a:cubicBezTo>
                  <a:lnTo>
                    <a:pt x="407" y="4107"/>
                  </a:lnTo>
                  <a:cubicBezTo>
                    <a:pt x="407" y="4069"/>
                    <a:pt x="361" y="4046"/>
                    <a:pt x="384" y="4007"/>
                  </a:cubicBezTo>
                  <a:lnTo>
                    <a:pt x="422" y="4030"/>
                  </a:lnTo>
                  <a:cubicBezTo>
                    <a:pt x="437" y="4007"/>
                    <a:pt x="399" y="3984"/>
                    <a:pt x="391" y="3992"/>
                  </a:cubicBezTo>
                  <a:lnTo>
                    <a:pt x="391" y="3931"/>
                  </a:lnTo>
                  <a:cubicBezTo>
                    <a:pt x="399" y="3915"/>
                    <a:pt x="407" y="3946"/>
                    <a:pt x="430" y="3908"/>
                  </a:cubicBezTo>
                  <a:cubicBezTo>
                    <a:pt x="384" y="3870"/>
                    <a:pt x="368" y="3755"/>
                    <a:pt x="407" y="3755"/>
                  </a:cubicBezTo>
                  <a:cubicBezTo>
                    <a:pt x="407" y="3724"/>
                    <a:pt x="430" y="3686"/>
                    <a:pt x="391" y="3663"/>
                  </a:cubicBezTo>
                  <a:cubicBezTo>
                    <a:pt x="437" y="3624"/>
                    <a:pt x="384" y="3555"/>
                    <a:pt x="422" y="3532"/>
                  </a:cubicBezTo>
                  <a:cubicBezTo>
                    <a:pt x="353" y="3494"/>
                    <a:pt x="445" y="3395"/>
                    <a:pt x="399" y="3333"/>
                  </a:cubicBezTo>
                  <a:cubicBezTo>
                    <a:pt x="407" y="3264"/>
                    <a:pt x="391" y="3211"/>
                    <a:pt x="422" y="3142"/>
                  </a:cubicBezTo>
                  <a:cubicBezTo>
                    <a:pt x="437" y="3126"/>
                    <a:pt x="422" y="3180"/>
                    <a:pt x="437" y="3142"/>
                  </a:cubicBezTo>
                  <a:cubicBezTo>
                    <a:pt x="384" y="3034"/>
                    <a:pt x="460" y="2943"/>
                    <a:pt x="430" y="2843"/>
                  </a:cubicBezTo>
                  <a:lnTo>
                    <a:pt x="407" y="2881"/>
                  </a:lnTo>
                  <a:lnTo>
                    <a:pt x="391" y="2881"/>
                  </a:lnTo>
                  <a:cubicBezTo>
                    <a:pt x="399" y="2835"/>
                    <a:pt x="422" y="2797"/>
                    <a:pt x="430" y="2751"/>
                  </a:cubicBezTo>
                  <a:lnTo>
                    <a:pt x="407" y="2766"/>
                  </a:lnTo>
                  <a:cubicBezTo>
                    <a:pt x="391" y="2782"/>
                    <a:pt x="407" y="2728"/>
                    <a:pt x="391" y="2720"/>
                  </a:cubicBezTo>
                  <a:lnTo>
                    <a:pt x="407" y="2690"/>
                  </a:lnTo>
                  <a:cubicBezTo>
                    <a:pt x="345" y="2651"/>
                    <a:pt x="430" y="2567"/>
                    <a:pt x="391" y="2514"/>
                  </a:cubicBezTo>
                  <a:cubicBezTo>
                    <a:pt x="407" y="2483"/>
                    <a:pt x="422" y="2483"/>
                    <a:pt x="437" y="2514"/>
                  </a:cubicBezTo>
                  <a:lnTo>
                    <a:pt x="445" y="2452"/>
                  </a:lnTo>
                  <a:lnTo>
                    <a:pt x="422" y="2475"/>
                  </a:lnTo>
                  <a:lnTo>
                    <a:pt x="399" y="2406"/>
                  </a:lnTo>
                  <a:lnTo>
                    <a:pt x="437" y="2422"/>
                  </a:lnTo>
                  <a:cubicBezTo>
                    <a:pt x="422" y="2368"/>
                    <a:pt x="437" y="2322"/>
                    <a:pt x="437" y="2261"/>
                  </a:cubicBezTo>
                  <a:cubicBezTo>
                    <a:pt x="445" y="2253"/>
                    <a:pt x="460" y="2284"/>
                    <a:pt x="476" y="2253"/>
                  </a:cubicBezTo>
                  <a:cubicBezTo>
                    <a:pt x="422" y="2215"/>
                    <a:pt x="468" y="2054"/>
                    <a:pt x="437" y="1993"/>
                  </a:cubicBezTo>
                  <a:cubicBezTo>
                    <a:pt x="468" y="1977"/>
                    <a:pt x="460" y="1916"/>
                    <a:pt x="483" y="1962"/>
                  </a:cubicBezTo>
                  <a:cubicBezTo>
                    <a:pt x="499" y="1924"/>
                    <a:pt x="476" y="1924"/>
                    <a:pt x="460" y="1924"/>
                  </a:cubicBezTo>
                  <a:cubicBezTo>
                    <a:pt x="460" y="1885"/>
                    <a:pt x="514" y="1885"/>
                    <a:pt x="483" y="1839"/>
                  </a:cubicBezTo>
                  <a:lnTo>
                    <a:pt x="476" y="1885"/>
                  </a:lnTo>
                  <a:lnTo>
                    <a:pt x="460" y="1878"/>
                  </a:lnTo>
                  <a:cubicBezTo>
                    <a:pt x="468" y="1801"/>
                    <a:pt x="506" y="1724"/>
                    <a:pt x="460" y="1640"/>
                  </a:cubicBezTo>
                  <a:cubicBezTo>
                    <a:pt x="483" y="1648"/>
                    <a:pt x="483" y="1640"/>
                    <a:pt x="514" y="1610"/>
                  </a:cubicBezTo>
                  <a:cubicBezTo>
                    <a:pt x="499" y="1579"/>
                    <a:pt x="476" y="1610"/>
                    <a:pt x="460" y="1633"/>
                  </a:cubicBezTo>
                  <a:cubicBezTo>
                    <a:pt x="407" y="1579"/>
                    <a:pt x="499" y="1541"/>
                    <a:pt x="460" y="1495"/>
                  </a:cubicBezTo>
                  <a:cubicBezTo>
                    <a:pt x="483" y="1449"/>
                    <a:pt x="499" y="1525"/>
                    <a:pt x="522" y="1495"/>
                  </a:cubicBezTo>
                  <a:cubicBezTo>
                    <a:pt x="506" y="1464"/>
                    <a:pt x="483" y="1479"/>
                    <a:pt x="468" y="1464"/>
                  </a:cubicBezTo>
                  <a:cubicBezTo>
                    <a:pt x="445" y="1426"/>
                    <a:pt x="499" y="1441"/>
                    <a:pt x="483" y="1418"/>
                  </a:cubicBezTo>
                  <a:lnTo>
                    <a:pt x="514" y="1449"/>
                  </a:lnTo>
                  <a:cubicBezTo>
                    <a:pt x="522" y="1418"/>
                    <a:pt x="514" y="1372"/>
                    <a:pt x="499" y="1387"/>
                  </a:cubicBezTo>
                  <a:cubicBezTo>
                    <a:pt x="544" y="1341"/>
                    <a:pt x="506" y="1334"/>
                    <a:pt x="552" y="1295"/>
                  </a:cubicBezTo>
                  <a:cubicBezTo>
                    <a:pt x="537" y="1234"/>
                    <a:pt x="544" y="1234"/>
                    <a:pt x="560" y="1181"/>
                  </a:cubicBezTo>
                  <a:cubicBezTo>
                    <a:pt x="552" y="1173"/>
                    <a:pt x="522" y="1196"/>
                    <a:pt x="514" y="1150"/>
                  </a:cubicBezTo>
                  <a:lnTo>
                    <a:pt x="476" y="1188"/>
                  </a:lnTo>
                  <a:cubicBezTo>
                    <a:pt x="468" y="1219"/>
                    <a:pt x="506" y="1211"/>
                    <a:pt x="468" y="1234"/>
                  </a:cubicBezTo>
                  <a:lnTo>
                    <a:pt x="483" y="1234"/>
                  </a:lnTo>
                  <a:cubicBezTo>
                    <a:pt x="476" y="1288"/>
                    <a:pt x="476" y="1449"/>
                    <a:pt x="422" y="1410"/>
                  </a:cubicBezTo>
                  <a:lnTo>
                    <a:pt x="437" y="1456"/>
                  </a:lnTo>
                  <a:cubicBezTo>
                    <a:pt x="407" y="1487"/>
                    <a:pt x="391" y="1456"/>
                    <a:pt x="391" y="1426"/>
                  </a:cubicBezTo>
                  <a:cubicBezTo>
                    <a:pt x="384" y="1449"/>
                    <a:pt x="384" y="1533"/>
                    <a:pt x="407" y="1495"/>
                  </a:cubicBezTo>
                  <a:cubicBezTo>
                    <a:pt x="422" y="1533"/>
                    <a:pt x="391" y="1564"/>
                    <a:pt x="422" y="1602"/>
                  </a:cubicBezTo>
                  <a:lnTo>
                    <a:pt x="384" y="1571"/>
                  </a:lnTo>
                  <a:cubicBezTo>
                    <a:pt x="353" y="1602"/>
                    <a:pt x="391" y="1686"/>
                    <a:pt x="345" y="1655"/>
                  </a:cubicBezTo>
                  <a:lnTo>
                    <a:pt x="361" y="1678"/>
                  </a:lnTo>
                  <a:cubicBezTo>
                    <a:pt x="361" y="1709"/>
                    <a:pt x="361" y="1732"/>
                    <a:pt x="345" y="1763"/>
                  </a:cubicBezTo>
                  <a:lnTo>
                    <a:pt x="368" y="1770"/>
                  </a:lnTo>
                  <a:lnTo>
                    <a:pt x="368" y="1832"/>
                  </a:lnTo>
                  <a:lnTo>
                    <a:pt x="345" y="1824"/>
                  </a:lnTo>
                  <a:cubicBezTo>
                    <a:pt x="361" y="1901"/>
                    <a:pt x="361" y="1962"/>
                    <a:pt x="345" y="2031"/>
                  </a:cubicBezTo>
                  <a:lnTo>
                    <a:pt x="322" y="1993"/>
                  </a:lnTo>
                  <a:cubicBezTo>
                    <a:pt x="307" y="2016"/>
                    <a:pt x="330" y="2039"/>
                    <a:pt x="307" y="2062"/>
                  </a:cubicBezTo>
                  <a:cubicBezTo>
                    <a:pt x="292" y="2031"/>
                    <a:pt x="292" y="1993"/>
                    <a:pt x="322" y="1962"/>
                  </a:cubicBezTo>
                  <a:cubicBezTo>
                    <a:pt x="276" y="1939"/>
                    <a:pt x="330" y="1847"/>
                    <a:pt x="307" y="1801"/>
                  </a:cubicBezTo>
                  <a:cubicBezTo>
                    <a:pt x="284" y="1908"/>
                    <a:pt x="292" y="2000"/>
                    <a:pt x="284" y="2092"/>
                  </a:cubicBezTo>
                  <a:lnTo>
                    <a:pt x="307" y="2062"/>
                  </a:lnTo>
                  <a:cubicBezTo>
                    <a:pt x="330" y="2107"/>
                    <a:pt x="253" y="2107"/>
                    <a:pt x="284" y="2169"/>
                  </a:cubicBezTo>
                  <a:lnTo>
                    <a:pt x="292" y="2115"/>
                  </a:lnTo>
                  <a:cubicBezTo>
                    <a:pt x="322" y="2138"/>
                    <a:pt x="284" y="2153"/>
                    <a:pt x="315" y="2184"/>
                  </a:cubicBezTo>
                  <a:lnTo>
                    <a:pt x="284" y="2176"/>
                  </a:lnTo>
                  <a:lnTo>
                    <a:pt x="276" y="2215"/>
                  </a:lnTo>
                  <a:cubicBezTo>
                    <a:pt x="315" y="2230"/>
                    <a:pt x="284" y="2368"/>
                    <a:pt x="276" y="2422"/>
                  </a:cubicBezTo>
                  <a:cubicBezTo>
                    <a:pt x="246" y="2437"/>
                    <a:pt x="284" y="2383"/>
                    <a:pt x="269" y="2376"/>
                  </a:cubicBezTo>
                  <a:cubicBezTo>
                    <a:pt x="276" y="2483"/>
                    <a:pt x="276" y="2590"/>
                    <a:pt x="253" y="2690"/>
                  </a:cubicBezTo>
                  <a:lnTo>
                    <a:pt x="230" y="2674"/>
                  </a:lnTo>
                  <a:cubicBezTo>
                    <a:pt x="200" y="2705"/>
                    <a:pt x="238" y="2728"/>
                    <a:pt x="253" y="2728"/>
                  </a:cubicBezTo>
                  <a:cubicBezTo>
                    <a:pt x="269" y="2782"/>
                    <a:pt x="215" y="2728"/>
                    <a:pt x="207" y="2782"/>
                  </a:cubicBezTo>
                  <a:cubicBezTo>
                    <a:pt x="215" y="2820"/>
                    <a:pt x="238" y="2751"/>
                    <a:pt x="246" y="2766"/>
                  </a:cubicBezTo>
                  <a:cubicBezTo>
                    <a:pt x="246" y="2835"/>
                    <a:pt x="284" y="2897"/>
                    <a:pt x="238" y="2958"/>
                  </a:cubicBezTo>
                  <a:cubicBezTo>
                    <a:pt x="276" y="2981"/>
                    <a:pt x="253" y="3011"/>
                    <a:pt x="276" y="3057"/>
                  </a:cubicBezTo>
                  <a:cubicBezTo>
                    <a:pt x="269" y="3088"/>
                    <a:pt x="253" y="3065"/>
                    <a:pt x="238" y="3088"/>
                  </a:cubicBezTo>
                  <a:cubicBezTo>
                    <a:pt x="269" y="3134"/>
                    <a:pt x="253" y="3180"/>
                    <a:pt x="253" y="3226"/>
                  </a:cubicBezTo>
                  <a:lnTo>
                    <a:pt x="238" y="3172"/>
                  </a:lnTo>
                  <a:cubicBezTo>
                    <a:pt x="215" y="3203"/>
                    <a:pt x="230" y="3257"/>
                    <a:pt x="253" y="3295"/>
                  </a:cubicBezTo>
                  <a:cubicBezTo>
                    <a:pt x="246" y="3326"/>
                    <a:pt x="230" y="3287"/>
                    <a:pt x="215" y="3318"/>
                  </a:cubicBezTo>
                  <a:lnTo>
                    <a:pt x="192" y="3257"/>
                  </a:lnTo>
                  <a:cubicBezTo>
                    <a:pt x="192" y="3356"/>
                    <a:pt x="207" y="3418"/>
                    <a:pt x="238" y="3509"/>
                  </a:cubicBezTo>
                  <a:cubicBezTo>
                    <a:pt x="215" y="3548"/>
                    <a:pt x="200" y="3479"/>
                    <a:pt x="192" y="3517"/>
                  </a:cubicBezTo>
                  <a:cubicBezTo>
                    <a:pt x="200" y="3601"/>
                    <a:pt x="207" y="3678"/>
                    <a:pt x="169" y="3762"/>
                  </a:cubicBezTo>
                  <a:cubicBezTo>
                    <a:pt x="207" y="3801"/>
                    <a:pt x="177" y="3831"/>
                    <a:pt x="169" y="3862"/>
                  </a:cubicBezTo>
                  <a:cubicBezTo>
                    <a:pt x="177" y="3877"/>
                    <a:pt x="192" y="3854"/>
                    <a:pt x="207" y="3877"/>
                  </a:cubicBezTo>
                  <a:cubicBezTo>
                    <a:pt x="169" y="3938"/>
                    <a:pt x="238" y="4084"/>
                    <a:pt x="192" y="4092"/>
                  </a:cubicBezTo>
                  <a:cubicBezTo>
                    <a:pt x="200" y="4184"/>
                    <a:pt x="169" y="4329"/>
                    <a:pt x="207" y="4398"/>
                  </a:cubicBezTo>
                  <a:cubicBezTo>
                    <a:pt x="177" y="4444"/>
                    <a:pt x="215" y="4505"/>
                    <a:pt x="177" y="4551"/>
                  </a:cubicBezTo>
                  <a:cubicBezTo>
                    <a:pt x="215" y="4582"/>
                    <a:pt x="192" y="4620"/>
                    <a:pt x="230" y="4659"/>
                  </a:cubicBezTo>
                  <a:cubicBezTo>
                    <a:pt x="215" y="4682"/>
                    <a:pt x="207" y="4666"/>
                    <a:pt x="200" y="4697"/>
                  </a:cubicBezTo>
                  <a:cubicBezTo>
                    <a:pt x="215" y="4888"/>
                    <a:pt x="246" y="5065"/>
                    <a:pt x="238" y="5256"/>
                  </a:cubicBezTo>
                  <a:cubicBezTo>
                    <a:pt x="261" y="5256"/>
                    <a:pt x="269" y="5279"/>
                    <a:pt x="269" y="5248"/>
                  </a:cubicBezTo>
                  <a:cubicBezTo>
                    <a:pt x="269" y="5409"/>
                    <a:pt x="276" y="5578"/>
                    <a:pt x="322" y="5731"/>
                  </a:cubicBezTo>
                  <a:cubicBezTo>
                    <a:pt x="345" y="5769"/>
                    <a:pt x="315" y="5808"/>
                    <a:pt x="322" y="5846"/>
                  </a:cubicBezTo>
                  <a:lnTo>
                    <a:pt x="345" y="5846"/>
                  </a:lnTo>
                  <a:cubicBezTo>
                    <a:pt x="345" y="5892"/>
                    <a:pt x="345" y="5961"/>
                    <a:pt x="384" y="6022"/>
                  </a:cubicBezTo>
                  <a:lnTo>
                    <a:pt x="353" y="6084"/>
                  </a:lnTo>
                  <a:cubicBezTo>
                    <a:pt x="422" y="6244"/>
                    <a:pt x="437" y="6428"/>
                    <a:pt x="476" y="6620"/>
                  </a:cubicBezTo>
                  <a:lnTo>
                    <a:pt x="499" y="6627"/>
                  </a:lnTo>
                  <a:cubicBezTo>
                    <a:pt x="567" y="6957"/>
                    <a:pt x="721" y="7279"/>
                    <a:pt x="889" y="7623"/>
                  </a:cubicBezTo>
                  <a:cubicBezTo>
                    <a:pt x="943" y="7662"/>
                    <a:pt x="1050" y="7899"/>
                    <a:pt x="1165" y="8045"/>
                  </a:cubicBezTo>
                  <a:cubicBezTo>
                    <a:pt x="1226" y="8121"/>
                    <a:pt x="1295" y="8167"/>
                    <a:pt x="1311" y="8236"/>
                  </a:cubicBezTo>
                  <a:lnTo>
                    <a:pt x="1357" y="8259"/>
                  </a:lnTo>
                  <a:cubicBezTo>
                    <a:pt x="1357" y="8313"/>
                    <a:pt x="1464" y="8359"/>
                    <a:pt x="1494" y="8435"/>
                  </a:cubicBezTo>
                  <a:cubicBezTo>
                    <a:pt x="1655" y="8543"/>
                    <a:pt x="1809" y="8757"/>
                    <a:pt x="1992" y="8849"/>
                  </a:cubicBezTo>
                  <a:lnTo>
                    <a:pt x="2008" y="8887"/>
                  </a:lnTo>
                  <a:cubicBezTo>
                    <a:pt x="2238" y="9010"/>
                    <a:pt x="2414" y="9186"/>
                    <a:pt x="2636" y="9263"/>
                  </a:cubicBezTo>
                  <a:cubicBezTo>
                    <a:pt x="2697" y="9347"/>
                    <a:pt x="2812" y="9347"/>
                    <a:pt x="2873" y="9424"/>
                  </a:cubicBezTo>
                  <a:cubicBezTo>
                    <a:pt x="2942" y="9424"/>
                    <a:pt x="2965" y="9485"/>
                    <a:pt x="3027" y="9493"/>
                  </a:cubicBezTo>
                  <a:cubicBezTo>
                    <a:pt x="3149" y="9585"/>
                    <a:pt x="3295" y="9646"/>
                    <a:pt x="3440" y="9699"/>
                  </a:cubicBezTo>
                  <a:cubicBezTo>
                    <a:pt x="3731" y="9868"/>
                    <a:pt x="4069" y="9968"/>
                    <a:pt x="4375" y="10106"/>
                  </a:cubicBezTo>
                  <a:lnTo>
                    <a:pt x="4413" y="10098"/>
                  </a:lnTo>
                  <a:lnTo>
                    <a:pt x="4413" y="10312"/>
                  </a:lnTo>
                  <a:cubicBezTo>
                    <a:pt x="4413" y="10312"/>
                    <a:pt x="4666" y="10420"/>
                    <a:pt x="4842" y="10458"/>
                  </a:cubicBezTo>
                  <a:lnTo>
                    <a:pt x="4865" y="10496"/>
                  </a:lnTo>
                  <a:cubicBezTo>
                    <a:pt x="4904" y="10504"/>
                    <a:pt x="4896" y="10458"/>
                    <a:pt x="4942" y="10496"/>
                  </a:cubicBezTo>
                  <a:lnTo>
                    <a:pt x="4911" y="10504"/>
                  </a:lnTo>
                  <a:lnTo>
                    <a:pt x="4973" y="10504"/>
                  </a:lnTo>
                  <a:cubicBezTo>
                    <a:pt x="5601" y="10718"/>
                    <a:pt x="6298" y="10910"/>
                    <a:pt x="7125" y="10948"/>
                  </a:cubicBezTo>
                  <a:cubicBezTo>
                    <a:pt x="7524" y="10964"/>
                    <a:pt x="7976" y="10925"/>
                    <a:pt x="8389" y="10841"/>
                  </a:cubicBezTo>
                  <a:cubicBezTo>
                    <a:pt x="8803" y="10749"/>
                    <a:pt x="9186" y="10611"/>
                    <a:pt x="9546" y="10450"/>
                  </a:cubicBezTo>
                  <a:lnTo>
                    <a:pt x="9561" y="10420"/>
                  </a:lnTo>
                  <a:cubicBezTo>
                    <a:pt x="9768" y="10351"/>
                    <a:pt x="9937" y="10197"/>
                    <a:pt x="10128" y="10121"/>
                  </a:cubicBezTo>
                  <a:cubicBezTo>
                    <a:pt x="10159" y="10098"/>
                    <a:pt x="10167" y="10044"/>
                    <a:pt x="10190" y="10075"/>
                  </a:cubicBezTo>
                  <a:cubicBezTo>
                    <a:pt x="10205" y="10044"/>
                    <a:pt x="10274" y="9991"/>
                    <a:pt x="10328" y="9983"/>
                  </a:cubicBezTo>
                  <a:lnTo>
                    <a:pt x="10351" y="9945"/>
                  </a:lnTo>
                  <a:cubicBezTo>
                    <a:pt x="10404" y="9906"/>
                    <a:pt x="10473" y="9876"/>
                    <a:pt x="10519" y="9807"/>
                  </a:cubicBezTo>
                  <a:cubicBezTo>
                    <a:pt x="10825" y="9638"/>
                    <a:pt x="11055" y="9355"/>
                    <a:pt x="11346" y="9163"/>
                  </a:cubicBezTo>
                  <a:lnTo>
                    <a:pt x="11354" y="9117"/>
                  </a:lnTo>
                  <a:cubicBezTo>
                    <a:pt x="11415" y="9102"/>
                    <a:pt x="11492" y="9025"/>
                    <a:pt x="11492" y="8987"/>
                  </a:cubicBezTo>
                  <a:lnTo>
                    <a:pt x="11530" y="8987"/>
                  </a:lnTo>
                  <a:cubicBezTo>
                    <a:pt x="11515" y="8933"/>
                    <a:pt x="11561" y="8926"/>
                    <a:pt x="11584" y="8918"/>
                  </a:cubicBezTo>
                  <a:cubicBezTo>
                    <a:pt x="11622" y="8834"/>
                    <a:pt x="11699" y="8757"/>
                    <a:pt x="11783" y="8658"/>
                  </a:cubicBezTo>
                  <a:lnTo>
                    <a:pt x="11814" y="8681"/>
                  </a:lnTo>
                  <a:cubicBezTo>
                    <a:pt x="11837" y="8658"/>
                    <a:pt x="11806" y="8619"/>
                    <a:pt x="11860" y="8604"/>
                  </a:cubicBezTo>
                  <a:lnTo>
                    <a:pt x="11844" y="8589"/>
                  </a:lnTo>
                  <a:cubicBezTo>
                    <a:pt x="11852" y="8566"/>
                    <a:pt x="11890" y="8550"/>
                    <a:pt x="11890" y="8512"/>
                  </a:cubicBezTo>
                  <a:lnTo>
                    <a:pt x="11913" y="8535"/>
                  </a:lnTo>
                  <a:cubicBezTo>
                    <a:pt x="11921" y="8497"/>
                    <a:pt x="11952" y="8435"/>
                    <a:pt x="11975" y="8397"/>
                  </a:cubicBezTo>
                  <a:cubicBezTo>
                    <a:pt x="12013" y="8397"/>
                    <a:pt x="11967" y="8435"/>
                    <a:pt x="11967" y="8466"/>
                  </a:cubicBezTo>
                  <a:cubicBezTo>
                    <a:pt x="12013" y="8359"/>
                    <a:pt x="12074" y="8267"/>
                    <a:pt x="12128" y="8160"/>
                  </a:cubicBezTo>
                  <a:lnTo>
                    <a:pt x="12181" y="8144"/>
                  </a:lnTo>
                  <a:cubicBezTo>
                    <a:pt x="12197" y="8167"/>
                    <a:pt x="12181" y="8114"/>
                    <a:pt x="12151" y="8144"/>
                  </a:cubicBezTo>
                  <a:cubicBezTo>
                    <a:pt x="12158" y="8083"/>
                    <a:pt x="12189" y="8045"/>
                    <a:pt x="12204" y="7976"/>
                  </a:cubicBezTo>
                  <a:cubicBezTo>
                    <a:pt x="12235" y="7991"/>
                    <a:pt x="12266" y="7922"/>
                    <a:pt x="12258" y="7968"/>
                  </a:cubicBezTo>
                  <a:cubicBezTo>
                    <a:pt x="12281" y="7953"/>
                    <a:pt x="12243" y="7922"/>
                    <a:pt x="12312" y="7892"/>
                  </a:cubicBezTo>
                  <a:cubicBezTo>
                    <a:pt x="12312" y="7846"/>
                    <a:pt x="12281" y="7899"/>
                    <a:pt x="12273" y="7914"/>
                  </a:cubicBezTo>
                  <a:cubicBezTo>
                    <a:pt x="12281" y="7846"/>
                    <a:pt x="12342" y="7807"/>
                    <a:pt x="12350" y="7731"/>
                  </a:cubicBezTo>
                  <a:lnTo>
                    <a:pt x="12358" y="7761"/>
                  </a:lnTo>
                  <a:cubicBezTo>
                    <a:pt x="12381" y="7746"/>
                    <a:pt x="12373" y="7723"/>
                    <a:pt x="12396" y="7723"/>
                  </a:cubicBezTo>
                  <a:cubicBezTo>
                    <a:pt x="12358" y="7723"/>
                    <a:pt x="12411" y="7685"/>
                    <a:pt x="12396" y="7646"/>
                  </a:cubicBezTo>
                  <a:cubicBezTo>
                    <a:pt x="12526" y="7531"/>
                    <a:pt x="12496" y="7309"/>
                    <a:pt x="12626" y="7225"/>
                  </a:cubicBezTo>
                  <a:cubicBezTo>
                    <a:pt x="12588" y="7164"/>
                    <a:pt x="12649" y="7087"/>
                    <a:pt x="12656" y="7033"/>
                  </a:cubicBezTo>
                  <a:cubicBezTo>
                    <a:pt x="12687" y="7049"/>
                    <a:pt x="12626" y="7110"/>
                    <a:pt x="12641" y="7148"/>
                  </a:cubicBezTo>
                  <a:lnTo>
                    <a:pt x="12679" y="7118"/>
                  </a:lnTo>
                  <a:cubicBezTo>
                    <a:pt x="12664" y="7171"/>
                    <a:pt x="12679" y="7240"/>
                    <a:pt x="12656" y="7286"/>
                  </a:cubicBezTo>
                  <a:cubicBezTo>
                    <a:pt x="12610" y="7248"/>
                    <a:pt x="12595" y="7417"/>
                    <a:pt x="12580" y="7440"/>
                  </a:cubicBezTo>
                  <a:cubicBezTo>
                    <a:pt x="12656" y="7363"/>
                    <a:pt x="12725" y="7194"/>
                    <a:pt x="12718" y="7079"/>
                  </a:cubicBezTo>
                  <a:lnTo>
                    <a:pt x="12725" y="7118"/>
                  </a:lnTo>
                  <a:cubicBezTo>
                    <a:pt x="12741" y="7056"/>
                    <a:pt x="12794" y="6957"/>
                    <a:pt x="12741" y="6926"/>
                  </a:cubicBezTo>
                  <a:cubicBezTo>
                    <a:pt x="12741" y="6888"/>
                    <a:pt x="12771" y="6919"/>
                    <a:pt x="12794" y="6896"/>
                  </a:cubicBezTo>
                  <a:cubicBezTo>
                    <a:pt x="12802" y="6781"/>
                    <a:pt x="12817" y="6727"/>
                    <a:pt x="12833" y="6597"/>
                  </a:cubicBezTo>
                  <a:cubicBezTo>
                    <a:pt x="12879" y="6467"/>
                    <a:pt x="12925" y="6329"/>
                    <a:pt x="12917" y="6175"/>
                  </a:cubicBezTo>
                  <a:cubicBezTo>
                    <a:pt x="12948" y="6099"/>
                    <a:pt x="12955" y="5969"/>
                    <a:pt x="12932" y="5907"/>
                  </a:cubicBezTo>
                  <a:cubicBezTo>
                    <a:pt x="13001" y="5739"/>
                    <a:pt x="12925" y="5425"/>
                    <a:pt x="13040" y="5195"/>
                  </a:cubicBezTo>
                  <a:cubicBezTo>
                    <a:pt x="12955" y="5241"/>
                    <a:pt x="13009" y="5042"/>
                    <a:pt x="12948" y="5049"/>
                  </a:cubicBezTo>
                  <a:cubicBezTo>
                    <a:pt x="12955" y="5003"/>
                    <a:pt x="12886" y="4934"/>
                    <a:pt x="12932" y="4888"/>
                  </a:cubicBezTo>
                  <a:cubicBezTo>
                    <a:pt x="12879" y="4666"/>
                    <a:pt x="12856" y="4452"/>
                    <a:pt x="12871" y="4214"/>
                  </a:cubicBezTo>
                  <a:cubicBezTo>
                    <a:pt x="12840" y="4184"/>
                    <a:pt x="12817" y="4161"/>
                    <a:pt x="12802" y="4176"/>
                  </a:cubicBezTo>
                  <a:cubicBezTo>
                    <a:pt x="12787" y="4138"/>
                    <a:pt x="12787" y="4107"/>
                    <a:pt x="12802" y="4061"/>
                  </a:cubicBezTo>
                  <a:cubicBezTo>
                    <a:pt x="12764" y="4030"/>
                    <a:pt x="12764" y="4007"/>
                    <a:pt x="12756" y="3969"/>
                  </a:cubicBezTo>
                  <a:cubicBezTo>
                    <a:pt x="12718" y="3969"/>
                    <a:pt x="12718" y="3931"/>
                    <a:pt x="12679" y="3915"/>
                  </a:cubicBezTo>
                  <a:lnTo>
                    <a:pt x="12695" y="3977"/>
                  </a:lnTo>
                  <a:cubicBezTo>
                    <a:pt x="12610" y="3854"/>
                    <a:pt x="12526" y="3670"/>
                    <a:pt x="12503" y="3517"/>
                  </a:cubicBezTo>
                  <a:cubicBezTo>
                    <a:pt x="12457" y="3525"/>
                    <a:pt x="12427" y="3479"/>
                    <a:pt x="12411" y="3433"/>
                  </a:cubicBezTo>
                  <a:cubicBezTo>
                    <a:pt x="12273" y="3379"/>
                    <a:pt x="12181" y="3303"/>
                    <a:pt x="12090" y="3211"/>
                  </a:cubicBezTo>
                  <a:lnTo>
                    <a:pt x="12105" y="3149"/>
                  </a:lnTo>
                  <a:cubicBezTo>
                    <a:pt x="12074" y="3180"/>
                    <a:pt x="12044" y="3103"/>
                    <a:pt x="12005" y="3088"/>
                  </a:cubicBezTo>
                  <a:lnTo>
                    <a:pt x="12028" y="3073"/>
                  </a:lnTo>
                  <a:cubicBezTo>
                    <a:pt x="11959" y="2988"/>
                    <a:pt x="11898" y="2904"/>
                    <a:pt x="11814" y="2858"/>
                  </a:cubicBezTo>
                  <a:cubicBezTo>
                    <a:pt x="11745" y="2759"/>
                    <a:pt x="11661" y="2636"/>
                    <a:pt x="11553" y="2575"/>
                  </a:cubicBezTo>
                  <a:cubicBezTo>
                    <a:pt x="11530" y="2498"/>
                    <a:pt x="11400" y="2406"/>
                    <a:pt x="11346" y="2360"/>
                  </a:cubicBezTo>
                  <a:cubicBezTo>
                    <a:pt x="11262" y="2284"/>
                    <a:pt x="11186" y="2215"/>
                    <a:pt x="11086" y="2169"/>
                  </a:cubicBezTo>
                  <a:cubicBezTo>
                    <a:pt x="11094" y="2192"/>
                    <a:pt x="11078" y="2207"/>
                    <a:pt x="11071" y="2222"/>
                  </a:cubicBezTo>
                  <a:lnTo>
                    <a:pt x="11025" y="2176"/>
                  </a:lnTo>
                  <a:cubicBezTo>
                    <a:pt x="11032" y="2215"/>
                    <a:pt x="11048" y="2222"/>
                    <a:pt x="11040" y="2253"/>
                  </a:cubicBezTo>
                  <a:cubicBezTo>
                    <a:pt x="11094" y="2268"/>
                    <a:pt x="11071" y="2345"/>
                    <a:pt x="11117" y="2345"/>
                  </a:cubicBezTo>
                  <a:lnTo>
                    <a:pt x="11109" y="2406"/>
                  </a:lnTo>
                  <a:cubicBezTo>
                    <a:pt x="11140" y="2445"/>
                    <a:pt x="11163" y="2491"/>
                    <a:pt x="11186" y="2529"/>
                  </a:cubicBezTo>
                  <a:cubicBezTo>
                    <a:pt x="11140" y="2498"/>
                    <a:pt x="11124" y="2483"/>
                    <a:pt x="11063" y="2452"/>
                  </a:cubicBezTo>
                  <a:cubicBezTo>
                    <a:pt x="11155" y="2613"/>
                    <a:pt x="11277" y="2835"/>
                    <a:pt x="11446" y="2981"/>
                  </a:cubicBezTo>
                  <a:lnTo>
                    <a:pt x="11461" y="3034"/>
                  </a:lnTo>
                  <a:lnTo>
                    <a:pt x="11492" y="3019"/>
                  </a:lnTo>
                  <a:lnTo>
                    <a:pt x="11538" y="3073"/>
                  </a:lnTo>
                  <a:cubicBezTo>
                    <a:pt x="11507" y="3134"/>
                    <a:pt x="11622" y="3172"/>
                    <a:pt x="11684" y="3188"/>
                  </a:cubicBezTo>
                  <a:cubicBezTo>
                    <a:pt x="11676" y="3218"/>
                    <a:pt x="11645" y="3203"/>
                    <a:pt x="11615" y="3188"/>
                  </a:cubicBezTo>
                  <a:lnTo>
                    <a:pt x="11615" y="3249"/>
                  </a:lnTo>
                  <a:cubicBezTo>
                    <a:pt x="11576" y="3226"/>
                    <a:pt x="11584" y="3211"/>
                    <a:pt x="11546" y="3203"/>
                  </a:cubicBezTo>
                  <a:cubicBezTo>
                    <a:pt x="11538" y="3218"/>
                    <a:pt x="11599" y="3218"/>
                    <a:pt x="11576" y="3249"/>
                  </a:cubicBezTo>
                  <a:lnTo>
                    <a:pt x="11622" y="3257"/>
                  </a:lnTo>
                  <a:lnTo>
                    <a:pt x="11638" y="3287"/>
                  </a:lnTo>
                  <a:lnTo>
                    <a:pt x="11569" y="3287"/>
                  </a:lnTo>
                  <a:lnTo>
                    <a:pt x="11546" y="3264"/>
                  </a:lnTo>
                  <a:cubicBezTo>
                    <a:pt x="11584" y="3264"/>
                    <a:pt x="11530" y="3218"/>
                    <a:pt x="11507" y="3203"/>
                  </a:cubicBezTo>
                  <a:lnTo>
                    <a:pt x="11530" y="3165"/>
                  </a:lnTo>
                  <a:cubicBezTo>
                    <a:pt x="11484" y="3111"/>
                    <a:pt x="11423" y="3126"/>
                    <a:pt x="11377" y="3073"/>
                  </a:cubicBezTo>
                  <a:cubicBezTo>
                    <a:pt x="11392" y="3057"/>
                    <a:pt x="11446" y="3103"/>
                    <a:pt x="11469" y="3111"/>
                  </a:cubicBezTo>
                  <a:lnTo>
                    <a:pt x="11408" y="3065"/>
                  </a:lnTo>
                  <a:cubicBezTo>
                    <a:pt x="11385" y="2988"/>
                    <a:pt x="11308" y="2943"/>
                    <a:pt x="11255" y="2897"/>
                  </a:cubicBezTo>
                  <a:cubicBezTo>
                    <a:pt x="11255" y="2943"/>
                    <a:pt x="11316" y="2958"/>
                    <a:pt x="11354" y="2996"/>
                  </a:cubicBezTo>
                  <a:cubicBezTo>
                    <a:pt x="11293" y="2996"/>
                    <a:pt x="11232" y="2920"/>
                    <a:pt x="11239" y="2866"/>
                  </a:cubicBezTo>
                  <a:cubicBezTo>
                    <a:pt x="11186" y="2828"/>
                    <a:pt x="11140" y="2782"/>
                    <a:pt x="11124" y="2720"/>
                  </a:cubicBezTo>
                  <a:cubicBezTo>
                    <a:pt x="10971" y="2590"/>
                    <a:pt x="10917" y="2414"/>
                    <a:pt x="10772" y="2268"/>
                  </a:cubicBezTo>
                  <a:cubicBezTo>
                    <a:pt x="10764" y="2322"/>
                    <a:pt x="10803" y="2345"/>
                    <a:pt x="10780" y="2406"/>
                  </a:cubicBezTo>
                  <a:cubicBezTo>
                    <a:pt x="10810" y="2445"/>
                    <a:pt x="10833" y="2483"/>
                    <a:pt x="10818" y="2529"/>
                  </a:cubicBezTo>
                  <a:lnTo>
                    <a:pt x="10848" y="2537"/>
                  </a:lnTo>
                  <a:cubicBezTo>
                    <a:pt x="10833" y="2590"/>
                    <a:pt x="10879" y="2605"/>
                    <a:pt x="10879" y="2636"/>
                  </a:cubicBezTo>
                  <a:lnTo>
                    <a:pt x="10833" y="2628"/>
                  </a:lnTo>
                  <a:cubicBezTo>
                    <a:pt x="10833" y="2674"/>
                    <a:pt x="10871" y="2705"/>
                    <a:pt x="10879" y="2743"/>
                  </a:cubicBezTo>
                  <a:cubicBezTo>
                    <a:pt x="10879" y="2782"/>
                    <a:pt x="10848" y="2743"/>
                    <a:pt x="10841" y="2759"/>
                  </a:cubicBezTo>
                  <a:cubicBezTo>
                    <a:pt x="10848" y="2828"/>
                    <a:pt x="10910" y="2835"/>
                    <a:pt x="10948" y="2897"/>
                  </a:cubicBezTo>
                  <a:cubicBezTo>
                    <a:pt x="10925" y="2920"/>
                    <a:pt x="10871" y="2866"/>
                    <a:pt x="10917" y="2843"/>
                  </a:cubicBezTo>
                  <a:lnTo>
                    <a:pt x="10917" y="2881"/>
                  </a:lnTo>
                  <a:lnTo>
                    <a:pt x="10848" y="2866"/>
                  </a:lnTo>
                  <a:cubicBezTo>
                    <a:pt x="10879" y="2881"/>
                    <a:pt x="10856" y="2912"/>
                    <a:pt x="10894" y="2912"/>
                  </a:cubicBezTo>
                  <a:lnTo>
                    <a:pt x="10879" y="2943"/>
                  </a:lnTo>
                  <a:cubicBezTo>
                    <a:pt x="10917" y="2981"/>
                    <a:pt x="10933" y="3027"/>
                    <a:pt x="10956" y="3073"/>
                  </a:cubicBezTo>
                  <a:lnTo>
                    <a:pt x="11002" y="3057"/>
                  </a:lnTo>
                  <a:lnTo>
                    <a:pt x="11040" y="3088"/>
                  </a:lnTo>
                  <a:lnTo>
                    <a:pt x="10994" y="3142"/>
                  </a:lnTo>
                  <a:cubicBezTo>
                    <a:pt x="10956" y="3088"/>
                    <a:pt x="10871" y="3027"/>
                    <a:pt x="10818" y="3027"/>
                  </a:cubicBezTo>
                  <a:cubicBezTo>
                    <a:pt x="10764" y="2943"/>
                    <a:pt x="10703" y="2866"/>
                    <a:pt x="10680" y="2766"/>
                  </a:cubicBezTo>
                  <a:cubicBezTo>
                    <a:pt x="10649" y="2805"/>
                    <a:pt x="10626" y="2743"/>
                    <a:pt x="10611" y="2705"/>
                  </a:cubicBezTo>
                  <a:lnTo>
                    <a:pt x="10649" y="2751"/>
                  </a:lnTo>
                  <a:cubicBezTo>
                    <a:pt x="10657" y="2705"/>
                    <a:pt x="10588" y="2682"/>
                    <a:pt x="10565" y="2644"/>
                  </a:cubicBezTo>
                  <a:cubicBezTo>
                    <a:pt x="10565" y="2605"/>
                    <a:pt x="10603" y="2644"/>
                    <a:pt x="10580" y="2613"/>
                  </a:cubicBezTo>
                  <a:cubicBezTo>
                    <a:pt x="10542" y="2628"/>
                    <a:pt x="10496" y="2529"/>
                    <a:pt x="10473" y="2475"/>
                  </a:cubicBezTo>
                  <a:cubicBezTo>
                    <a:pt x="10419" y="2445"/>
                    <a:pt x="10419" y="2383"/>
                    <a:pt x="10373" y="2337"/>
                  </a:cubicBezTo>
                  <a:cubicBezTo>
                    <a:pt x="10335" y="2345"/>
                    <a:pt x="10389" y="2399"/>
                    <a:pt x="10389" y="2414"/>
                  </a:cubicBezTo>
                  <a:cubicBezTo>
                    <a:pt x="10343" y="2376"/>
                    <a:pt x="10243" y="2268"/>
                    <a:pt x="10243" y="2169"/>
                  </a:cubicBezTo>
                  <a:cubicBezTo>
                    <a:pt x="10167" y="2130"/>
                    <a:pt x="10128" y="1901"/>
                    <a:pt x="10029" y="1916"/>
                  </a:cubicBezTo>
                  <a:cubicBezTo>
                    <a:pt x="10013" y="1862"/>
                    <a:pt x="9960" y="1862"/>
                    <a:pt x="9960" y="1801"/>
                  </a:cubicBezTo>
                  <a:lnTo>
                    <a:pt x="10006" y="1809"/>
                  </a:lnTo>
                  <a:cubicBezTo>
                    <a:pt x="9922" y="1709"/>
                    <a:pt x="9814" y="1610"/>
                    <a:pt x="9730" y="1640"/>
                  </a:cubicBezTo>
                  <a:cubicBezTo>
                    <a:pt x="9722" y="1678"/>
                    <a:pt x="9730" y="1732"/>
                    <a:pt x="9692" y="1724"/>
                  </a:cubicBezTo>
                  <a:cubicBezTo>
                    <a:pt x="9692" y="1801"/>
                    <a:pt x="9738" y="1901"/>
                    <a:pt x="9684" y="1947"/>
                  </a:cubicBezTo>
                  <a:cubicBezTo>
                    <a:pt x="9730" y="1962"/>
                    <a:pt x="9738" y="2023"/>
                    <a:pt x="9776" y="2016"/>
                  </a:cubicBezTo>
                  <a:lnTo>
                    <a:pt x="9761" y="1985"/>
                  </a:lnTo>
                  <a:lnTo>
                    <a:pt x="9799" y="1993"/>
                  </a:lnTo>
                  <a:cubicBezTo>
                    <a:pt x="9784" y="2023"/>
                    <a:pt x="9784" y="2039"/>
                    <a:pt x="9799" y="2062"/>
                  </a:cubicBezTo>
                  <a:cubicBezTo>
                    <a:pt x="9799" y="2092"/>
                    <a:pt x="9776" y="2092"/>
                    <a:pt x="9761" y="2069"/>
                  </a:cubicBezTo>
                  <a:lnTo>
                    <a:pt x="9784" y="2100"/>
                  </a:lnTo>
                  <a:cubicBezTo>
                    <a:pt x="9768" y="2169"/>
                    <a:pt x="9845" y="2253"/>
                    <a:pt x="9899" y="2322"/>
                  </a:cubicBezTo>
                  <a:cubicBezTo>
                    <a:pt x="9891" y="2422"/>
                    <a:pt x="9998" y="2483"/>
                    <a:pt x="10075" y="2552"/>
                  </a:cubicBezTo>
                  <a:lnTo>
                    <a:pt x="10067" y="2567"/>
                  </a:lnTo>
                  <a:cubicBezTo>
                    <a:pt x="9990" y="2559"/>
                    <a:pt x="9952" y="2483"/>
                    <a:pt x="9891" y="2452"/>
                  </a:cubicBezTo>
                  <a:lnTo>
                    <a:pt x="9891" y="2514"/>
                  </a:lnTo>
                  <a:cubicBezTo>
                    <a:pt x="10006" y="2605"/>
                    <a:pt x="10029" y="2705"/>
                    <a:pt x="10121" y="2805"/>
                  </a:cubicBezTo>
                  <a:lnTo>
                    <a:pt x="10113" y="2828"/>
                  </a:lnTo>
                  <a:cubicBezTo>
                    <a:pt x="10082" y="2789"/>
                    <a:pt x="10029" y="2728"/>
                    <a:pt x="9990" y="2720"/>
                  </a:cubicBezTo>
                  <a:cubicBezTo>
                    <a:pt x="9975" y="2751"/>
                    <a:pt x="10006" y="2759"/>
                    <a:pt x="10006" y="2789"/>
                  </a:cubicBezTo>
                  <a:cubicBezTo>
                    <a:pt x="10029" y="2766"/>
                    <a:pt x="10044" y="2789"/>
                    <a:pt x="10036" y="2820"/>
                  </a:cubicBezTo>
                  <a:lnTo>
                    <a:pt x="10082" y="2797"/>
                  </a:lnTo>
                  <a:cubicBezTo>
                    <a:pt x="10090" y="2843"/>
                    <a:pt x="10159" y="2935"/>
                    <a:pt x="10190" y="2897"/>
                  </a:cubicBezTo>
                  <a:cubicBezTo>
                    <a:pt x="10220" y="2904"/>
                    <a:pt x="10159" y="2912"/>
                    <a:pt x="10190" y="2943"/>
                  </a:cubicBezTo>
                  <a:lnTo>
                    <a:pt x="10151" y="2943"/>
                  </a:lnTo>
                  <a:cubicBezTo>
                    <a:pt x="10159" y="2973"/>
                    <a:pt x="10220" y="2981"/>
                    <a:pt x="10228" y="2958"/>
                  </a:cubicBezTo>
                  <a:lnTo>
                    <a:pt x="10205" y="3019"/>
                  </a:lnTo>
                  <a:cubicBezTo>
                    <a:pt x="10243" y="3050"/>
                    <a:pt x="10243" y="3019"/>
                    <a:pt x="10274" y="3034"/>
                  </a:cubicBezTo>
                  <a:lnTo>
                    <a:pt x="10259" y="3065"/>
                  </a:lnTo>
                  <a:cubicBezTo>
                    <a:pt x="10259" y="3103"/>
                    <a:pt x="10297" y="3073"/>
                    <a:pt x="10305" y="3088"/>
                  </a:cubicBezTo>
                  <a:lnTo>
                    <a:pt x="10297" y="3142"/>
                  </a:lnTo>
                  <a:cubicBezTo>
                    <a:pt x="10266" y="3134"/>
                    <a:pt x="10266" y="3111"/>
                    <a:pt x="10243" y="3103"/>
                  </a:cubicBezTo>
                  <a:cubicBezTo>
                    <a:pt x="10243" y="3149"/>
                    <a:pt x="10297" y="3165"/>
                    <a:pt x="10312" y="3142"/>
                  </a:cubicBezTo>
                  <a:cubicBezTo>
                    <a:pt x="10343" y="3188"/>
                    <a:pt x="10373" y="3241"/>
                    <a:pt x="10427" y="3249"/>
                  </a:cubicBezTo>
                  <a:cubicBezTo>
                    <a:pt x="10427" y="3295"/>
                    <a:pt x="10396" y="3257"/>
                    <a:pt x="10389" y="3287"/>
                  </a:cubicBezTo>
                  <a:lnTo>
                    <a:pt x="10320" y="3211"/>
                  </a:lnTo>
                  <a:cubicBezTo>
                    <a:pt x="10312" y="3249"/>
                    <a:pt x="10297" y="3257"/>
                    <a:pt x="10259" y="3241"/>
                  </a:cubicBezTo>
                  <a:lnTo>
                    <a:pt x="10297" y="3264"/>
                  </a:lnTo>
                  <a:cubicBezTo>
                    <a:pt x="10266" y="3287"/>
                    <a:pt x="10312" y="3303"/>
                    <a:pt x="10282" y="3326"/>
                  </a:cubicBezTo>
                  <a:cubicBezTo>
                    <a:pt x="10335" y="3356"/>
                    <a:pt x="10351" y="3395"/>
                    <a:pt x="10381" y="3440"/>
                  </a:cubicBezTo>
                  <a:lnTo>
                    <a:pt x="10351" y="3395"/>
                  </a:lnTo>
                  <a:lnTo>
                    <a:pt x="10343" y="3395"/>
                  </a:lnTo>
                  <a:lnTo>
                    <a:pt x="10320" y="3379"/>
                  </a:lnTo>
                  <a:cubicBezTo>
                    <a:pt x="10312" y="3418"/>
                    <a:pt x="10351" y="3440"/>
                    <a:pt x="10381" y="3471"/>
                  </a:cubicBezTo>
                  <a:lnTo>
                    <a:pt x="10320" y="3517"/>
                  </a:lnTo>
                  <a:cubicBezTo>
                    <a:pt x="10351" y="3517"/>
                    <a:pt x="10343" y="3525"/>
                    <a:pt x="10381" y="3548"/>
                  </a:cubicBezTo>
                  <a:cubicBezTo>
                    <a:pt x="10381" y="3571"/>
                    <a:pt x="10358" y="3571"/>
                    <a:pt x="10358" y="3601"/>
                  </a:cubicBezTo>
                  <a:lnTo>
                    <a:pt x="10396" y="3609"/>
                  </a:lnTo>
                  <a:cubicBezTo>
                    <a:pt x="10396" y="3640"/>
                    <a:pt x="10381" y="3624"/>
                    <a:pt x="10381" y="3663"/>
                  </a:cubicBezTo>
                  <a:cubicBezTo>
                    <a:pt x="10419" y="3701"/>
                    <a:pt x="10435" y="3747"/>
                    <a:pt x="10458" y="3785"/>
                  </a:cubicBezTo>
                  <a:cubicBezTo>
                    <a:pt x="10450" y="3816"/>
                    <a:pt x="10435" y="3778"/>
                    <a:pt x="10396" y="3762"/>
                  </a:cubicBezTo>
                  <a:cubicBezTo>
                    <a:pt x="10396" y="3793"/>
                    <a:pt x="10435" y="3801"/>
                    <a:pt x="10427" y="3831"/>
                  </a:cubicBezTo>
                  <a:lnTo>
                    <a:pt x="10458" y="3824"/>
                  </a:lnTo>
                  <a:cubicBezTo>
                    <a:pt x="10496" y="3938"/>
                    <a:pt x="10603" y="4023"/>
                    <a:pt x="10642" y="4130"/>
                  </a:cubicBezTo>
                  <a:lnTo>
                    <a:pt x="10649" y="4099"/>
                  </a:lnTo>
                  <a:lnTo>
                    <a:pt x="10703" y="4138"/>
                  </a:lnTo>
                  <a:cubicBezTo>
                    <a:pt x="10642" y="4214"/>
                    <a:pt x="10810" y="4276"/>
                    <a:pt x="10818" y="4322"/>
                  </a:cubicBezTo>
                  <a:cubicBezTo>
                    <a:pt x="10734" y="4352"/>
                    <a:pt x="10726" y="4276"/>
                    <a:pt x="10657" y="4222"/>
                  </a:cubicBezTo>
                  <a:cubicBezTo>
                    <a:pt x="10657" y="4260"/>
                    <a:pt x="10718" y="4283"/>
                    <a:pt x="10688" y="4314"/>
                  </a:cubicBezTo>
                  <a:lnTo>
                    <a:pt x="10741" y="4329"/>
                  </a:lnTo>
                  <a:lnTo>
                    <a:pt x="10726" y="4360"/>
                  </a:lnTo>
                  <a:lnTo>
                    <a:pt x="10688" y="4314"/>
                  </a:lnTo>
                  <a:lnTo>
                    <a:pt x="10642" y="4314"/>
                  </a:lnTo>
                  <a:cubicBezTo>
                    <a:pt x="10611" y="4360"/>
                    <a:pt x="10726" y="4352"/>
                    <a:pt x="10695" y="4398"/>
                  </a:cubicBezTo>
                  <a:cubicBezTo>
                    <a:pt x="10741" y="4406"/>
                    <a:pt x="10780" y="4413"/>
                    <a:pt x="10818" y="4429"/>
                  </a:cubicBezTo>
                  <a:cubicBezTo>
                    <a:pt x="10818" y="4452"/>
                    <a:pt x="10795" y="4452"/>
                    <a:pt x="10780" y="4444"/>
                  </a:cubicBezTo>
                  <a:cubicBezTo>
                    <a:pt x="10764" y="4475"/>
                    <a:pt x="10795" y="4482"/>
                    <a:pt x="10795" y="4490"/>
                  </a:cubicBezTo>
                  <a:lnTo>
                    <a:pt x="10841" y="4490"/>
                  </a:lnTo>
                  <a:lnTo>
                    <a:pt x="10841" y="4467"/>
                  </a:lnTo>
                  <a:lnTo>
                    <a:pt x="10856" y="4505"/>
                  </a:lnTo>
                  <a:lnTo>
                    <a:pt x="10917" y="4513"/>
                  </a:lnTo>
                  <a:cubicBezTo>
                    <a:pt x="10887" y="4528"/>
                    <a:pt x="10887" y="4521"/>
                    <a:pt x="10894" y="4544"/>
                  </a:cubicBezTo>
                  <a:lnTo>
                    <a:pt x="10856" y="4559"/>
                  </a:lnTo>
                  <a:cubicBezTo>
                    <a:pt x="10917" y="4544"/>
                    <a:pt x="10910" y="4559"/>
                    <a:pt x="10956" y="4559"/>
                  </a:cubicBezTo>
                  <a:lnTo>
                    <a:pt x="10933" y="4590"/>
                  </a:lnTo>
                  <a:cubicBezTo>
                    <a:pt x="10994" y="4582"/>
                    <a:pt x="11002" y="4590"/>
                    <a:pt x="11040" y="4590"/>
                  </a:cubicBezTo>
                  <a:lnTo>
                    <a:pt x="10994" y="4590"/>
                  </a:lnTo>
                  <a:cubicBezTo>
                    <a:pt x="11002" y="4597"/>
                    <a:pt x="11078" y="4620"/>
                    <a:pt x="11124" y="4628"/>
                  </a:cubicBezTo>
                  <a:cubicBezTo>
                    <a:pt x="11140" y="4597"/>
                    <a:pt x="11063" y="4597"/>
                    <a:pt x="11040" y="4590"/>
                  </a:cubicBezTo>
                  <a:lnTo>
                    <a:pt x="11071" y="4582"/>
                  </a:lnTo>
                  <a:lnTo>
                    <a:pt x="11032" y="4582"/>
                  </a:lnTo>
                  <a:cubicBezTo>
                    <a:pt x="11071" y="4551"/>
                    <a:pt x="10933" y="4567"/>
                    <a:pt x="10994" y="4521"/>
                  </a:cubicBezTo>
                  <a:cubicBezTo>
                    <a:pt x="11071" y="4513"/>
                    <a:pt x="11078" y="4544"/>
                    <a:pt x="11071" y="4559"/>
                  </a:cubicBezTo>
                  <a:cubicBezTo>
                    <a:pt x="11155" y="4559"/>
                    <a:pt x="11155" y="4597"/>
                    <a:pt x="11163" y="4636"/>
                  </a:cubicBezTo>
                  <a:cubicBezTo>
                    <a:pt x="11124" y="4628"/>
                    <a:pt x="11101" y="4628"/>
                    <a:pt x="11063" y="4628"/>
                  </a:cubicBezTo>
                  <a:lnTo>
                    <a:pt x="11101" y="4643"/>
                  </a:lnTo>
                  <a:cubicBezTo>
                    <a:pt x="11032" y="4674"/>
                    <a:pt x="11140" y="4682"/>
                    <a:pt x="11078" y="4720"/>
                  </a:cubicBezTo>
                  <a:cubicBezTo>
                    <a:pt x="11109" y="4758"/>
                    <a:pt x="11101" y="4751"/>
                    <a:pt x="11117" y="4789"/>
                  </a:cubicBezTo>
                  <a:lnTo>
                    <a:pt x="11147" y="4789"/>
                  </a:lnTo>
                  <a:lnTo>
                    <a:pt x="11163" y="4827"/>
                  </a:lnTo>
                  <a:lnTo>
                    <a:pt x="11140" y="4812"/>
                  </a:lnTo>
                  <a:cubicBezTo>
                    <a:pt x="11109" y="4812"/>
                    <a:pt x="11140" y="4865"/>
                    <a:pt x="11163" y="4865"/>
                  </a:cubicBezTo>
                  <a:cubicBezTo>
                    <a:pt x="11155" y="4888"/>
                    <a:pt x="11186" y="4911"/>
                    <a:pt x="11147" y="4927"/>
                  </a:cubicBezTo>
                  <a:cubicBezTo>
                    <a:pt x="11140" y="4950"/>
                    <a:pt x="11193" y="4988"/>
                    <a:pt x="11163" y="5019"/>
                  </a:cubicBezTo>
                  <a:cubicBezTo>
                    <a:pt x="11124" y="5026"/>
                    <a:pt x="11101" y="4988"/>
                    <a:pt x="11071" y="4973"/>
                  </a:cubicBezTo>
                  <a:cubicBezTo>
                    <a:pt x="11071" y="5011"/>
                    <a:pt x="11109" y="5042"/>
                    <a:pt x="11086" y="5095"/>
                  </a:cubicBezTo>
                  <a:cubicBezTo>
                    <a:pt x="11063" y="5118"/>
                    <a:pt x="11063" y="5095"/>
                    <a:pt x="11063" y="5126"/>
                  </a:cubicBezTo>
                  <a:lnTo>
                    <a:pt x="11101" y="5118"/>
                  </a:lnTo>
                  <a:lnTo>
                    <a:pt x="11109" y="5057"/>
                  </a:lnTo>
                  <a:cubicBezTo>
                    <a:pt x="11140" y="5057"/>
                    <a:pt x="11140" y="5057"/>
                    <a:pt x="11140" y="5026"/>
                  </a:cubicBezTo>
                  <a:lnTo>
                    <a:pt x="11155" y="5049"/>
                  </a:lnTo>
                  <a:lnTo>
                    <a:pt x="11117" y="5088"/>
                  </a:lnTo>
                  <a:lnTo>
                    <a:pt x="11147" y="5095"/>
                  </a:lnTo>
                  <a:lnTo>
                    <a:pt x="11124" y="5157"/>
                  </a:lnTo>
                  <a:lnTo>
                    <a:pt x="11109" y="5134"/>
                  </a:lnTo>
                  <a:lnTo>
                    <a:pt x="11124" y="5126"/>
                  </a:lnTo>
                  <a:lnTo>
                    <a:pt x="11071" y="5118"/>
                  </a:lnTo>
                  <a:cubicBezTo>
                    <a:pt x="11140" y="5218"/>
                    <a:pt x="11124" y="5294"/>
                    <a:pt x="11140" y="5394"/>
                  </a:cubicBezTo>
                  <a:lnTo>
                    <a:pt x="11109" y="5394"/>
                  </a:lnTo>
                  <a:cubicBezTo>
                    <a:pt x="11124" y="5402"/>
                    <a:pt x="11140" y="5478"/>
                    <a:pt x="11124" y="5517"/>
                  </a:cubicBezTo>
                  <a:cubicBezTo>
                    <a:pt x="11101" y="5517"/>
                    <a:pt x="11101" y="5440"/>
                    <a:pt x="11078" y="5440"/>
                  </a:cubicBezTo>
                  <a:cubicBezTo>
                    <a:pt x="11109" y="5432"/>
                    <a:pt x="11101" y="5409"/>
                    <a:pt x="11078" y="5432"/>
                  </a:cubicBezTo>
                  <a:cubicBezTo>
                    <a:pt x="11086" y="5509"/>
                    <a:pt x="11078" y="5578"/>
                    <a:pt x="11063" y="5624"/>
                  </a:cubicBezTo>
                  <a:cubicBezTo>
                    <a:pt x="11009" y="5632"/>
                    <a:pt x="11063" y="5555"/>
                    <a:pt x="11009" y="5540"/>
                  </a:cubicBezTo>
                  <a:lnTo>
                    <a:pt x="11009" y="5586"/>
                  </a:lnTo>
                  <a:cubicBezTo>
                    <a:pt x="10956" y="5655"/>
                    <a:pt x="10994" y="5823"/>
                    <a:pt x="10963" y="5900"/>
                  </a:cubicBezTo>
                  <a:cubicBezTo>
                    <a:pt x="10948" y="5907"/>
                    <a:pt x="10956" y="5846"/>
                    <a:pt x="10925" y="5869"/>
                  </a:cubicBezTo>
                  <a:cubicBezTo>
                    <a:pt x="10956" y="5900"/>
                    <a:pt x="10948" y="5930"/>
                    <a:pt x="10948" y="5961"/>
                  </a:cubicBezTo>
                  <a:lnTo>
                    <a:pt x="10971" y="5907"/>
                  </a:lnTo>
                  <a:lnTo>
                    <a:pt x="10994" y="5907"/>
                  </a:lnTo>
                  <a:cubicBezTo>
                    <a:pt x="10994" y="5961"/>
                    <a:pt x="10948" y="5969"/>
                    <a:pt x="10963" y="6022"/>
                  </a:cubicBezTo>
                  <a:lnTo>
                    <a:pt x="10925" y="6022"/>
                  </a:lnTo>
                  <a:cubicBezTo>
                    <a:pt x="10933" y="6061"/>
                    <a:pt x="10910" y="6084"/>
                    <a:pt x="10910" y="6114"/>
                  </a:cubicBezTo>
                  <a:lnTo>
                    <a:pt x="10879" y="6099"/>
                  </a:lnTo>
                  <a:cubicBezTo>
                    <a:pt x="10856" y="6114"/>
                    <a:pt x="10879" y="6137"/>
                    <a:pt x="10848" y="6137"/>
                  </a:cubicBezTo>
                  <a:lnTo>
                    <a:pt x="10871" y="6152"/>
                  </a:lnTo>
                  <a:cubicBezTo>
                    <a:pt x="10810" y="6252"/>
                    <a:pt x="10780" y="6321"/>
                    <a:pt x="10734" y="6436"/>
                  </a:cubicBezTo>
                  <a:lnTo>
                    <a:pt x="10718" y="6405"/>
                  </a:lnTo>
                  <a:lnTo>
                    <a:pt x="10688" y="6459"/>
                  </a:lnTo>
                  <a:cubicBezTo>
                    <a:pt x="10688" y="6497"/>
                    <a:pt x="10726" y="6467"/>
                    <a:pt x="10718" y="6497"/>
                  </a:cubicBezTo>
                  <a:cubicBezTo>
                    <a:pt x="10680" y="6505"/>
                    <a:pt x="10665" y="6536"/>
                    <a:pt x="10680" y="6398"/>
                  </a:cubicBezTo>
                  <a:lnTo>
                    <a:pt x="10626" y="6398"/>
                  </a:lnTo>
                  <a:lnTo>
                    <a:pt x="10657" y="6612"/>
                  </a:lnTo>
                  <a:cubicBezTo>
                    <a:pt x="10611" y="6620"/>
                    <a:pt x="10626" y="6696"/>
                    <a:pt x="10626" y="6696"/>
                  </a:cubicBezTo>
                  <a:lnTo>
                    <a:pt x="10412" y="6696"/>
                  </a:lnTo>
                  <a:lnTo>
                    <a:pt x="10435" y="6704"/>
                  </a:lnTo>
                  <a:cubicBezTo>
                    <a:pt x="10427" y="6742"/>
                    <a:pt x="10343" y="6788"/>
                    <a:pt x="10312" y="6773"/>
                  </a:cubicBezTo>
                  <a:cubicBezTo>
                    <a:pt x="10297" y="6827"/>
                    <a:pt x="10373" y="6750"/>
                    <a:pt x="10381" y="6804"/>
                  </a:cubicBezTo>
                  <a:cubicBezTo>
                    <a:pt x="10373" y="6819"/>
                    <a:pt x="10358" y="6804"/>
                    <a:pt x="10335" y="6819"/>
                  </a:cubicBezTo>
                  <a:cubicBezTo>
                    <a:pt x="10335" y="6857"/>
                    <a:pt x="10297" y="6865"/>
                    <a:pt x="10320" y="6903"/>
                  </a:cubicBezTo>
                  <a:cubicBezTo>
                    <a:pt x="10305" y="6926"/>
                    <a:pt x="10282" y="6957"/>
                    <a:pt x="10259" y="6942"/>
                  </a:cubicBezTo>
                  <a:lnTo>
                    <a:pt x="10259" y="6980"/>
                  </a:lnTo>
                  <a:cubicBezTo>
                    <a:pt x="10297" y="6980"/>
                    <a:pt x="10236" y="6965"/>
                    <a:pt x="10282" y="6965"/>
                  </a:cubicBezTo>
                  <a:cubicBezTo>
                    <a:pt x="10305" y="7003"/>
                    <a:pt x="10228" y="7056"/>
                    <a:pt x="10220" y="7118"/>
                  </a:cubicBezTo>
                  <a:cubicBezTo>
                    <a:pt x="10205" y="7095"/>
                    <a:pt x="10190" y="7087"/>
                    <a:pt x="10197" y="7056"/>
                  </a:cubicBezTo>
                  <a:cubicBezTo>
                    <a:pt x="10151" y="7072"/>
                    <a:pt x="10197" y="7125"/>
                    <a:pt x="10182" y="7164"/>
                  </a:cubicBezTo>
                  <a:cubicBezTo>
                    <a:pt x="10128" y="7164"/>
                    <a:pt x="10144" y="7202"/>
                    <a:pt x="10128" y="7240"/>
                  </a:cubicBezTo>
                  <a:cubicBezTo>
                    <a:pt x="10082" y="7240"/>
                    <a:pt x="10075" y="7279"/>
                    <a:pt x="10052" y="7317"/>
                  </a:cubicBezTo>
                  <a:lnTo>
                    <a:pt x="10067" y="7263"/>
                  </a:lnTo>
                  <a:lnTo>
                    <a:pt x="10036" y="7225"/>
                  </a:lnTo>
                  <a:cubicBezTo>
                    <a:pt x="10036" y="7271"/>
                    <a:pt x="10006" y="7309"/>
                    <a:pt x="10013" y="7355"/>
                  </a:cubicBezTo>
                  <a:lnTo>
                    <a:pt x="9967" y="7386"/>
                  </a:lnTo>
                  <a:cubicBezTo>
                    <a:pt x="9929" y="7363"/>
                    <a:pt x="10013" y="7325"/>
                    <a:pt x="9960" y="7340"/>
                  </a:cubicBezTo>
                  <a:cubicBezTo>
                    <a:pt x="9960" y="7309"/>
                    <a:pt x="9990" y="7317"/>
                    <a:pt x="9990" y="7286"/>
                  </a:cubicBezTo>
                  <a:cubicBezTo>
                    <a:pt x="9960" y="7279"/>
                    <a:pt x="9952" y="7355"/>
                    <a:pt x="9929" y="7325"/>
                  </a:cubicBezTo>
                  <a:cubicBezTo>
                    <a:pt x="9929" y="7355"/>
                    <a:pt x="9914" y="7363"/>
                    <a:pt x="9899" y="7401"/>
                  </a:cubicBezTo>
                  <a:cubicBezTo>
                    <a:pt x="9876" y="7363"/>
                    <a:pt x="9876" y="7432"/>
                    <a:pt x="9837" y="7432"/>
                  </a:cubicBezTo>
                  <a:cubicBezTo>
                    <a:pt x="9837" y="7478"/>
                    <a:pt x="9799" y="7501"/>
                    <a:pt x="9776" y="7539"/>
                  </a:cubicBezTo>
                  <a:lnTo>
                    <a:pt x="9837" y="7516"/>
                  </a:lnTo>
                  <a:cubicBezTo>
                    <a:pt x="9860" y="7547"/>
                    <a:pt x="9807" y="7570"/>
                    <a:pt x="9784" y="7585"/>
                  </a:cubicBezTo>
                  <a:lnTo>
                    <a:pt x="9776" y="7539"/>
                  </a:lnTo>
                  <a:lnTo>
                    <a:pt x="9730" y="7516"/>
                  </a:lnTo>
                  <a:cubicBezTo>
                    <a:pt x="9761" y="7554"/>
                    <a:pt x="9707" y="7554"/>
                    <a:pt x="9707" y="7608"/>
                  </a:cubicBezTo>
                  <a:cubicBezTo>
                    <a:pt x="9738" y="7616"/>
                    <a:pt x="9730" y="7585"/>
                    <a:pt x="9761" y="7585"/>
                  </a:cubicBezTo>
                  <a:cubicBezTo>
                    <a:pt x="9745" y="7608"/>
                    <a:pt x="9738" y="7631"/>
                    <a:pt x="9707" y="7623"/>
                  </a:cubicBezTo>
                  <a:lnTo>
                    <a:pt x="9707" y="7593"/>
                  </a:lnTo>
                  <a:lnTo>
                    <a:pt x="9684" y="7593"/>
                  </a:lnTo>
                  <a:cubicBezTo>
                    <a:pt x="9653" y="7593"/>
                    <a:pt x="9699" y="7631"/>
                    <a:pt x="9661" y="7616"/>
                  </a:cubicBezTo>
                  <a:cubicBezTo>
                    <a:pt x="9684" y="7623"/>
                    <a:pt x="9699" y="7631"/>
                    <a:pt x="9699" y="7662"/>
                  </a:cubicBezTo>
                  <a:cubicBezTo>
                    <a:pt x="9684" y="7685"/>
                    <a:pt x="9692" y="7654"/>
                    <a:pt x="9661" y="7654"/>
                  </a:cubicBezTo>
                  <a:lnTo>
                    <a:pt x="9684" y="7692"/>
                  </a:lnTo>
                  <a:lnTo>
                    <a:pt x="9661" y="7708"/>
                  </a:lnTo>
                  <a:cubicBezTo>
                    <a:pt x="9623" y="7708"/>
                    <a:pt x="9646" y="7662"/>
                    <a:pt x="9615" y="7654"/>
                  </a:cubicBezTo>
                  <a:lnTo>
                    <a:pt x="9630" y="7700"/>
                  </a:lnTo>
                  <a:cubicBezTo>
                    <a:pt x="9630" y="7738"/>
                    <a:pt x="9584" y="7708"/>
                    <a:pt x="9592" y="7746"/>
                  </a:cubicBezTo>
                  <a:cubicBezTo>
                    <a:pt x="9569" y="7746"/>
                    <a:pt x="9569" y="7738"/>
                    <a:pt x="9546" y="7738"/>
                  </a:cubicBezTo>
                  <a:cubicBezTo>
                    <a:pt x="9538" y="7777"/>
                    <a:pt x="9508" y="7777"/>
                    <a:pt x="9492" y="7784"/>
                  </a:cubicBezTo>
                  <a:cubicBezTo>
                    <a:pt x="9500" y="7823"/>
                    <a:pt x="9462" y="7846"/>
                    <a:pt x="9431" y="7861"/>
                  </a:cubicBezTo>
                  <a:cubicBezTo>
                    <a:pt x="9416" y="7861"/>
                    <a:pt x="9439" y="7823"/>
                    <a:pt x="9416" y="7838"/>
                  </a:cubicBezTo>
                  <a:cubicBezTo>
                    <a:pt x="9416" y="7884"/>
                    <a:pt x="9378" y="7884"/>
                    <a:pt x="9347" y="7914"/>
                  </a:cubicBezTo>
                  <a:lnTo>
                    <a:pt x="9362" y="7953"/>
                  </a:lnTo>
                  <a:cubicBezTo>
                    <a:pt x="9339" y="7976"/>
                    <a:pt x="9339" y="7922"/>
                    <a:pt x="9309" y="7930"/>
                  </a:cubicBezTo>
                  <a:lnTo>
                    <a:pt x="9301" y="7960"/>
                  </a:lnTo>
                  <a:cubicBezTo>
                    <a:pt x="9209" y="7937"/>
                    <a:pt x="9209" y="8052"/>
                    <a:pt x="9132" y="8052"/>
                  </a:cubicBezTo>
                  <a:cubicBezTo>
                    <a:pt x="9132" y="8106"/>
                    <a:pt x="9125" y="8106"/>
                    <a:pt x="9094" y="8144"/>
                  </a:cubicBezTo>
                  <a:lnTo>
                    <a:pt x="9048" y="8152"/>
                  </a:lnTo>
                  <a:lnTo>
                    <a:pt x="9079" y="8091"/>
                  </a:lnTo>
                  <a:cubicBezTo>
                    <a:pt x="9040" y="8091"/>
                    <a:pt x="9018" y="8129"/>
                    <a:pt x="9010" y="8160"/>
                  </a:cubicBezTo>
                  <a:cubicBezTo>
                    <a:pt x="8979" y="8167"/>
                    <a:pt x="8979" y="8152"/>
                    <a:pt x="8956" y="8129"/>
                  </a:cubicBezTo>
                  <a:cubicBezTo>
                    <a:pt x="8933" y="8152"/>
                    <a:pt x="8918" y="8144"/>
                    <a:pt x="8918" y="8183"/>
                  </a:cubicBezTo>
                  <a:lnTo>
                    <a:pt x="8887" y="8167"/>
                  </a:lnTo>
                  <a:cubicBezTo>
                    <a:pt x="8903" y="8190"/>
                    <a:pt x="8857" y="8236"/>
                    <a:pt x="8818" y="8206"/>
                  </a:cubicBezTo>
                  <a:cubicBezTo>
                    <a:pt x="8818" y="8259"/>
                    <a:pt x="8803" y="8244"/>
                    <a:pt x="8765" y="8259"/>
                  </a:cubicBezTo>
                  <a:cubicBezTo>
                    <a:pt x="8749" y="8282"/>
                    <a:pt x="8772" y="8267"/>
                    <a:pt x="8780" y="8275"/>
                  </a:cubicBezTo>
                  <a:lnTo>
                    <a:pt x="8742" y="8298"/>
                  </a:lnTo>
                  <a:cubicBezTo>
                    <a:pt x="8711" y="8275"/>
                    <a:pt x="8726" y="8275"/>
                    <a:pt x="8726" y="8244"/>
                  </a:cubicBezTo>
                  <a:cubicBezTo>
                    <a:pt x="8703" y="8259"/>
                    <a:pt x="8673" y="8267"/>
                    <a:pt x="8634" y="8236"/>
                  </a:cubicBezTo>
                  <a:lnTo>
                    <a:pt x="8657" y="8229"/>
                  </a:lnTo>
                  <a:lnTo>
                    <a:pt x="8573" y="8244"/>
                  </a:lnTo>
                  <a:cubicBezTo>
                    <a:pt x="8634" y="8236"/>
                    <a:pt x="8634" y="8275"/>
                    <a:pt x="8696" y="8267"/>
                  </a:cubicBezTo>
                  <a:cubicBezTo>
                    <a:pt x="8665" y="8336"/>
                    <a:pt x="8619" y="8259"/>
                    <a:pt x="8588" y="8282"/>
                  </a:cubicBezTo>
                  <a:lnTo>
                    <a:pt x="8657" y="8344"/>
                  </a:lnTo>
                  <a:lnTo>
                    <a:pt x="8573" y="8321"/>
                  </a:lnTo>
                  <a:cubicBezTo>
                    <a:pt x="8558" y="8351"/>
                    <a:pt x="8573" y="8382"/>
                    <a:pt x="8573" y="8412"/>
                  </a:cubicBezTo>
                  <a:cubicBezTo>
                    <a:pt x="8558" y="8374"/>
                    <a:pt x="8535" y="8382"/>
                    <a:pt x="8504" y="8374"/>
                  </a:cubicBezTo>
                  <a:cubicBezTo>
                    <a:pt x="8481" y="8359"/>
                    <a:pt x="8512" y="8336"/>
                    <a:pt x="8481" y="8321"/>
                  </a:cubicBezTo>
                  <a:lnTo>
                    <a:pt x="8481" y="8374"/>
                  </a:lnTo>
                  <a:lnTo>
                    <a:pt x="8466" y="8389"/>
                  </a:lnTo>
                  <a:lnTo>
                    <a:pt x="8405" y="8382"/>
                  </a:lnTo>
                  <a:cubicBezTo>
                    <a:pt x="8397" y="8359"/>
                    <a:pt x="8458" y="8359"/>
                    <a:pt x="8435" y="8336"/>
                  </a:cubicBezTo>
                  <a:cubicBezTo>
                    <a:pt x="8420" y="8359"/>
                    <a:pt x="8290" y="8458"/>
                    <a:pt x="8305" y="8382"/>
                  </a:cubicBezTo>
                  <a:lnTo>
                    <a:pt x="8251" y="8397"/>
                  </a:lnTo>
                  <a:cubicBezTo>
                    <a:pt x="8244" y="8458"/>
                    <a:pt x="8175" y="8428"/>
                    <a:pt x="8152" y="8497"/>
                  </a:cubicBezTo>
                  <a:cubicBezTo>
                    <a:pt x="8129" y="8458"/>
                    <a:pt x="8098" y="8497"/>
                    <a:pt x="8114" y="8458"/>
                  </a:cubicBezTo>
                  <a:lnTo>
                    <a:pt x="8083" y="8504"/>
                  </a:lnTo>
                  <a:cubicBezTo>
                    <a:pt x="8037" y="8512"/>
                    <a:pt x="7999" y="8504"/>
                    <a:pt x="7960" y="8543"/>
                  </a:cubicBezTo>
                  <a:cubicBezTo>
                    <a:pt x="7945" y="8512"/>
                    <a:pt x="7907" y="8527"/>
                    <a:pt x="7907" y="8550"/>
                  </a:cubicBezTo>
                  <a:cubicBezTo>
                    <a:pt x="7891" y="8527"/>
                    <a:pt x="7868" y="8543"/>
                    <a:pt x="7861" y="8535"/>
                  </a:cubicBezTo>
                  <a:cubicBezTo>
                    <a:pt x="7868" y="8550"/>
                    <a:pt x="7884" y="8550"/>
                    <a:pt x="7891" y="8581"/>
                  </a:cubicBezTo>
                  <a:lnTo>
                    <a:pt x="7830" y="8550"/>
                  </a:lnTo>
                  <a:cubicBezTo>
                    <a:pt x="7807" y="8550"/>
                    <a:pt x="7822" y="8589"/>
                    <a:pt x="7776" y="8550"/>
                  </a:cubicBezTo>
                  <a:lnTo>
                    <a:pt x="7776" y="8581"/>
                  </a:lnTo>
                  <a:lnTo>
                    <a:pt x="7853" y="8589"/>
                  </a:lnTo>
                  <a:cubicBezTo>
                    <a:pt x="7815" y="8589"/>
                    <a:pt x="7776" y="8589"/>
                    <a:pt x="7730" y="8604"/>
                  </a:cubicBezTo>
                  <a:lnTo>
                    <a:pt x="7715" y="8581"/>
                  </a:lnTo>
                  <a:cubicBezTo>
                    <a:pt x="7738" y="8573"/>
                    <a:pt x="7776" y="8589"/>
                    <a:pt x="7776" y="8550"/>
                  </a:cubicBezTo>
                  <a:cubicBezTo>
                    <a:pt x="7746" y="8535"/>
                    <a:pt x="7730" y="8581"/>
                    <a:pt x="7677" y="8550"/>
                  </a:cubicBezTo>
                  <a:lnTo>
                    <a:pt x="7662" y="8566"/>
                  </a:lnTo>
                  <a:lnTo>
                    <a:pt x="7669" y="8589"/>
                  </a:lnTo>
                  <a:lnTo>
                    <a:pt x="7593" y="8612"/>
                  </a:lnTo>
                  <a:lnTo>
                    <a:pt x="7577" y="8573"/>
                  </a:lnTo>
                  <a:cubicBezTo>
                    <a:pt x="7554" y="8589"/>
                    <a:pt x="7585" y="8604"/>
                    <a:pt x="7554" y="8604"/>
                  </a:cubicBezTo>
                  <a:cubicBezTo>
                    <a:pt x="7539" y="8581"/>
                    <a:pt x="7562" y="8573"/>
                    <a:pt x="7539" y="8573"/>
                  </a:cubicBezTo>
                  <a:lnTo>
                    <a:pt x="7524" y="8604"/>
                  </a:lnTo>
                  <a:cubicBezTo>
                    <a:pt x="7439" y="8527"/>
                    <a:pt x="7332" y="8589"/>
                    <a:pt x="7255" y="8550"/>
                  </a:cubicBezTo>
                  <a:lnTo>
                    <a:pt x="7278" y="8527"/>
                  </a:lnTo>
                  <a:cubicBezTo>
                    <a:pt x="7248" y="8504"/>
                    <a:pt x="7210" y="8550"/>
                    <a:pt x="7179" y="8504"/>
                  </a:cubicBezTo>
                  <a:lnTo>
                    <a:pt x="7179" y="8535"/>
                  </a:lnTo>
                  <a:lnTo>
                    <a:pt x="7141" y="8550"/>
                  </a:lnTo>
                  <a:lnTo>
                    <a:pt x="7156" y="8527"/>
                  </a:lnTo>
                  <a:lnTo>
                    <a:pt x="7102" y="8504"/>
                  </a:lnTo>
                  <a:lnTo>
                    <a:pt x="7118" y="8535"/>
                  </a:lnTo>
                  <a:lnTo>
                    <a:pt x="7079" y="8543"/>
                  </a:lnTo>
                  <a:lnTo>
                    <a:pt x="7079" y="8512"/>
                  </a:lnTo>
                  <a:lnTo>
                    <a:pt x="7049" y="8535"/>
                  </a:lnTo>
                  <a:lnTo>
                    <a:pt x="7026" y="8497"/>
                  </a:lnTo>
                  <a:cubicBezTo>
                    <a:pt x="6972" y="8497"/>
                    <a:pt x="6903" y="8497"/>
                    <a:pt x="6849" y="8474"/>
                  </a:cubicBezTo>
                  <a:lnTo>
                    <a:pt x="6857" y="8497"/>
                  </a:lnTo>
                  <a:lnTo>
                    <a:pt x="6811" y="8497"/>
                  </a:lnTo>
                  <a:lnTo>
                    <a:pt x="6819" y="8466"/>
                  </a:lnTo>
                  <a:cubicBezTo>
                    <a:pt x="6788" y="8451"/>
                    <a:pt x="6712" y="8458"/>
                    <a:pt x="6696" y="8466"/>
                  </a:cubicBezTo>
                  <a:cubicBezTo>
                    <a:pt x="6696" y="8435"/>
                    <a:pt x="6673" y="8428"/>
                    <a:pt x="6643" y="8435"/>
                  </a:cubicBezTo>
                  <a:cubicBezTo>
                    <a:pt x="6673" y="8466"/>
                    <a:pt x="6643" y="8458"/>
                    <a:pt x="6627" y="8466"/>
                  </a:cubicBezTo>
                  <a:cubicBezTo>
                    <a:pt x="6681" y="8466"/>
                    <a:pt x="6704" y="8512"/>
                    <a:pt x="6773" y="8512"/>
                  </a:cubicBezTo>
                  <a:lnTo>
                    <a:pt x="6758" y="8497"/>
                  </a:lnTo>
                  <a:lnTo>
                    <a:pt x="6796" y="8497"/>
                  </a:lnTo>
                  <a:cubicBezTo>
                    <a:pt x="6811" y="8527"/>
                    <a:pt x="6819" y="8527"/>
                    <a:pt x="6834" y="8550"/>
                  </a:cubicBezTo>
                  <a:cubicBezTo>
                    <a:pt x="6773" y="8512"/>
                    <a:pt x="6658" y="8535"/>
                    <a:pt x="6620" y="8489"/>
                  </a:cubicBezTo>
                  <a:lnTo>
                    <a:pt x="6604" y="8504"/>
                  </a:lnTo>
                  <a:cubicBezTo>
                    <a:pt x="6581" y="8504"/>
                    <a:pt x="6620" y="8489"/>
                    <a:pt x="6597" y="8474"/>
                  </a:cubicBezTo>
                  <a:cubicBezTo>
                    <a:pt x="6551" y="8512"/>
                    <a:pt x="6512" y="8474"/>
                    <a:pt x="6482" y="8458"/>
                  </a:cubicBezTo>
                  <a:cubicBezTo>
                    <a:pt x="6466" y="8489"/>
                    <a:pt x="6436" y="8474"/>
                    <a:pt x="6413" y="8458"/>
                  </a:cubicBezTo>
                  <a:cubicBezTo>
                    <a:pt x="6436" y="8435"/>
                    <a:pt x="6466" y="8420"/>
                    <a:pt x="6451" y="8389"/>
                  </a:cubicBezTo>
                  <a:lnTo>
                    <a:pt x="6512" y="8382"/>
                  </a:lnTo>
                  <a:lnTo>
                    <a:pt x="6482" y="8344"/>
                  </a:lnTo>
                  <a:lnTo>
                    <a:pt x="6436" y="8374"/>
                  </a:lnTo>
                  <a:cubicBezTo>
                    <a:pt x="6413" y="8374"/>
                    <a:pt x="6397" y="8344"/>
                    <a:pt x="6367" y="8359"/>
                  </a:cubicBezTo>
                  <a:cubicBezTo>
                    <a:pt x="6359" y="8313"/>
                    <a:pt x="6290" y="8313"/>
                    <a:pt x="6244" y="8321"/>
                  </a:cubicBezTo>
                  <a:cubicBezTo>
                    <a:pt x="6252" y="8282"/>
                    <a:pt x="6237" y="8282"/>
                    <a:pt x="6183" y="8298"/>
                  </a:cubicBezTo>
                  <a:lnTo>
                    <a:pt x="6206" y="8267"/>
                  </a:lnTo>
                  <a:cubicBezTo>
                    <a:pt x="6168" y="8236"/>
                    <a:pt x="6106" y="8259"/>
                    <a:pt x="6068" y="8229"/>
                  </a:cubicBezTo>
                  <a:lnTo>
                    <a:pt x="6060" y="8259"/>
                  </a:lnTo>
                  <a:lnTo>
                    <a:pt x="6022" y="8244"/>
                  </a:lnTo>
                  <a:lnTo>
                    <a:pt x="6022" y="8221"/>
                  </a:lnTo>
                  <a:cubicBezTo>
                    <a:pt x="6007" y="8206"/>
                    <a:pt x="6014" y="8244"/>
                    <a:pt x="5984" y="8221"/>
                  </a:cubicBezTo>
                  <a:lnTo>
                    <a:pt x="5984" y="8206"/>
                  </a:lnTo>
                  <a:cubicBezTo>
                    <a:pt x="5984" y="8206"/>
                    <a:pt x="5945" y="8160"/>
                    <a:pt x="5915" y="8190"/>
                  </a:cubicBezTo>
                  <a:lnTo>
                    <a:pt x="5907" y="8144"/>
                  </a:lnTo>
                  <a:cubicBezTo>
                    <a:pt x="5900" y="8183"/>
                    <a:pt x="5869" y="8129"/>
                    <a:pt x="5869" y="8129"/>
                  </a:cubicBezTo>
                  <a:cubicBezTo>
                    <a:pt x="5823" y="8121"/>
                    <a:pt x="5792" y="8160"/>
                    <a:pt x="5746" y="8106"/>
                  </a:cubicBezTo>
                  <a:cubicBezTo>
                    <a:pt x="5723" y="8129"/>
                    <a:pt x="5677" y="8091"/>
                    <a:pt x="5639" y="8083"/>
                  </a:cubicBezTo>
                  <a:lnTo>
                    <a:pt x="5647" y="8052"/>
                  </a:lnTo>
                  <a:cubicBezTo>
                    <a:pt x="5608" y="8083"/>
                    <a:pt x="5593" y="8037"/>
                    <a:pt x="5547" y="8052"/>
                  </a:cubicBezTo>
                  <a:lnTo>
                    <a:pt x="5585" y="8091"/>
                  </a:lnTo>
                  <a:lnTo>
                    <a:pt x="5532" y="8106"/>
                  </a:lnTo>
                  <a:lnTo>
                    <a:pt x="5570" y="8129"/>
                  </a:lnTo>
                  <a:lnTo>
                    <a:pt x="5547" y="8152"/>
                  </a:lnTo>
                  <a:cubicBezTo>
                    <a:pt x="5532" y="8152"/>
                    <a:pt x="5516" y="8106"/>
                    <a:pt x="5478" y="8121"/>
                  </a:cubicBezTo>
                  <a:lnTo>
                    <a:pt x="5478" y="8075"/>
                  </a:lnTo>
                  <a:cubicBezTo>
                    <a:pt x="5455" y="8045"/>
                    <a:pt x="5432" y="8068"/>
                    <a:pt x="5409" y="8029"/>
                  </a:cubicBezTo>
                  <a:cubicBezTo>
                    <a:pt x="5402" y="8037"/>
                    <a:pt x="5402" y="8068"/>
                    <a:pt x="5371" y="8045"/>
                  </a:cubicBezTo>
                  <a:cubicBezTo>
                    <a:pt x="5402" y="8006"/>
                    <a:pt x="5470" y="7999"/>
                    <a:pt x="5524" y="7999"/>
                  </a:cubicBezTo>
                  <a:lnTo>
                    <a:pt x="5470" y="7953"/>
                  </a:lnTo>
                  <a:lnTo>
                    <a:pt x="5432" y="7953"/>
                  </a:lnTo>
                  <a:lnTo>
                    <a:pt x="5409" y="7976"/>
                  </a:lnTo>
                  <a:cubicBezTo>
                    <a:pt x="5371" y="7976"/>
                    <a:pt x="5402" y="7960"/>
                    <a:pt x="5379" y="7930"/>
                  </a:cubicBezTo>
                  <a:cubicBezTo>
                    <a:pt x="5363" y="7976"/>
                    <a:pt x="5248" y="7937"/>
                    <a:pt x="5256" y="7884"/>
                  </a:cubicBezTo>
                  <a:cubicBezTo>
                    <a:pt x="5248" y="7914"/>
                    <a:pt x="5225" y="7876"/>
                    <a:pt x="5202" y="7892"/>
                  </a:cubicBezTo>
                  <a:cubicBezTo>
                    <a:pt x="5210" y="7922"/>
                    <a:pt x="5248" y="7899"/>
                    <a:pt x="5256" y="7930"/>
                  </a:cubicBezTo>
                  <a:lnTo>
                    <a:pt x="5179" y="7892"/>
                  </a:lnTo>
                  <a:lnTo>
                    <a:pt x="5141" y="7914"/>
                  </a:lnTo>
                  <a:lnTo>
                    <a:pt x="5149" y="7892"/>
                  </a:lnTo>
                  <a:lnTo>
                    <a:pt x="5126" y="7930"/>
                  </a:lnTo>
                  <a:lnTo>
                    <a:pt x="5179" y="7930"/>
                  </a:lnTo>
                  <a:lnTo>
                    <a:pt x="5179" y="7968"/>
                  </a:lnTo>
                  <a:cubicBezTo>
                    <a:pt x="5141" y="7968"/>
                    <a:pt x="5133" y="7922"/>
                    <a:pt x="5087" y="7930"/>
                  </a:cubicBezTo>
                  <a:cubicBezTo>
                    <a:pt x="5087" y="7899"/>
                    <a:pt x="5164" y="7892"/>
                    <a:pt x="5110" y="7861"/>
                  </a:cubicBezTo>
                  <a:cubicBezTo>
                    <a:pt x="5103" y="7892"/>
                    <a:pt x="5095" y="7876"/>
                    <a:pt x="5064" y="7876"/>
                  </a:cubicBezTo>
                  <a:cubicBezTo>
                    <a:pt x="5072" y="7838"/>
                    <a:pt x="5095" y="7876"/>
                    <a:pt x="5057" y="7823"/>
                  </a:cubicBezTo>
                  <a:cubicBezTo>
                    <a:pt x="5049" y="7846"/>
                    <a:pt x="5034" y="7853"/>
                    <a:pt x="5011" y="7846"/>
                  </a:cubicBezTo>
                  <a:cubicBezTo>
                    <a:pt x="5018" y="7800"/>
                    <a:pt x="4950" y="7838"/>
                    <a:pt x="4942" y="7784"/>
                  </a:cubicBezTo>
                  <a:cubicBezTo>
                    <a:pt x="5018" y="7815"/>
                    <a:pt x="5095" y="7807"/>
                    <a:pt x="5172" y="7876"/>
                  </a:cubicBezTo>
                  <a:cubicBezTo>
                    <a:pt x="5149" y="7823"/>
                    <a:pt x="5241" y="7884"/>
                    <a:pt x="5248" y="7838"/>
                  </a:cubicBezTo>
                  <a:lnTo>
                    <a:pt x="5218" y="7807"/>
                  </a:lnTo>
                  <a:cubicBezTo>
                    <a:pt x="5187" y="7838"/>
                    <a:pt x="5149" y="7784"/>
                    <a:pt x="5141" y="7761"/>
                  </a:cubicBezTo>
                  <a:cubicBezTo>
                    <a:pt x="5141" y="7800"/>
                    <a:pt x="5103" y="7777"/>
                    <a:pt x="5103" y="7815"/>
                  </a:cubicBezTo>
                  <a:lnTo>
                    <a:pt x="5057" y="7800"/>
                  </a:lnTo>
                  <a:cubicBezTo>
                    <a:pt x="5057" y="7777"/>
                    <a:pt x="5103" y="7823"/>
                    <a:pt x="5072" y="7769"/>
                  </a:cubicBezTo>
                  <a:lnTo>
                    <a:pt x="5126" y="7777"/>
                  </a:lnTo>
                  <a:lnTo>
                    <a:pt x="5110" y="7738"/>
                  </a:lnTo>
                  <a:cubicBezTo>
                    <a:pt x="5057" y="7761"/>
                    <a:pt x="5064" y="7731"/>
                    <a:pt x="5064" y="7700"/>
                  </a:cubicBezTo>
                  <a:cubicBezTo>
                    <a:pt x="5049" y="7746"/>
                    <a:pt x="4980" y="7685"/>
                    <a:pt x="4934" y="7669"/>
                  </a:cubicBezTo>
                  <a:lnTo>
                    <a:pt x="4942" y="7708"/>
                  </a:lnTo>
                  <a:cubicBezTo>
                    <a:pt x="4881" y="7731"/>
                    <a:pt x="4827" y="7662"/>
                    <a:pt x="4789" y="7685"/>
                  </a:cubicBezTo>
                  <a:lnTo>
                    <a:pt x="4796" y="7646"/>
                  </a:lnTo>
                  <a:cubicBezTo>
                    <a:pt x="4835" y="7662"/>
                    <a:pt x="4873" y="7662"/>
                    <a:pt x="4904" y="7692"/>
                  </a:cubicBezTo>
                  <a:lnTo>
                    <a:pt x="4919" y="7654"/>
                  </a:lnTo>
                  <a:lnTo>
                    <a:pt x="4896" y="7646"/>
                  </a:lnTo>
                  <a:lnTo>
                    <a:pt x="4881" y="7662"/>
                  </a:lnTo>
                  <a:cubicBezTo>
                    <a:pt x="4865" y="7616"/>
                    <a:pt x="4750" y="7608"/>
                    <a:pt x="4720" y="7623"/>
                  </a:cubicBezTo>
                  <a:cubicBezTo>
                    <a:pt x="4758" y="7577"/>
                    <a:pt x="4689" y="7577"/>
                    <a:pt x="4689" y="7531"/>
                  </a:cubicBezTo>
                  <a:lnTo>
                    <a:pt x="4651" y="7516"/>
                  </a:lnTo>
                  <a:lnTo>
                    <a:pt x="4681" y="7554"/>
                  </a:lnTo>
                  <a:cubicBezTo>
                    <a:pt x="4681" y="7585"/>
                    <a:pt x="4635" y="7585"/>
                    <a:pt x="4589" y="7593"/>
                  </a:cubicBezTo>
                  <a:cubicBezTo>
                    <a:pt x="4574" y="7547"/>
                    <a:pt x="4628" y="7577"/>
                    <a:pt x="4643" y="7554"/>
                  </a:cubicBezTo>
                  <a:cubicBezTo>
                    <a:pt x="4628" y="7516"/>
                    <a:pt x="4612" y="7547"/>
                    <a:pt x="4574" y="7547"/>
                  </a:cubicBezTo>
                  <a:lnTo>
                    <a:pt x="4566" y="7585"/>
                  </a:lnTo>
                  <a:lnTo>
                    <a:pt x="4521" y="7570"/>
                  </a:lnTo>
                  <a:cubicBezTo>
                    <a:pt x="4536" y="7608"/>
                    <a:pt x="4589" y="7570"/>
                    <a:pt x="4597" y="7623"/>
                  </a:cubicBezTo>
                  <a:cubicBezTo>
                    <a:pt x="4635" y="7616"/>
                    <a:pt x="4681" y="7616"/>
                    <a:pt x="4712" y="7631"/>
                  </a:cubicBezTo>
                  <a:lnTo>
                    <a:pt x="4674" y="7623"/>
                  </a:lnTo>
                  <a:lnTo>
                    <a:pt x="4704" y="7631"/>
                  </a:lnTo>
                  <a:cubicBezTo>
                    <a:pt x="4651" y="7738"/>
                    <a:pt x="4513" y="7554"/>
                    <a:pt x="4398" y="7547"/>
                  </a:cubicBezTo>
                  <a:lnTo>
                    <a:pt x="4398" y="7577"/>
                  </a:lnTo>
                  <a:cubicBezTo>
                    <a:pt x="4406" y="7593"/>
                    <a:pt x="4436" y="7577"/>
                    <a:pt x="4436" y="7608"/>
                  </a:cubicBezTo>
                  <a:cubicBezTo>
                    <a:pt x="4436" y="7623"/>
                    <a:pt x="4367" y="7616"/>
                    <a:pt x="4367" y="7585"/>
                  </a:cubicBezTo>
                  <a:cubicBezTo>
                    <a:pt x="4367" y="7616"/>
                    <a:pt x="4291" y="7623"/>
                    <a:pt x="4291" y="7585"/>
                  </a:cubicBezTo>
                  <a:lnTo>
                    <a:pt x="4344" y="7608"/>
                  </a:lnTo>
                  <a:cubicBezTo>
                    <a:pt x="4360" y="7570"/>
                    <a:pt x="4375" y="7585"/>
                    <a:pt x="4398" y="7554"/>
                  </a:cubicBezTo>
                  <a:cubicBezTo>
                    <a:pt x="4375" y="7531"/>
                    <a:pt x="4383" y="7531"/>
                    <a:pt x="4367" y="7501"/>
                  </a:cubicBezTo>
                  <a:cubicBezTo>
                    <a:pt x="4413" y="7508"/>
                    <a:pt x="4436" y="7547"/>
                    <a:pt x="4513" y="7539"/>
                  </a:cubicBezTo>
                  <a:cubicBezTo>
                    <a:pt x="4498" y="7501"/>
                    <a:pt x="4528" y="7508"/>
                    <a:pt x="4498" y="7478"/>
                  </a:cubicBezTo>
                  <a:cubicBezTo>
                    <a:pt x="4490" y="7501"/>
                    <a:pt x="4513" y="7531"/>
                    <a:pt x="4459" y="7531"/>
                  </a:cubicBezTo>
                  <a:cubicBezTo>
                    <a:pt x="4421" y="7508"/>
                    <a:pt x="4383" y="7470"/>
                    <a:pt x="4337" y="7462"/>
                  </a:cubicBezTo>
                  <a:lnTo>
                    <a:pt x="4329" y="7501"/>
                  </a:lnTo>
                  <a:lnTo>
                    <a:pt x="4375" y="7539"/>
                  </a:lnTo>
                  <a:lnTo>
                    <a:pt x="4321" y="7547"/>
                  </a:lnTo>
                  <a:lnTo>
                    <a:pt x="4329" y="7531"/>
                  </a:lnTo>
                  <a:cubicBezTo>
                    <a:pt x="4298" y="7501"/>
                    <a:pt x="4298" y="7554"/>
                    <a:pt x="4268" y="7516"/>
                  </a:cubicBezTo>
                  <a:lnTo>
                    <a:pt x="4298" y="7470"/>
                  </a:lnTo>
                  <a:cubicBezTo>
                    <a:pt x="4229" y="7493"/>
                    <a:pt x="4176" y="7401"/>
                    <a:pt x="4107" y="7417"/>
                  </a:cubicBezTo>
                  <a:lnTo>
                    <a:pt x="4107" y="7363"/>
                  </a:lnTo>
                  <a:cubicBezTo>
                    <a:pt x="4076" y="7363"/>
                    <a:pt x="4069" y="7340"/>
                    <a:pt x="4023" y="7355"/>
                  </a:cubicBezTo>
                  <a:lnTo>
                    <a:pt x="4030" y="7401"/>
                  </a:lnTo>
                  <a:cubicBezTo>
                    <a:pt x="3992" y="7401"/>
                    <a:pt x="3977" y="7378"/>
                    <a:pt x="3938" y="7378"/>
                  </a:cubicBezTo>
                  <a:cubicBezTo>
                    <a:pt x="3938" y="7348"/>
                    <a:pt x="3992" y="7325"/>
                    <a:pt x="4000" y="7378"/>
                  </a:cubicBezTo>
                  <a:lnTo>
                    <a:pt x="4023" y="7325"/>
                  </a:lnTo>
                  <a:cubicBezTo>
                    <a:pt x="3977" y="7348"/>
                    <a:pt x="3954" y="7317"/>
                    <a:pt x="3900" y="7309"/>
                  </a:cubicBezTo>
                  <a:cubicBezTo>
                    <a:pt x="3900" y="7340"/>
                    <a:pt x="3938" y="7317"/>
                    <a:pt x="3938" y="7340"/>
                  </a:cubicBezTo>
                  <a:cubicBezTo>
                    <a:pt x="3915" y="7363"/>
                    <a:pt x="3900" y="7317"/>
                    <a:pt x="3869" y="7325"/>
                  </a:cubicBezTo>
                  <a:lnTo>
                    <a:pt x="3869" y="7286"/>
                  </a:lnTo>
                  <a:cubicBezTo>
                    <a:pt x="3823" y="7340"/>
                    <a:pt x="3800" y="7240"/>
                    <a:pt x="3754" y="7248"/>
                  </a:cubicBezTo>
                  <a:cubicBezTo>
                    <a:pt x="3762" y="7202"/>
                    <a:pt x="3808" y="7248"/>
                    <a:pt x="3831" y="7233"/>
                  </a:cubicBezTo>
                  <a:lnTo>
                    <a:pt x="3808" y="7225"/>
                  </a:lnTo>
                  <a:lnTo>
                    <a:pt x="3823" y="7187"/>
                  </a:lnTo>
                  <a:cubicBezTo>
                    <a:pt x="3793" y="7187"/>
                    <a:pt x="3770" y="7156"/>
                    <a:pt x="3762" y="7187"/>
                  </a:cubicBezTo>
                  <a:cubicBezTo>
                    <a:pt x="3731" y="7194"/>
                    <a:pt x="3731" y="7148"/>
                    <a:pt x="3708" y="7148"/>
                  </a:cubicBezTo>
                  <a:lnTo>
                    <a:pt x="3747" y="7133"/>
                  </a:lnTo>
                  <a:cubicBezTo>
                    <a:pt x="3762" y="7095"/>
                    <a:pt x="3655" y="7118"/>
                    <a:pt x="3685" y="7072"/>
                  </a:cubicBezTo>
                  <a:lnTo>
                    <a:pt x="3640" y="7079"/>
                  </a:lnTo>
                  <a:lnTo>
                    <a:pt x="3640" y="7118"/>
                  </a:lnTo>
                  <a:cubicBezTo>
                    <a:pt x="3609" y="7118"/>
                    <a:pt x="3617" y="7095"/>
                    <a:pt x="3617" y="7079"/>
                  </a:cubicBezTo>
                  <a:cubicBezTo>
                    <a:pt x="3563" y="7095"/>
                    <a:pt x="3555" y="7041"/>
                    <a:pt x="3525" y="6980"/>
                  </a:cubicBezTo>
                  <a:cubicBezTo>
                    <a:pt x="3479" y="6995"/>
                    <a:pt x="3448" y="6903"/>
                    <a:pt x="3387" y="6896"/>
                  </a:cubicBezTo>
                  <a:lnTo>
                    <a:pt x="3410" y="6934"/>
                  </a:lnTo>
                  <a:cubicBezTo>
                    <a:pt x="3379" y="6957"/>
                    <a:pt x="3341" y="6919"/>
                    <a:pt x="3325" y="6896"/>
                  </a:cubicBezTo>
                  <a:cubicBezTo>
                    <a:pt x="3333" y="6865"/>
                    <a:pt x="3348" y="6919"/>
                    <a:pt x="3341" y="6896"/>
                  </a:cubicBezTo>
                  <a:lnTo>
                    <a:pt x="3341" y="6850"/>
                  </a:lnTo>
                  <a:cubicBezTo>
                    <a:pt x="3341" y="6850"/>
                    <a:pt x="3302" y="6857"/>
                    <a:pt x="3272" y="6873"/>
                  </a:cubicBezTo>
                  <a:lnTo>
                    <a:pt x="3272" y="6811"/>
                  </a:lnTo>
                  <a:cubicBezTo>
                    <a:pt x="3264" y="6804"/>
                    <a:pt x="3218" y="6804"/>
                    <a:pt x="3249" y="6773"/>
                  </a:cubicBezTo>
                  <a:cubicBezTo>
                    <a:pt x="3195" y="6773"/>
                    <a:pt x="3180" y="6735"/>
                    <a:pt x="3157" y="6704"/>
                  </a:cubicBezTo>
                  <a:cubicBezTo>
                    <a:pt x="3157" y="6681"/>
                    <a:pt x="3195" y="6696"/>
                    <a:pt x="3195" y="6666"/>
                  </a:cubicBezTo>
                  <a:cubicBezTo>
                    <a:pt x="3172" y="6658"/>
                    <a:pt x="3180" y="6696"/>
                    <a:pt x="3149" y="6696"/>
                  </a:cubicBezTo>
                  <a:lnTo>
                    <a:pt x="3157" y="6643"/>
                  </a:lnTo>
                  <a:lnTo>
                    <a:pt x="3142" y="6612"/>
                  </a:lnTo>
                  <a:lnTo>
                    <a:pt x="3172" y="6574"/>
                  </a:lnTo>
                  <a:lnTo>
                    <a:pt x="3149" y="6574"/>
                  </a:lnTo>
                  <a:lnTo>
                    <a:pt x="3142" y="6604"/>
                  </a:lnTo>
                  <a:lnTo>
                    <a:pt x="3119" y="6574"/>
                  </a:lnTo>
                  <a:lnTo>
                    <a:pt x="3119" y="6604"/>
                  </a:lnTo>
                  <a:lnTo>
                    <a:pt x="3080" y="6620"/>
                  </a:lnTo>
                  <a:cubicBezTo>
                    <a:pt x="3073" y="6612"/>
                    <a:pt x="3096" y="6589"/>
                    <a:pt x="3057" y="6604"/>
                  </a:cubicBezTo>
                  <a:cubicBezTo>
                    <a:pt x="3065" y="6574"/>
                    <a:pt x="3073" y="6589"/>
                    <a:pt x="3096" y="6719"/>
                  </a:cubicBezTo>
                  <a:lnTo>
                    <a:pt x="3057" y="6719"/>
                  </a:lnTo>
                  <a:lnTo>
                    <a:pt x="3019" y="6528"/>
                  </a:lnTo>
                  <a:lnTo>
                    <a:pt x="3065" y="6505"/>
                  </a:lnTo>
                  <a:cubicBezTo>
                    <a:pt x="3065" y="6490"/>
                    <a:pt x="3096" y="6436"/>
                    <a:pt x="3065" y="6428"/>
                  </a:cubicBezTo>
                  <a:cubicBezTo>
                    <a:pt x="3080" y="6390"/>
                    <a:pt x="3103" y="6382"/>
                    <a:pt x="3080" y="6344"/>
                  </a:cubicBezTo>
                  <a:lnTo>
                    <a:pt x="3065" y="6382"/>
                  </a:lnTo>
                  <a:lnTo>
                    <a:pt x="3042" y="6352"/>
                  </a:lnTo>
                  <a:lnTo>
                    <a:pt x="3004" y="6359"/>
                  </a:lnTo>
                  <a:cubicBezTo>
                    <a:pt x="3019" y="6367"/>
                    <a:pt x="3004" y="6421"/>
                    <a:pt x="3034" y="6405"/>
                  </a:cubicBezTo>
                  <a:lnTo>
                    <a:pt x="2996" y="6428"/>
                  </a:lnTo>
                  <a:cubicBezTo>
                    <a:pt x="2988" y="6421"/>
                    <a:pt x="3027" y="6398"/>
                    <a:pt x="2981" y="6398"/>
                  </a:cubicBezTo>
                  <a:lnTo>
                    <a:pt x="3004" y="6367"/>
                  </a:lnTo>
                  <a:cubicBezTo>
                    <a:pt x="2981" y="6390"/>
                    <a:pt x="2965" y="6367"/>
                    <a:pt x="2965" y="6344"/>
                  </a:cubicBezTo>
                  <a:lnTo>
                    <a:pt x="2958" y="6367"/>
                  </a:lnTo>
                  <a:lnTo>
                    <a:pt x="2927" y="6359"/>
                  </a:lnTo>
                  <a:lnTo>
                    <a:pt x="2958" y="6321"/>
                  </a:lnTo>
                  <a:cubicBezTo>
                    <a:pt x="2958" y="6313"/>
                    <a:pt x="2912" y="6290"/>
                    <a:pt x="2950" y="6283"/>
                  </a:cubicBezTo>
                  <a:cubicBezTo>
                    <a:pt x="2950" y="6267"/>
                    <a:pt x="2889" y="6283"/>
                    <a:pt x="2889" y="6252"/>
                  </a:cubicBezTo>
                  <a:lnTo>
                    <a:pt x="2927" y="6252"/>
                  </a:lnTo>
                  <a:cubicBezTo>
                    <a:pt x="2919" y="6229"/>
                    <a:pt x="2942" y="6168"/>
                    <a:pt x="2904" y="6175"/>
                  </a:cubicBezTo>
                  <a:lnTo>
                    <a:pt x="2919" y="6152"/>
                  </a:lnTo>
                  <a:cubicBezTo>
                    <a:pt x="2904" y="6114"/>
                    <a:pt x="2843" y="6061"/>
                    <a:pt x="2766" y="6076"/>
                  </a:cubicBezTo>
                  <a:lnTo>
                    <a:pt x="2751" y="6038"/>
                  </a:lnTo>
                  <a:cubicBezTo>
                    <a:pt x="2759" y="6007"/>
                    <a:pt x="2797" y="6045"/>
                    <a:pt x="2804" y="6007"/>
                  </a:cubicBezTo>
                  <a:cubicBezTo>
                    <a:pt x="2835" y="6022"/>
                    <a:pt x="2827" y="6022"/>
                    <a:pt x="2812" y="6053"/>
                  </a:cubicBezTo>
                  <a:cubicBezTo>
                    <a:pt x="2843" y="6076"/>
                    <a:pt x="2866" y="6076"/>
                    <a:pt x="2873" y="6045"/>
                  </a:cubicBezTo>
                  <a:lnTo>
                    <a:pt x="2850" y="6053"/>
                  </a:lnTo>
                  <a:lnTo>
                    <a:pt x="2835" y="6007"/>
                  </a:lnTo>
                  <a:lnTo>
                    <a:pt x="2866" y="6015"/>
                  </a:lnTo>
                  <a:lnTo>
                    <a:pt x="2866" y="5969"/>
                  </a:lnTo>
                  <a:cubicBezTo>
                    <a:pt x="2804" y="5976"/>
                    <a:pt x="2827" y="5900"/>
                    <a:pt x="2843" y="5854"/>
                  </a:cubicBezTo>
                  <a:cubicBezTo>
                    <a:pt x="2812" y="5846"/>
                    <a:pt x="2774" y="5831"/>
                    <a:pt x="2789" y="5869"/>
                  </a:cubicBezTo>
                  <a:cubicBezTo>
                    <a:pt x="2812" y="5854"/>
                    <a:pt x="2812" y="5884"/>
                    <a:pt x="2804" y="5900"/>
                  </a:cubicBezTo>
                  <a:lnTo>
                    <a:pt x="2797" y="5884"/>
                  </a:lnTo>
                  <a:cubicBezTo>
                    <a:pt x="2774" y="5900"/>
                    <a:pt x="2804" y="5946"/>
                    <a:pt x="2804" y="5976"/>
                  </a:cubicBezTo>
                  <a:cubicBezTo>
                    <a:pt x="2736" y="5900"/>
                    <a:pt x="2728" y="5746"/>
                    <a:pt x="2682" y="5632"/>
                  </a:cubicBezTo>
                  <a:lnTo>
                    <a:pt x="2713" y="5639"/>
                  </a:lnTo>
                  <a:cubicBezTo>
                    <a:pt x="2713" y="5624"/>
                    <a:pt x="2720" y="5601"/>
                    <a:pt x="2690" y="5593"/>
                  </a:cubicBezTo>
                  <a:cubicBezTo>
                    <a:pt x="2728" y="5578"/>
                    <a:pt x="2690" y="5563"/>
                    <a:pt x="2697" y="5540"/>
                  </a:cubicBezTo>
                  <a:cubicBezTo>
                    <a:pt x="2713" y="5517"/>
                    <a:pt x="2736" y="5578"/>
                    <a:pt x="2736" y="5540"/>
                  </a:cubicBezTo>
                  <a:cubicBezTo>
                    <a:pt x="2690" y="5524"/>
                    <a:pt x="2720" y="5509"/>
                    <a:pt x="2720" y="5463"/>
                  </a:cubicBezTo>
                  <a:cubicBezTo>
                    <a:pt x="2682" y="5448"/>
                    <a:pt x="2659" y="5425"/>
                    <a:pt x="2690" y="5386"/>
                  </a:cubicBezTo>
                  <a:cubicBezTo>
                    <a:pt x="2659" y="5363"/>
                    <a:pt x="2674" y="5348"/>
                    <a:pt x="2644" y="5325"/>
                  </a:cubicBezTo>
                  <a:cubicBezTo>
                    <a:pt x="2713" y="5241"/>
                    <a:pt x="2621" y="5126"/>
                    <a:pt x="2651" y="5003"/>
                  </a:cubicBezTo>
                  <a:cubicBezTo>
                    <a:pt x="2621" y="5011"/>
                    <a:pt x="2605" y="4980"/>
                    <a:pt x="2636" y="4965"/>
                  </a:cubicBezTo>
                  <a:lnTo>
                    <a:pt x="2582" y="4942"/>
                  </a:lnTo>
                  <a:lnTo>
                    <a:pt x="2582" y="4911"/>
                  </a:lnTo>
                  <a:lnTo>
                    <a:pt x="2644" y="4927"/>
                  </a:lnTo>
                  <a:cubicBezTo>
                    <a:pt x="2659" y="4888"/>
                    <a:pt x="2598" y="4927"/>
                    <a:pt x="2621" y="4865"/>
                  </a:cubicBezTo>
                  <a:cubicBezTo>
                    <a:pt x="2575" y="4858"/>
                    <a:pt x="2598" y="4850"/>
                    <a:pt x="2582" y="4812"/>
                  </a:cubicBezTo>
                  <a:lnTo>
                    <a:pt x="2636" y="4827"/>
                  </a:lnTo>
                  <a:cubicBezTo>
                    <a:pt x="2598" y="4773"/>
                    <a:pt x="2613" y="4666"/>
                    <a:pt x="2529" y="4628"/>
                  </a:cubicBezTo>
                  <a:cubicBezTo>
                    <a:pt x="2506" y="4597"/>
                    <a:pt x="2529" y="4597"/>
                    <a:pt x="2536" y="4567"/>
                  </a:cubicBezTo>
                  <a:lnTo>
                    <a:pt x="2598" y="4559"/>
                  </a:lnTo>
                  <a:lnTo>
                    <a:pt x="2544" y="4551"/>
                  </a:lnTo>
                  <a:cubicBezTo>
                    <a:pt x="2544" y="4513"/>
                    <a:pt x="2529" y="4528"/>
                    <a:pt x="2521" y="4490"/>
                  </a:cubicBezTo>
                  <a:cubicBezTo>
                    <a:pt x="2544" y="4475"/>
                    <a:pt x="2598" y="4513"/>
                    <a:pt x="2598" y="4544"/>
                  </a:cubicBezTo>
                  <a:lnTo>
                    <a:pt x="2605" y="4544"/>
                  </a:lnTo>
                  <a:cubicBezTo>
                    <a:pt x="2636" y="4490"/>
                    <a:pt x="2659" y="4429"/>
                    <a:pt x="2598" y="4352"/>
                  </a:cubicBezTo>
                  <a:cubicBezTo>
                    <a:pt x="2605" y="4322"/>
                    <a:pt x="2636" y="4375"/>
                    <a:pt x="2644" y="4352"/>
                  </a:cubicBezTo>
                  <a:cubicBezTo>
                    <a:pt x="2605" y="4329"/>
                    <a:pt x="2644" y="4253"/>
                    <a:pt x="2636" y="4207"/>
                  </a:cubicBezTo>
                  <a:lnTo>
                    <a:pt x="2605" y="4184"/>
                  </a:lnTo>
                  <a:lnTo>
                    <a:pt x="2636" y="4176"/>
                  </a:lnTo>
                  <a:lnTo>
                    <a:pt x="2605" y="4145"/>
                  </a:lnTo>
                  <a:lnTo>
                    <a:pt x="2636" y="4145"/>
                  </a:lnTo>
                  <a:cubicBezTo>
                    <a:pt x="2651" y="4122"/>
                    <a:pt x="2636" y="4092"/>
                    <a:pt x="2605" y="4092"/>
                  </a:cubicBezTo>
                  <a:lnTo>
                    <a:pt x="2605" y="4069"/>
                  </a:lnTo>
                  <a:lnTo>
                    <a:pt x="2636" y="4084"/>
                  </a:lnTo>
                  <a:cubicBezTo>
                    <a:pt x="2636" y="4015"/>
                    <a:pt x="2674" y="3908"/>
                    <a:pt x="2621" y="3870"/>
                  </a:cubicBezTo>
                  <a:cubicBezTo>
                    <a:pt x="2651" y="3801"/>
                    <a:pt x="2613" y="3824"/>
                    <a:pt x="2636" y="3785"/>
                  </a:cubicBezTo>
                  <a:cubicBezTo>
                    <a:pt x="2582" y="3747"/>
                    <a:pt x="2598" y="3724"/>
                    <a:pt x="2567" y="3678"/>
                  </a:cubicBezTo>
                  <a:lnTo>
                    <a:pt x="2544" y="3724"/>
                  </a:lnTo>
                  <a:lnTo>
                    <a:pt x="2536" y="3663"/>
                  </a:lnTo>
                  <a:lnTo>
                    <a:pt x="2567" y="3670"/>
                  </a:lnTo>
                  <a:cubicBezTo>
                    <a:pt x="2567" y="3624"/>
                    <a:pt x="2582" y="3571"/>
                    <a:pt x="2598" y="3532"/>
                  </a:cubicBezTo>
                  <a:lnTo>
                    <a:pt x="2621" y="3548"/>
                  </a:lnTo>
                  <a:lnTo>
                    <a:pt x="2613" y="3479"/>
                  </a:lnTo>
                  <a:cubicBezTo>
                    <a:pt x="2544" y="3456"/>
                    <a:pt x="2636" y="3303"/>
                    <a:pt x="2598" y="3241"/>
                  </a:cubicBezTo>
                  <a:cubicBezTo>
                    <a:pt x="2582" y="3326"/>
                    <a:pt x="2582" y="3410"/>
                    <a:pt x="2567" y="3494"/>
                  </a:cubicBezTo>
                  <a:cubicBezTo>
                    <a:pt x="2544" y="3471"/>
                    <a:pt x="2567" y="3440"/>
                    <a:pt x="2567" y="3410"/>
                  </a:cubicBezTo>
                  <a:cubicBezTo>
                    <a:pt x="2536" y="3402"/>
                    <a:pt x="2559" y="3448"/>
                    <a:pt x="2544" y="3456"/>
                  </a:cubicBezTo>
                  <a:lnTo>
                    <a:pt x="2506" y="3410"/>
                  </a:lnTo>
                  <a:lnTo>
                    <a:pt x="2536" y="3395"/>
                  </a:lnTo>
                  <a:cubicBezTo>
                    <a:pt x="2521" y="3333"/>
                    <a:pt x="2460" y="3333"/>
                    <a:pt x="2490" y="3257"/>
                  </a:cubicBezTo>
                  <a:lnTo>
                    <a:pt x="2536" y="3326"/>
                  </a:lnTo>
                  <a:lnTo>
                    <a:pt x="2575" y="3318"/>
                  </a:lnTo>
                  <a:cubicBezTo>
                    <a:pt x="2567" y="3295"/>
                    <a:pt x="2490" y="3264"/>
                    <a:pt x="2521" y="3211"/>
                  </a:cubicBezTo>
                  <a:lnTo>
                    <a:pt x="2559" y="3226"/>
                  </a:lnTo>
                  <a:cubicBezTo>
                    <a:pt x="2575" y="3203"/>
                    <a:pt x="2506" y="3172"/>
                    <a:pt x="2521" y="3126"/>
                  </a:cubicBezTo>
                  <a:cubicBezTo>
                    <a:pt x="2536" y="3096"/>
                    <a:pt x="2567" y="2828"/>
                    <a:pt x="2567" y="2828"/>
                  </a:cubicBezTo>
                  <a:lnTo>
                    <a:pt x="2559" y="2828"/>
                  </a:lnTo>
                  <a:cubicBezTo>
                    <a:pt x="2559" y="2828"/>
                    <a:pt x="2559" y="3073"/>
                    <a:pt x="2521" y="3088"/>
                  </a:cubicBezTo>
                  <a:cubicBezTo>
                    <a:pt x="2521" y="3073"/>
                    <a:pt x="2529" y="3019"/>
                    <a:pt x="2498" y="3034"/>
                  </a:cubicBezTo>
                  <a:lnTo>
                    <a:pt x="2506" y="2988"/>
                  </a:lnTo>
                  <a:lnTo>
                    <a:pt x="2575" y="3027"/>
                  </a:lnTo>
                  <a:lnTo>
                    <a:pt x="2544" y="2958"/>
                  </a:lnTo>
                  <a:cubicBezTo>
                    <a:pt x="2559" y="2943"/>
                    <a:pt x="2575" y="2958"/>
                    <a:pt x="2582" y="2935"/>
                  </a:cubicBezTo>
                  <a:cubicBezTo>
                    <a:pt x="2575" y="2881"/>
                    <a:pt x="2582" y="2843"/>
                    <a:pt x="2582" y="2797"/>
                  </a:cubicBezTo>
                  <a:lnTo>
                    <a:pt x="2613" y="2835"/>
                  </a:lnTo>
                  <a:cubicBezTo>
                    <a:pt x="2636" y="2782"/>
                    <a:pt x="2544" y="2766"/>
                    <a:pt x="2598" y="2713"/>
                  </a:cubicBezTo>
                  <a:lnTo>
                    <a:pt x="2567" y="2667"/>
                  </a:lnTo>
                  <a:lnTo>
                    <a:pt x="2544" y="2690"/>
                  </a:lnTo>
                  <a:lnTo>
                    <a:pt x="2529" y="2674"/>
                  </a:lnTo>
                  <a:cubicBezTo>
                    <a:pt x="2544" y="2628"/>
                    <a:pt x="2529" y="2590"/>
                    <a:pt x="2544" y="2537"/>
                  </a:cubicBezTo>
                  <a:cubicBezTo>
                    <a:pt x="2575" y="2537"/>
                    <a:pt x="2582" y="2598"/>
                    <a:pt x="2559" y="2628"/>
                  </a:cubicBezTo>
                  <a:lnTo>
                    <a:pt x="2582" y="2682"/>
                  </a:lnTo>
                  <a:cubicBezTo>
                    <a:pt x="2582" y="2651"/>
                    <a:pt x="2621" y="2598"/>
                    <a:pt x="2582" y="2559"/>
                  </a:cubicBezTo>
                  <a:cubicBezTo>
                    <a:pt x="2605" y="2529"/>
                    <a:pt x="2621" y="2567"/>
                    <a:pt x="2644" y="2537"/>
                  </a:cubicBezTo>
                  <a:cubicBezTo>
                    <a:pt x="2598" y="2514"/>
                    <a:pt x="2605" y="2422"/>
                    <a:pt x="2605" y="2360"/>
                  </a:cubicBezTo>
                  <a:lnTo>
                    <a:pt x="2636" y="2383"/>
                  </a:lnTo>
                  <a:cubicBezTo>
                    <a:pt x="2636" y="2360"/>
                    <a:pt x="2651" y="2368"/>
                    <a:pt x="2674" y="2345"/>
                  </a:cubicBezTo>
                  <a:cubicBezTo>
                    <a:pt x="2651" y="2307"/>
                    <a:pt x="2674" y="2268"/>
                    <a:pt x="2651" y="2230"/>
                  </a:cubicBezTo>
                  <a:cubicBezTo>
                    <a:pt x="2690" y="2184"/>
                    <a:pt x="2644" y="2184"/>
                    <a:pt x="2605" y="2100"/>
                  </a:cubicBezTo>
                  <a:cubicBezTo>
                    <a:pt x="2605" y="2130"/>
                    <a:pt x="2621" y="2169"/>
                    <a:pt x="2605" y="2192"/>
                  </a:cubicBezTo>
                  <a:lnTo>
                    <a:pt x="2797" y="2192"/>
                  </a:lnTo>
                  <a:lnTo>
                    <a:pt x="2797" y="2253"/>
                  </a:lnTo>
                  <a:lnTo>
                    <a:pt x="2613" y="2222"/>
                  </a:lnTo>
                  <a:cubicBezTo>
                    <a:pt x="2598" y="2230"/>
                    <a:pt x="2536" y="2299"/>
                    <a:pt x="2575" y="2337"/>
                  </a:cubicBezTo>
                  <a:cubicBezTo>
                    <a:pt x="2536" y="2360"/>
                    <a:pt x="2544" y="2445"/>
                    <a:pt x="2559" y="2491"/>
                  </a:cubicBezTo>
                  <a:cubicBezTo>
                    <a:pt x="2536" y="2514"/>
                    <a:pt x="2529" y="2498"/>
                    <a:pt x="2544" y="2529"/>
                  </a:cubicBezTo>
                  <a:cubicBezTo>
                    <a:pt x="2506" y="2605"/>
                    <a:pt x="2498" y="2682"/>
                    <a:pt x="2521" y="2759"/>
                  </a:cubicBezTo>
                  <a:cubicBezTo>
                    <a:pt x="2483" y="2759"/>
                    <a:pt x="2506" y="2843"/>
                    <a:pt x="2467" y="2820"/>
                  </a:cubicBezTo>
                  <a:cubicBezTo>
                    <a:pt x="2483" y="2828"/>
                    <a:pt x="2483" y="2858"/>
                    <a:pt x="2490" y="2881"/>
                  </a:cubicBezTo>
                  <a:lnTo>
                    <a:pt x="2506" y="2843"/>
                  </a:lnTo>
                  <a:lnTo>
                    <a:pt x="2521" y="2897"/>
                  </a:lnTo>
                  <a:lnTo>
                    <a:pt x="2490" y="2881"/>
                  </a:lnTo>
                  <a:lnTo>
                    <a:pt x="2467" y="2943"/>
                  </a:lnTo>
                  <a:lnTo>
                    <a:pt x="2498" y="2958"/>
                  </a:lnTo>
                  <a:lnTo>
                    <a:pt x="2490" y="3011"/>
                  </a:lnTo>
                  <a:lnTo>
                    <a:pt x="2467" y="3050"/>
                  </a:lnTo>
                  <a:cubicBezTo>
                    <a:pt x="2460" y="3065"/>
                    <a:pt x="2444" y="3011"/>
                    <a:pt x="2429" y="3050"/>
                  </a:cubicBezTo>
                  <a:cubicBezTo>
                    <a:pt x="2483" y="3073"/>
                    <a:pt x="2460" y="3203"/>
                    <a:pt x="2429" y="3226"/>
                  </a:cubicBezTo>
                  <a:cubicBezTo>
                    <a:pt x="2421" y="3257"/>
                    <a:pt x="2452" y="3241"/>
                    <a:pt x="2460" y="3257"/>
                  </a:cubicBezTo>
                  <a:lnTo>
                    <a:pt x="2467" y="3280"/>
                  </a:lnTo>
                  <a:cubicBezTo>
                    <a:pt x="2460" y="3303"/>
                    <a:pt x="2444" y="3287"/>
                    <a:pt x="2429" y="3318"/>
                  </a:cubicBezTo>
                  <a:cubicBezTo>
                    <a:pt x="2467" y="3364"/>
                    <a:pt x="2444" y="3456"/>
                    <a:pt x="2429" y="3525"/>
                  </a:cubicBezTo>
                  <a:lnTo>
                    <a:pt x="2460" y="3571"/>
                  </a:lnTo>
                  <a:cubicBezTo>
                    <a:pt x="2490" y="3532"/>
                    <a:pt x="2444" y="3548"/>
                    <a:pt x="2452" y="3509"/>
                  </a:cubicBezTo>
                  <a:cubicBezTo>
                    <a:pt x="2467" y="3525"/>
                    <a:pt x="2460" y="3517"/>
                    <a:pt x="2490" y="3494"/>
                  </a:cubicBezTo>
                  <a:cubicBezTo>
                    <a:pt x="2529" y="3548"/>
                    <a:pt x="2506" y="3586"/>
                    <a:pt x="2483" y="3601"/>
                  </a:cubicBezTo>
                  <a:cubicBezTo>
                    <a:pt x="2460" y="3586"/>
                    <a:pt x="2506" y="3563"/>
                    <a:pt x="2483" y="3548"/>
                  </a:cubicBezTo>
                  <a:cubicBezTo>
                    <a:pt x="2483" y="3571"/>
                    <a:pt x="2444" y="3594"/>
                    <a:pt x="2421" y="3563"/>
                  </a:cubicBezTo>
                  <a:cubicBezTo>
                    <a:pt x="2421" y="3609"/>
                    <a:pt x="2414" y="3663"/>
                    <a:pt x="2414" y="3701"/>
                  </a:cubicBezTo>
                  <a:cubicBezTo>
                    <a:pt x="2383" y="3686"/>
                    <a:pt x="2391" y="3686"/>
                    <a:pt x="2375" y="3724"/>
                  </a:cubicBezTo>
                  <a:lnTo>
                    <a:pt x="2391" y="3647"/>
                  </a:lnTo>
                  <a:lnTo>
                    <a:pt x="2352" y="3647"/>
                  </a:lnTo>
                  <a:cubicBezTo>
                    <a:pt x="2368" y="3678"/>
                    <a:pt x="2345" y="3709"/>
                    <a:pt x="2352" y="3724"/>
                  </a:cubicBezTo>
                  <a:lnTo>
                    <a:pt x="2406" y="3701"/>
                  </a:lnTo>
                  <a:cubicBezTo>
                    <a:pt x="2414" y="3739"/>
                    <a:pt x="2391" y="3785"/>
                    <a:pt x="2421" y="3824"/>
                  </a:cubicBezTo>
                  <a:lnTo>
                    <a:pt x="2467" y="3824"/>
                  </a:lnTo>
                  <a:cubicBezTo>
                    <a:pt x="2483" y="3862"/>
                    <a:pt x="2444" y="3824"/>
                    <a:pt x="2429" y="3862"/>
                  </a:cubicBezTo>
                  <a:lnTo>
                    <a:pt x="2414" y="3839"/>
                  </a:lnTo>
                  <a:cubicBezTo>
                    <a:pt x="2375" y="3892"/>
                    <a:pt x="2406" y="3977"/>
                    <a:pt x="2368" y="4030"/>
                  </a:cubicBezTo>
                  <a:cubicBezTo>
                    <a:pt x="2406" y="4092"/>
                    <a:pt x="2383" y="4145"/>
                    <a:pt x="2383" y="4207"/>
                  </a:cubicBezTo>
                  <a:cubicBezTo>
                    <a:pt x="2352" y="4222"/>
                    <a:pt x="2352" y="4168"/>
                    <a:pt x="2314" y="4168"/>
                  </a:cubicBezTo>
                  <a:cubicBezTo>
                    <a:pt x="2299" y="4214"/>
                    <a:pt x="2368" y="4214"/>
                    <a:pt x="2307" y="4237"/>
                  </a:cubicBezTo>
                  <a:lnTo>
                    <a:pt x="2368" y="4237"/>
                  </a:lnTo>
                  <a:cubicBezTo>
                    <a:pt x="2383" y="4283"/>
                    <a:pt x="2383" y="4329"/>
                    <a:pt x="2375" y="4390"/>
                  </a:cubicBezTo>
                  <a:cubicBezTo>
                    <a:pt x="2421" y="4398"/>
                    <a:pt x="2406" y="4444"/>
                    <a:pt x="2406" y="4482"/>
                  </a:cubicBezTo>
                  <a:lnTo>
                    <a:pt x="2375" y="4475"/>
                  </a:lnTo>
                  <a:lnTo>
                    <a:pt x="2391" y="4436"/>
                  </a:lnTo>
                  <a:lnTo>
                    <a:pt x="2375" y="4429"/>
                  </a:lnTo>
                  <a:lnTo>
                    <a:pt x="2368" y="4413"/>
                  </a:lnTo>
                  <a:cubicBezTo>
                    <a:pt x="2352" y="4444"/>
                    <a:pt x="2391" y="4467"/>
                    <a:pt x="2352" y="4490"/>
                  </a:cubicBezTo>
                  <a:lnTo>
                    <a:pt x="2345" y="4444"/>
                  </a:lnTo>
                  <a:cubicBezTo>
                    <a:pt x="2314" y="4436"/>
                    <a:pt x="2337" y="4490"/>
                    <a:pt x="2329" y="4505"/>
                  </a:cubicBezTo>
                  <a:cubicBezTo>
                    <a:pt x="2268" y="4467"/>
                    <a:pt x="2329" y="4559"/>
                    <a:pt x="2307" y="4597"/>
                  </a:cubicBezTo>
                  <a:cubicBezTo>
                    <a:pt x="2329" y="4597"/>
                    <a:pt x="2368" y="4597"/>
                    <a:pt x="2368" y="4628"/>
                  </a:cubicBezTo>
                  <a:cubicBezTo>
                    <a:pt x="2337" y="4605"/>
                    <a:pt x="2337" y="4643"/>
                    <a:pt x="2299" y="4659"/>
                  </a:cubicBezTo>
                  <a:lnTo>
                    <a:pt x="2307" y="4674"/>
                  </a:lnTo>
                  <a:cubicBezTo>
                    <a:pt x="2337" y="4659"/>
                    <a:pt x="2337" y="4705"/>
                    <a:pt x="2375" y="4712"/>
                  </a:cubicBezTo>
                  <a:cubicBezTo>
                    <a:pt x="2375" y="4735"/>
                    <a:pt x="2345" y="4796"/>
                    <a:pt x="2383" y="4835"/>
                  </a:cubicBezTo>
                  <a:cubicBezTo>
                    <a:pt x="2375" y="4865"/>
                    <a:pt x="2352" y="4850"/>
                    <a:pt x="2337" y="4850"/>
                  </a:cubicBezTo>
                  <a:cubicBezTo>
                    <a:pt x="2329" y="4888"/>
                    <a:pt x="2329" y="4927"/>
                    <a:pt x="2314" y="4950"/>
                  </a:cubicBezTo>
                  <a:lnTo>
                    <a:pt x="2345" y="4980"/>
                  </a:lnTo>
                  <a:lnTo>
                    <a:pt x="2368" y="4950"/>
                  </a:lnTo>
                  <a:cubicBezTo>
                    <a:pt x="2329" y="4934"/>
                    <a:pt x="2368" y="4904"/>
                    <a:pt x="2368" y="4873"/>
                  </a:cubicBezTo>
                  <a:cubicBezTo>
                    <a:pt x="2391" y="4904"/>
                    <a:pt x="2368" y="4942"/>
                    <a:pt x="2391" y="4973"/>
                  </a:cubicBezTo>
                  <a:cubicBezTo>
                    <a:pt x="2314" y="4980"/>
                    <a:pt x="2375" y="5049"/>
                    <a:pt x="2345" y="5118"/>
                  </a:cubicBezTo>
                  <a:lnTo>
                    <a:pt x="2345" y="5049"/>
                  </a:lnTo>
                  <a:cubicBezTo>
                    <a:pt x="2314" y="5049"/>
                    <a:pt x="2337" y="5103"/>
                    <a:pt x="2337" y="5126"/>
                  </a:cubicBezTo>
                  <a:lnTo>
                    <a:pt x="2383" y="5134"/>
                  </a:lnTo>
                  <a:cubicBezTo>
                    <a:pt x="2406" y="5172"/>
                    <a:pt x="2352" y="5157"/>
                    <a:pt x="2345" y="5172"/>
                  </a:cubicBezTo>
                  <a:lnTo>
                    <a:pt x="2345" y="5203"/>
                  </a:lnTo>
                  <a:cubicBezTo>
                    <a:pt x="2383" y="5203"/>
                    <a:pt x="2383" y="5233"/>
                    <a:pt x="2352" y="5271"/>
                  </a:cubicBezTo>
                  <a:cubicBezTo>
                    <a:pt x="2391" y="5241"/>
                    <a:pt x="2375" y="5279"/>
                    <a:pt x="2414" y="5310"/>
                  </a:cubicBezTo>
                  <a:cubicBezTo>
                    <a:pt x="2383" y="5356"/>
                    <a:pt x="2375" y="5256"/>
                    <a:pt x="2352" y="5317"/>
                  </a:cubicBezTo>
                  <a:cubicBezTo>
                    <a:pt x="2406" y="5317"/>
                    <a:pt x="2391" y="5348"/>
                    <a:pt x="2421" y="5363"/>
                  </a:cubicBezTo>
                  <a:cubicBezTo>
                    <a:pt x="2406" y="5402"/>
                    <a:pt x="2383" y="5325"/>
                    <a:pt x="2375" y="5348"/>
                  </a:cubicBezTo>
                  <a:cubicBezTo>
                    <a:pt x="2383" y="5386"/>
                    <a:pt x="2383" y="5386"/>
                    <a:pt x="2414" y="5402"/>
                  </a:cubicBezTo>
                  <a:cubicBezTo>
                    <a:pt x="2391" y="5440"/>
                    <a:pt x="2391" y="5386"/>
                    <a:pt x="2375" y="5394"/>
                  </a:cubicBezTo>
                  <a:cubicBezTo>
                    <a:pt x="2345" y="5463"/>
                    <a:pt x="2391" y="5471"/>
                    <a:pt x="2421" y="5524"/>
                  </a:cubicBezTo>
                  <a:cubicBezTo>
                    <a:pt x="2414" y="5547"/>
                    <a:pt x="2391" y="5540"/>
                    <a:pt x="2383" y="5563"/>
                  </a:cubicBezTo>
                  <a:cubicBezTo>
                    <a:pt x="2421" y="5593"/>
                    <a:pt x="2391" y="5624"/>
                    <a:pt x="2421" y="5655"/>
                  </a:cubicBezTo>
                  <a:lnTo>
                    <a:pt x="2375" y="5662"/>
                  </a:lnTo>
                  <a:lnTo>
                    <a:pt x="2352" y="5632"/>
                  </a:lnTo>
                  <a:lnTo>
                    <a:pt x="2391" y="5624"/>
                  </a:lnTo>
                  <a:cubicBezTo>
                    <a:pt x="2375" y="5586"/>
                    <a:pt x="2352" y="5578"/>
                    <a:pt x="2352" y="5524"/>
                  </a:cubicBezTo>
                  <a:cubicBezTo>
                    <a:pt x="2352" y="5555"/>
                    <a:pt x="2337" y="5593"/>
                    <a:pt x="2352" y="5624"/>
                  </a:cubicBezTo>
                  <a:cubicBezTo>
                    <a:pt x="2345" y="5655"/>
                    <a:pt x="2345" y="5586"/>
                    <a:pt x="2329" y="5616"/>
                  </a:cubicBezTo>
                  <a:cubicBezTo>
                    <a:pt x="2337" y="5578"/>
                    <a:pt x="2314" y="5547"/>
                    <a:pt x="2314" y="5517"/>
                  </a:cubicBezTo>
                  <a:lnTo>
                    <a:pt x="2299" y="5517"/>
                  </a:lnTo>
                  <a:cubicBezTo>
                    <a:pt x="2276" y="5486"/>
                    <a:pt x="2314" y="5509"/>
                    <a:pt x="2314" y="5478"/>
                  </a:cubicBezTo>
                  <a:lnTo>
                    <a:pt x="2307" y="5440"/>
                  </a:lnTo>
                  <a:cubicBezTo>
                    <a:pt x="2230" y="5448"/>
                    <a:pt x="2307" y="5371"/>
                    <a:pt x="2261" y="5348"/>
                  </a:cubicBezTo>
                  <a:cubicBezTo>
                    <a:pt x="2268" y="5317"/>
                    <a:pt x="2299" y="5348"/>
                    <a:pt x="2291" y="5310"/>
                  </a:cubicBezTo>
                  <a:cubicBezTo>
                    <a:pt x="2261" y="5287"/>
                    <a:pt x="2238" y="5317"/>
                    <a:pt x="2215" y="5310"/>
                  </a:cubicBezTo>
                  <a:lnTo>
                    <a:pt x="2215" y="5363"/>
                  </a:lnTo>
                  <a:lnTo>
                    <a:pt x="2230" y="5348"/>
                  </a:lnTo>
                  <a:lnTo>
                    <a:pt x="2238" y="5409"/>
                  </a:lnTo>
                  <a:lnTo>
                    <a:pt x="2199" y="5394"/>
                  </a:lnTo>
                  <a:cubicBezTo>
                    <a:pt x="2192" y="5363"/>
                    <a:pt x="2199" y="5333"/>
                    <a:pt x="2176" y="5310"/>
                  </a:cubicBezTo>
                  <a:cubicBezTo>
                    <a:pt x="2184" y="5279"/>
                    <a:pt x="2215" y="5310"/>
                    <a:pt x="2199" y="5271"/>
                  </a:cubicBezTo>
                  <a:cubicBezTo>
                    <a:pt x="2107" y="5241"/>
                    <a:pt x="2146" y="5065"/>
                    <a:pt x="2123" y="4980"/>
                  </a:cubicBezTo>
                  <a:lnTo>
                    <a:pt x="2176" y="4988"/>
                  </a:lnTo>
                  <a:cubicBezTo>
                    <a:pt x="2176" y="5080"/>
                    <a:pt x="2161" y="5164"/>
                    <a:pt x="2184" y="5248"/>
                  </a:cubicBezTo>
                  <a:lnTo>
                    <a:pt x="2176" y="5210"/>
                  </a:lnTo>
                  <a:cubicBezTo>
                    <a:pt x="2192" y="5180"/>
                    <a:pt x="2184" y="5157"/>
                    <a:pt x="2215" y="5180"/>
                  </a:cubicBezTo>
                  <a:lnTo>
                    <a:pt x="2192" y="5118"/>
                  </a:lnTo>
                  <a:cubicBezTo>
                    <a:pt x="2215" y="5103"/>
                    <a:pt x="2230" y="5134"/>
                    <a:pt x="2238" y="5095"/>
                  </a:cubicBezTo>
                  <a:cubicBezTo>
                    <a:pt x="2199" y="5080"/>
                    <a:pt x="2215" y="5065"/>
                    <a:pt x="2215" y="5042"/>
                  </a:cubicBezTo>
                  <a:cubicBezTo>
                    <a:pt x="2222" y="5011"/>
                    <a:pt x="2238" y="5042"/>
                    <a:pt x="2253" y="5011"/>
                  </a:cubicBezTo>
                  <a:cubicBezTo>
                    <a:pt x="2253" y="4965"/>
                    <a:pt x="2222" y="4896"/>
                    <a:pt x="2192" y="4873"/>
                  </a:cubicBezTo>
                  <a:lnTo>
                    <a:pt x="2222" y="4865"/>
                  </a:lnTo>
                  <a:cubicBezTo>
                    <a:pt x="2238" y="4888"/>
                    <a:pt x="2192" y="4873"/>
                    <a:pt x="2222" y="4896"/>
                  </a:cubicBezTo>
                  <a:cubicBezTo>
                    <a:pt x="2238" y="4850"/>
                    <a:pt x="2215" y="4812"/>
                    <a:pt x="2230" y="4758"/>
                  </a:cubicBezTo>
                  <a:lnTo>
                    <a:pt x="2184" y="4712"/>
                  </a:lnTo>
                  <a:cubicBezTo>
                    <a:pt x="2199" y="4697"/>
                    <a:pt x="2215" y="4697"/>
                    <a:pt x="2222" y="4666"/>
                  </a:cubicBezTo>
                  <a:cubicBezTo>
                    <a:pt x="2176" y="4636"/>
                    <a:pt x="2184" y="4682"/>
                    <a:pt x="2161" y="4705"/>
                  </a:cubicBezTo>
                  <a:cubicBezTo>
                    <a:pt x="2138" y="4674"/>
                    <a:pt x="2199" y="4643"/>
                    <a:pt x="2161" y="4628"/>
                  </a:cubicBezTo>
                  <a:cubicBezTo>
                    <a:pt x="2184" y="4590"/>
                    <a:pt x="2215" y="4659"/>
                    <a:pt x="2230" y="4605"/>
                  </a:cubicBezTo>
                  <a:lnTo>
                    <a:pt x="2215" y="4620"/>
                  </a:lnTo>
                  <a:cubicBezTo>
                    <a:pt x="2184" y="4559"/>
                    <a:pt x="2199" y="4513"/>
                    <a:pt x="2199" y="4452"/>
                  </a:cubicBezTo>
                  <a:cubicBezTo>
                    <a:pt x="2176" y="4429"/>
                    <a:pt x="2153" y="4475"/>
                    <a:pt x="2153" y="4505"/>
                  </a:cubicBezTo>
                  <a:cubicBezTo>
                    <a:pt x="2146" y="4475"/>
                    <a:pt x="2077" y="4452"/>
                    <a:pt x="2107" y="4429"/>
                  </a:cubicBezTo>
                  <a:lnTo>
                    <a:pt x="2138" y="4444"/>
                  </a:lnTo>
                  <a:lnTo>
                    <a:pt x="2146" y="4398"/>
                  </a:lnTo>
                  <a:cubicBezTo>
                    <a:pt x="2115" y="4375"/>
                    <a:pt x="2115" y="4406"/>
                    <a:pt x="2100" y="4360"/>
                  </a:cubicBezTo>
                  <a:lnTo>
                    <a:pt x="2138" y="4360"/>
                  </a:lnTo>
                  <a:cubicBezTo>
                    <a:pt x="2153" y="4322"/>
                    <a:pt x="2084" y="4329"/>
                    <a:pt x="2107" y="4291"/>
                  </a:cubicBezTo>
                  <a:cubicBezTo>
                    <a:pt x="2123" y="4283"/>
                    <a:pt x="2146" y="4329"/>
                    <a:pt x="2161" y="4291"/>
                  </a:cubicBezTo>
                  <a:lnTo>
                    <a:pt x="2115" y="4253"/>
                  </a:lnTo>
                  <a:lnTo>
                    <a:pt x="2115" y="4222"/>
                  </a:lnTo>
                  <a:cubicBezTo>
                    <a:pt x="2138" y="4222"/>
                    <a:pt x="2138" y="4260"/>
                    <a:pt x="2161" y="4253"/>
                  </a:cubicBezTo>
                  <a:cubicBezTo>
                    <a:pt x="2153" y="4214"/>
                    <a:pt x="2184" y="4222"/>
                    <a:pt x="2199" y="4184"/>
                  </a:cubicBezTo>
                  <a:cubicBezTo>
                    <a:pt x="2222" y="4122"/>
                    <a:pt x="2184" y="4046"/>
                    <a:pt x="2184" y="3992"/>
                  </a:cubicBezTo>
                  <a:cubicBezTo>
                    <a:pt x="2230" y="4030"/>
                    <a:pt x="2199" y="3877"/>
                    <a:pt x="2222" y="3824"/>
                  </a:cubicBezTo>
                  <a:cubicBezTo>
                    <a:pt x="2253" y="3824"/>
                    <a:pt x="2222" y="3892"/>
                    <a:pt x="2261" y="3915"/>
                  </a:cubicBezTo>
                  <a:cubicBezTo>
                    <a:pt x="2291" y="3862"/>
                    <a:pt x="2222" y="3816"/>
                    <a:pt x="2261" y="3762"/>
                  </a:cubicBezTo>
                  <a:lnTo>
                    <a:pt x="2238" y="3785"/>
                  </a:lnTo>
                  <a:cubicBezTo>
                    <a:pt x="2215" y="3762"/>
                    <a:pt x="2238" y="3747"/>
                    <a:pt x="2215" y="3724"/>
                  </a:cubicBezTo>
                  <a:cubicBezTo>
                    <a:pt x="2268" y="3670"/>
                    <a:pt x="2215" y="3601"/>
                    <a:pt x="2253" y="3563"/>
                  </a:cubicBezTo>
                  <a:cubicBezTo>
                    <a:pt x="2222" y="3494"/>
                    <a:pt x="2253" y="3456"/>
                    <a:pt x="2215" y="3402"/>
                  </a:cubicBezTo>
                  <a:cubicBezTo>
                    <a:pt x="2215" y="3433"/>
                    <a:pt x="2199" y="3410"/>
                    <a:pt x="2192" y="3433"/>
                  </a:cubicBezTo>
                  <a:cubicBezTo>
                    <a:pt x="2153" y="3356"/>
                    <a:pt x="2222" y="3326"/>
                    <a:pt x="2268" y="3318"/>
                  </a:cubicBezTo>
                  <a:lnTo>
                    <a:pt x="2192" y="3295"/>
                  </a:lnTo>
                  <a:cubicBezTo>
                    <a:pt x="2199" y="3264"/>
                    <a:pt x="2192" y="3234"/>
                    <a:pt x="2215" y="3203"/>
                  </a:cubicBezTo>
                  <a:lnTo>
                    <a:pt x="2238" y="3249"/>
                  </a:lnTo>
                  <a:lnTo>
                    <a:pt x="2253" y="3134"/>
                  </a:lnTo>
                  <a:lnTo>
                    <a:pt x="2276" y="3134"/>
                  </a:lnTo>
                  <a:cubicBezTo>
                    <a:pt x="2307" y="3119"/>
                    <a:pt x="2276" y="3088"/>
                    <a:pt x="2276" y="3065"/>
                  </a:cubicBezTo>
                  <a:lnTo>
                    <a:pt x="2261" y="3088"/>
                  </a:lnTo>
                  <a:cubicBezTo>
                    <a:pt x="2261" y="3027"/>
                    <a:pt x="2329" y="2935"/>
                    <a:pt x="2291" y="2851"/>
                  </a:cubicBezTo>
                  <a:lnTo>
                    <a:pt x="2314" y="2812"/>
                  </a:lnTo>
                  <a:lnTo>
                    <a:pt x="2307" y="2759"/>
                  </a:lnTo>
                  <a:cubicBezTo>
                    <a:pt x="2375" y="2697"/>
                    <a:pt x="2307" y="2628"/>
                    <a:pt x="2368" y="2567"/>
                  </a:cubicBezTo>
                  <a:cubicBezTo>
                    <a:pt x="2337" y="2506"/>
                    <a:pt x="2352" y="2437"/>
                    <a:pt x="2391" y="2368"/>
                  </a:cubicBezTo>
                  <a:cubicBezTo>
                    <a:pt x="2414" y="2406"/>
                    <a:pt x="2421" y="2414"/>
                    <a:pt x="2444" y="2445"/>
                  </a:cubicBezTo>
                  <a:cubicBezTo>
                    <a:pt x="2444" y="2368"/>
                    <a:pt x="2406" y="2299"/>
                    <a:pt x="2444" y="2261"/>
                  </a:cubicBezTo>
                  <a:cubicBezTo>
                    <a:pt x="2391" y="2261"/>
                    <a:pt x="2368" y="2215"/>
                    <a:pt x="2307" y="2238"/>
                  </a:cubicBezTo>
                  <a:cubicBezTo>
                    <a:pt x="2314" y="2192"/>
                    <a:pt x="2329" y="2169"/>
                    <a:pt x="2337" y="2130"/>
                  </a:cubicBezTo>
                  <a:cubicBezTo>
                    <a:pt x="2276" y="2130"/>
                    <a:pt x="2314" y="2261"/>
                    <a:pt x="2253" y="2253"/>
                  </a:cubicBezTo>
                  <a:lnTo>
                    <a:pt x="2276" y="2215"/>
                  </a:lnTo>
                  <a:cubicBezTo>
                    <a:pt x="2238" y="2207"/>
                    <a:pt x="2276" y="2161"/>
                    <a:pt x="2238" y="2130"/>
                  </a:cubicBezTo>
                  <a:cubicBezTo>
                    <a:pt x="2261" y="2138"/>
                    <a:pt x="2276" y="2138"/>
                    <a:pt x="2299" y="2100"/>
                  </a:cubicBezTo>
                  <a:cubicBezTo>
                    <a:pt x="2268" y="2100"/>
                    <a:pt x="2261" y="2085"/>
                    <a:pt x="2238" y="2054"/>
                  </a:cubicBezTo>
                  <a:cubicBezTo>
                    <a:pt x="2261" y="2031"/>
                    <a:pt x="2299" y="1993"/>
                    <a:pt x="2261" y="1985"/>
                  </a:cubicBezTo>
                  <a:cubicBezTo>
                    <a:pt x="2276" y="1954"/>
                    <a:pt x="2299" y="1977"/>
                    <a:pt x="2299" y="1947"/>
                  </a:cubicBezTo>
                  <a:lnTo>
                    <a:pt x="2329" y="1962"/>
                  </a:lnTo>
                  <a:cubicBezTo>
                    <a:pt x="2337" y="1939"/>
                    <a:pt x="2337" y="1908"/>
                    <a:pt x="2329" y="1870"/>
                  </a:cubicBezTo>
                  <a:lnTo>
                    <a:pt x="2383" y="1870"/>
                  </a:lnTo>
                  <a:cubicBezTo>
                    <a:pt x="2375" y="1862"/>
                    <a:pt x="2329" y="1839"/>
                    <a:pt x="2352" y="1824"/>
                  </a:cubicBezTo>
                  <a:cubicBezTo>
                    <a:pt x="2345" y="1824"/>
                    <a:pt x="2329" y="1801"/>
                    <a:pt x="2314" y="1824"/>
                  </a:cubicBezTo>
                  <a:cubicBezTo>
                    <a:pt x="2307" y="1786"/>
                    <a:pt x="2307" y="1786"/>
                    <a:pt x="2276" y="1770"/>
                  </a:cubicBezTo>
                  <a:lnTo>
                    <a:pt x="2291" y="1732"/>
                  </a:lnTo>
                  <a:cubicBezTo>
                    <a:pt x="2268" y="1709"/>
                    <a:pt x="2261" y="1755"/>
                    <a:pt x="2253" y="1763"/>
                  </a:cubicBezTo>
                  <a:lnTo>
                    <a:pt x="2253" y="1709"/>
                  </a:lnTo>
                  <a:cubicBezTo>
                    <a:pt x="2268" y="1701"/>
                    <a:pt x="2276" y="1740"/>
                    <a:pt x="2299" y="1709"/>
                  </a:cubicBezTo>
                  <a:lnTo>
                    <a:pt x="2307" y="1671"/>
                  </a:lnTo>
                  <a:cubicBezTo>
                    <a:pt x="2261" y="1617"/>
                    <a:pt x="2291" y="1556"/>
                    <a:pt x="2337" y="1495"/>
                  </a:cubicBezTo>
                  <a:lnTo>
                    <a:pt x="2299" y="1464"/>
                  </a:lnTo>
                  <a:cubicBezTo>
                    <a:pt x="2291" y="1495"/>
                    <a:pt x="2291" y="1487"/>
                    <a:pt x="2261" y="1502"/>
                  </a:cubicBezTo>
                  <a:lnTo>
                    <a:pt x="2291" y="1502"/>
                  </a:lnTo>
                  <a:cubicBezTo>
                    <a:pt x="2299" y="1564"/>
                    <a:pt x="2253" y="1617"/>
                    <a:pt x="2230" y="1678"/>
                  </a:cubicBezTo>
                  <a:cubicBezTo>
                    <a:pt x="2215" y="1633"/>
                    <a:pt x="2261" y="1579"/>
                    <a:pt x="2253" y="1533"/>
                  </a:cubicBezTo>
                  <a:lnTo>
                    <a:pt x="2215" y="1610"/>
                  </a:lnTo>
                  <a:cubicBezTo>
                    <a:pt x="2199" y="1579"/>
                    <a:pt x="2230" y="1556"/>
                    <a:pt x="2192" y="1525"/>
                  </a:cubicBezTo>
                  <a:lnTo>
                    <a:pt x="2238" y="1518"/>
                  </a:lnTo>
                  <a:lnTo>
                    <a:pt x="2222" y="1479"/>
                  </a:lnTo>
                  <a:lnTo>
                    <a:pt x="2253" y="1487"/>
                  </a:lnTo>
                  <a:lnTo>
                    <a:pt x="2268" y="1449"/>
                  </a:lnTo>
                  <a:cubicBezTo>
                    <a:pt x="2238" y="1441"/>
                    <a:pt x="2261" y="1403"/>
                    <a:pt x="2230" y="1387"/>
                  </a:cubicBezTo>
                  <a:cubicBezTo>
                    <a:pt x="2253" y="1349"/>
                    <a:pt x="2268" y="1387"/>
                    <a:pt x="2291" y="1372"/>
                  </a:cubicBezTo>
                  <a:cubicBezTo>
                    <a:pt x="2268" y="1341"/>
                    <a:pt x="2299" y="1288"/>
                    <a:pt x="2314" y="1288"/>
                  </a:cubicBezTo>
                  <a:cubicBezTo>
                    <a:pt x="2299" y="1234"/>
                    <a:pt x="2337" y="1249"/>
                    <a:pt x="2329" y="1211"/>
                  </a:cubicBezTo>
                  <a:lnTo>
                    <a:pt x="2345" y="1234"/>
                  </a:lnTo>
                  <a:cubicBezTo>
                    <a:pt x="2375" y="1211"/>
                    <a:pt x="2352" y="1158"/>
                    <a:pt x="2375" y="1135"/>
                  </a:cubicBezTo>
                  <a:cubicBezTo>
                    <a:pt x="2352" y="1112"/>
                    <a:pt x="2352" y="1112"/>
                    <a:pt x="2329" y="1104"/>
                  </a:cubicBezTo>
                  <a:cubicBezTo>
                    <a:pt x="2337" y="1081"/>
                    <a:pt x="2329" y="1035"/>
                    <a:pt x="2299" y="1035"/>
                  </a:cubicBezTo>
                  <a:lnTo>
                    <a:pt x="2337" y="1027"/>
                  </a:lnTo>
                  <a:lnTo>
                    <a:pt x="2352" y="974"/>
                  </a:lnTo>
                  <a:lnTo>
                    <a:pt x="2329" y="928"/>
                  </a:lnTo>
                  <a:lnTo>
                    <a:pt x="2383" y="974"/>
                  </a:lnTo>
                  <a:cubicBezTo>
                    <a:pt x="2406" y="989"/>
                    <a:pt x="2337" y="989"/>
                    <a:pt x="2375" y="1012"/>
                  </a:cubicBezTo>
                  <a:cubicBezTo>
                    <a:pt x="2406" y="1012"/>
                    <a:pt x="2406" y="958"/>
                    <a:pt x="2391" y="928"/>
                  </a:cubicBezTo>
                  <a:lnTo>
                    <a:pt x="2429" y="912"/>
                  </a:lnTo>
                  <a:cubicBezTo>
                    <a:pt x="2414" y="874"/>
                    <a:pt x="2406" y="805"/>
                    <a:pt x="2429" y="805"/>
                  </a:cubicBezTo>
                  <a:lnTo>
                    <a:pt x="2414" y="797"/>
                  </a:lnTo>
                  <a:cubicBezTo>
                    <a:pt x="2414" y="782"/>
                    <a:pt x="2414" y="751"/>
                    <a:pt x="2444" y="744"/>
                  </a:cubicBezTo>
                  <a:lnTo>
                    <a:pt x="2421" y="690"/>
                  </a:lnTo>
                  <a:cubicBezTo>
                    <a:pt x="2429" y="721"/>
                    <a:pt x="2375" y="729"/>
                    <a:pt x="2406" y="767"/>
                  </a:cubicBezTo>
                  <a:cubicBezTo>
                    <a:pt x="2375" y="782"/>
                    <a:pt x="2368" y="751"/>
                    <a:pt x="2337" y="790"/>
                  </a:cubicBezTo>
                  <a:cubicBezTo>
                    <a:pt x="2307" y="744"/>
                    <a:pt x="2345" y="744"/>
                    <a:pt x="2352" y="729"/>
                  </a:cubicBezTo>
                  <a:cubicBezTo>
                    <a:pt x="2337" y="706"/>
                    <a:pt x="2329" y="751"/>
                    <a:pt x="2307" y="744"/>
                  </a:cubicBezTo>
                  <a:lnTo>
                    <a:pt x="2299" y="782"/>
                  </a:lnTo>
                  <a:lnTo>
                    <a:pt x="2314" y="820"/>
                  </a:lnTo>
                  <a:cubicBezTo>
                    <a:pt x="2337" y="797"/>
                    <a:pt x="2314" y="782"/>
                    <a:pt x="2352" y="790"/>
                  </a:cubicBezTo>
                  <a:lnTo>
                    <a:pt x="2345" y="828"/>
                  </a:lnTo>
                  <a:cubicBezTo>
                    <a:pt x="2314" y="836"/>
                    <a:pt x="2314" y="805"/>
                    <a:pt x="2299" y="836"/>
                  </a:cubicBezTo>
                  <a:cubicBezTo>
                    <a:pt x="2337" y="828"/>
                    <a:pt x="2291" y="866"/>
                    <a:pt x="2291" y="882"/>
                  </a:cubicBezTo>
                  <a:lnTo>
                    <a:pt x="2261" y="859"/>
                  </a:lnTo>
                  <a:cubicBezTo>
                    <a:pt x="2261" y="874"/>
                    <a:pt x="2215" y="905"/>
                    <a:pt x="2222" y="943"/>
                  </a:cubicBezTo>
                  <a:cubicBezTo>
                    <a:pt x="2161" y="958"/>
                    <a:pt x="2192" y="997"/>
                    <a:pt x="2146" y="1020"/>
                  </a:cubicBezTo>
                  <a:cubicBezTo>
                    <a:pt x="2153" y="1058"/>
                    <a:pt x="2176" y="1058"/>
                    <a:pt x="2176" y="1089"/>
                  </a:cubicBezTo>
                  <a:lnTo>
                    <a:pt x="2146" y="1058"/>
                  </a:lnTo>
                  <a:cubicBezTo>
                    <a:pt x="2107" y="1073"/>
                    <a:pt x="2123" y="1112"/>
                    <a:pt x="2107" y="1142"/>
                  </a:cubicBezTo>
                  <a:lnTo>
                    <a:pt x="2138" y="1135"/>
                  </a:lnTo>
                  <a:cubicBezTo>
                    <a:pt x="2161" y="1150"/>
                    <a:pt x="2123" y="1181"/>
                    <a:pt x="2161" y="1181"/>
                  </a:cubicBezTo>
                  <a:lnTo>
                    <a:pt x="2138" y="1203"/>
                  </a:lnTo>
                  <a:lnTo>
                    <a:pt x="2107" y="1173"/>
                  </a:lnTo>
                  <a:cubicBezTo>
                    <a:pt x="2077" y="1203"/>
                    <a:pt x="2107" y="1249"/>
                    <a:pt x="2061" y="1272"/>
                  </a:cubicBezTo>
                  <a:cubicBezTo>
                    <a:pt x="2115" y="1295"/>
                    <a:pt x="2023" y="1326"/>
                    <a:pt x="2077" y="1364"/>
                  </a:cubicBezTo>
                  <a:cubicBezTo>
                    <a:pt x="2038" y="1357"/>
                    <a:pt x="2061" y="1395"/>
                    <a:pt x="2031" y="1395"/>
                  </a:cubicBezTo>
                  <a:cubicBezTo>
                    <a:pt x="2031" y="1364"/>
                    <a:pt x="2023" y="1341"/>
                    <a:pt x="2061" y="1311"/>
                  </a:cubicBezTo>
                  <a:cubicBezTo>
                    <a:pt x="2008" y="1288"/>
                    <a:pt x="2061" y="1226"/>
                    <a:pt x="2084" y="1188"/>
                  </a:cubicBezTo>
                  <a:cubicBezTo>
                    <a:pt x="2069" y="1188"/>
                    <a:pt x="2046" y="1181"/>
                    <a:pt x="2038" y="1150"/>
                  </a:cubicBezTo>
                  <a:cubicBezTo>
                    <a:pt x="2084" y="1219"/>
                    <a:pt x="1931" y="1341"/>
                    <a:pt x="2038" y="1418"/>
                  </a:cubicBezTo>
                  <a:cubicBezTo>
                    <a:pt x="2031" y="1464"/>
                    <a:pt x="2038" y="1510"/>
                    <a:pt x="2008" y="1556"/>
                  </a:cubicBezTo>
                  <a:lnTo>
                    <a:pt x="2038" y="1548"/>
                  </a:lnTo>
                  <a:lnTo>
                    <a:pt x="2069" y="1594"/>
                  </a:lnTo>
                  <a:lnTo>
                    <a:pt x="2046" y="1633"/>
                  </a:lnTo>
                  <a:cubicBezTo>
                    <a:pt x="2031" y="1610"/>
                    <a:pt x="2046" y="1594"/>
                    <a:pt x="2023" y="1564"/>
                  </a:cubicBezTo>
                  <a:lnTo>
                    <a:pt x="1985" y="1625"/>
                  </a:lnTo>
                  <a:lnTo>
                    <a:pt x="2000" y="1648"/>
                  </a:lnTo>
                  <a:lnTo>
                    <a:pt x="1992" y="1686"/>
                  </a:lnTo>
                  <a:lnTo>
                    <a:pt x="1954" y="1663"/>
                  </a:lnTo>
                  <a:cubicBezTo>
                    <a:pt x="1946" y="1709"/>
                    <a:pt x="2008" y="1686"/>
                    <a:pt x="1985" y="1747"/>
                  </a:cubicBezTo>
                  <a:lnTo>
                    <a:pt x="2008" y="1740"/>
                  </a:lnTo>
                  <a:lnTo>
                    <a:pt x="2023" y="1786"/>
                  </a:lnTo>
                  <a:cubicBezTo>
                    <a:pt x="1969" y="1755"/>
                    <a:pt x="1954" y="1862"/>
                    <a:pt x="1923" y="1901"/>
                  </a:cubicBezTo>
                  <a:cubicBezTo>
                    <a:pt x="1916" y="1855"/>
                    <a:pt x="1954" y="1755"/>
                    <a:pt x="1908" y="1755"/>
                  </a:cubicBezTo>
                  <a:cubicBezTo>
                    <a:pt x="1908" y="1709"/>
                    <a:pt x="1931" y="1671"/>
                    <a:pt x="1923" y="1633"/>
                  </a:cubicBezTo>
                  <a:cubicBezTo>
                    <a:pt x="1885" y="1625"/>
                    <a:pt x="1916" y="1678"/>
                    <a:pt x="1893" y="1701"/>
                  </a:cubicBezTo>
                  <a:cubicBezTo>
                    <a:pt x="1885" y="1663"/>
                    <a:pt x="1893" y="1663"/>
                    <a:pt x="1870" y="1640"/>
                  </a:cubicBezTo>
                  <a:cubicBezTo>
                    <a:pt x="1923" y="1633"/>
                    <a:pt x="1878" y="1602"/>
                    <a:pt x="1931" y="1587"/>
                  </a:cubicBezTo>
                  <a:cubicBezTo>
                    <a:pt x="1916" y="1548"/>
                    <a:pt x="1893" y="1564"/>
                    <a:pt x="1870" y="1571"/>
                  </a:cubicBezTo>
                  <a:cubicBezTo>
                    <a:pt x="1855" y="1548"/>
                    <a:pt x="1893" y="1548"/>
                    <a:pt x="1908" y="1533"/>
                  </a:cubicBezTo>
                  <a:lnTo>
                    <a:pt x="1878" y="1487"/>
                  </a:lnTo>
                  <a:lnTo>
                    <a:pt x="1916" y="1456"/>
                  </a:lnTo>
                  <a:cubicBezTo>
                    <a:pt x="1885" y="1418"/>
                    <a:pt x="1916" y="1441"/>
                    <a:pt x="1923" y="1410"/>
                  </a:cubicBezTo>
                  <a:cubicBezTo>
                    <a:pt x="1908" y="1372"/>
                    <a:pt x="1923" y="1341"/>
                    <a:pt x="1908" y="1303"/>
                  </a:cubicBezTo>
                  <a:cubicBezTo>
                    <a:pt x="1923" y="1272"/>
                    <a:pt x="1931" y="1311"/>
                    <a:pt x="1946" y="1303"/>
                  </a:cubicBezTo>
                  <a:cubicBezTo>
                    <a:pt x="1954" y="1341"/>
                    <a:pt x="1916" y="1403"/>
                    <a:pt x="1962" y="1403"/>
                  </a:cubicBezTo>
                  <a:lnTo>
                    <a:pt x="1946" y="1341"/>
                  </a:lnTo>
                  <a:lnTo>
                    <a:pt x="1969" y="1334"/>
                  </a:lnTo>
                  <a:cubicBezTo>
                    <a:pt x="1954" y="1303"/>
                    <a:pt x="1946" y="1295"/>
                    <a:pt x="1969" y="1265"/>
                  </a:cubicBezTo>
                  <a:cubicBezTo>
                    <a:pt x="1954" y="1226"/>
                    <a:pt x="1923" y="1265"/>
                    <a:pt x="1916" y="1226"/>
                  </a:cubicBezTo>
                  <a:lnTo>
                    <a:pt x="1916" y="1211"/>
                  </a:lnTo>
                  <a:lnTo>
                    <a:pt x="1962" y="1219"/>
                  </a:lnTo>
                  <a:cubicBezTo>
                    <a:pt x="1992" y="1203"/>
                    <a:pt x="1969" y="1181"/>
                    <a:pt x="1992" y="1173"/>
                  </a:cubicBezTo>
                  <a:lnTo>
                    <a:pt x="1962" y="1173"/>
                  </a:lnTo>
                  <a:cubicBezTo>
                    <a:pt x="1954" y="1127"/>
                    <a:pt x="2008" y="1096"/>
                    <a:pt x="1962" y="1050"/>
                  </a:cubicBezTo>
                  <a:cubicBezTo>
                    <a:pt x="1992" y="981"/>
                    <a:pt x="1969" y="912"/>
                    <a:pt x="2031" y="866"/>
                  </a:cubicBezTo>
                  <a:cubicBezTo>
                    <a:pt x="2000" y="836"/>
                    <a:pt x="2031" y="820"/>
                    <a:pt x="2031" y="797"/>
                  </a:cubicBezTo>
                  <a:cubicBezTo>
                    <a:pt x="2000" y="790"/>
                    <a:pt x="1992" y="790"/>
                    <a:pt x="1985" y="767"/>
                  </a:cubicBezTo>
                  <a:cubicBezTo>
                    <a:pt x="1954" y="797"/>
                    <a:pt x="1954" y="797"/>
                    <a:pt x="1923" y="820"/>
                  </a:cubicBezTo>
                  <a:cubicBezTo>
                    <a:pt x="1954" y="836"/>
                    <a:pt x="1946" y="828"/>
                    <a:pt x="1962" y="859"/>
                  </a:cubicBezTo>
                  <a:cubicBezTo>
                    <a:pt x="1962" y="882"/>
                    <a:pt x="1946" y="912"/>
                    <a:pt x="1962" y="943"/>
                  </a:cubicBezTo>
                  <a:lnTo>
                    <a:pt x="1908" y="897"/>
                  </a:lnTo>
                  <a:cubicBezTo>
                    <a:pt x="1885" y="905"/>
                    <a:pt x="1893" y="958"/>
                    <a:pt x="1870" y="951"/>
                  </a:cubicBezTo>
                  <a:cubicBezTo>
                    <a:pt x="1847" y="997"/>
                    <a:pt x="1885" y="1050"/>
                    <a:pt x="1839" y="1089"/>
                  </a:cubicBezTo>
                  <a:cubicBezTo>
                    <a:pt x="1816" y="1058"/>
                    <a:pt x="1839" y="1027"/>
                    <a:pt x="1832" y="997"/>
                  </a:cubicBezTo>
                  <a:cubicBezTo>
                    <a:pt x="1816" y="1020"/>
                    <a:pt x="1832" y="1035"/>
                    <a:pt x="1801" y="1050"/>
                  </a:cubicBezTo>
                  <a:cubicBezTo>
                    <a:pt x="1832" y="1058"/>
                    <a:pt x="1816" y="1066"/>
                    <a:pt x="1801" y="1073"/>
                  </a:cubicBezTo>
                  <a:cubicBezTo>
                    <a:pt x="1839" y="1135"/>
                    <a:pt x="1763" y="1181"/>
                    <a:pt x="1770" y="1242"/>
                  </a:cubicBezTo>
                  <a:cubicBezTo>
                    <a:pt x="1755" y="1265"/>
                    <a:pt x="1755" y="1226"/>
                    <a:pt x="1732" y="1219"/>
                  </a:cubicBezTo>
                  <a:lnTo>
                    <a:pt x="1717" y="1280"/>
                  </a:lnTo>
                  <a:cubicBezTo>
                    <a:pt x="1732" y="1265"/>
                    <a:pt x="1763" y="1265"/>
                    <a:pt x="1778" y="1242"/>
                  </a:cubicBezTo>
                  <a:lnTo>
                    <a:pt x="1809" y="1249"/>
                  </a:lnTo>
                  <a:lnTo>
                    <a:pt x="1801" y="1295"/>
                  </a:lnTo>
                  <a:cubicBezTo>
                    <a:pt x="1793" y="1303"/>
                    <a:pt x="1778" y="1280"/>
                    <a:pt x="1763" y="1303"/>
                  </a:cubicBezTo>
                  <a:lnTo>
                    <a:pt x="1793" y="1334"/>
                  </a:lnTo>
                  <a:lnTo>
                    <a:pt x="1793" y="1364"/>
                  </a:lnTo>
                  <a:cubicBezTo>
                    <a:pt x="1763" y="1380"/>
                    <a:pt x="1870" y="1341"/>
                    <a:pt x="1870" y="1341"/>
                  </a:cubicBezTo>
                  <a:lnTo>
                    <a:pt x="1870" y="1280"/>
                  </a:lnTo>
                  <a:cubicBezTo>
                    <a:pt x="1870" y="1280"/>
                    <a:pt x="1701" y="1717"/>
                    <a:pt x="1655" y="1947"/>
                  </a:cubicBezTo>
                  <a:cubicBezTo>
                    <a:pt x="1701" y="1970"/>
                    <a:pt x="1678" y="2031"/>
                    <a:pt x="1640" y="2054"/>
                  </a:cubicBezTo>
                  <a:lnTo>
                    <a:pt x="1717" y="2062"/>
                  </a:lnTo>
                  <a:cubicBezTo>
                    <a:pt x="1724" y="2107"/>
                    <a:pt x="1678" y="2100"/>
                    <a:pt x="1694" y="2138"/>
                  </a:cubicBezTo>
                  <a:lnTo>
                    <a:pt x="1663" y="2123"/>
                  </a:lnTo>
                  <a:cubicBezTo>
                    <a:pt x="1655" y="2161"/>
                    <a:pt x="1686" y="2199"/>
                    <a:pt x="1663" y="2238"/>
                  </a:cubicBezTo>
                  <a:cubicBezTo>
                    <a:pt x="1602" y="2184"/>
                    <a:pt x="1625" y="2322"/>
                    <a:pt x="1579" y="2376"/>
                  </a:cubicBezTo>
                  <a:cubicBezTo>
                    <a:pt x="1586" y="2406"/>
                    <a:pt x="1609" y="2376"/>
                    <a:pt x="1617" y="2368"/>
                  </a:cubicBezTo>
                  <a:cubicBezTo>
                    <a:pt x="1617" y="2429"/>
                    <a:pt x="1609" y="2406"/>
                    <a:pt x="1586" y="2452"/>
                  </a:cubicBezTo>
                  <a:lnTo>
                    <a:pt x="1617" y="2445"/>
                  </a:lnTo>
                  <a:lnTo>
                    <a:pt x="1609" y="2491"/>
                  </a:lnTo>
                  <a:lnTo>
                    <a:pt x="1648" y="2521"/>
                  </a:lnTo>
                  <a:cubicBezTo>
                    <a:pt x="1663" y="2559"/>
                    <a:pt x="1617" y="2544"/>
                    <a:pt x="1648" y="2582"/>
                  </a:cubicBezTo>
                  <a:lnTo>
                    <a:pt x="1609" y="2559"/>
                  </a:lnTo>
                  <a:cubicBezTo>
                    <a:pt x="1586" y="2659"/>
                    <a:pt x="1571" y="2636"/>
                    <a:pt x="1586" y="2751"/>
                  </a:cubicBezTo>
                  <a:lnTo>
                    <a:pt x="1563" y="2743"/>
                  </a:lnTo>
                  <a:cubicBezTo>
                    <a:pt x="1602" y="2812"/>
                    <a:pt x="1563" y="2889"/>
                    <a:pt x="1586" y="3119"/>
                  </a:cubicBezTo>
                  <a:lnTo>
                    <a:pt x="1563" y="3119"/>
                  </a:lnTo>
                  <a:cubicBezTo>
                    <a:pt x="1563" y="2981"/>
                    <a:pt x="1609" y="3119"/>
                    <a:pt x="1609" y="3119"/>
                  </a:cubicBezTo>
                  <a:lnTo>
                    <a:pt x="1755" y="3119"/>
                  </a:lnTo>
                  <a:cubicBezTo>
                    <a:pt x="1770" y="3203"/>
                    <a:pt x="1701" y="3287"/>
                    <a:pt x="1770" y="3372"/>
                  </a:cubicBezTo>
                  <a:cubicBezTo>
                    <a:pt x="1763" y="3402"/>
                    <a:pt x="1740" y="3364"/>
                    <a:pt x="1732" y="3395"/>
                  </a:cubicBezTo>
                  <a:lnTo>
                    <a:pt x="1724" y="3349"/>
                  </a:lnTo>
                  <a:cubicBezTo>
                    <a:pt x="1732" y="3410"/>
                    <a:pt x="1770" y="3502"/>
                    <a:pt x="1740" y="3586"/>
                  </a:cubicBezTo>
                  <a:cubicBezTo>
                    <a:pt x="1770" y="3594"/>
                    <a:pt x="1763" y="3525"/>
                    <a:pt x="1793" y="3563"/>
                  </a:cubicBezTo>
                  <a:cubicBezTo>
                    <a:pt x="1770" y="3601"/>
                    <a:pt x="1755" y="3632"/>
                    <a:pt x="1763" y="3670"/>
                  </a:cubicBezTo>
                  <a:cubicBezTo>
                    <a:pt x="1801" y="3693"/>
                    <a:pt x="1763" y="3640"/>
                    <a:pt x="1778" y="3624"/>
                  </a:cubicBezTo>
                  <a:cubicBezTo>
                    <a:pt x="1809" y="3655"/>
                    <a:pt x="1793" y="3678"/>
                    <a:pt x="1801" y="3701"/>
                  </a:cubicBezTo>
                  <a:lnTo>
                    <a:pt x="1740" y="3693"/>
                  </a:lnTo>
                  <a:cubicBezTo>
                    <a:pt x="1755" y="3770"/>
                    <a:pt x="1801" y="3816"/>
                    <a:pt x="1778" y="3900"/>
                  </a:cubicBezTo>
                  <a:lnTo>
                    <a:pt x="1763" y="3900"/>
                  </a:lnTo>
                  <a:lnTo>
                    <a:pt x="1740" y="3938"/>
                  </a:lnTo>
                  <a:cubicBezTo>
                    <a:pt x="1763" y="3969"/>
                    <a:pt x="1763" y="3946"/>
                    <a:pt x="1778" y="3977"/>
                  </a:cubicBezTo>
                  <a:lnTo>
                    <a:pt x="1755" y="4007"/>
                  </a:lnTo>
                  <a:cubicBezTo>
                    <a:pt x="1763" y="4046"/>
                    <a:pt x="1763" y="4084"/>
                    <a:pt x="1763" y="4115"/>
                  </a:cubicBezTo>
                  <a:lnTo>
                    <a:pt x="1755" y="4084"/>
                  </a:lnTo>
                  <a:cubicBezTo>
                    <a:pt x="1717" y="4115"/>
                    <a:pt x="1763" y="4168"/>
                    <a:pt x="1801" y="4191"/>
                  </a:cubicBezTo>
                  <a:cubicBezTo>
                    <a:pt x="1793" y="4230"/>
                    <a:pt x="1770" y="4199"/>
                    <a:pt x="1755" y="4176"/>
                  </a:cubicBezTo>
                  <a:cubicBezTo>
                    <a:pt x="1755" y="4230"/>
                    <a:pt x="1809" y="4276"/>
                    <a:pt x="1793" y="4329"/>
                  </a:cubicBezTo>
                  <a:lnTo>
                    <a:pt x="1778" y="4306"/>
                  </a:lnTo>
                  <a:cubicBezTo>
                    <a:pt x="1755" y="4314"/>
                    <a:pt x="1755" y="4344"/>
                    <a:pt x="1755" y="4383"/>
                  </a:cubicBezTo>
                  <a:cubicBezTo>
                    <a:pt x="1755" y="4367"/>
                    <a:pt x="1740" y="4344"/>
                    <a:pt x="1724" y="4367"/>
                  </a:cubicBezTo>
                  <a:lnTo>
                    <a:pt x="1701" y="4329"/>
                  </a:lnTo>
                  <a:lnTo>
                    <a:pt x="1694" y="4406"/>
                  </a:lnTo>
                  <a:cubicBezTo>
                    <a:pt x="1701" y="4398"/>
                    <a:pt x="1740" y="4421"/>
                    <a:pt x="1724" y="4444"/>
                  </a:cubicBezTo>
                  <a:lnTo>
                    <a:pt x="1740" y="4429"/>
                  </a:lnTo>
                  <a:cubicBezTo>
                    <a:pt x="1755" y="4459"/>
                    <a:pt x="1763" y="4482"/>
                    <a:pt x="1801" y="4513"/>
                  </a:cubicBezTo>
                  <a:cubicBezTo>
                    <a:pt x="1793" y="4551"/>
                    <a:pt x="1770" y="4505"/>
                    <a:pt x="1755" y="4536"/>
                  </a:cubicBezTo>
                  <a:cubicBezTo>
                    <a:pt x="1770" y="4551"/>
                    <a:pt x="1770" y="4590"/>
                    <a:pt x="1801" y="4590"/>
                  </a:cubicBezTo>
                  <a:cubicBezTo>
                    <a:pt x="1801" y="4651"/>
                    <a:pt x="1793" y="4728"/>
                    <a:pt x="1809" y="4766"/>
                  </a:cubicBezTo>
                  <a:cubicBezTo>
                    <a:pt x="1816" y="4766"/>
                    <a:pt x="1839" y="4751"/>
                    <a:pt x="1847" y="4781"/>
                  </a:cubicBezTo>
                  <a:cubicBezTo>
                    <a:pt x="1816" y="4812"/>
                    <a:pt x="1801" y="4773"/>
                    <a:pt x="1801" y="4827"/>
                  </a:cubicBezTo>
                  <a:lnTo>
                    <a:pt x="1778" y="4773"/>
                  </a:lnTo>
                  <a:cubicBezTo>
                    <a:pt x="1755" y="4781"/>
                    <a:pt x="1793" y="4842"/>
                    <a:pt x="1793" y="4865"/>
                  </a:cubicBezTo>
                  <a:lnTo>
                    <a:pt x="1816" y="4865"/>
                  </a:lnTo>
                  <a:cubicBezTo>
                    <a:pt x="1809" y="4896"/>
                    <a:pt x="1816" y="4904"/>
                    <a:pt x="1793" y="4927"/>
                  </a:cubicBezTo>
                  <a:cubicBezTo>
                    <a:pt x="1809" y="4957"/>
                    <a:pt x="1816" y="4934"/>
                    <a:pt x="1839" y="4957"/>
                  </a:cubicBezTo>
                  <a:cubicBezTo>
                    <a:pt x="1847" y="4973"/>
                    <a:pt x="1793" y="5003"/>
                    <a:pt x="1839" y="5034"/>
                  </a:cubicBezTo>
                  <a:cubicBezTo>
                    <a:pt x="1832" y="5049"/>
                    <a:pt x="1816" y="5042"/>
                    <a:pt x="1809" y="5057"/>
                  </a:cubicBezTo>
                  <a:lnTo>
                    <a:pt x="1801" y="5011"/>
                  </a:lnTo>
                  <a:cubicBezTo>
                    <a:pt x="1755" y="5126"/>
                    <a:pt x="1839" y="5287"/>
                    <a:pt x="1847" y="5425"/>
                  </a:cubicBezTo>
                  <a:lnTo>
                    <a:pt x="1801" y="5402"/>
                  </a:lnTo>
                  <a:cubicBezTo>
                    <a:pt x="1801" y="5432"/>
                    <a:pt x="1816" y="5455"/>
                    <a:pt x="1809" y="5478"/>
                  </a:cubicBezTo>
                  <a:lnTo>
                    <a:pt x="1847" y="5478"/>
                  </a:lnTo>
                  <a:cubicBezTo>
                    <a:pt x="1855" y="5547"/>
                    <a:pt x="1832" y="5670"/>
                    <a:pt x="1916" y="5723"/>
                  </a:cubicBezTo>
                  <a:cubicBezTo>
                    <a:pt x="1893" y="5746"/>
                    <a:pt x="1885" y="5700"/>
                    <a:pt x="1870" y="5708"/>
                  </a:cubicBezTo>
                  <a:cubicBezTo>
                    <a:pt x="1878" y="5762"/>
                    <a:pt x="1878" y="5769"/>
                    <a:pt x="1885" y="5808"/>
                  </a:cubicBezTo>
                  <a:lnTo>
                    <a:pt x="1916" y="5808"/>
                  </a:lnTo>
                  <a:cubicBezTo>
                    <a:pt x="1931" y="5854"/>
                    <a:pt x="1893" y="5938"/>
                    <a:pt x="1946" y="5961"/>
                  </a:cubicBezTo>
                  <a:cubicBezTo>
                    <a:pt x="1931" y="5976"/>
                    <a:pt x="1916" y="5976"/>
                    <a:pt x="1916" y="6007"/>
                  </a:cubicBezTo>
                  <a:cubicBezTo>
                    <a:pt x="1923" y="6030"/>
                    <a:pt x="1962" y="6045"/>
                    <a:pt x="1931" y="6068"/>
                  </a:cubicBezTo>
                  <a:cubicBezTo>
                    <a:pt x="2000" y="6084"/>
                    <a:pt x="1954" y="6191"/>
                    <a:pt x="2008" y="6229"/>
                  </a:cubicBezTo>
                  <a:lnTo>
                    <a:pt x="1985" y="6244"/>
                  </a:lnTo>
                  <a:cubicBezTo>
                    <a:pt x="2008" y="6275"/>
                    <a:pt x="2038" y="6306"/>
                    <a:pt x="2008" y="6352"/>
                  </a:cubicBezTo>
                  <a:lnTo>
                    <a:pt x="2046" y="6390"/>
                  </a:lnTo>
                  <a:lnTo>
                    <a:pt x="2031" y="6413"/>
                  </a:lnTo>
                  <a:lnTo>
                    <a:pt x="2038" y="6436"/>
                  </a:lnTo>
                  <a:cubicBezTo>
                    <a:pt x="2069" y="6459"/>
                    <a:pt x="2077" y="6490"/>
                    <a:pt x="2077" y="6536"/>
                  </a:cubicBezTo>
                  <a:lnTo>
                    <a:pt x="2115" y="6551"/>
                  </a:lnTo>
                  <a:lnTo>
                    <a:pt x="2084" y="6543"/>
                  </a:lnTo>
                  <a:cubicBezTo>
                    <a:pt x="2100" y="6581"/>
                    <a:pt x="2115" y="6612"/>
                    <a:pt x="2123" y="6650"/>
                  </a:cubicBezTo>
                  <a:cubicBezTo>
                    <a:pt x="2084" y="6627"/>
                    <a:pt x="2115" y="6612"/>
                    <a:pt x="2077" y="6612"/>
                  </a:cubicBezTo>
                  <a:lnTo>
                    <a:pt x="2100" y="6681"/>
                  </a:lnTo>
                  <a:lnTo>
                    <a:pt x="2061" y="6666"/>
                  </a:lnTo>
                  <a:cubicBezTo>
                    <a:pt x="2046" y="6643"/>
                    <a:pt x="2069" y="6604"/>
                    <a:pt x="2031" y="6589"/>
                  </a:cubicBezTo>
                  <a:cubicBezTo>
                    <a:pt x="2046" y="6620"/>
                    <a:pt x="2000" y="6620"/>
                    <a:pt x="2023" y="6650"/>
                  </a:cubicBezTo>
                  <a:lnTo>
                    <a:pt x="1969" y="6620"/>
                  </a:lnTo>
                  <a:lnTo>
                    <a:pt x="2008" y="6612"/>
                  </a:lnTo>
                  <a:cubicBezTo>
                    <a:pt x="2008" y="6581"/>
                    <a:pt x="1985" y="6581"/>
                    <a:pt x="1962" y="6574"/>
                  </a:cubicBezTo>
                  <a:cubicBezTo>
                    <a:pt x="1954" y="6551"/>
                    <a:pt x="1931" y="6528"/>
                    <a:pt x="1946" y="6497"/>
                  </a:cubicBezTo>
                  <a:cubicBezTo>
                    <a:pt x="1962" y="6551"/>
                    <a:pt x="1992" y="6528"/>
                    <a:pt x="2000" y="6566"/>
                  </a:cubicBezTo>
                  <a:cubicBezTo>
                    <a:pt x="2031" y="6574"/>
                    <a:pt x="1992" y="6513"/>
                    <a:pt x="2031" y="6551"/>
                  </a:cubicBezTo>
                  <a:cubicBezTo>
                    <a:pt x="2061" y="6574"/>
                    <a:pt x="1992" y="6566"/>
                    <a:pt x="2023" y="6581"/>
                  </a:cubicBezTo>
                  <a:cubicBezTo>
                    <a:pt x="2061" y="6612"/>
                    <a:pt x="2038" y="6581"/>
                    <a:pt x="2046" y="6551"/>
                  </a:cubicBezTo>
                  <a:lnTo>
                    <a:pt x="2061" y="6581"/>
                  </a:lnTo>
                  <a:cubicBezTo>
                    <a:pt x="2069" y="6543"/>
                    <a:pt x="2000" y="6467"/>
                    <a:pt x="1992" y="6413"/>
                  </a:cubicBezTo>
                  <a:cubicBezTo>
                    <a:pt x="1962" y="6436"/>
                    <a:pt x="1969" y="6390"/>
                    <a:pt x="1954" y="6390"/>
                  </a:cubicBezTo>
                  <a:cubicBezTo>
                    <a:pt x="1962" y="6421"/>
                    <a:pt x="1985" y="6459"/>
                    <a:pt x="2008" y="6474"/>
                  </a:cubicBezTo>
                  <a:cubicBezTo>
                    <a:pt x="1946" y="6528"/>
                    <a:pt x="1923" y="6398"/>
                    <a:pt x="1885" y="6375"/>
                  </a:cubicBezTo>
                  <a:cubicBezTo>
                    <a:pt x="1893" y="6313"/>
                    <a:pt x="1946" y="6352"/>
                    <a:pt x="1954" y="6313"/>
                  </a:cubicBezTo>
                  <a:cubicBezTo>
                    <a:pt x="1916" y="6321"/>
                    <a:pt x="1946" y="6267"/>
                    <a:pt x="1908" y="6244"/>
                  </a:cubicBezTo>
                  <a:cubicBezTo>
                    <a:pt x="1916" y="6267"/>
                    <a:pt x="1923" y="6336"/>
                    <a:pt x="1885" y="6321"/>
                  </a:cubicBezTo>
                  <a:cubicBezTo>
                    <a:pt x="1908" y="6275"/>
                    <a:pt x="1855" y="6298"/>
                    <a:pt x="1855" y="6229"/>
                  </a:cubicBezTo>
                  <a:cubicBezTo>
                    <a:pt x="1870" y="6191"/>
                    <a:pt x="1893" y="6229"/>
                    <a:pt x="1908" y="6191"/>
                  </a:cubicBezTo>
                  <a:lnTo>
                    <a:pt x="1870" y="6160"/>
                  </a:lnTo>
                  <a:lnTo>
                    <a:pt x="1847" y="6183"/>
                  </a:lnTo>
                  <a:cubicBezTo>
                    <a:pt x="1801" y="6122"/>
                    <a:pt x="1793" y="6053"/>
                    <a:pt x="1763" y="5992"/>
                  </a:cubicBezTo>
                  <a:cubicBezTo>
                    <a:pt x="1740" y="6015"/>
                    <a:pt x="1770" y="6038"/>
                    <a:pt x="1763" y="6053"/>
                  </a:cubicBezTo>
                  <a:cubicBezTo>
                    <a:pt x="1732" y="6015"/>
                    <a:pt x="1694" y="5953"/>
                    <a:pt x="1740" y="5923"/>
                  </a:cubicBezTo>
                  <a:cubicBezTo>
                    <a:pt x="1740" y="5938"/>
                    <a:pt x="1755" y="5961"/>
                    <a:pt x="1778" y="5969"/>
                  </a:cubicBezTo>
                  <a:lnTo>
                    <a:pt x="1801" y="5938"/>
                  </a:lnTo>
                  <a:cubicBezTo>
                    <a:pt x="1778" y="5892"/>
                    <a:pt x="1732" y="5861"/>
                    <a:pt x="1770" y="5823"/>
                  </a:cubicBezTo>
                  <a:cubicBezTo>
                    <a:pt x="1740" y="5815"/>
                    <a:pt x="1755" y="5800"/>
                    <a:pt x="1755" y="5777"/>
                  </a:cubicBezTo>
                  <a:lnTo>
                    <a:pt x="1724" y="5777"/>
                  </a:lnTo>
                  <a:cubicBezTo>
                    <a:pt x="1732" y="5723"/>
                    <a:pt x="1678" y="5632"/>
                    <a:pt x="1717" y="5593"/>
                  </a:cubicBezTo>
                  <a:cubicBezTo>
                    <a:pt x="1701" y="5570"/>
                    <a:pt x="1686" y="5540"/>
                    <a:pt x="1678" y="5501"/>
                  </a:cubicBezTo>
                  <a:lnTo>
                    <a:pt x="1701" y="5501"/>
                  </a:lnTo>
                  <a:cubicBezTo>
                    <a:pt x="1717" y="5471"/>
                    <a:pt x="1678" y="5478"/>
                    <a:pt x="1663" y="5471"/>
                  </a:cubicBezTo>
                  <a:cubicBezTo>
                    <a:pt x="1678" y="5440"/>
                    <a:pt x="1701" y="5455"/>
                    <a:pt x="1724" y="5463"/>
                  </a:cubicBezTo>
                  <a:cubicBezTo>
                    <a:pt x="1724" y="5425"/>
                    <a:pt x="1701" y="5386"/>
                    <a:pt x="1740" y="5363"/>
                  </a:cubicBezTo>
                  <a:cubicBezTo>
                    <a:pt x="1717" y="5356"/>
                    <a:pt x="1701" y="5394"/>
                    <a:pt x="1678" y="5363"/>
                  </a:cubicBezTo>
                  <a:cubicBezTo>
                    <a:pt x="1663" y="5417"/>
                    <a:pt x="1732" y="5379"/>
                    <a:pt x="1717" y="5432"/>
                  </a:cubicBezTo>
                  <a:cubicBezTo>
                    <a:pt x="1694" y="5440"/>
                    <a:pt x="1678" y="5432"/>
                    <a:pt x="1663" y="5417"/>
                  </a:cubicBezTo>
                  <a:cubicBezTo>
                    <a:pt x="1648" y="5356"/>
                    <a:pt x="1694" y="5302"/>
                    <a:pt x="1663" y="5241"/>
                  </a:cubicBezTo>
                  <a:cubicBezTo>
                    <a:pt x="1694" y="5210"/>
                    <a:pt x="1686" y="5264"/>
                    <a:pt x="1701" y="5279"/>
                  </a:cubicBezTo>
                  <a:cubicBezTo>
                    <a:pt x="1717" y="5248"/>
                    <a:pt x="1694" y="5233"/>
                    <a:pt x="1686" y="5210"/>
                  </a:cubicBezTo>
                  <a:lnTo>
                    <a:pt x="1663" y="5233"/>
                  </a:lnTo>
                  <a:lnTo>
                    <a:pt x="1648" y="5203"/>
                  </a:lnTo>
                  <a:cubicBezTo>
                    <a:pt x="1663" y="5157"/>
                    <a:pt x="1602" y="5126"/>
                    <a:pt x="1648" y="5080"/>
                  </a:cubicBezTo>
                  <a:cubicBezTo>
                    <a:pt x="1617" y="5080"/>
                    <a:pt x="1609" y="5011"/>
                    <a:pt x="1640" y="5003"/>
                  </a:cubicBezTo>
                  <a:cubicBezTo>
                    <a:pt x="1586" y="4980"/>
                    <a:pt x="1579" y="4919"/>
                    <a:pt x="1586" y="4865"/>
                  </a:cubicBezTo>
                  <a:lnTo>
                    <a:pt x="1563" y="4858"/>
                  </a:lnTo>
                  <a:cubicBezTo>
                    <a:pt x="1579" y="4819"/>
                    <a:pt x="1548" y="4781"/>
                    <a:pt x="1586" y="4773"/>
                  </a:cubicBezTo>
                  <a:lnTo>
                    <a:pt x="1540" y="4728"/>
                  </a:lnTo>
                  <a:cubicBezTo>
                    <a:pt x="1563" y="4674"/>
                    <a:pt x="1579" y="4735"/>
                    <a:pt x="1602" y="4705"/>
                  </a:cubicBezTo>
                  <a:cubicBezTo>
                    <a:pt x="1571" y="4674"/>
                    <a:pt x="1571" y="4651"/>
                    <a:pt x="1579" y="4613"/>
                  </a:cubicBezTo>
                  <a:lnTo>
                    <a:pt x="1525" y="4574"/>
                  </a:lnTo>
                  <a:cubicBezTo>
                    <a:pt x="1540" y="4551"/>
                    <a:pt x="1571" y="4597"/>
                    <a:pt x="1586" y="4574"/>
                  </a:cubicBezTo>
                  <a:cubicBezTo>
                    <a:pt x="1533" y="4574"/>
                    <a:pt x="1533" y="4482"/>
                    <a:pt x="1548" y="4436"/>
                  </a:cubicBezTo>
                  <a:cubicBezTo>
                    <a:pt x="1533" y="4398"/>
                    <a:pt x="1502" y="4406"/>
                    <a:pt x="1510" y="4367"/>
                  </a:cubicBezTo>
                  <a:cubicBezTo>
                    <a:pt x="1533" y="4367"/>
                    <a:pt x="1563" y="4398"/>
                    <a:pt x="1540" y="4352"/>
                  </a:cubicBezTo>
                  <a:lnTo>
                    <a:pt x="1602" y="4390"/>
                  </a:lnTo>
                  <a:lnTo>
                    <a:pt x="1602" y="4367"/>
                  </a:lnTo>
                  <a:lnTo>
                    <a:pt x="1609" y="4352"/>
                  </a:lnTo>
                  <a:lnTo>
                    <a:pt x="1563" y="4322"/>
                  </a:lnTo>
                  <a:cubicBezTo>
                    <a:pt x="1540" y="4283"/>
                    <a:pt x="1586" y="4283"/>
                    <a:pt x="1602" y="4245"/>
                  </a:cubicBezTo>
                  <a:cubicBezTo>
                    <a:pt x="1571" y="4214"/>
                    <a:pt x="1609" y="4191"/>
                    <a:pt x="1586" y="4168"/>
                  </a:cubicBezTo>
                  <a:cubicBezTo>
                    <a:pt x="1563" y="4199"/>
                    <a:pt x="1571" y="4230"/>
                    <a:pt x="1579" y="4253"/>
                  </a:cubicBezTo>
                  <a:lnTo>
                    <a:pt x="1540" y="4291"/>
                  </a:lnTo>
                  <a:cubicBezTo>
                    <a:pt x="1540" y="4268"/>
                    <a:pt x="1525" y="4268"/>
                    <a:pt x="1540" y="4230"/>
                  </a:cubicBezTo>
                  <a:cubicBezTo>
                    <a:pt x="1533" y="4199"/>
                    <a:pt x="1525" y="4245"/>
                    <a:pt x="1502" y="4214"/>
                  </a:cubicBezTo>
                  <a:cubicBezTo>
                    <a:pt x="1533" y="4191"/>
                    <a:pt x="1525" y="4115"/>
                    <a:pt x="1525" y="4061"/>
                  </a:cubicBezTo>
                  <a:lnTo>
                    <a:pt x="1510" y="4122"/>
                  </a:lnTo>
                  <a:cubicBezTo>
                    <a:pt x="1464" y="4130"/>
                    <a:pt x="1471" y="4061"/>
                    <a:pt x="1471" y="4023"/>
                  </a:cubicBezTo>
                  <a:cubicBezTo>
                    <a:pt x="1502" y="4007"/>
                    <a:pt x="1487" y="4076"/>
                    <a:pt x="1502" y="4053"/>
                  </a:cubicBezTo>
                  <a:cubicBezTo>
                    <a:pt x="1533" y="4015"/>
                    <a:pt x="1487" y="4023"/>
                    <a:pt x="1494" y="3984"/>
                  </a:cubicBezTo>
                  <a:cubicBezTo>
                    <a:pt x="1548" y="4023"/>
                    <a:pt x="1487" y="3870"/>
                    <a:pt x="1533" y="3824"/>
                  </a:cubicBezTo>
                  <a:cubicBezTo>
                    <a:pt x="1502" y="3808"/>
                    <a:pt x="1494" y="3755"/>
                    <a:pt x="1464" y="3716"/>
                  </a:cubicBezTo>
                  <a:cubicBezTo>
                    <a:pt x="1510" y="3716"/>
                    <a:pt x="1464" y="3601"/>
                    <a:pt x="1448" y="3586"/>
                  </a:cubicBezTo>
                  <a:lnTo>
                    <a:pt x="1464" y="3563"/>
                  </a:lnTo>
                  <a:cubicBezTo>
                    <a:pt x="1448" y="3555"/>
                    <a:pt x="1464" y="3525"/>
                    <a:pt x="1433" y="3486"/>
                  </a:cubicBezTo>
                  <a:cubicBezTo>
                    <a:pt x="1471" y="3471"/>
                    <a:pt x="1433" y="3440"/>
                    <a:pt x="1426" y="3387"/>
                  </a:cubicBezTo>
                  <a:cubicBezTo>
                    <a:pt x="1433" y="3372"/>
                    <a:pt x="1456" y="3395"/>
                    <a:pt x="1464" y="3364"/>
                  </a:cubicBezTo>
                  <a:cubicBezTo>
                    <a:pt x="1433" y="3272"/>
                    <a:pt x="1456" y="3218"/>
                    <a:pt x="1433" y="3126"/>
                  </a:cubicBezTo>
                  <a:cubicBezTo>
                    <a:pt x="1456" y="3119"/>
                    <a:pt x="1464" y="3134"/>
                    <a:pt x="1464" y="3103"/>
                  </a:cubicBezTo>
                  <a:cubicBezTo>
                    <a:pt x="1418" y="3103"/>
                    <a:pt x="1448" y="3057"/>
                    <a:pt x="1471" y="3027"/>
                  </a:cubicBezTo>
                  <a:cubicBezTo>
                    <a:pt x="1433" y="3050"/>
                    <a:pt x="1418" y="3004"/>
                    <a:pt x="1426" y="2950"/>
                  </a:cubicBezTo>
                  <a:cubicBezTo>
                    <a:pt x="1456" y="2943"/>
                    <a:pt x="1426" y="3004"/>
                    <a:pt x="1456" y="2988"/>
                  </a:cubicBezTo>
                  <a:lnTo>
                    <a:pt x="1471" y="2950"/>
                  </a:lnTo>
                  <a:cubicBezTo>
                    <a:pt x="1456" y="2943"/>
                    <a:pt x="1448" y="2966"/>
                    <a:pt x="1448" y="2935"/>
                  </a:cubicBezTo>
                  <a:lnTo>
                    <a:pt x="1471" y="2943"/>
                  </a:lnTo>
                  <a:cubicBezTo>
                    <a:pt x="1494" y="2897"/>
                    <a:pt x="1471" y="2889"/>
                    <a:pt x="1456" y="2889"/>
                  </a:cubicBezTo>
                  <a:cubicBezTo>
                    <a:pt x="1448" y="2851"/>
                    <a:pt x="1494" y="2889"/>
                    <a:pt x="1487" y="2851"/>
                  </a:cubicBezTo>
                  <a:cubicBezTo>
                    <a:pt x="1456" y="2851"/>
                    <a:pt x="1448" y="2820"/>
                    <a:pt x="1433" y="2789"/>
                  </a:cubicBezTo>
                  <a:cubicBezTo>
                    <a:pt x="1471" y="2782"/>
                    <a:pt x="1433" y="2774"/>
                    <a:pt x="1464" y="2743"/>
                  </a:cubicBezTo>
                  <a:lnTo>
                    <a:pt x="1456" y="2682"/>
                  </a:lnTo>
                  <a:lnTo>
                    <a:pt x="1487" y="2697"/>
                  </a:lnTo>
                  <a:cubicBezTo>
                    <a:pt x="1448" y="2682"/>
                    <a:pt x="1487" y="2567"/>
                    <a:pt x="1433" y="2582"/>
                  </a:cubicBezTo>
                  <a:cubicBezTo>
                    <a:pt x="1456" y="2552"/>
                    <a:pt x="1395" y="2521"/>
                    <a:pt x="1418" y="2506"/>
                  </a:cubicBezTo>
                  <a:cubicBezTo>
                    <a:pt x="1448" y="2483"/>
                    <a:pt x="1433" y="2529"/>
                    <a:pt x="1464" y="2552"/>
                  </a:cubicBezTo>
                  <a:cubicBezTo>
                    <a:pt x="1471" y="2521"/>
                    <a:pt x="1464" y="2491"/>
                    <a:pt x="1471" y="2475"/>
                  </a:cubicBezTo>
                  <a:cubicBezTo>
                    <a:pt x="1395" y="2468"/>
                    <a:pt x="1433" y="2360"/>
                    <a:pt x="1426" y="2330"/>
                  </a:cubicBezTo>
                  <a:lnTo>
                    <a:pt x="1464" y="2391"/>
                  </a:lnTo>
                  <a:lnTo>
                    <a:pt x="1448" y="2391"/>
                  </a:lnTo>
                  <a:cubicBezTo>
                    <a:pt x="1433" y="2414"/>
                    <a:pt x="1464" y="2406"/>
                    <a:pt x="1464" y="2445"/>
                  </a:cubicBezTo>
                  <a:cubicBezTo>
                    <a:pt x="1471" y="2399"/>
                    <a:pt x="1464" y="2391"/>
                    <a:pt x="1510" y="2337"/>
                  </a:cubicBezTo>
                  <a:cubicBezTo>
                    <a:pt x="1502" y="2314"/>
                    <a:pt x="1487" y="2337"/>
                    <a:pt x="1471" y="2330"/>
                  </a:cubicBezTo>
                  <a:cubicBezTo>
                    <a:pt x="1510" y="2291"/>
                    <a:pt x="1471" y="2123"/>
                    <a:pt x="1494" y="2054"/>
                  </a:cubicBezTo>
                  <a:lnTo>
                    <a:pt x="1456" y="2016"/>
                  </a:lnTo>
                  <a:cubicBezTo>
                    <a:pt x="1426" y="1977"/>
                    <a:pt x="1487" y="1947"/>
                    <a:pt x="1433" y="1939"/>
                  </a:cubicBezTo>
                  <a:lnTo>
                    <a:pt x="1487" y="1939"/>
                  </a:lnTo>
                  <a:lnTo>
                    <a:pt x="1464" y="1977"/>
                  </a:lnTo>
                  <a:cubicBezTo>
                    <a:pt x="1487" y="2008"/>
                    <a:pt x="1502" y="1954"/>
                    <a:pt x="1510" y="2008"/>
                  </a:cubicBezTo>
                  <a:cubicBezTo>
                    <a:pt x="1510" y="1970"/>
                    <a:pt x="1494" y="1954"/>
                    <a:pt x="1487" y="1916"/>
                  </a:cubicBezTo>
                  <a:lnTo>
                    <a:pt x="1502" y="1908"/>
                  </a:lnTo>
                  <a:cubicBezTo>
                    <a:pt x="1487" y="1878"/>
                    <a:pt x="1487" y="1931"/>
                    <a:pt x="1464" y="1916"/>
                  </a:cubicBezTo>
                  <a:cubicBezTo>
                    <a:pt x="1456" y="1901"/>
                    <a:pt x="1471" y="1870"/>
                    <a:pt x="1448" y="1855"/>
                  </a:cubicBezTo>
                  <a:cubicBezTo>
                    <a:pt x="1418" y="1970"/>
                    <a:pt x="1410" y="2069"/>
                    <a:pt x="1395" y="2184"/>
                  </a:cubicBezTo>
                  <a:cubicBezTo>
                    <a:pt x="1387" y="2215"/>
                    <a:pt x="1380" y="2169"/>
                    <a:pt x="1357" y="2199"/>
                  </a:cubicBezTo>
                  <a:cubicBezTo>
                    <a:pt x="1357" y="2222"/>
                    <a:pt x="1372" y="2215"/>
                    <a:pt x="1387" y="2238"/>
                  </a:cubicBezTo>
                  <a:cubicBezTo>
                    <a:pt x="1372" y="2261"/>
                    <a:pt x="1341" y="2215"/>
                    <a:pt x="1318" y="2184"/>
                  </a:cubicBezTo>
                  <a:cubicBezTo>
                    <a:pt x="1318" y="2123"/>
                    <a:pt x="1380" y="2054"/>
                    <a:pt x="1341" y="1977"/>
                  </a:cubicBezTo>
                  <a:lnTo>
                    <a:pt x="1357" y="1908"/>
                  </a:lnTo>
                  <a:cubicBezTo>
                    <a:pt x="1334" y="1931"/>
                    <a:pt x="1341" y="1916"/>
                    <a:pt x="1349" y="1878"/>
                  </a:cubicBezTo>
                  <a:cubicBezTo>
                    <a:pt x="1341" y="1855"/>
                    <a:pt x="1334" y="1878"/>
                    <a:pt x="1311" y="1862"/>
                  </a:cubicBezTo>
                  <a:cubicBezTo>
                    <a:pt x="1357" y="1801"/>
                    <a:pt x="1318" y="1793"/>
                    <a:pt x="1334" y="1747"/>
                  </a:cubicBezTo>
                  <a:cubicBezTo>
                    <a:pt x="1341" y="1724"/>
                    <a:pt x="1349" y="1747"/>
                    <a:pt x="1372" y="1717"/>
                  </a:cubicBezTo>
                  <a:cubicBezTo>
                    <a:pt x="1341" y="1717"/>
                    <a:pt x="1334" y="1701"/>
                    <a:pt x="1341" y="1663"/>
                  </a:cubicBezTo>
                  <a:cubicBezTo>
                    <a:pt x="1349" y="1640"/>
                    <a:pt x="1357" y="1701"/>
                    <a:pt x="1380" y="1663"/>
                  </a:cubicBezTo>
                  <a:lnTo>
                    <a:pt x="1380" y="1633"/>
                  </a:lnTo>
                  <a:lnTo>
                    <a:pt x="1349" y="1602"/>
                  </a:lnTo>
                  <a:cubicBezTo>
                    <a:pt x="1372" y="1533"/>
                    <a:pt x="1380" y="1510"/>
                    <a:pt x="1410" y="1456"/>
                  </a:cubicBezTo>
                  <a:cubicBezTo>
                    <a:pt x="1357" y="1441"/>
                    <a:pt x="1426" y="1410"/>
                    <a:pt x="1395" y="1372"/>
                  </a:cubicBezTo>
                  <a:lnTo>
                    <a:pt x="1426" y="1410"/>
                  </a:lnTo>
                  <a:cubicBezTo>
                    <a:pt x="1426" y="1380"/>
                    <a:pt x="1426" y="1357"/>
                    <a:pt x="1433" y="1334"/>
                  </a:cubicBezTo>
                  <a:lnTo>
                    <a:pt x="1418" y="1288"/>
                  </a:lnTo>
                  <a:cubicBezTo>
                    <a:pt x="1387" y="1295"/>
                    <a:pt x="1387" y="1288"/>
                    <a:pt x="1372" y="1242"/>
                  </a:cubicBezTo>
                  <a:cubicBezTo>
                    <a:pt x="1372" y="1295"/>
                    <a:pt x="1334" y="1318"/>
                    <a:pt x="1349" y="1364"/>
                  </a:cubicBezTo>
                  <a:cubicBezTo>
                    <a:pt x="1318" y="1395"/>
                    <a:pt x="1334" y="1341"/>
                    <a:pt x="1311" y="1364"/>
                  </a:cubicBezTo>
                  <a:cubicBezTo>
                    <a:pt x="1318" y="1395"/>
                    <a:pt x="1341" y="1403"/>
                    <a:pt x="1357" y="1395"/>
                  </a:cubicBezTo>
                  <a:lnTo>
                    <a:pt x="1372" y="1449"/>
                  </a:lnTo>
                  <a:cubicBezTo>
                    <a:pt x="1334" y="1449"/>
                    <a:pt x="1349" y="1495"/>
                    <a:pt x="1349" y="1525"/>
                  </a:cubicBezTo>
                  <a:cubicBezTo>
                    <a:pt x="1318" y="1548"/>
                    <a:pt x="1334" y="1495"/>
                    <a:pt x="1303" y="1487"/>
                  </a:cubicBezTo>
                  <a:cubicBezTo>
                    <a:pt x="1295" y="1518"/>
                    <a:pt x="1303" y="1518"/>
                    <a:pt x="1318" y="1533"/>
                  </a:cubicBezTo>
                  <a:cubicBezTo>
                    <a:pt x="1311" y="1548"/>
                    <a:pt x="1280" y="1564"/>
                    <a:pt x="1280" y="1602"/>
                  </a:cubicBezTo>
                  <a:lnTo>
                    <a:pt x="1334" y="1648"/>
                  </a:lnTo>
                  <a:cubicBezTo>
                    <a:pt x="1311" y="1663"/>
                    <a:pt x="1295" y="1640"/>
                    <a:pt x="1272" y="1678"/>
                  </a:cubicBezTo>
                  <a:lnTo>
                    <a:pt x="1272" y="1740"/>
                  </a:lnTo>
                  <a:lnTo>
                    <a:pt x="1234" y="1740"/>
                  </a:lnTo>
                  <a:cubicBezTo>
                    <a:pt x="1242" y="1816"/>
                    <a:pt x="1226" y="1901"/>
                    <a:pt x="1219" y="1977"/>
                  </a:cubicBezTo>
                  <a:cubicBezTo>
                    <a:pt x="1257" y="2023"/>
                    <a:pt x="1196" y="2062"/>
                    <a:pt x="1226" y="2107"/>
                  </a:cubicBezTo>
                  <a:cubicBezTo>
                    <a:pt x="1165" y="2184"/>
                    <a:pt x="1257" y="2299"/>
                    <a:pt x="1180" y="2360"/>
                  </a:cubicBezTo>
                  <a:lnTo>
                    <a:pt x="1196" y="2406"/>
                  </a:lnTo>
                  <a:lnTo>
                    <a:pt x="1157" y="2468"/>
                  </a:lnTo>
                  <a:cubicBezTo>
                    <a:pt x="1150" y="2437"/>
                    <a:pt x="1165" y="2406"/>
                    <a:pt x="1127" y="2399"/>
                  </a:cubicBezTo>
                  <a:cubicBezTo>
                    <a:pt x="1157" y="2406"/>
                    <a:pt x="1150" y="2376"/>
                    <a:pt x="1150" y="2353"/>
                  </a:cubicBezTo>
                  <a:lnTo>
                    <a:pt x="1127" y="2376"/>
                  </a:lnTo>
                  <a:cubicBezTo>
                    <a:pt x="1104" y="2337"/>
                    <a:pt x="1119" y="2314"/>
                    <a:pt x="1119" y="2276"/>
                  </a:cubicBezTo>
                  <a:lnTo>
                    <a:pt x="1127" y="2322"/>
                  </a:lnTo>
                  <a:cubicBezTo>
                    <a:pt x="1157" y="2314"/>
                    <a:pt x="1127" y="2238"/>
                    <a:pt x="1142" y="2199"/>
                  </a:cubicBezTo>
                  <a:lnTo>
                    <a:pt x="1119" y="2245"/>
                  </a:lnTo>
                  <a:cubicBezTo>
                    <a:pt x="1127" y="2176"/>
                    <a:pt x="1104" y="2146"/>
                    <a:pt x="1088" y="2085"/>
                  </a:cubicBezTo>
                  <a:cubicBezTo>
                    <a:pt x="1104" y="2062"/>
                    <a:pt x="1119" y="2130"/>
                    <a:pt x="1127" y="2092"/>
                  </a:cubicBezTo>
                  <a:lnTo>
                    <a:pt x="1111" y="2062"/>
                  </a:lnTo>
                  <a:cubicBezTo>
                    <a:pt x="1142" y="1993"/>
                    <a:pt x="1119" y="1916"/>
                    <a:pt x="1104" y="1870"/>
                  </a:cubicBezTo>
                  <a:cubicBezTo>
                    <a:pt x="1127" y="1916"/>
                    <a:pt x="1119" y="1839"/>
                    <a:pt x="1127" y="1801"/>
                  </a:cubicBezTo>
                  <a:cubicBezTo>
                    <a:pt x="1111" y="1793"/>
                    <a:pt x="1104" y="1778"/>
                    <a:pt x="1104" y="1816"/>
                  </a:cubicBezTo>
                  <a:cubicBezTo>
                    <a:pt x="1065" y="1755"/>
                    <a:pt x="1127" y="1755"/>
                    <a:pt x="1088" y="1709"/>
                  </a:cubicBezTo>
                  <a:lnTo>
                    <a:pt x="1142" y="1709"/>
                  </a:lnTo>
                  <a:lnTo>
                    <a:pt x="1104" y="1648"/>
                  </a:lnTo>
                  <a:cubicBezTo>
                    <a:pt x="1088" y="1625"/>
                    <a:pt x="1150" y="1564"/>
                    <a:pt x="1104" y="1556"/>
                  </a:cubicBezTo>
                  <a:lnTo>
                    <a:pt x="1127" y="1510"/>
                  </a:lnTo>
                  <a:cubicBezTo>
                    <a:pt x="1104" y="1479"/>
                    <a:pt x="1104" y="1395"/>
                    <a:pt x="1142" y="1326"/>
                  </a:cubicBezTo>
                  <a:cubicBezTo>
                    <a:pt x="1150" y="1364"/>
                    <a:pt x="1142" y="1364"/>
                    <a:pt x="1165" y="1403"/>
                  </a:cubicBezTo>
                  <a:cubicBezTo>
                    <a:pt x="1188" y="1372"/>
                    <a:pt x="1196" y="1357"/>
                    <a:pt x="1203" y="1334"/>
                  </a:cubicBezTo>
                  <a:cubicBezTo>
                    <a:pt x="1196" y="1318"/>
                    <a:pt x="1157" y="1357"/>
                    <a:pt x="1180" y="1326"/>
                  </a:cubicBezTo>
                  <a:cubicBezTo>
                    <a:pt x="1150" y="1303"/>
                    <a:pt x="1180" y="1364"/>
                    <a:pt x="1180" y="1372"/>
                  </a:cubicBezTo>
                  <a:cubicBezTo>
                    <a:pt x="1142" y="1372"/>
                    <a:pt x="1119" y="1288"/>
                    <a:pt x="1165" y="1249"/>
                  </a:cubicBezTo>
                  <a:cubicBezTo>
                    <a:pt x="1180" y="1203"/>
                    <a:pt x="1111" y="1135"/>
                    <a:pt x="1150" y="1096"/>
                  </a:cubicBezTo>
                  <a:lnTo>
                    <a:pt x="1127" y="1058"/>
                  </a:lnTo>
                  <a:lnTo>
                    <a:pt x="1165" y="1066"/>
                  </a:lnTo>
                  <a:cubicBezTo>
                    <a:pt x="1180" y="1035"/>
                    <a:pt x="1142" y="997"/>
                    <a:pt x="1165" y="974"/>
                  </a:cubicBezTo>
                  <a:lnTo>
                    <a:pt x="1188" y="1012"/>
                  </a:lnTo>
                  <a:cubicBezTo>
                    <a:pt x="1188" y="920"/>
                    <a:pt x="1180" y="836"/>
                    <a:pt x="1226" y="790"/>
                  </a:cubicBezTo>
                  <a:cubicBezTo>
                    <a:pt x="1226" y="759"/>
                    <a:pt x="1234" y="744"/>
                    <a:pt x="1219" y="713"/>
                  </a:cubicBezTo>
                  <a:lnTo>
                    <a:pt x="1188" y="713"/>
                  </a:lnTo>
                  <a:cubicBezTo>
                    <a:pt x="1226" y="683"/>
                    <a:pt x="1196" y="598"/>
                    <a:pt x="1242" y="552"/>
                  </a:cubicBezTo>
                  <a:lnTo>
                    <a:pt x="1257" y="606"/>
                  </a:lnTo>
                  <a:cubicBezTo>
                    <a:pt x="1272" y="598"/>
                    <a:pt x="1295" y="522"/>
                    <a:pt x="1311" y="483"/>
                  </a:cubicBezTo>
                  <a:cubicBezTo>
                    <a:pt x="1295" y="445"/>
                    <a:pt x="1303" y="514"/>
                    <a:pt x="1272" y="514"/>
                  </a:cubicBezTo>
                  <a:cubicBezTo>
                    <a:pt x="1265" y="483"/>
                    <a:pt x="1280" y="460"/>
                    <a:pt x="1272" y="437"/>
                  </a:cubicBezTo>
                  <a:lnTo>
                    <a:pt x="1242" y="414"/>
                  </a:lnTo>
                  <a:lnTo>
                    <a:pt x="1219" y="437"/>
                  </a:lnTo>
                  <a:lnTo>
                    <a:pt x="1219" y="399"/>
                  </a:lnTo>
                  <a:cubicBezTo>
                    <a:pt x="1265" y="368"/>
                    <a:pt x="1265" y="361"/>
                    <a:pt x="1295" y="307"/>
                  </a:cubicBezTo>
                  <a:cubicBezTo>
                    <a:pt x="1311" y="338"/>
                    <a:pt x="1265" y="361"/>
                    <a:pt x="1280" y="384"/>
                  </a:cubicBezTo>
                  <a:cubicBezTo>
                    <a:pt x="1311" y="376"/>
                    <a:pt x="1303" y="361"/>
                    <a:pt x="1318" y="338"/>
                  </a:cubicBezTo>
                  <a:cubicBezTo>
                    <a:pt x="1295" y="345"/>
                    <a:pt x="1295" y="269"/>
                    <a:pt x="1311" y="246"/>
                  </a:cubicBezTo>
                  <a:lnTo>
                    <a:pt x="1334" y="261"/>
                  </a:lnTo>
                  <a:cubicBezTo>
                    <a:pt x="1357" y="254"/>
                    <a:pt x="1341" y="223"/>
                    <a:pt x="1372" y="215"/>
                  </a:cubicBezTo>
                  <a:lnTo>
                    <a:pt x="1334" y="215"/>
                  </a:lnTo>
                  <a:cubicBezTo>
                    <a:pt x="1334" y="154"/>
                    <a:pt x="1380" y="108"/>
                    <a:pt x="1380" y="54"/>
                  </a:cubicBezTo>
                  <a:cubicBezTo>
                    <a:pt x="1349" y="39"/>
                    <a:pt x="1372" y="93"/>
                    <a:pt x="1349" y="108"/>
                  </a:cubicBezTo>
                  <a:lnTo>
                    <a:pt x="1334" y="108"/>
                  </a:lnTo>
                  <a:cubicBezTo>
                    <a:pt x="1357" y="70"/>
                    <a:pt x="1341" y="62"/>
                    <a:pt x="1341" y="16"/>
                  </a:cubicBezTo>
                  <a:cubicBezTo>
                    <a:pt x="1311" y="1"/>
                    <a:pt x="1303" y="39"/>
                    <a:pt x="1318" y="70"/>
                  </a:cubicBezTo>
                  <a:cubicBezTo>
                    <a:pt x="1295" y="100"/>
                    <a:pt x="1303" y="24"/>
                    <a:pt x="1280" y="70"/>
                  </a:cubicBezTo>
                  <a:cubicBezTo>
                    <a:pt x="1242" y="116"/>
                    <a:pt x="1257" y="62"/>
                    <a:pt x="1219" y="9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4" name="Google Shape;564;p26"/>
          <p:cNvGrpSpPr/>
          <p:nvPr/>
        </p:nvGrpSpPr>
        <p:grpSpPr>
          <a:xfrm>
            <a:off x="-503128" y="-130053"/>
            <a:ext cx="8898098" cy="5214543"/>
            <a:chOff x="-503128" y="-130053"/>
            <a:chExt cx="8898098" cy="5214543"/>
          </a:xfrm>
        </p:grpSpPr>
        <p:grpSp>
          <p:nvGrpSpPr>
            <p:cNvPr id="565" name="Google Shape;565;p26"/>
            <p:cNvGrpSpPr/>
            <p:nvPr/>
          </p:nvGrpSpPr>
          <p:grpSpPr>
            <a:xfrm rot="-1226232">
              <a:off x="7997853" y="4708747"/>
              <a:ext cx="351513" cy="324586"/>
              <a:chOff x="5680050" y="2183725"/>
              <a:chExt cx="59050" cy="54525"/>
            </a:xfrm>
          </p:grpSpPr>
          <p:sp>
            <p:nvSpPr>
              <p:cNvPr id="566" name="Google Shape;566;p26"/>
              <p:cNvSpPr/>
              <p:nvPr/>
            </p:nvSpPr>
            <p:spPr>
              <a:xfrm>
                <a:off x="5680875" y="2191775"/>
                <a:ext cx="57225" cy="21550"/>
              </a:xfrm>
              <a:custGeom>
                <a:rect b="b" l="l" r="r" t="t"/>
                <a:pathLst>
                  <a:path extrusionOk="0" h="862" w="2289">
                    <a:moveTo>
                      <a:pt x="1084" y="1"/>
                    </a:moveTo>
                    <a:cubicBezTo>
                      <a:pt x="881" y="1"/>
                      <a:pt x="678" y="49"/>
                      <a:pt x="510" y="157"/>
                    </a:cubicBezTo>
                    <a:cubicBezTo>
                      <a:pt x="303" y="287"/>
                      <a:pt x="165" y="494"/>
                      <a:pt x="43" y="708"/>
                    </a:cubicBezTo>
                    <a:cubicBezTo>
                      <a:pt x="0" y="772"/>
                      <a:pt x="61" y="832"/>
                      <a:pt x="123" y="832"/>
                    </a:cubicBezTo>
                    <a:cubicBezTo>
                      <a:pt x="150" y="832"/>
                      <a:pt x="177" y="821"/>
                      <a:pt x="196" y="792"/>
                    </a:cubicBezTo>
                    <a:cubicBezTo>
                      <a:pt x="303" y="609"/>
                      <a:pt x="410" y="417"/>
                      <a:pt x="594" y="302"/>
                    </a:cubicBezTo>
                    <a:cubicBezTo>
                      <a:pt x="733" y="210"/>
                      <a:pt x="894" y="169"/>
                      <a:pt x="1058" y="169"/>
                    </a:cubicBezTo>
                    <a:cubicBezTo>
                      <a:pt x="1084" y="169"/>
                      <a:pt x="1111" y="170"/>
                      <a:pt x="1138" y="172"/>
                    </a:cubicBezTo>
                    <a:cubicBezTo>
                      <a:pt x="1330" y="180"/>
                      <a:pt x="1544" y="218"/>
                      <a:pt x="1713" y="310"/>
                    </a:cubicBezTo>
                    <a:cubicBezTo>
                      <a:pt x="1920" y="417"/>
                      <a:pt x="2004" y="601"/>
                      <a:pt x="2088" y="800"/>
                    </a:cubicBezTo>
                    <a:cubicBezTo>
                      <a:pt x="2107" y="843"/>
                      <a:pt x="2146" y="862"/>
                      <a:pt x="2183" y="862"/>
                    </a:cubicBezTo>
                    <a:cubicBezTo>
                      <a:pt x="2239" y="862"/>
                      <a:pt x="2289" y="821"/>
                      <a:pt x="2257" y="762"/>
                    </a:cubicBezTo>
                    <a:cubicBezTo>
                      <a:pt x="2157" y="532"/>
                      <a:pt x="2050" y="317"/>
                      <a:pt x="1835" y="187"/>
                    </a:cubicBezTo>
                    <a:cubicBezTo>
                      <a:pt x="1644" y="72"/>
                      <a:pt x="1399" y="19"/>
                      <a:pt x="1169" y="3"/>
                    </a:cubicBezTo>
                    <a:cubicBezTo>
                      <a:pt x="1140" y="1"/>
                      <a:pt x="1112" y="1"/>
                      <a:pt x="10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6"/>
              <p:cNvSpPr/>
              <p:nvPr/>
            </p:nvSpPr>
            <p:spPr>
              <a:xfrm>
                <a:off x="5680050" y="2208850"/>
                <a:ext cx="59050" cy="20850"/>
              </a:xfrm>
              <a:custGeom>
                <a:rect b="b" l="l" r="r" t="t"/>
                <a:pathLst>
                  <a:path extrusionOk="0" h="834" w="2362">
                    <a:moveTo>
                      <a:pt x="119" y="0"/>
                    </a:moveTo>
                    <a:cubicBezTo>
                      <a:pt x="60" y="0"/>
                      <a:pt x="1" y="64"/>
                      <a:pt x="37" y="132"/>
                    </a:cubicBezTo>
                    <a:cubicBezTo>
                      <a:pt x="145" y="339"/>
                      <a:pt x="305" y="485"/>
                      <a:pt x="497" y="584"/>
                    </a:cubicBezTo>
                    <a:cubicBezTo>
                      <a:pt x="696" y="707"/>
                      <a:pt x="918" y="807"/>
                      <a:pt x="1156" y="830"/>
                    </a:cubicBezTo>
                    <a:cubicBezTo>
                      <a:pt x="1184" y="832"/>
                      <a:pt x="1213" y="833"/>
                      <a:pt x="1241" y="833"/>
                    </a:cubicBezTo>
                    <a:cubicBezTo>
                      <a:pt x="1674" y="833"/>
                      <a:pt x="2061" y="562"/>
                      <a:pt x="2313" y="217"/>
                    </a:cubicBezTo>
                    <a:cubicBezTo>
                      <a:pt x="2362" y="146"/>
                      <a:pt x="2294" y="83"/>
                      <a:pt x="2229" y="83"/>
                    </a:cubicBezTo>
                    <a:cubicBezTo>
                      <a:pt x="2203" y="83"/>
                      <a:pt x="2177" y="93"/>
                      <a:pt x="2159" y="117"/>
                    </a:cubicBezTo>
                    <a:cubicBezTo>
                      <a:pt x="1940" y="424"/>
                      <a:pt x="1602" y="647"/>
                      <a:pt x="1213" y="647"/>
                    </a:cubicBezTo>
                    <a:cubicBezTo>
                      <a:pt x="1194" y="647"/>
                      <a:pt x="1175" y="647"/>
                      <a:pt x="1156" y="646"/>
                    </a:cubicBezTo>
                    <a:cubicBezTo>
                      <a:pt x="941" y="623"/>
                      <a:pt x="750" y="531"/>
                      <a:pt x="574" y="424"/>
                    </a:cubicBezTo>
                    <a:cubicBezTo>
                      <a:pt x="405" y="339"/>
                      <a:pt x="275" y="217"/>
                      <a:pt x="191" y="48"/>
                    </a:cubicBezTo>
                    <a:cubicBezTo>
                      <a:pt x="174" y="14"/>
                      <a:pt x="146"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6"/>
              <p:cNvSpPr/>
              <p:nvPr/>
            </p:nvSpPr>
            <p:spPr>
              <a:xfrm>
                <a:off x="5695725" y="2195400"/>
                <a:ext cx="25875" cy="22500"/>
              </a:xfrm>
              <a:custGeom>
                <a:rect b="b" l="l" r="r" t="t"/>
                <a:pathLst>
                  <a:path extrusionOk="0" h="900" w="1035">
                    <a:moveTo>
                      <a:pt x="905" y="0"/>
                    </a:moveTo>
                    <a:cubicBezTo>
                      <a:pt x="897" y="0"/>
                      <a:pt x="890" y="2"/>
                      <a:pt x="881" y="4"/>
                    </a:cubicBezTo>
                    <a:cubicBezTo>
                      <a:pt x="835" y="12"/>
                      <a:pt x="797" y="65"/>
                      <a:pt x="820" y="111"/>
                    </a:cubicBezTo>
                    <a:cubicBezTo>
                      <a:pt x="858" y="234"/>
                      <a:pt x="828" y="372"/>
                      <a:pt x="766" y="487"/>
                    </a:cubicBezTo>
                    <a:cubicBezTo>
                      <a:pt x="728" y="578"/>
                      <a:pt x="674" y="678"/>
                      <a:pt x="575" y="716"/>
                    </a:cubicBezTo>
                    <a:cubicBezTo>
                      <a:pt x="552" y="724"/>
                      <a:pt x="514" y="724"/>
                      <a:pt x="475" y="724"/>
                    </a:cubicBezTo>
                    <a:cubicBezTo>
                      <a:pt x="437" y="716"/>
                      <a:pt x="399" y="693"/>
                      <a:pt x="360" y="678"/>
                    </a:cubicBezTo>
                    <a:cubicBezTo>
                      <a:pt x="284" y="624"/>
                      <a:pt x="230" y="540"/>
                      <a:pt x="215" y="448"/>
                    </a:cubicBezTo>
                    <a:cubicBezTo>
                      <a:pt x="192" y="341"/>
                      <a:pt x="222" y="226"/>
                      <a:pt x="261" y="127"/>
                    </a:cubicBezTo>
                    <a:cubicBezTo>
                      <a:pt x="268" y="88"/>
                      <a:pt x="230" y="35"/>
                      <a:pt x="192" y="27"/>
                    </a:cubicBezTo>
                    <a:cubicBezTo>
                      <a:pt x="184" y="24"/>
                      <a:pt x="176" y="23"/>
                      <a:pt x="168" y="23"/>
                    </a:cubicBezTo>
                    <a:cubicBezTo>
                      <a:pt x="133" y="23"/>
                      <a:pt x="105" y="50"/>
                      <a:pt x="92" y="88"/>
                    </a:cubicBezTo>
                    <a:cubicBezTo>
                      <a:pt x="23" y="241"/>
                      <a:pt x="0" y="418"/>
                      <a:pt x="62" y="571"/>
                    </a:cubicBezTo>
                    <a:cubicBezTo>
                      <a:pt x="107" y="693"/>
                      <a:pt x="192" y="801"/>
                      <a:pt x="322" y="854"/>
                    </a:cubicBezTo>
                    <a:cubicBezTo>
                      <a:pt x="381" y="884"/>
                      <a:pt x="446" y="899"/>
                      <a:pt x="511" y="899"/>
                    </a:cubicBezTo>
                    <a:cubicBezTo>
                      <a:pt x="579" y="899"/>
                      <a:pt x="646" y="882"/>
                      <a:pt x="705" y="847"/>
                    </a:cubicBezTo>
                    <a:cubicBezTo>
                      <a:pt x="828" y="778"/>
                      <a:pt x="897" y="647"/>
                      <a:pt x="950" y="510"/>
                    </a:cubicBezTo>
                    <a:cubicBezTo>
                      <a:pt x="1011" y="372"/>
                      <a:pt x="1034" y="203"/>
                      <a:pt x="988" y="65"/>
                    </a:cubicBezTo>
                    <a:cubicBezTo>
                      <a:pt x="969" y="33"/>
                      <a:pt x="944" y="0"/>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6"/>
              <p:cNvSpPr/>
              <p:nvPr/>
            </p:nvSpPr>
            <p:spPr>
              <a:xfrm>
                <a:off x="5717750" y="2184150"/>
                <a:ext cx="9400" cy="12500"/>
              </a:xfrm>
              <a:custGeom>
                <a:rect b="b" l="l" r="r" t="t"/>
                <a:pathLst>
                  <a:path extrusionOk="0" h="500" w="376">
                    <a:moveTo>
                      <a:pt x="287" y="1"/>
                    </a:moveTo>
                    <a:cubicBezTo>
                      <a:pt x="251" y="1"/>
                      <a:pt x="212" y="30"/>
                      <a:pt x="192" y="71"/>
                    </a:cubicBezTo>
                    <a:lnTo>
                      <a:pt x="176" y="117"/>
                    </a:lnTo>
                    <a:lnTo>
                      <a:pt x="153" y="163"/>
                    </a:lnTo>
                    <a:lnTo>
                      <a:pt x="153" y="178"/>
                    </a:lnTo>
                    <a:lnTo>
                      <a:pt x="146" y="193"/>
                    </a:lnTo>
                    <a:lnTo>
                      <a:pt x="130" y="232"/>
                    </a:lnTo>
                    <a:cubicBezTo>
                      <a:pt x="100" y="293"/>
                      <a:pt x="69" y="339"/>
                      <a:pt x="31" y="385"/>
                    </a:cubicBezTo>
                    <a:cubicBezTo>
                      <a:pt x="0" y="423"/>
                      <a:pt x="31" y="492"/>
                      <a:pt x="46" y="492"/>
                    </a:cubicBezTo>
                    <a:lnTo>
                      <a:pt x="115" y="500"/>
                    </a:lnTo>
                    <a:lnTo>
                      <a:pt x="176" y="462"/>
                    </a:lnTo>
                    <a:cubicBezTo>
                      <a:pt x="261" y="354"/>
                      <a:pt x="314" y="232"/>
                      <a:pt x="353" y="109"/>
                    </a:cubicBezTo>
                    <a:cubicBezTo>
                      <a:pt x="376" y="71"/>
                      <a:pt x="345" y="25"/>
                      <a:pt x="299" y="2"/>
                    </a:cubicBezTo>
                    <a:cubicBezTo>
                      <a:pt x="295" y="1"/>
                      <a:pt x="291"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6"/>
              <p:cNvSpPr/>
              <p:nvPr/>
            </p:nvSpPr>
            <p:spPr>
              <a:xfrm>
                <a:off x="5701475" y="2183725"/>
                <a:ext cx="5175" cy="12050"/>
              </a:xfrm>
              <a:custGeom>
                <a:rect b="b" l="l" r="r" t="t"/>
                <a:pathLst>
                  <a:path extrusionOk="0" h="482" w="207">
                    <a:moveTo>
                      <a:pt x="78" y="1"/>
                    </a:moveTo>
                    <a:cubicBezTo>
                      <a:pt x="42" y="1"/>
                      <a:pt x="0" y="47"/>
                      <a:pt x="0" y="88"/>
                    </a:cubicBezTo>
                    <a:cubicBezTo>
                      <a:pt x="15" y="195"/>
                      <a:pt x="23" y="287"/>
                      <a:pt x="31" y="394"/>
                    </a:cubicBezTo>
                    <a:cubicBezTo>
                      <a:pt x="38" y="440"/>
                      <a:pt x="69" y="479"/>
                      <a:pt x="115" y="479"/>
                    </a:cubicBezTo>
                    <a:cubicBezTo>
                      <a:pt x="120" y="480"/>
                      <a:pt x="124" y="481"/>
                      <a:pt x="129" y="481"/>
                    </a:cubicBezTo>
                    <a:cubicBezTo>
                      <a:pt x="165" y="481"/>
                      <a:pt x="207" y="435"/>
                      <a:pt x="207" y="394"/>
                    </a:cubicBezTo>
                    <a:cubicBezTo>
                      <a:pt x="192" y="287"/>
                      <a:pt x="184" y="195"/>
                      <a:pt x="176" y="88"/>
                    </a:cubicBezTo>
                    <a:cubicBezTo>
                      <a:pt x="176" y="42"/>
                      <a:pt x="138" y="4"/>
                      <a:pt x="92" y="4"/>
                    </a:cubicBezTo>
                    <a:cubicBezTo>
                      <a:pt x="87" y="2"/>
                      <a:pt x="83"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6"/>
              <p:cNvSpPr/>
              <p:nvPr/>
            </p:nvSpPr>
            <p:spPr>
              <a:xfrm>
                <a:off x="5685175" y="2191850"/>
                <a:ext cx="8075" cy="10350"/>
              </a:xfrm>
              <a:custGeom>
                <a:rect b="b" l="l" r="r" t="t"/>
                <a:pathLst>
                  <a:path extrusionOk="0" h="414" w="323">
                    <a:moveTo>
                      <a:pt x="108" y="0"/>
                    </a:moveTo>
                    <a:lnTo>
                      <a:pt x="39" y="16"/>
                    </a:lnTo>
                    <a:lnTo>
                      <a:pt x="1" y="69"/>
                    </a:lnTo>
                    <a:lnTo>
                      <a:pt x="16" y="138"/>
                    </a:lnTo>
                    <a:cubicBezTo>
                      <a:pt x="62" y="215"/>
                      <a:pt x="108" y="299"/>
                      <a:pt x="154" y="376"/>
                    </a:cubicBezTo>
                    <a:cubicBezTo>
                      <a:pt x="170" y="402"/>
                      <a:pt x="200" y="414"/>
                      <a:pt x="234" y="414"/>
                    </a:cubicBezTo>
                    <a:cubicBezTo>
                      <a:pt x="250" y="414"/>
                      <a:pt x="267" y="411"/>
                      <a:pt x="284" y="406"/>
                    </a:cubicBezTo>
                    <a:lnTo>
                      <a:pt x="323" y="345"/>
                    </a:lnTo>
                    <a:lnTo>
                      <a:pt x="307" y="276"/>
                    </a:lnTo>
                    <a:cubicBezTo>
                      <a:pt x="269" y="192"/>
                      <a:pt x="215" y="115"/>
                      <a:pt x="169" y="39"/>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6"/>
              <p:cNvSpPr/>
              <p:nvPr/>
            </p:nvSpPr>
            <p:spPr>
              <a:xfrm>
                <a:off x="5722725" y="2222300"/>
                <a:ext cx="9400" cy="12025"/>
              </a:xfrm>
              <a:custGeom>
                <a:rect b="b" l="l" r="r" t="t"/>
                <a:pathLst>
                  <a:path extrusionOk="0" h="481" w="376">
                    <a:moveTo>
                      <a:pt x="108" y="0"/>
                    </a:moveTo>
                    <a:lnTo>
                      <a:pt x="39" y="8"/>
                    </a:lnTo>
                    <a:lnTo>
                      <a:pt x="0" y="69"/>
                    </a:lnTo>
                    <a:lnTo>
                      <a:pt x="16" y="138"/>
                    </a:lnTo>
                    <a:cubicBezTo>
                      <a:pt x="92" y="238"/>
                      <a:pt x="146" y="338"/>
                      <a:pt x="207" y="445"/>
                    </a:cubicBezTo>
                    <a:cubicBezTo>
                      <a:pt x="222" y="469"/>
                      <a:pt x="251" y="481"/>
                      <a:pt x="280" y="481"/>
                    </a:cubicBezTo>
                    <a:cubicBezTo>
                      <a:pt x="298" y="481"/>
                      <a:pt x="315" y="476"/>
                      <a:pt x="330" y="468"/>
                    </a:cubicBezTo>
                    <a:cubicBezTo>
                      <a:pt x="368" y="445"/>
                      <a:pt x="376" y="384"/>
                      <a:pt x="360" y="345"/>
                    </a:cubicBezTo>
                    <a:cubicBezTo>
                      <a:pt x="299" y="253"/>
                      <a:pt x="230" y="146"/>
                      <a:pt x="169" y="46"/>
                    </a:cubicBezTo>
                    <a:lnTo>
                      <a:pt x="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6"/>
              <p:cNvSpPr/>
              <p:nvPr/>
            </p:nvSpPr>
            <p:spPr>
              <a:xfrm>
                <a:off x="5708750" y="2225675"/>
                <a:ext cx="4625" cy="12575"/>
              </a:xfrm>
              <a:custGeom>
                <a:rect b="b" l="l" r="r" t="t"/>
                <a:pathLst>
                  <a:path extrusionOk="0" h="503" w="185">
                    <a:moveTo>
                      <a:pt x="76" y="1"/>
                    </a:moveTo>
                    <a:cubicBezTo>
                      <a:pt x="38" y="1"/>
                      <a:pt x="8" y="47"/>
                      <a:pt x="8" y="88"/>
                    </a:cubicBezTo>
                    <a:cubicBezTo>
                      <a:pt x="15" y="195"/>
                      <a:pt x="15" y="310"/>
                      <a:pt x="8" y="409"/>
                    </a:cubicBezTo>
                    <a:cubicBezTo>
                      <a:pt x="0" y="463"/>
                      <a:pt x="46" y="501"/>
                      <a:pt x="92" y="501"/>
                    </a:cubicBezTo>
                    <a:cubicBezTo>
                      <a:pt x="96" y="502"/>
                      <a:pt x="100" y="502"/>
                      <a:pt x="104" y="502"/>
                    </a:cubicBezTo>
                    <a:cubicBezTo>
                      <a:pt x="151" y="502"/>
                      <a:pt x="184" y="459"/>
                      <a:pt x="184" y="409"/>
                    </a:cubicBezTo>
                    <a:lnTo>
                      <a:pt x="184" y="88"/>
                    </a:lnTo>
                    <a:cubicBezTo>
                      <a:pt x="184" y="26"/>
                      <a:pt x="146" y="3"/>
                      <a:pt x="92" y="3"/>
                    </a:cubicBezTo>
                    <a:cubicBezTo>
                      <a:pt x="87" y="2"/>
                      <a:pt x="81"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6"/>
              <p:cNvSpPr/>
              <p:nvPr/>
            </p:nvSpPr>
            <p:spPr>
              <a:xfrm>
                <a:off x="5683850" y="2219050"/>
                <a:ext cx="9975" cy="10175"/>
              </a:xfrm>
              <a:custGeom>
                <a:rect b="b" l="l" r="r" t="t"/>
                <a:pathLst>
                  <a:path extrusionOk="0" h="407" w="399">
                    <a:moveTo>
                      <a:pt x="276" y="0"/>
                    </a:moveTo>
                    <a:lnTo>
                      <a:pt x="222" y="39"/>
                    </a:lnTo>
                    <a:lnTo>
                      <a:pt x="161" y="123"/>
                    </a:lnTo>
                    <a:lnTo>
                      <a:pt x="161" y="123"/>
                    </a:lnTo>
                    <a:lnTo>
                      <a:pt x="169" y="100"/>
                    </a:lnTo>
                    <a:lnTo>
                      <a:pt x="169" y="100"/>
                    </a:lnTo>
                    <a:cubicBezTo>
                      <a:pt x="130" y="161"/>
                      <a:pt x="85" y="207"/>
                      <a:pt x="39" y="253"/>
                    </a:cubicBezTo>
                    <a:cubicBezTo>
                      <a:pt x="0" y="284"/>
                      <a:pt x="8" y="345"/>
                      <a:pt x="39" y="383"/>
                    </a:cubicBezTo>
                    <a:cubicBezTo>
                      <a:pt x="52" y="400"/>
                      <a:pt x="70" y="407"/>
                      <a:pt x="89" y="407"/>
                    </a:cubicBezTo>
                    <a:cubicBezTo>
                      <a:pt x="113" y="407"/>
                      <a:pt x="140" y="396"/>
                      <a:pt x="161" y="383"/>
                    </a:cubicBezTo>
                    <a:cubicBezTo>
                      <a:pt x="238" y="314"/>
                      <a:pt x="314" y="230"/>
                      <a:pt x="376" y="130"/>
                    </a:cubicBezTo>
                    <a:cubicBezTo>
                      <a:pt x="399" y="92"/>
                      <a:pt x="383" y="39"/>
                      <a:pt x="345" y="8"/>
                    </a:cubicBezTo>
                    <a:lnTo>
                      <a:pt x="27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5" name="Google Shape;575;p26"/>
            <p:cNvGrpSpPr/>
            <p:nvPr/>
          </p:nvGrpSpPr>
          <p:grpSpPr>
            <a:xfrm flipH="1" rot="-8100000">
              <a:off x="-249248" y="317492"/>
              <a:ext cx="1887055" cy="1499723"/>
              <a:chOff x="7896139" y="4503289"/>
              <a:chExt cx="2170379" cy="1724894"/>
            </a:xfrm>
          </p:grpSpPr>
          <p:sp>
            <p:nvSpPr>
              <p:cNvPr id="576" name="Google Shape;576;p26"/>
              <p:cNvSpPr/>
              <p:nvPr/>
            </p:nvSpPr>
            <p:spPr>
              <a:xfrm>
                <a:off x="7896139" y="4503289"/>
                <a:ext cx="2010911" cy="1724894"/>
              </a:xfrm>
              <a:custGeom>
                <a:rect b="b" l="l" r="r" t="t"/>
                <a:pathLst>
                  <a:path extrusionOk="0" h="17079" w="19911">
                    <a:moveTo>
                      <a:pt x="3066" y="1"/>
                    </a:moveTo>
                    <a:cubicBezTo>
                      <a:pt x="3063" y="1"/>
                      <a:pt x="3060" y="1"/>
                      <a:pt x="3057" y="2"/>
                    </a:cubicBezTo>
                    <a:cubicBezTo>
                      <a:pt x="1977" y="285"/>
                      <a:pt x="682" y="684"/>
                      <a:pt x="337" y="1894"/>
                    </a:cubicBezTo>
                    <a:cubicBezTo>
                      <a:pt x="0" y="3051"/>
                      <a:pt x="1057" y="3710"/>
                      <a:pt x="1923" y="4177"/>
                    </a:cubicBezTo>
                    <a:cubicBezTo>
                      <a:pt x="2635" y="4553"/>
                      <a:pt x="3149" y="5035"/>
                      <a:pt x="3011" y="5901"/>
                    </a:cubicBezTo>
                    <a:cubicBezTo>
                      <a:pt x="2919" y="6460"/>
                      <a:pt x="2666" y="6996"/>
                      <a:pt x="2743" y="7571"/>
                    </a:cubicBezTo>
                    <a:cubicBezTo>
                      <a:pt x="2858" y="8506"/>
                      <a:pt x="3823" y="9057"/>
                      <a:pt x="4681" y="9172"/>
                    </a:cubicBezTo>
                    <a:cubicBezTo>
                      <a:pt x="4858" y="9197"/>
                      <a:pt x="5034" y="9207"/>
                      <a:pt x="5209" y="9207"/>
                    </a:cubicBezTo>
                    <a:cubicBezTo>
                      <a:pt x="6258" y="9207"/>
                      <a:pt x="7286" y="8833"/>
                      <a:pt x="8338" y="8833"/>
                    </a:cubicBezTo>
                    <a:cubicBezTo>
                      <a:pt x="8543" y="8833"/>
                      <a:pt x="8749" y="8847"/>
                      <a:pt x="8956" y="8881"/>
                    </a:cubicBezTo>
                    <a:cubicBezTo>
                      <a:pt x="10442" y="9134"/>
                      <a:pt x="11637" y="10222"/>
                      <a:pt x="11652" y="11785"/>
                    </a:cubicBezTo>
                    <a:cubicBezTo>
                      <a:pt x="11652" y="12198"/>
                      <a:pt x="11706" y="12620"/>
                      <a:pt x="12143" y="12757"/>
                    </a:cubicBezTo>
                    <a:cubicBezTo>
                      <a:pt x="12411" y="12849"/>
                      <a:pt x="12717" y="12849"/>
                      <a:pt x="12993" y="12872"/>
                    </a:cubicBezTo>
                    <a:cubicBezTo>
                      <a:pt x="13391" y="12911"/>
                      <a:pt x="13782" y="12964"/>
                      <a:pt x="14173" y="13003"/>
                    </a:cubicBezTo>
                    <a:cubicBezTo>
                      <a:pt x="14847" y="13079"/>
                      <a:pt x="15590" y="13079"/>
                      <a:pt x="16241" y="13317"/>
                    </a:cubicBezTo>
                    <a:cubicBezTo>
                      <a:pt x="16586" y="13439"/>
                      <a:pt x="16892" y="13661"/>
                      <a:pt x="17015" y="14014"/>
                    </a:cubicBezTo>
                    <a:cubicBezTo>
                      <a:pt x="17130" y="14343"/>
                      <a:pt x="17069" y="14703"/>
                      <a:pt x="17007" y="15040"/>
                    </a:cubicBezTo>
                    <a:cubicBezTo>
                      <a:pt x="16931" y="15538"/>
                      <a:pt x="16824" y="16090"/>
                      <a:pt x="17191" y="16504"/>
                    </a:cubicBezTo>
                    <a:cubicBezTo>
                      <a:pt x="17628" y="16994"/>
                      <a:pt x="18432" y="16963"/>
                      <a:pt x="18999" y="17063"/>
                    </a:cubicBezTo>
                    <a:cubicBezTo>
                      <a:pt x="19068" y="17071"/>
                      <a:pt x="19137" y="17071"/>
                      <a:pt x="19198" y="17078"/>
                    </a:cubicBezTo>
                    <a:lnTo>
                      <a:pt x="19911" y="17078"/>
                    </a:lnTo>
                    <a:cubicBezTo>
                      <a:pt x="19528" y="17032"/>
                      <a:pt x="19152" y="16986"/>
                      <a:pt x="18777" y="16940"/>
                    </a:cubicBezTo>
                    <a:cubicBezTo>
                      <a:pt x="18157" y="16864"/>
                      <a:pt x="17260" y="16810"/>
                      <a:pt x="17053" y="16075"/>
                    </a:cubicBezTo>
                    <a:cubicBezTo>
                      <a:pt x="16915" y="15538"/>
                      <a:pt x="17168" y="14971"/>
                      <a:pt x="17168" y="14435"/>
                    </a:cubicBezTo>
                    <a:cubicBezTo>
                      <a:pt x="17168" y="13470"/>
                      <a:pt x="16287" y="13156"/>
                      <a:pt x="15475" y="13049"/>
                    </a:cubicBezTo>
                    <a:cubicBezTo>
                      <a:pt x="14809" y="12964"/>
                      <a:pt x="14135" y="12903"/>
                      <a:pt x="13476" y="12834"/>
                    </a:cubicBezTo>
                    <a:cubicBezTo>
                      <a:pt x="13123" y="12803"/>
                      <a:pt x="12756" y="12773"/>
                      <a:pt x="12403" y="12719"/>
                    </a:cubicBezTo>
                    <a:cubicBezTo>
                      <a:pt x="11898" y="12643"/>
                      <a:pt x="11744" y="12313"/>
                      <a:pt x="11729" y="11830"/>
                    </a:cubicBezTo>
                    <a:cubicBezTo>
                      <a:pt x="11721" y="10819"/>
                      <a:pt x="11285" y="9923"/>
                      <a:pt x="10419" y="9348"/>
                    </a:cubicBezTo>
                    <a:cubicBezTo>
                      <a:pt x="9748" y="8904"/>
                      <a:pt x="8976" y="8742"/>
                      <a:pt x="8197" y="8742"/>
                    </a:cubicBezTo>
                    <a:cubicBezTo>
                      <a:pt x="7820" y="8742"/>
                      <a:pt x="7441" y="8780"/>
                      <a:pt x="7071" y="8843"/>
                    </a:cubicBezTo>
                    <a:cubicBezTo>
                      <a:pt x="6442" y="8951"/>
                      <a:pt x="5766" y="9099"/>
                      <a:pt x="5116" y="9099"/>
                    </a:cubicBezTo>
                    <a:cubicBezTo>
                      <a:pt x="4482" y="9099"/>
                      <a:pt x="3873" y="8959"/>
                      <a:pt x="3356" y="8506"/>
                    </a:cubicBezTo>
                    <a:cubicBezTo>
                      <a:pt x="2858" y="8077"/>
                      <a:pt x="2743" y="7494"/>
                      <a:pt x="2873" y="6859"/>
                    </a:cubicBezTo>
                    <a:cubicBezTo>
                      <a:pt x="2980" y="6384"/>
                      <a:pt x="3179" y="5886"/>
                      <a:pt x="3110" y="5380"/>
                    </a:cubicBezTo>
                    <a:cubicBezTo>
                      <a:pt x="2950" y="4139"/>
                      <a:pt x="1256" y="4024"/>
                      <a:pt x="621" y="3128"/>
                    </a:cubicBezTo>
                    <a:cubicBezTo>
                      <a:pt x="146" y="2446"/>
                      <a:pt x="391" y="1595"/>
                      <a:pt x="958" y="1052"/>
                    </a:cubicBezTo>
                    <a:cubicBezTo>
                      <a:pt x="1502" y="500"/>
                      <a:pt x="2298" y="293"/>
                      <a:pt x="3026" y="102"/>
                    </a:cubicBezTo>
                    <a:lnTo>
                      <a:pt x="3072" y="94"/>
                    </a:lnTo>
                    <a:lnTo>
                      <a:pt x="3103" y="56"/>
                    </a:lnTo>
                    <a:cubicBezTo>
                      <a:pt x="3110" y="28"/>
                      <a:pt x="3092" y="1"/>
                      <a:pt x="3066"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6"/>
              <p:cNvSpPr/>
              <p:nvPr/>
            </p:nvSpPr>
            <p:spPr>
              <a:xfrm>
                <a:off x="8206393" y="4517428"/>
                <a:ext cx="1860126" cy="1598549"/>
              </a:xfrm>
              <a:custGeom>
                <a:rect b="b" l="l" r="r" t="t"/>
                <a:pathLst>
                  <a:path extrusionOk="0" h="15828" w="18418">
                    <a:moveTo>
                      <a:pt x="353" y="0"/>
                    </a:moveTo>
                    <a:cubicBezTo>
                      <a:pt x="265" y="0"/>
                      <a:pt x="173" y="10"/>
                      <a:pt x="77" y="30"/>
                    </a:cubicBezTo>
                    <a:lnTo>
                      <a:pt x="31" y="38"/>
                    </a:lnTo>
                    <a:lnTo>
                      <a:pt x="0" y="76"/>
                    </a:lnTo>
                    <a:cubicBezTo>
                      <a:pt x="0" y="103"/>
                      <a:pt x="23" y="124"/>
                      <a:pt x="49" y="124"/>
                    </a:cubicBezTo>
                    <a:cubicBezTo>
                      <a:pt x="53" y="124"/>
                      <a:pt x="57" y="123"/>
                      <a:pt x="61" y="122"/>
                    </a:cubicBezTo>
                    <a:cubicBezTo>
                      <a:pt x="152" y="101"/>
                      <a:pt x="240" y="91"/>
                      <a:pt x="325" y="91"/>
                    </a:cubicBezTo>
                    <a:cubicBezTo>
                      <a:pt x="921" y="91"/>
                      <a:pt x="1390" y="575"/>
                      <a:pt x="1624" y="1111"/>
                    </a:cubicBezTo>
                    <a:cubicBezTo>
                      <a:pt x="1839" y="1609"/>
                      <a:pt x="1908" y="2153"/>
                      <a:pt x="2069" y="2674"/>
                    </a:cubicBezTo>
                    <a:cubicBezTo>
                      <a:pt x="2367" y="3608"/>
                      <a:pt x="2973" y="4114"/>
                      <a:pt x="3907" y="4367"/>
                    </a:cubicBezTo>
                    <a:cubicBezTo>
                      <a:pt x="4819" y="4612"/>
                      <a:pt x="6098" y="4719"/>
                      <a:pt x="6481" y="5746"/>
                    </a:cubicBezTo>
                    <a:cubicBezTo>
                      <a:pt x="6627" y="6144"/>
                      <a:pt x="6612" y="6604"/>
                      <a:pt x="6903" y="6948"/>
                    </a:cubicBezTo>
                    <a:cubicBezTo>
                      <a:pt x="7132" y="7209"/>
                      <a:pt x="7454" y="7347"/>
                      <a:pt x="7768" y="7462"/>
                    </a:cubicBezTo>
                    <a:cubicBezTo>
                      <a:pt x="8151" y="7592"/>
                      <a:pt x="8565" y="7691"/>
                      <a:pt x="8910" y="7921"/>
                    </a:cubicBezTo>
                    <a:cubicBezTo>
                      <a:pt x="9392" y="8243"/>
                      <a:pt x="9392" y="8779"/>
                      <a:pt x="9622" y="9262"/>
                    </a:cubicBezTo>
                    <a:cubicBezTo>
                      <a:pt x="9990" y="10036"/>
                      <a:pt x="10840" y="10411"/>
                      <a:pt x="11599" y="10695"/>
                    </a:cubicBezTo>
                    <a:cubicBezTo>
                      <a:pt x="12104" y="10878"/>
                      <a:pt x="12625" y="11062"/>
                      <a:pt x="13070" y="11346"/>
                    </a:cubicBezTo>
                    <a:cubicBezTo>
                      <a:pt x="13560" y="11660"/>
                      <a:pt x="13797" y="12096"/>
                      <a:pt x="14096" y="12571"/>
                    </a:cubicBezTo>
                    <a:cubicBezTo>
                      <a:pt x="14334" y="12947"/>
                      <a:pt x="14617" y="13069"/>
                      <a:pt x="15008" y="13230"/>
                    </a:cubicBezTo>
                    <a:cubicBezTo>
                      <a:pt x="15728" y="13529"/>
                      <a:pt x="15590" y="14180"/>
                      <a:pt x="15514" y="14816"/>
                    </a:cubicBezTo>
                    <a:cubicBezTo>
                      <a:pt x="15445" y="15391"/>
                      <a:pt x="15927" y="15322"/>
                      <a:pt x="16387" y="15437"/>
                    </a:cubicBezTo>
                    <a:cubicBezTo>
                      <a:pt x="16655" y="15506"/>
                      <a:pt x="16931" y="15582"/>
                      <a:pt x="17214" y="15628"/>
                    </a:cubicBezTo>
                    <a:lnTo>
                      <a:pt x="18417" y="15827"/>
                    </a:lnTo>
                    <a:lnTo>
                      <a:pt x="18417" y="15743"/>
                    </a:lnTo>
                    <a:cubicBezTo>
                      <a:pt x="17927" y="15644"/>
                      <a:pt x="17429" y="15552"/>
                      <a:pt x="16915" y="15444"/>
                    </a:cubicBezTo>
                    <a:cubicBezTo>
                      <a:pt x="16609" y="15391"/>
                      <a:pt x="16310" y="15329"/>
                      <a:pt x="16004" y="15276"/>
                    </a:cubicBezTo>
                    <a:cubicBezTo>
                      <a:pt x="15805" y="15237"/>
                      <a:pt x="15590" y="15146"/>
                      <a:pt x="15567" y="14916"/>
                    </a:cubicBezTo>
                    <a:cubicBezTo>
                      <a:pt x="15552" y="14793"/>
                      <a:pt x="15605" y="14640"/>
                      <a:pt x="15621" y="14510"/>
                    </a:cubicBezTo>
                    <a:cubicBezTo>
                      <a:pt x="15667" y="14150"/>
                      <a:pt x="15697" y="13751"/>
                      <a:pt x="15468" y="13452"/>
                    </a:cubicBezTo>
                    <a:cubicBezTo>
                      <a:pt x="15345" y="13307"/>
                      <a:pt x="15184" y="13223"/>
                      <a:pt x="15008" y="13154"/>
                    </a:cubicBezTo>
                    <a:cubicBezTo>
                      <a:pt x="14671" y="13023"/>
                      <a:pt x="14395" y="12901"/>
                      <a:pt x="14188" y="12579"/>
                    </a:cubicBezTo>
                    <a:cubicBezTo>
                      <a:pt x="13920" y="12188"/>
                      <a:pt x="13744" y="11775"/>
                      <a:pt x="13361" y="11468"/>
                    </a:cubicBezTo>
                    <a:cubicBezTo>
                      <a:pt x="13016" y="11193"/>
                      <a:pt x="12618" y="11009"/>
                      <a:pt x="12212" y="10848"/>
                    </a:cubicBezTo>
                    <a:cubicBezTo>
                      <a:pt x="11277" y="10465"/>
                      <a:pt x="10059" y="10158"/>
                      <a:pt x="9645" y="9116"/>
                    </a:cubicBezTo>
                    <a:cubicBezTo>
                      <a:pt x="9477" y="8695"/>
                      <a:pt x="9438" y="8251"/>
                      <a:pt x="9071" y="7944"/>
                    </a:cubicBezTo>
                    <a:cubicBezTo>
                      <a:pt x="8826" y="7737"/>
                      <a:pt x="8496" y="7623"/>
                      <a:pt x="8190" y="7515"/>
                    </a:cubicBezTo>
                    <a:cubicBezTo>
                      <a:pt x="7791" y="7370"/>
                      <a:pt x="7332" y="7255"/>
                      <a:pt x="7010" y="6948"/>
                    </a:cubicBezTo>
                    <a:cubicBezTo>
                      <a:pt x="6627" y="6558"/>
                      <a:pt x="6726" y="5975"/>
                      <a:pt x="6466" y="5516"/>
                    </a:cubicBezTo>
                    <a:cubicBezTo>
                      <a:pt x="6052" y="4765"/>
                      <a:pt x="5118" y="4558"/>
                      <a:pt x="4352" y="4382"/>
                    </a:cubicBezTo>
                    <a:cubicBezTo>
                      <a:pt x="3754" y="4252"/>
                      <a:pt x="3126" y="4098"/>
                      <a:pt x="2681" y="3639"/>
                    </a:cubicBezTo>
                    <a:cubicBezTo>
                      <a:pt x="2214" y="3141"/>
                      <a:pt x="2099" y="2428"/>
                      <a:pt x="1938" y="1800"/>
                    </a:cubicBezTo>
                    <a:cubicBezTo>
                      <a:pt x="1736" y="1005"/>
                      <a:pt x="1248" y="0"/>
                      <a:pt x="35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2.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Koulen"/>
              <a:buNone/>
              <a:defRPr sz="3500">
                <a:solidFill>
                  <a:schemeClr val="dk1"/>
                </a:solidFill>
                <a:latin typeface="Koulen"/>
                <a:ea typeface="Koulen"/>
                <a:cs typeface="Koulen"/>
                <a:sym typeface="Koulen"/>
              </a:defRPr>
            </a:lvl1pPr>
            <a:lvl2pPr lvl="1" rtl="0">
              <a:spcBef>
                <a:spcPts val="0"/>
              </a:spcBef>
              <a:spcAft>
                <a:spcPts val="0"/>
              </a:spcAft>
              <a:buClr>
                <a:schemeClr val="dk1"/>
              </a:buClr>
              <a:buSzPts val="3000"/>
              <a:buFont typeface="Koulen"/>
              <a:buNone/>
              <a:defRPr b="1" sz="3000">
                <a:solidFill>
                  <a:schemeClr val="dk1"/>
                </a:solidFill>
                <a:latin typeface="Koulen"/>
                <a:ea typeface="Koulen"/>
                <a:cs typeface="Koulen"/>
                <a:sym typeface="Koulen"/>
              </a:defRPr>
            </a:lvl2pPr>
            <a:lvl3pPr lvl="2" rtl="0">
              <a:spcBef>
                <a:spcPts val="0"/>
              </a:spcBef>
              <a:spcAft>
                <a:spcPts val="0"/>
              </a:spcAft>
              <a:buClr>
                <a:schemeClr val="dk1"/>
              </a:buClr>
              <a:buSzPts val="3000"/>
              <a:buFont typeface="Koulen"/>
              <a:buNone/>
              <a:defRPr b="1" sz="3000">
                <a:solidFill>
                  <a:schemeClr val="dk1"/>
                </a:solidFill>
                <a:latin typeface="Koulen"/>
                <a:ea typeface="Koulen"/>
                <a:cs typeface="Koulen"/>
                <a:sym typeface="Koulen"/>
              </a:defRPr>
            </a:lvl3pPr>
            <a:lvl4pPr lvl="3" rtl="0">
              <a:spcBef>
                <a:spcPts val="0"/>
              </a:spcBef>
              <a:spcAft>
                <a:spcPts val="0"/>
              </a:spcAft>
              <a:buClr>
                <a:schemeClr val="dk1"/>
              </a:buClr>
              <a:buSzPts val="3000"/>
              <a:buFont typeface="Koulen"/>
              <a:buNone/>
              <a:defRPr b="1" sz="3000">
                <a:solidFill>
                  <a:schemeClr val="dk1"/>
                </a:solidFill>
                <a:latin typeface="Koulen"/>
                <a:ea typeface="Koulen"/>
                <a:cs typeface="Koulen"/>
                <a:sym typeface="Koulen"/>
              </a:defRPr>
            </a:lvl4pPr>
            <a:lvl5pPr lvl="4" rtl="0">
              <a:spcBef>
                <a:spcPts val="0"/>
              </a:spcBef>
              <a:spcAft>
                <a:spcPts val="0"/>
              </a:spcAft>
              <a:buClr>
                <a:schemeClr val="dk1"/>
              </a:buClr>
              <a:buSzPts val="3000"/>
              <a:buFont typeface="Koulen"/>
              <a:buNone/>
              <a:defRPr b="1" sz="3000">
                <a:solidFill>
                  <a:schemeClr val="dk1"/>
                </a:solidFill>
                <a:latin typeface="Koulen"/>
                <a:ea typeface="Koulen"/>
                <a:cs typeface="Koulen"/>
                <a:sym typeface="Koulen"/>
              </a:defRPr>
            </a:lvl5pPr>
            <a:lvl6pPr lvl="5" rtl="0">
              <a:spcBef>
                <a:spcPts val="0"/>
              </a:spcBef>
              <a:spcAft>
                <a:spcPts val="0"/>
              </a:spcAft>
              <a:buClr>
                <a:schemeClr val="dk1"/>
              </a:buClr>
              <a:buSzPts val="3000"/>
              <a:buFont typeface="Koulen"/>
              <a:buNone/>
              <a:defRPr b="1" sz="3000">
                <a:solidFill>
                  <a:schemeClr val="dk1"/>
                </a:solidFill>
                <a:latin typeface="Koulen"/>
                <a:ea typeface="Koulen"/>
                <a:cs typeface="Koulen"/>
                <a:sym typeface="Koulen"/>
              </a:defRPr>
            </a:lvl6pPr>
            <a:lvl7pPr lvl="6" rtl="0">
              <a:spcBef>
                <a:spcPts val="0"/>
              </a:spcBef>
              <a:spcAft>
                <a:spcPts val="0"/>
              </a:spcAft>
              <a:buClr>
                <a:schemeClr val="dk1"/>
              </a:buClr>
              <a:buSzPts val="3000"/>
              <a:buFont typeface="Koulen"/>
              <a:buNone/>
              <a:defRPr b="1" sz="3000">
                <a:solidFill>
                  <a:schemeClr val="dk1"/>
                </a:solidFill>
                <a:latin typeface="Koulen"/>
                <a:ea typeface="Koulen"/>
                <a:cs typeface="Koulen"/>
                <a:sym typeface="Koulen"/>
              </a:defRPr>
            </a:lvl7pPr>
            <a:lvl8pPr lvl="7" rtl="0">
              <a:spcBef>
                <a:spcPts val="0"/>
              </a:spcBef>
              <a:spcAft>
                <a:spcPts val="0"/>
              </a:spcAft>
              <a:buClr>
                <a:schemeClr val="dk1"/>
              </a:buClr>
              <a:buSzPts val="3000"/>
              <a:buFont typeface="Koulen"/>
              <a:buNone/>
              <a:defRPr b="1" sz="3000">
                <a:solidFill>
                  <a:schemeClr val="dk1"/>
                </a:solidFill>
                <a:latin typeface="Koulen"/>
                <a:ea typeface="Koulen"/>
                <a:cs typeface="Koulen"/>
                <a:sym typeface="Koulen"/>
              </a:defRPr>
            </a:lvl8pPr>
            <a:lvl9pPr lvl="8" rtl="0">
              <a:spcBef>
                <a:spcPts val="0"/>
              </a:spcBef>
              <a:spcAft>
                <a:spcPts val="0"/>
              </a:spcAft>
              <a:buClr>
                <a:schemeClr val="dk1"/>
              </a:buClr>
              <a:buSzPts val="3000"/>
              <a:buFont typeface="Koulen"/>
              <a:buNone/>
              <a:defRPr b="1" sz="3000">
                <a:solidFill>
                  <a:schemeClr val="dk1"/>
                </a:solidFill>
                <a:latin typeface="Koulen"/>
                <a:ea typeface="Koulen"/>
                <a:cs typeface="Koulen"/>
                <a:sym typeface="Koulen"/>
              </a:defRPr>
            </a:lvl9pPr>
          </a:lstStyle>
          <a:p/>
        </p:txBody>
      </p:sp>
      <p:sp>
        <p:nvSpPr>
          <p:cNvPr id="7" name="Google Shape;7;p1"/>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1pPr>
            <a:lvl2pPr indent="-304800" lvl="1" marL="9144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2pPr>
            <a:lvl3pPr indent="-304800" lvl="2" marL="13716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3pPr>
            <a:lvl4pPr indent="-304800" lvl="3" marL="18288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4pPr>
            <a:lvl5pPr indent="-304800" lvl="4" marL="22860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5pPr>
            <a:lvl6pPr indent="-304800" lvl="5" marL="27432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6pPr>
            <a:lvl7pPr indent="-304800" lvl="6" marL="32004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7pPr>
            <a:lvl8pPr indent="-304800" lvl="7" marL="36576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8pPr>
            <a:lvl9pPr indent="-304800" lvl="8" marL="41148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jpg"/><Relationship Id="rId5" Type="http://schemas.openxmlformats.org/officeDocument/2006/relationships/image" Target="../media/image6.png"/><Relationship Id="rId6"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27"/>
          <p:cNvSpPr txBox="1"/>
          <p:nvPr>
            <p:ph type="ctrTitle"/>
          </p:nvPr>
        </p:nvSpPr>
        <p:spPr>
          <a:xfrm>
            <a:off x="715100" y="1225550"/>
            <a:ext cx="4632300" cy="226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700"/>
              <a:t>Composing communities</a:t>
            </a:r>
            <a:endParaRPr sz="3800"/>
          </a:p>
        </p:txBody>
      </p:sp>
      <p:sp>
        <p:nvSpPr>
          <p:cNvPr id="583" name="Google Shape;583;p27"/>
          <p:cNvSpPr txBox="1"/>
          <p:nvPr>
            <p:ph idx="1" type="subTitle"/>
          </p:nvPr>
        </p:nvSpPr>
        <p:spPr>
          <a:xfrm>
            <a:off x="715100" y="3508450"/>
            <a:ext cx="5014800" cy="40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Sophie Jin, Collin Jung, Gene Tanaka, Bryson Ochieng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Team</a:t>
            </a:r>
            <a:endParaRPr/>
          </a:p>
        </p:txBody>
      </p:sp>
      <p:sp>
        <p:nvSpPr>
          <p:cNvPr id="589" name="Google Shape;589;p28"/>
          <p:cNvSpPr txBox="1"/>
          <p:nvPr>
            <p:ph idx="1" type="subTitle"/>
          </p:nvPr>
        </p:nvSpPr>
        <p:spPr>
          <a:xfrm>
            <a:off x="728350" y="3139775"/>
            <a:ext cx="1464000" cy="52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Sophie jin</a:t>
            </a:r>
            <a:endParaRPr/>
          </a:p>
        </p:txBody>
      </p:sp>
      <p:pic>
        <p:nvPicPr>
          <p:cNvPr id="590" name="Google Shape;590;p28"/>
          <p:cNvPicPr preferRelativeResize="0"/>
          <p:nvPr/>
        </p:nvPicPr>
        <p:blipFill>
          <a:blip r:embed="rId3">
            <a:alphaModFix/>
          </a:blip>
          <a:stretch>
            <a:fillRect/>
          </a:stretch>
        </p:blipFill>
        <p:spPr>
          <a:xfrm>
            <a:off x="647200" y="1511675"/>
            <a:ext cx="1626300" cy="1628100"/>
          </a:xfrm>
          <a:prstGeom prst="ellipse">
            <a:avLst/>
          </a:prstGeom>
          <a:noFill/>
          <a:ln>
            <a:noFill/>
          </a:ln>
        </p:spPr>
      </p:pic>
      <p:sp>
        <p:nvSpPr>
          <p:cNvPr id="591" name="Google Shape;591;p28"/>
          <p:cNvSpPr txBox="1"/>
          <p:nvPr/>
        </p:nvSpPr>
        <p:spPr>
          <a:xfrm>
            <a:off x="647200" y="3600375"/>
            <a:ext cx="1545300" cy="7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Barlow"/>
                <a:ea typeface="Barlow"/>
                <a:cs typeface="Barlow"/>
                <a:sym typeface="Barlow"/>
              </a:rPr>
              <a:t>Grad Student</a:t>
            </a:r>
            <a:endParaRPr sz="1500">
              <a:latin typeface="Barlow"/>
              <a:ea typeface="Barlow"/>
              <a:cs typeface="Barlow"/>
              <a:sym typeface="Barlow"/>
            </a:endParaRPr>
          </a:p>
          <a:p>
            <a:pPr indent="0" lvl="0" marL="0" rtl="0" algn="ctr">
              <a:spcBef>
                <a:spcPts val="0"/>
              </a:spcBef>
              <a:spcAft>
                <a:spcPts val="0"/>
              </a:spcAft>
              <a:buNone/>
            </a:pPr>
            <a:r>
              <a:rPr lang="en" sz="1200">
                <a:latin typeface="Barlow"/>
                <a:ea typeface="Barlow"/>
                <a:cs typeface="Barlow"/>
                <a:sym typeface="Barlow"/>
              </a:rPr>
              <a:t>Computer Science</a:t>
            </a:r>
            <a:endParaRPr sz="1200">
              <a:latin typeface="Barlow"/>
              <a:ea typeface="Barlow"/>
              <a:cs typeface="Barlow"/>
              <a:sym typeface="Barlow"/>
            </a:endParaRPr>
          </a:p>
          <a:p>
            <a:pPr indent="0" lvl="0" marL="0" rtl="0" algn="ctr">
              <a:spcBef>
                <a:spcPts val="0"/>
              </a:spcBef>
              <a:spcAft>
                <a:spcPts val="0"/>
              </a:spcAft>
              <a:buNone/>
            </a:pPr>
            <a:r>
              <a:rPr lang="en" sz="1200">
                <a:latin typeface="Barlow"/>
                <a:ea typeface="Barlow"/>
                <a:cs typeface="Barlow"/>
                <a:sym typeface="Barlow"/>
              </a:rPr>
              <a:t>Irvine, CA</a:t>
            </a:r>
            <a:endParaRPr sz="1200">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p:txBody>
      </p:sp>
      <p:pic>
        <p:nvPicPr>
          <p:cNvPr id="592" name="Google Shape;592;p28"/>
          <p:cNvPicPr preferRelativeResize="0"/>
          <p:nvPr/>
        </p:nvPicPr>
        <p:blipFill rotWithShape="1">
          <a:blip r:embed="rId4">
            <a:alphaModFix/>
          </a:blip>
          <a:srcRect b="0" l="59" r="49" t="0"/>
          <a:stretch/>
        </p:blipFill>
        <p:spPr>
          <a:xfrm>
            <a:off x="2724525" y="1511675"/>
            <a:ext cx="1626300" cy="1628100"/>
          </a:xfrm>
          <a:prstGeom prst="ellipse">
            <a:avLst/>
          </a:prstGeom>
          <a:noFill/>
          <a:ln>
            <a:noFill/>
          </a:ln>
        </p:spPr>
      </p:pic>
      <p:pic>
        <p:nvPicPr>
          <p:cNvPr id="593" name="Google Shape;593;p28"/>
          <p:cNvPicPr preferRelativeResize="0"/>
          <p:nvPr/>
        </p:nvPicPr>
        <p:blipFill rotWithShape="1">
          <a:blip r:embed="rId5">
            <a:alphaModFix/>
          </a:blip>
          <a:srcRect b="0" l="59" r="49" t="0"/>
          <a:stretch/>
        </p:blipFill>
        <p:spPr>
          <a:xfrm>
            <a:off x="4767925" y="1511675"/>
            <a:ext cx="1626300" cy="1628100"/>
          </a:xfrm>
          <a:prstGeom prst="ellipse">
            <a:avLst/>
          </a:prstGeom>
          <a:noFill/>
          <a:ln>
            <a:noFill/>
          </a:ln>
        </p:spPr>
      </p:pic>
      <p:sp>
        <p:nvSpPr>
          <p:cNvPr id="594" name="Google Shape;594;p28"/>
          <p:cNvSpPr txBox="1"/>
          <p:nvPr>
            <p:ph idx="1" type="subTitle"/>
          </p:nvPr>
        </p:nvSpPr>
        <p:spPr>
          <a:xfrm>
            <a:off x="2765025" y="3181175"/>
            <a:ext cx="1545300" cy="52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Collin Jung</a:t>
            </a:r>
            <a:endParaRPr/>
          </a:p>
        </p:txBody>
      </p:sp>
      <p:sp>
        <p:nvSpPr>
          <p:cNvPr id="595" name="Google Shape;595;p28"/>
          <p:cNvSpPr txBox="1"/>
          <p:nvPr/>
        </p:nvSpPr>
        <p:spPr>
          <a:xfrm>
            <a:off x="2765025" y="3600375"/>
            <a:ext cx="1545300" cy="7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Barlow"/>
                <a:ea typeface="Barlow"/>
                <a:cs typeface="Barlow"/>
                <a:sym typeface="Barlow"/>
              </a:rPr>
              <a:t>Junior/Coterm</a:t>
            </a:r>
            <a:endParaRPr sz="1500">
              <a:latin typeface="Barlow"/>
              <a:ea typeface="Barlow"/>
              <a:cs typeface="Barlow"/>
              <a:sym typeface="Barlow"/>
            </a:endParaRPr>
          </a:p>
          <a:p>
            <a:pPr indent="0" lvl="0" marL="0" rtl="0" algn="ctr">
              <a:spcBef>
                <a:spcPts val="0"/>
              </a:spcBef>
              <a:spcAft>
                <a:spcPts val="0"/>
              </a:spcAft>
              <a:buNone/>
            </a:pPr>
            <a:r>
              <a:rPr lang="en" sz="1200">
                <a:latin typeface="Barlow"/>
                <a:ea typeface="Barlow"/>
                <a:cs typeface="Barlow"/>
                <a:sym typeface="Barlow"/>
              </a:rPr>
              <a:t>Computer Science</a:t>
            </a:r>
            <a:endParaRPr sz="1200">
              <a:latin typeface="Barlow"/>
              <a:ea typeface="Barlow"/>
              <a:cs typeface="Barlow"/>
              <a:sym typeface="Barlow"/>
            </a:endParaRPr>
          </a:p>
          <a:p>
            <a:pPr indent="0" lvl="0" marL="0" rtl="0" algn="ctr">
              <a:spcBef>
                <a:spcPts val="0"/>
              </a:spcBef>
              <a:spcAft>
                <a:spcPts val="0"/>
              </a:spcAft>
              <a:buNone/>
            </a:pPr>
            <a:r>
              <a:rPr lang="en" sz="1200">
                <a:latin typeface="Barlow"/>
                <a:ea typeface="Barlow"/>
                <a:cs typeface="Barlow"/>
                <a:sym typeface="Barlow"/>
              </a:rPr>
              <a:t>Champaign, IL</a:t>
            </a:r>
            <a:endParaRPr sz="1200">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p:txBody>
      </p:sp>
      <p:sp>
        <p:nvSpPr>
          <p:cNvPr id="596" name="Google Shape;596;p28"/>
          <p:cNvSpPr txBox="1"/>
          <p:nvPr>
            <p:ph idx="1" type="subTitle"/>
          </p:nvPr>
        </p:nvSpPr>
        <p:spPr>
          <a:xfrm>
            <a:off x="4744975" y="3181175"/>
            <a:ext cx="1672200" cy="52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Gene Tanaka</a:t>
            </a:r>
            <a:endParaRPr/>
          </a:p>
        </p:txBody>
      </p:sp>
      <p:sp>
        <p:nvSpPr>
          <p:cNvPr id="597" name="Google Shape;597;p28"/>
          <p:cNvSpPr txBox="1"/>
          <p:nvPr/>
        </p:nvSpPr>
        <p:spPr>
          <a:xfrm>
            <a:off x="4808425" y="3641775"/>
            <a:ext cx="1545300" cy="7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Barlow"/>
                <a:ea typeface="Barlow"/>
                <a:cs typeface="Barlow"/>
                <a:sym typeface="Barlow"/>
              </a:rPr>
              <a:t>Grad Student</a:t>
            </a:r>
            <a:endParaRPr sz="1500">
              <a:latin typeface="Barlow"/>
              <a:ea typeface="Barlow"/>
              <a:cs typeface="Barlow"/>
              <a:sym typeface="Barlow"/>
            </a:endParaRPr>
          </a:p>
          <a:p>
            <a:pPr indent="0" lvl="0" marL="0" rtl="0" algn="ctr">
              <a:spcBef>
                <a:spcPts val="0"/>
              </a:spcBef>
              <a:spcAft>
                <a:spcPts val="0"/>
              </a:spcAft>
              <a:buNone/>
            </a:pPr>
            <a:r>
              <a:rPr lang="en" sz="1200">
                <a:latin typeface="Barlow"/>
                <a:ea typeface="Barlow"/>
                <a:cs typeface="Barlow"/>
                <a:sym typeface="Barlow"/>
              </a:rPr>
              <a:t>Computer Science</a:t>
            </a:r>
            <a:endParaRPr sz="1200">
              <a:latin typeface="Barlow"/>
              <a:ea typeface="Barlow"/>
              <a:cs typeface="Barlow"/>
              <a:sym typeface="Barlow"/>
            </a:endParaRPr>
          </a:p>
          <a:p>
            <a:pPr indent="0" lvl="0" marL="0" rtl="0" algn="ctr">
              <a:spcBef>
                <a:spcPts val="0"/>
              </a:spcBef>
              <a:spcAft>
                <a:spcPts val="0"/>
              </a:spcAft>
              <a:buNone/>
            </a:pPr>
            <a:r>
              <a:rPr lang="en" sz="1200">
                <a:latin typeface="Barlow"/>
                <a:ea typeface="Barlow"/>
                <a:cs typeface="Barlow"/>
                <a:sym typeface="Barlow"/>
              </a:rPr>
              <a:t>Oakland, CA</a:t>
            </a:r>
            <a:endParaRPr sz="1200">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p:txBody>
      </p:sp>
      <p:pic>
        <p:nvPicPr>
          <p:cNvPr id="598" name="Google Shape;598;p28"/>
          <p:cNvPicPr preferRelativeResize="0"/>
          <p:nvPr/>
        </p:nvPicPr>
        <p:blipFill rotWithShape="1">
          <a:blip r:embed="rId5">
            <a:alphaModFix/>
          </a:blip>
          <a:srcRect b="0" l="59" r="49" t="0"/>
          <a:stretch/>
        </p:blipFill>
        <p:spPr>
          <a:xfrm>
            <a:off x="4767925" y="1511675"/>
            <a:ext cx="1626300" cy="1628100"/>
          </a:xfrm>
          <a:prstGeom prst="ellipse">
            <a:avLst/>
          </a:prstGeom>
          <a:noFill/>
          <a:ln>
            <a:noFill/>
          </a:ln>
        </p:spPr>
      </p:pic>
      <p:pic>
        <p:nvPicPr>
          <p:cNvPr id="599" name="Google Shape;599;p28"/>
          <p:cNvPicPr preferRelativeResize="0"/>
          <p:nvPr/>
        </p:nvPicPr>
        <p:blipFill rotWithShape="1">
          <a:blip r:embed="rId5">
            <a:alphaModFix/>
          </a:blip>
          <a:srcRect b="0" l="59" r="49" t="0"/>
          <a:stretch/>
        </p:blipFill>
        <p:spPr>
          <a:xfrm>
            <a:off x="4767925" y="1511675"/>
            <a:ext cx="1626300" cy="1628100"/>
          </a:xfrm>
          <a:prstGeom prst="ellipse">
            <a:avLst/>
          </a:prstGeom>
          <a:noFill/>
          <a:ln>
            <a:noFill/>
          </a:ln>
        </p:spPr>
      </p:pic>
      <p:pic>
        <p:nvPicPr>
          <p:cNvPr id="600" name="Google Shape;600;p28"/>
          <p:cNvPicPr preferRelativeResize="0"/>
          <p:nvPr/>
        </p:nvPicPr>
        <p:blipFill rotWithShape="1">
          <a:blip r:embed="rId6">
            <a:alphaModFix/>
          </a:blip>
          <a:srcRect b="26867" l="0" r="0" t="26872"/>
          <a:stretch/>
        </p:blipFill>
        <p:spPr>
          <a:xfrm>
            <a:off x="6811325" y="1556350"/>
            <a:ext cx="1545300" cy="1546800"/>
          </a:xfrm>
          <a:prstGeom prst="ellipse">
            <a:avLst/>
          </a:prstGeom>
          <a:noFill/>
          <a:ln>
            <a:noFill/>
          </a:ln>
        </p:spPr>
      </p:pic>
      <p:sp>
        <p:nvSpPr>
          <p:cNvPr id="601" name="Google Shape;601;p28"/>
          <p:cNvSpPr txBox="1"/>
          <p:nvPr>
            <p:ph idx="1" type="subTitle"/>
          </p:nvPr>
        </p:nvSpPr>
        <p:spPr>
          <a:xfrm>
            <a:off x="6706625" y="3181175"/>
            <a:ext cx="1962600" cy="52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Bryson Ochieng</a:t>
            </a:r>
            <a:endParaRPr/>
          </a:p>
        </p:txBody>
      </p:sp>
      <p:sp>
        <p:nvSpPr>
          <p:cNvPr id="602" name="Google Shape;602;p28"/>
          <p:cNvSpPr txBox="1"/>
          <p:nvPr/>
        </p:nvSpPr>
        <p:spPr>
          <a:xfrm>
            <a:off x="6915275" y="3641775"/>
            <a:ext cx="1545300" cy="7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Barlow"/>
                <a:ea typeface="Barlow"/>
                <a:cs typeface="Barlow"/>
                <a:sym typeface="Barlow"/>
              </a:rPr>
              <a:t>Senior</a:t>
            </a:r>
            <a:endParaRPr sz="1500">
              <a:latin typeface="Barlow"/>
              <a:ea typeface="Barlow"/>
              <a:cs typeface="Barlow"/>
              <a:sym typeface="Barlow"/>
            </a:endParaRPr>
          </a:p>
          <a:p>
            <a:pPr indent="0" lvl="0" marL="0" rtl="0" algn="ctr">
              <a:spcBef>
                <a:spcPts val="0"/>
              </a:spcBef>
              <a:spcAft>
                <a:spcPts val="0"/>
              </a:spcAft>
              <a:buNone/>
            </a:pPr>
            <a:r>
              <a:rPr lang="en" sz="1200">
                <a:latin typeface="Barlow"/>
                <a:ea typeface="Barlow"/>
                <a:cs typeface="Barlow"/>
                <a:sym typeface="Barlow"/>
              </a:rPr>
              <a:t>Computer Science</a:t>
            </a:r>
            <a:endParaRPr sz="1200">
              <a:latin typeface="Barlow"/>
              <a:ea typeface="Barlow"/>
              <a:cs typeface="Barlow"/>
              <a:sym typeface="Barlow"/>
            </a:endParaRPr>
          </a:p>
          <a:p>
            <a:pPr indent="0" lvl="0" marL="0" rtl="0" algn="ctr">
              <a:spcBef>
                <a:spcPts val="0"/>
              </a:spcBef>
              <a:spcAft>
                <a:spcPts val="0"/>
              </a:spcAft>
              <a:buNone/>
            </a:pPr>
            <a:r>
              <a:rPr lang="en" sz="1200">
                <a:latin typeface="Barlow"/>
                <a:ea typeface="Barlow"/>
                <a:cs typeface="Barlow"/>
                <a:sym typeface="Barlow"/>
              </a:rPr>
              <a:t>Newark, NJ</a:t>
            </a:r>
            <a:endParaRPr sz="1200">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grpSp>
        <p:nvGrpSpPr>
          <p:cNvPr id="607" name="Google Shape;607;p29"/>
          <p:cNvGrpSpPr/>
          <p:nvPr/>
        </p:nvGrpSpPr>
        <p:grpSpPr>
          <a:xfrm>
            <a:off x="1046050" y="1519200"/>
            <a:ext cx="5440050" cy="2861500"/>
            <a:chOff x="1046050" y="1519200"/>
            <a:chExt cx="5440050" cy="2861500"/>
          </a:xfrm>
        </p:grpSpPr>
        <p:pic>
          <p:nvPicPr>
            <p:cNvPr id="608" name="Google Shape;608;p29"/>
            <p:cNvPicPr preferRelativeResize="0"/>
            <p:nvPr/>
          </p:nvPicPr>
          <p:blipFill>
            <a:blip r:embed="rId3">
              <a:alphaModFix/>
            </a:blip>
            <a:stretch>
              <a:fillRect/>
            </a:stretch>
          </p:blipFill>
          <p:spPr>
            <a:xfrm>
              <a:off x="1046050" y="1519200"/>
              <a:ext cx="5366950" cy="2517100"/>
            </a:xfrm>
            <a:prstGeom prst="rect">
              <a:avLst/>
            </a:prstGeom>
            <a:noFill/>
            <a:ln>
              <a:noFill/>
            </a:ln>
          </p:spPr>
        </p:pic>
        <p:sp>
          <p:nvSpPr>
            <p:cNvPr id="609" name="Google Shape;609;p29"/>
            <p:cNvSpPr/>
            <p:nvPr/>
          </p:nvSpPr>
          <p:spPr>
            <a:xfrm>
              <a:off x="3209225" y="3538900"/>
              <a:ext cx="1906500" cy="841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610" name="Google Shape;610;p29"/>
            <p:cNvSpPr/>
            <p:nvPr/>
          </p:nvSpPr>
          <p:spPr>
            <a:xfrm>
              <a:off x="4917100" y="1519250"/>
              <a:ext cx="1569000" cy="2517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grpSp>
      <p:sp>
        <p:nvSpPr>
          <p:cNvPr id="611" name="Google Shape;611;p29"/>
          <p:cNvSpPr txBox="1"/>
          <p:nvPr>
            <p:ph type="title"/>
          </p:nvPr>
        </p:nvSpPr>
        <p:spPr>
          <a:xfrm>
            <a:off x="2241450" y="24625"/>
            <a:ext cx="46611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Problem domain:</a:t>
            </a:r>
            <a:endParaRPr/>
          </a:p>
        </p:txBody>
      </p:sp>
      <p:cxnSp>
        <p:nvCxnSpPr>
          <p:cNvPr id="612" name="Google Shape;612;p29"/>
          <p:cNvCxnSpPr/>
          <p:nvPr/>
        </p:nvCxnSpPr>
        <p:spPr>
          <a:xfrm flipH="1" rot="10800000">
            <a:off x="4758225" y="1784625"/>
            <a:ext cx="1473600" cy="493200"/>
          </a:xfrm>
          <a:prstGeom prst="straightConnector1">
            <a:avLst/>
          </a:prstGeom>
          <a:noFill/>
          <a:ln cap="flat" cmpd="sng" w="38100">
            <a:solidFill>
              <a:schemeClr val="dk1"/>
            </a:solidFill>
            <a:prstDash val="solid"/>
            <a:round/>
            <a:headEnd len="med" w="med" type="none"/>
            <a:tailEnd len="med" w="med" type="triangle"/>
          </a:ln>
        </p:spPr>
      </p:cxnSp>
      <p:cxnSp>
        <p:nvCxnSpPr>
          <p:cNvPr id="613" name="Google Shape;613;p29"/>
          <p:cNvCxnSpPr/>
          <p:nvPr/>
        </p:nvCxnSpPr>
        <p:spPr>
          <a:xfrm flipH="1" rot="10800000">
            <a:off x="4746275" y="2615600"/>
            <a:ext cx="1392300" cy="10500"/>
          </a:xfrm>
          <a:prstGeom prst="straightConnector1">
            <a:avLst/>
          </a:prstGeom>
          <a:noFill/>
          <a:ln cap="flat" cmpd="sng" w="38100">
            <a:solidFill>
              <a:schemeClr val="dk1"/>
            </a:solidFill>
            <a:prstDash val="solid"/>
            <a:round/>
            <a:headEnd len="med" w="med" type="none"/>
            <a:tailEnd len="med" w="med" type="triangle"/>
          </a:ln>
        </p:spPr>
      </p:cxnSp>
      <p:cxnSp>
        <p:nvCxnSpPr>
          <p:cNvPr id="614" name="Google Shape;614;p29"/>
          <p:cNvCxnSpPr/>
          <p:nvPr/>
        </p:nvCxnSpPr>
        <p:spPr>
          <a:xfrm>
            <a:off x="4710275" y="2927375"/>
            <a:ext cx="1557300" cy="482400"/>
          </a:xfrm>
          <a:prstGeom prst="straightConnector1">
            <a:avLst/>
          </a:prstGeom>
          <a:noFill/>
          <a:ln cap="flat" cmpd="sng" w="38100">
            <a:solidFill>
              <a:schemeClr val="dk1"/>
            </a:solidFill>
            <a:prstDash val="solid"/>
            <a:round/>
            <a:headEnd len="med" w="med" type="none"/>
            <a:tailEnd len="med" w="med" type="triangle"/>
          </a:ln>
        </p:spPr>
      </p:cxnSp>
      <p:sp>
        <p:nvSpPr>
          <p:cNvPr id="615" name="Google Shape;615;p29"/>
          <p:cNvSpPr txBox="1"/>
          <p:nvPr/>
        </p:nvSpPr>
        <p:spPr>
          <a:xfrm>
            <a:off x="6267575" y="1519200"/>
            <a:ext cx="2876400" cy="71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Barlow"/>
                <a:ea typeface="Barlow"/>
                <a:cs typeface="Barlow"/>
                <a:sym typeface="Barlow"/>
              </a:rPr>
              <a:t>E</a:t>
            </a:r>
            <a:r>
              <a:rPr lang="en" sz="2000">
                <a:latin typeface="Barlow"/>
                <a:ea typeface="Barlow"/>
                <a:cs typeface="Barlow"/>
                <a:sym typeface="Barlow"/>
              </a:rPr>
              <a:t>asily relatable</a:t>
            </a:r>
            <a:endParaRPr sz="2000">
              <a:latin typeface="Barlow"/>
              <a:ea typeface="Barlow"/>
              <a:cs typeface="Barlow"/>
              <a:sym typeface="Barlow"/>
            </a:endParaRPr>
          </a:p>
        </p:txBody>
      </p:sp>
      <p:sp>
        <p:nvSpPr>
          <p:cNvPr id="616" name="Google Shape;616;p29"/>
          <p:cNvSpPr txBox="1"/>
          <p:nvPr/>
        </p:nvSpPr>
        <p:spPr>
          <a:xfrm>
            <a:off x="6171075" y="2337825"/>
            <a:ext cx="2962500" cy="42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Barlow"/>
                <a:ea typeface="Barlow"/>
                <a:cs typeface="Barlow"/>
                <a:sym typeface="Barlow"/>
              </a:rPr>
              <a:t>C</a:t>
            </a:r>
            <a:r>
              <a:rPr lang="en" sz="2000">
                <a:latin typeface="Barlow"/>
                <a:ea typeface="Barlow"/>
                <a:cs typeface="Barlow"/>
                <a:sym typeface="Barlow"/>
              </a:rPr>
              <a:t>ollaborative experience</a:t>
            </a:r>
            <a:endParaRPr sz="1300">
              <a:latin typeface="Barlow"/>
              <a:ea typeface="Barlow"/>
              <a:cs typeface="Barlow"/>
              <a:sym typeface="Barlow"/>
            </a:endParaRPr>
          </a:p>
        </p:txBody>
      </p:sp>
      <p:sp>
        <p:nvSpPr>
          <p:cNvPr id="617" name="Google Shape;617;p29"/>
          <p:cNvSpPr txBox="1"/>
          <p:nvPr/>
        </p:nvSpPr>
        <p:spPr>
          <a:xfrm>
            <a:off x="6283925" y="3167525"/>
            <a:ext cx="2422800" cy="5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latin typeface="Barlow"/>
                <a:ea typeface="Barlow"/>
                <a:cs typeface="Barlow"/>
                <a:sym typeface="Barlow"/>
              </a:rPr>
              <a:t>A</a:t>
            </a:r>
            <a:r>
              <a:rPr lang="en" sz="2100">
                <a:latin typeface="Barlow"/>
                <a:ea typeface="Barlow"/>
                <a:cs typeface="Barlow"/>
                <a:sym typeface="Barlow"/>
              </a:rPr>
              <a:t>ccessible</a:t>
            </a:r>
            <a:endParaRPr sz="2100">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p:txBody>
      </p:sp>
      <p:sp>
        <p:nvSpPr>
          <p:cNvPr id="618" name="Google Shape;618;p29"/>
          <p:cNvSpPr/>
          <p:nvPr/>
        </p:nvSpPr>
        <p:spPr>
          <a:xfrm>
            <a:off x="3685825" y="1863825"/>
            <a:ext cx="931500" cy="15093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cxnSp>
        <p:nvCxnSpPr>
          <p:cNvPr id="619" name="Google Shape;619;p29"/>
          <p:cNvCxnSpPr>
            <a:stCxn id="618" idx="4"/>
          </p:cNvCxnSpPr>
          <p:nvPr/>
        </p:nvCxnSpPr>
        <p:spPr>
          <a:xfrm>
            <a:off x="4151575" y="3373125"/>
            <a:ext cx="10800" cy="602700"/>
          </a:xfrm>
          <a:prstGeom prst="straightConnector1">
            <a:avLst/>
          </a:prstGeom>
          <a:noFill/>
          <a:ln cap="flat" cmpd="sng" w="28575">
            <a:solidFill>
              <a:srgbClr val="FF0000"/>
            </a:solidFill>
            <a:prstDash val="solid"/>
            <a:round/>
            <a:headEnd len="med" w="med" type="none"/>
            <a:tailEnd len="med" w="med" type="triangle"/>
          </a:ln>
        </p:spPr>
      </p:cxnSp>
      <p:sp>
        <p:nvSpPr>
          <p:cNvPr id="620" name="Google Shape;620;p29"/>
          <p:cNvSpPr txBox="1"/>
          <p:nvPr/>
        </p:nvSpPr>
        <p:spPr>
          <a:xfrm>
            <a:off x="3165400" y="3852600"/>
            <a:ext cx="2367300" cy="129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6000">
                <a:solidFill>
                  <a:srgbClr val="660000"/>
                </a:solidFill>
                <a:latin typeface="Koulen"/>
                <a:ea typeface="Koulen"/>
                <a:cs typeface="Koulen"/>
                <a:sym typeface="Koulen"/>
              </a:rPr>
              <a:t>Music!</a:t>
            </a:r>
            <a:endParaRPr b="1" i="1" sz="5300">
              <a:solidFill>
                <a:srgbClr val="660000"/>
              </a:solidFill>
              <a:latin typeface="Koulen"/>
              <a:ea typeface="Koulen"/>
              <a:cs typeface="Koulen"/>
              <a:sym typeface="Koule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30"/>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Methodology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31"/>
          <p:cNvSpPr txBox="1"/>
          <p:nvPr>
            <p:ph type="title"/>
          </p:nvPr>
        </p:nvSpPr>
        <p:spPr>
          <a:xfrm>
            <a:off x="905975" y="17404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we asked</a:t>
            </a:r>
            <a:endParaRPr/>
          </a:p>
        </p:txBody>
      </p:sp>
      <p:sp>
        <p:nvSpPr>
          <p:cNvPr id="631" name="Google Shape;631;p31"/>
          <p:cNvSpPr txBox="1"/>
          <p:nvPr/>
        </p:nvSpPr>
        <p:spPr>
          <a:xfrm>
            <a:off x="1199825" y="2313125"/>
            <a:ext cx="7116300" cy="71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2000">
                <a:latin typeface="Barlow"/>
                <a:ea typeface="Barlow"/>
                <a:cs typeface="Barlow"/>
                <a:sym typeface="Barlow"/>
              </a:rPr>
              <a:t>Favorite genre? Memories associated with music? Where do you listen to music?</a:t>
            </a:r>
            <a:endParaRPr i="1" sz="2000">
              <a:latin typeface="Barlow"/>
              <a:ea typeface="Barlow"/>
              <a:cs typeface="Barlow"/>
              <a:sym typeface="Barlow"/>
            </a:endParaRPr>
          </a:p>
        </p:txBody>
      </p:sp>
      <p:sp>
        <p:nvSpPr>
          <p:cNvPr id="632" name="Google Shape;632;p31"/>
          <p:cNvSpPr txBox="1"/>
          <p:nvPr>
            <p:ph type="title"/>
          </p:nvPr>
        </p:nvSpPr>
        <p:spPr>
          <a:xfrm>
            <a:off x="905975" y="3427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Choosing Participants</a:t>
            </a:r>
            <a:endParaRPr/>
          </a:p>
        </p:txBody>
      </p:sp>
      <p:sp>
        <p:nvSpPr>
          <p:cNvPr id="633" name="Google Shape;633;p31"/>
          <p:cNvSpPr txBox="1"/>
          <p:nvPr/>
        </p:nvSpPr>
        <p:spPr>
          <a:xfrm>
            <a:off x="2067125" y="915425"/>
            <a:ext cx="5381700" cy="71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2000">
                <a:latin typeface="Barlow"/>
                <a:ea typeface="Barlow"/>
                <a:cs typeface="Barlow"/>
                <a:sym typeface="Barlow"/>
              </a:rPr>
              <a:t>Diversity in age, gender, and musical experience</a:t>
            </a:r>
            <a:endParaRPr i="1" sz="2000">
              <a:latin typeface="Barlow"/>
              <a:ea typeface="Barlow"/>
              <a:cs typeface="Barlow"/>
              <a:sym typeface="Barlow"/>
            </a:endParaRPr>
          </a:p>
        </p:txBody>
      </p:sp>
      <p:sp>
        <p:nvSpPr>
          <p:cNvPr id="634" name="Google Shape;634;p31"/>
          <p:cNvSpPr txBox="1"/>
          <p:nvPr>
            <p:ph type="title"/>
          </p:nvPr>
        </p:nvSpPr>
        <p:spPr>
          <a:xfrm>
            <a:off x="905975" y="33408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Conducting the interview</a:t>
            </a:r>
            <a:endParaRPr/>
          </a:p>
        </p:txBody>
      </p:sp>
      <p:sp>
        <p:nvSpPr>
          <p:cNvPr id="635" name="Google Shape;635;p31"/>
          <p:cNvSpPr txBox="1"/>
          <p:nvPr/>
        </p:nvSpPr>
        <p:spPr>
          <a:xfrm>
            <a:off x="2067125" y="3913550"/>
            <a:ext cx="5381700" cy="71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2000">
                <a:latin typeface="Barlow"/>
                <a:ea typeface="Barlow"/>
                <a:cs typeface="Barlow"/>
                <a:sym typeface="Barlow"/>
              </a:rPr>
              <a:t>Mix of random and scheduled interviews</a:t>
            </a:r>
            <a:endParaRPr i="1" sz="2000">
              <a:latin typeface="Barlow"/>
              <a:ea typeface="Barlow"/>
              <a:cs typeface="Barlow"/>
              <a:sym typeface="Barlow"/>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30"/>
                                        </p:tgtEl>
                                        <p:attrNameLst>
                                          <p:attrName>style.visibility</p:attrName>
                                        </p:attrNameLst>
                                      </p:cBhvr>
                                      <p:to>
                                        <p:strVal val="visible"/>
                                      </p:to>
                                    </p:set>
                                    <p:anim calcmode="lin" valueType="num">
                                      <p:cBhvr additive="base">
                                        <p:cTn dur="500"/>
                                        <p:tgtEl>
                                          <p:spTgt spid="63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1"/>
                                        </p:tgtEl>
                                        <p:attrNameLst>
                                          <p:attrName>style.visibility</p:attrName>
                                        </p:attrNameLst>
                                      </p:cBhvr>
                                      <p:to>
                                        <p:strVal val="visible"/>
                                      </p:to>
                                    </p:set>
                                    <p:anim calcmode="lin" valueType="num">
                                      <p:cBhvr additive="base">
                                        <p:cTn dur="500"/>
                                        <p:tgtEl>
                                          <p:spTgt spid="63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34"/>
                                        </p:tgtEl>
                                        <p:attrNameLst>
                                          <p:attrName>style.visibility</p:attrName>
                                        </p:attrNameLst>
                                      </p:cBhvr>
                                      <p:to>
                                        <p:strVal val="visible"/>
                                      </p:to>
                                    </p:set>
                                    <p:anim calcmode="lin" valueType="num">
                                      <p:cBhvr additive="base">
                                        <p:cTn dur="500"/>
                                        <p:tgtEl>
                                          <p:spTgt spid="6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5"/>
                                        </p:tgtEl>
                                        <p:attrNameLst>
                                          <p:attrName>style.visibility</p:attrName>
                                        </p:attrNameLst>
                                      </p:cBhvr>
                                      <p:to>
                                        <p:strVal val="visible"/>
                                      </p:to>
                                    </p:set>
                                    <p:anim calcmode="lin" valueType="num">
                                      <p:cBhvr additive="base">
                                        <p:cTn dur="500"/>
                                        <p:tgtEl>
                                          <p:spTgt spid="63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9" name="Shape 639"/>
        <p:cNvGrpSpPr/>
        <p:nvPr/>
      </p:nvGrpSpPr>
      <p:grpSpPr>
        <a:xfrm>
          <a:off x="0" y="0"/>
          <a:ext cx="0" cy="0"/>
          <a:chOff x="0" y="0"/>
          <a:chExt cx="0" cy="0"/>
        </a:xfrm>
      </p:grpSpPr>
      <p:sp>
        <p:nvSpPr>
          <p:cNvPr id="640" name="Google Shape;640;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methodology</a:t>
            </a:r>
            <a:endParaRPr/>
          </a:p>
        </p:txBody>
      </p:sp>
      <p:sp>
        <p:nvSpPr>
          <p:cNvPr id="641" name="Google Shape;641;p32"/>
          <p:cNvSpPr txBox="1"/>
          <p:nvPr>
            <p:ph idx="1" type="subTitle"/>
          </p:nvPr>
        </p:nvSpPr>
        <p:spPr>
          <a:xfrm>
            <a:off x="570300" y="1894475"/>
            <a:ext cx="2325900" cy="12405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Font typeface="Barlow"/>
              <a:buChar char="●"/>
            </a:pPr>
            <a:r>
              <a:rPr lang="en" sz="1200">
                <a:latin typeface="Barlow"/>
                <a:ea typeface="Barlow"/>
                <a:cs typeface="Barlow"/>
                <a:sym typeface="Barlow"/>
              </a:rPr>
              <a:t>Random </a:t>
            </a:r>
            <a:r>
              <a:rPr lang="en" sz="1200">
                <a:latin typeface="Barlow"/>
                <a:ea typeface="Barlow"/>
                <a:cs typeface="Barlow"/>
                <a:sym typeface="Barlow"/>
              </a:rPr>
              <a:t>participants + scheduled interviews</a:t>
            </a:r>
            <a:endParaRPr sz="1200">
              <a:latin typeface="Barlow"/>
              <a:ea typeface="Barlow"/>
              <a:cs typeface="Barlow"/>
              <a:sym typeface="Barlow"/>
            </a:endParaRPr>
          </a:p>
          <a:p>
            <a:pPr indent="-304800" lvl="0" marL="457200" rtl="0" algn="l">
              <a:spcBef>
                <a:spcPts val="0"/>
              </a:spcBef>
              <a:spcAft>
                <a:spcPts val="0"/>
              </a:spcAft>
              <a:buSzPts val="1200"/>
              <a:buFont typeface="Barlow"/>
              <a:buChar char="●"/>
            </a:pPr>
            <a:r>
              <a:rPr lang="en" sz="1200">
                <a:latin typeface="Barlow"/>
                <a:ea typeface="Barlow"/>
                <a:cs typeface="Barlow"/>
                <a:sym typeface="Barlow"/>
              </a:rPr>
              <a:t>Diversity in age range &amp; gender to get broad range of musical experiences</a:t>
            </a:r>
            <a:endParaRPr sz="1200">
              <a:latin typeface="Barlow"/>
              <a:ea typeface="Barlow"/>
              <a:cs typeface="Barlow"/>
              <a:sym typeface="Barlow"/>
            </a:endParaRPr>
          </a:p>
          <a:p>
            <a:pPr indent="0" lvl="0" marL="0" rtl="0" algn="l">
              <a:spcBef>
                <a:spcPts val="0"/>
              </a:spcBef>
              <a:spcAft>
                <a:spcPts val="0"/>
              </a:spcAft>
              <a:buNone/>
            </a:pPr>
            <a:r>
              <a:t/>
            </a:r>
            <a:endParaRPr sz="1200">
              <a:latin typeface="Barlow"/>
              <a:ea typeface="Barlow"/>
              <a:cs typeface="Barlow"/>
              <a:sym typeface="Barlow"/>
            </a:endParaRPr>
          </a:p>
          <a:p>
            <a:pPr indent="0" lvl="0" marL="0" rtl="0" algn="l">
              <a:spcBef>
                <a:spcPts val="0"/>
              </a:spcBef>
              <a:spcAft>
                <a:spcPts val="0"/>
              </a:spcAft>
              <a:buNone/>
            </a:pPr>
            <a:r>
              <a:t/>
            </a:r>
            <a:endParaRPr sz="1200">
              <a:latin typeface="Barlow"/>
              <a:ea typeface="Barlow"/>
              <a:cs typeface="Barlow"/>
              <a:sym typeface="Barlow"/>
            </a:endParaRPr>
          </a:p>
          <a:p>
            <a:pPr indent="0" lvl="0" marL="0" rtl="0" algn="l">
              <a:spcBef>
                <a:spcPts val="0"/>
              </a:spcBef>
              <a:spcAft>
                <a:spcPts val="0"/>
              </a:spcAft>
              <a:buNone/>
            </a:pPr>
            <a:r>
              <a:t/>
            </a:r>
            <a:endParaRPr sz="1200">
              <a:latin typeface="Barlow"/>
              <a:ea typeface="Barlow"/>
              <a:cs typeface="Barlow"/>
              <a:sym typeface="Barlow"/>
            </a:endParaRPr>
          </a:p>
        </p:txBody>
      </p:sp>
      <p:sp>
        <p:nvSpPr>
          <p:cNvPr id="642" name="Google Shape;642;p32"/>
          <p:cNvSpPr txBox="1"/>
          <p:nvPr>
            <p:ph idx="1" type="subTitle"/>
          </p:nvPr>
        </p:nvSpPr>
        <p:spPr>
          <a:xfrm>
            <a:off x="3234000" y="1894475"/>
            <a:ext cx="2325900" cy="10803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Font typeface="Barlow"/>
              <a:buChar char="●"/>
            </a:pPr>
            <a:r>
              <a:rPr lang="en" sz="1200">
                <a:latin typeface="Barlow"/>
                <a:ea typeface="Barlow"/>
                <a:cs typeface="Barlow"/>
                <a:sym typeface="Barlow"/>
              </a:rPr>
              <a:t>Extreme user scheduled via Zoom</a:t>
            </a:r>
            <a:endParaRPr sz="1200">
              <a:latin typeface="Barlow"/>
              <a:ea typeface="Barlow"/>
              <a:cs typeface="Barlow"/>
              <a:sym typeface="Barlow"/>
            </a:endParaRPr>
          </a:p>
          <a:p>
            <a:pPr indent="-304800" lvl="0" marL="457200" rtl="0" algn="l">
              <a:spcBef>
                <a:spcPts val="0"/>
              </a:spcBef>
              <a:spcAft>
                <a:spcPts val="0"/>
              </a:spcAft>
              <a:buSzPts val="1200"/>
              <a:buFont typeface="Barlow"/>
              <a:buChar char="●"/>
            </a:pPr>
            <a:r>
              <a:rPr lang="en" sz="1200">
                <a:latin typeface="Barlow"/>
                <a:ea typeface="Barlow"/>
                <a:cs typeface="Barlow"/>
                <a:sym typeface="Barlow"/>
              </a:rPr>
              <a:t>Random </a:t>
            </a:r>
            <a:r>
              <a:rPr lang="en" sz="1200">
                <a:latin typeface="Barlow"/>
                <a:ea typeface="Barlow"/>
                <a:cs typeface="Barlow"/>
                <a:sym typeface="Barlow"/>
              </a:rPr>
              <a:t>participants</a:t>
            </a:r>
            <a:r>
              <a:rPr lang="en" sz="1200">
                <a:latin typeface="Barlow"/>
                <a:ea typeface="Barlow"/>
                <a:cs typeface="Barlow"/>
                <a:sym typeface="Barlow"/>
              </a:rPr>
              <a:t> from off-campus cafes</a:t>
            </a:r>
            <a:endParaRPr sz="1200">
              <a:latin typeface="Barlow"/>
              <a:ea typeface="Barlow"/>
              <a:cs typeface="Barlow"/>
              <a:sym typeface="Barlow"/>
            </a:endParaRPr>
          </a:p>
          <a:p>
            <a:pPr indent="0" lvl="0" marL="457200" rtl="0" algn="l">
              <a:spcBef>
                <a:spcPts val="0"/>
              </a:spcBef>
              <a:spcAft>
                <a:spcPts val="0"/>
              </a:spcAft>
              <a:buNone/>
            </a:pPr>
            <a:r>
              <a:t/>
            </a:r>
            <a:endParaRPr sz="1200">
              <a:latin typeface="Barlow"/>
              <a:ea typeface="Barlow"/>
              <a:cs typeface="Barlow"/>
              <a:sym typeface="Barlow"/>
            </a:endParaRPr>
          </a:p>
        </p:txBody>
      </p:sp>
      <p:sp>
        <p:nvSpPr>
          <p:cNvPr id="643" name="Google Shape;643;p32"/>
          <p:cNvSpPr txBox="1"/>
          <p:nvPr>
            <p:ph idx="1" type="subTitle"/>
          </p:nvPr>
        </p:nvSpPr>
        <p:spPr>
          <a:xfrm>
            <a:off x="5797500" y="1894475"/>
            <a:ext cx="2526300" cy="10803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Font typeface="Barlow"/>
              <a:buChar char="●"/>
            </a:pPr>
            <a:r>
              <a:rPr lang="en" sz="1200">
                <a:latin typeface="Barlow"/>
                <a:ea typeface="Barlow"/>
                <a:cs typeface="Barlow"/>
                <a:sym typeface="Barlow"/>
              </a:rPr>
              <a:t>Avid music listener/critic</a:t>
            </a:r>
            <a:endParaRPr sz="1200">
              <a:latin typeface="Barlow"/>
              <a:ea typeface="Barlow"/>
              <a:cs typeface="Barlow"/>
              <a:sym typeface="Barlow"/>
            </a:endParaRPr>
          </a:p>
          <a:p>
            <a:pPr indent="-304800" lvl="0" marL="457200" rtl="0" algn="l">
              <a:spcBef>
                <a:spcPts val="0"/>
              </a:spcBef>
              <a:spcAft>
                <a:spcPts val="0"/>
              </a:spcAft>
              <a:buSzPts val="1200"/>
              <a:buFont typeface="Barlow"/>
              <a:buChar char="●"/>
            </a:pPr>
            <a:r>
              <a:rPr lang="en" sz="1200">
                <a:latin typeface="Barlow"/>
                <a:ea typeface="Barlow"/>
                <a:cs typeface="Barlow"/>
                <a:sym typeface="Barlow"/>
              </a:rPr>
              <a:t>Has experience working in the music industry</a:t>
            </a:r>
            <a:endParaRPr sz="1200">
              <a:latin typeface="Barlow"/>
              <a:ea typeface="Barlow"/>
              <a:cs typeface="Barlow"/>
              <a:sym typeface="Barlow"/>
            </a:endParaRPr>
          </a:p>
        </p:txBody>
      </p:sp>
      <p:sp>
        <p:nvSpPr>
          <p:cNvPr id="644" name="Google Shape;644;p32"/>
          <p:cNvSpPr txBox="1"/>
          <p:nvPr>
            <p:ph idx="1" type="subTitle"/>
          </p:nvPr>
        </p:nvSpPr>
        <p:spPr>
          <a:xfrm>
            <a:off x="570300" y="3389350"/>
            <a:ext cx="2325900" cy="13743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Font typeface="Barlow"/>
              <a:buChar char="●"/>
            </a:pPr>
            <a:r>
              <a:rPr lang="en" sz="1200">
                <a:latin typeface="Barlow"/>
                <a:ea typeface="Barlow"/>
                <a:cs typeface="Barlow"/>
                <a:sym typeface="Barlow"/>
              </a:rPr>
              <a:t>Favorite genre of music?</a:t>
            </a:r>
            <a:endParaRPr sz="1200">
              <a:latin typeface="Barlow"/>
              <a:ea typeface="Barlow"/>
              <a:cs typeface="Barlow"/>
              <a:sym typeface="Barlow"/>
            </a:endParaRPr>
          </a:p>
          <a:p>
            <a:pPr indent="-304800" lvl="0" marL="457200" rtl="0" algn="l">
              <a:spcBef>
                <a:spcPts val="0"/>
              </a:spcBef>
              <a:spcAft>
                <a:spcPts val="0"/>
              </a:spcAft>
              <a:buSzPts val="1200"/>
              <a:buFont typeface="Barlow"/>
              <a:buChar char="●"/>
            </a:pPr>
            <a:r>
              <a:rPr lang="en" sz="1200">
                <a:latin typeface="Barlow"/>
                <a:ea typeface="Barlow"/>
                <a:cs typeface="Barlow"/>
                <a:sym typeface="Barlow"/>
              </a:rPr>
              <a:t>Favorite memories listening to music?</a:t>
            </a:r>
            <a:endParaRPr sz="1200">
              <a:latin typeface="Barlow"/>
              <a:ea typeface="Barlow"/>
              <a:cs typeface="Barlow"/>
              <a:sym typeface="Barlow"/>
            </a:endParaRPr>
          </a:p>
          <a:p>
            <a:pPr indent="-304800" lvl="0" marL="457200" rtl="0" algn="l">
              <a:spcBef>
                <a:spcPts val="0"/>
              </a:spcBef>
              <a:spcAft>
                <a:spcPts val="0"/>
              </a:spcAft>
              <a:buSzPts val="1200"/>
              <a:buFont typeface="Barlow"/>
              <a:buChar char="●"/>
            </a:pPr>
            <a:r>
              <a:rPr lang="en" sz="1200">
                <a:latin typeface="Barlow"/>
                <a:ea typeface="Barlow"/>
                <a:cs typeface="Barlow"/>
                <a:sym typeface="Barlow"/>
              </a:rPr>
              <a:t>What kinds of </a:t>
            </a:r>
            <a:r>
              <a:rPr lang="en" sz="1200">
                <a:latin typeface="Barlow"/>
                <a:ea typeface="Barlow"/>
                <a:cs typeface="Barlow"/>
                <a:sym typeface="Barlow"/>
              </a:rPr>
              <a:t>environments</a:t>
            </a:r>
            <a:r>
              <a:rPr lang="en" sz="1200">
                <a:latin typeface="Barlow"/>
                <a:ea typeface="Barlow"/>
                <a:cs typeface="Barlow"/>
                <a:sym typeface="Barlow"/>
              </a:rPr>
              <a:t> do you enjoy music in?</a:t>
            </a:r>
            <a:endParaRPr sz="1200">
              <a:latin typeface="Barlow"/>
              <a:ea typeface="Barlow"/>
              <a:cs typeface="Barlow"/>
              <a:sym typeface="Barlow"/>
            </a:endParaRPr>
          </a:p>
          <a:p>
            <a:pPr indent="0" lvl="0" marL="0" rtl="0" algn="l">
              <a:spcBef>
                <a:spcPts val="0"/>
              </a:spcBef>
              <a:spcAft>
                <a:spcPts val="0"/>
              </a:spcAft>
              <a:buNone/>
            </a:pPr>
            <a:r>
              <a:t/>
            </a:r>
            <a:endParaRPr sz="1400">
              <a:latin typeface="Barlow"/>
              <a:ea typeface="Barlow"/>
              <a:cs typeface="Barlow"/>
              <a:sym typeface="Barlow"/>
            </a:endParaRPr>
          </a:p>
        </p:txBody>
      </p:sp>
      <p:sp>
        <p:nvSpPr>
          <p:cNvPr id="645" name="Google Shape;645;p32"/>
          <p:cNvSpPr txBox="1"/>
          <p:nvPr>
            <p:ph idx="1" type="subTitle"/>
          </p:nvPr>
        </p:nvSpPr>
        <p:spPr>
          <a:xfrm>
            <a:off x="3183900" y="3389350"/>
            <a:ext cx="2325900" cy="14760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Font typeface="Barlow"/>
              <a:buChar char="●"/>
            </a:pPr>
            <a:r>
              <a:rPr lang="en" sz="1200">
                <a:latin typeface="Barlow"/>
                <a:ea typeface="Barlow"/>
                <a:cs typeface="Barlow"/>
                <a:sym typeface="Barlow"/>
              </a:rPr>
              <a:t>We</a:t>
            </a:r>
            <a:r>
              <a:rPr b="1" lang="en" sz="1200">
                <a:latin typeface="Barlow"/>
                <a:ea typeface="Barlow"/>
                <a:cs typeface="Barlow"/>
                <a:sym typeface="Barlow"/>
              </a:rPr>
              <a:t> </a:t>
            </a:r>
            <a:r>
              <a:rPr lang="en" sz="1200">
                <a:latin typeface="Barlow"/>
                <a:ea typeface="Barlow"/>
                <a:cs typeface="Barlow"/>
                <a:sym typeface="Barlow"/>
              </a:rPr>
              <a:t>all conducted interviews individually/in pairs, Gene interviewed the extreme user</a:t>
            </a:r>
            <a:endParaRPr sz="1200">
              <a:latin typeface="Barlow"/>
              <a:ea typeface="Barlow"/>
              <a:cs typeface="Barlow"/>
              <a:sym typeface="Barlow"/>
            </a:endParaRPr>
          </a:p>
          <a:p>
            <a:pPr indent="-304800" lvl="0" marL="457200" rtl="0" algn="l">
              <a:spcBef>
                <a:spcPts val="0"/>
              </a:spcBef>
              <a:spcAft>
                <a:spcPts val="0"/>
              </a:spcAft>
              <a:buSzPts val="1200"/>
              <a:buFont typeface="Barlow"/>
              <a:buChar char="●"/>
            </a:pPr>
            <a:r>
              <a:rPr lang="en" sz="1200">
                <a:latin typeface="Barlow"/>
                <a:ea typeface="Barlow"/>
                <a:cs typeface="Barlow"/>
                <a:sym typeface="Barlow"/>
              </a:rPr>
              <a:t>All of us worked on empathy mapping &amp; analysis together</a:t>
            </a:r>
            <a:endParaRPr sz="1200">
              <a:latin typeface="Barlow"/>
              <a:ea typeface="Barlow"/>
              <a:cs typeface="Barlow"/>
              <a:sym typeface="Barlow"/>
            </a:endParaRPr>
          </a:p>
          <a:p>
            <a:pPr indent="0" lvl="0" marL="0" rtl="0" algn="l">
              <a:spcBef>
                <a:spcPts val="0"/>
              </a:spcBef>
              <a:spcAft>
                <a:spcPts val="0"/>
              </a:spcAft>
              <a:buNone/>
            </a:pPr>
            <a:r>
              <a:t/>
            </a:r>
            <a:endParaRPr sz="1200">
              <a:latin typeface="Barlow"/>
              <a:ea typeface="Barlow"/>
              <a:cs typeface="Barlow"/>
              <a:sym typeface="Barlow"/>
            </a:endParaRPr>
          </a:p>
        </p:txBody>
      </p:sp>
      <p:sp>
        <p:nvSpPr>
          <p:cNvPr id="646" name="Google Shape;646;p32"/>
          <p:cNvSpPr txBox="1"/>
          <p:nvPr>
            <p:ph idx="1" type="subTitle"/>
          </p:nvPr>
        </p:nvSpPr>
        <p:spPr>
          <a:xfrm>
            <a:off x="5797500" y="3389350"/>
            <a:ext cx="2526300" cy="9891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Font typeface="Barlow"/>
              <a:buChar char="●"/>
            </a:pPr>
            <a:r>
              <a:rPr lang="en" sz="1200">
                <a:latin typeface="Barlow"/>
                <a:ea typeface="Barlow"/>
                <a:cs typeface="Barlow"/>
                <a:sym typeface="Barlow"/>
              </a:rPr>
              <a:t>Notebook</a:t>
            </a:r>
            <a:endParaRPr sz="1200">
              <a:latin typeface="Barlow"/>
              <a:ea typeface="Barlow"/>
              <a:cs typeface="Barlow"/>
              <a:sym typeface="Barlow"/>
            </a:endParaRPr>
          </a:p>
          <a:p>
            <a:pPr indent="-304800" lvl="0" marL="457200" rtl="0" algn="l">
              <a:spcBef>
                <a:spcPts val="0"/>
              </a:spcBef>
              <a:spcAft>
                <a:spcPts val="0"/>
              </a:spcAft>
              <a:buSzPts val="1200"/>
              <a:buFont typeface="Barlow"/>
              <a:buChar char="●"/>
            </a:pPr>
            <a:r>
              <a:rPr lang="en" sz="1200">
                <a:latin typeface="Barlow"/>
                <a:ea typeface="Barlow"/>
                <a:cs typeface="Barlow"/>
                <a:sym typeface="Barlow"/>
              </a:rPr>
              <a:t>Phone</a:t>
            </a:r>
            <a:endParaRPr sz="1200">
              <a:latin typeface="Barlow"/>
              <a:ea typeface="Barlow"/>
              <a:cs typeface="Barlow"/>
              <a:sym typeface="Barlow"/>
            </a:endParaRPr>
          </a:p>
        </p:txBody>
      </p:sp>
      <p:sp>
        <p:nvSpPr>
          <p:cNvPr id="647" name="Google Shape;647;p32"/>
          <p:cNvSpPr txBox="1"/>
          <p:nvPr/>
        </p:nvSpPr>
        <p:spPr>
          <a:xfrm>
            <a:off x="3308850" y="1554275"/>
            <a:ext cx="2125500" cy="3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Koulen"/>
                <a:ea typeface="Koulen"/>
                <a:cs typeface="Koulen"/>
                <a:sym typeface="Koulen"/>
              </a:rPr>
              <a:t>where</a:t>
            </a:r>
            <a:endParaRPr sz="1700">
              <a:latin typeface="Koulen"/>
              <a:ea typeface="Koulen"/>
              <a:cs typeface="Koulen"/>
              <a:sym typeface="Koulen"/>
            </a:endParaRPr>
          </a:p>
        </p:txBody>
      </p:sp>
      <p:sp>
        <p:nvSpPr>
          <p:cNvPr id="648" name="Google Shape;648;p32"/>
          <p:cNvSpPr txBox="1"/>
          <p:nvPr/>
        </p:nvSpPr>
        <p:spPr>
          <a:xfrm>
            <a:off x="5897700" y="1554275"/>
            <a:ext cx="2125500" cy="3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Koulen"/>
                <a:ea typeface="Koulen"/>
                <a:cs typeface="Koulen"/>
                <a:sym typeface="Koulen"/>
              </a:rPr>
              <a:t>Extreme user</a:t>
            </a:r>
            <a:endParaRPr sz="1700">
              <a:latin typeface="Koulen"/>
              <a:ea typeface="Koulen"/>
              <a:cs typeface="Koulen"/>
              <a:sym typeface="Koulen"/>
            </a:endParaRPr>
          </a:p>
        </p:txBody>
      </p:sp>
      <p:sp>
        <p:nvSpPr>
          <p:cNvPr id="649" name="Google Shape;649;p32"/>
          <p:cNvSpPr txBox="1"/>
          <p:nvPr/>
        </p:nvSpPr>
        <p:spPr>
          <a:xfrm>
            <a:off x="670500" y="3049150"/>
            <a:ext cx="2125500" cy="3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Koulen"/>
                <a:ea typeface="Koulen"/>
                <a:cs typeface="Koulen"/>
                <a:sym typeface="Koulen"/>
              </a:rPr>
              <a:t>What we asked</a:t>
            </a:r>
            <a:endParaRPr sz="1700">
              <a:latin typeface="Koulen"/>
              <a:ea typeface="Koulen"/>
              <a:cs typeface="Koulen"/>
              <a:sym typeface="Koulen"/>
            </a:endParaRPr>
          </a:p>
        </p:txBody>
      </p:sp>
      <p:sp>
        <p:nvSpPr>
          <p:cNvPr id="650" name="Google Shape;650;p32"/>
          <p:cNvSpPr txBox="1"/>
          <p:nvPr/>
        </p:nvSpPr>
        <p:spPr>
          <a:xfrm>
            <a:off x="3284100" y="3049150"/>
            <a:ext cx="2125500" cy="3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Koulen"/>
                <a:ea typeface="Koulen"/>
                <a:cs typeface="Koulen"/>
                <a:sym typeface="Koulen"/>
              </a:rPr>
              <a:t>Member roles</a:t>
            </a:r>
            <a:endParaRPr sz="1700">
              <a:latin typeface="Koulen"/>
              <a:ea typeface="Koulen"/>
              <a:cs typeface="Koulen"/>
              <a:sym typeface="Koulen"/>
            </a:endParaRPr>
          </a:p>
        </p:txBody>
      </p:sp>
      <p:sp>
        <p:nvSpPr>
          <p:cNvPr id="651" name="Google Shape;651;p32"/>
          <p:cNvSpPr txBox="1"/>
          <p:nvPr/>
        </p:nvSpPr>
        <p:spPr>
          <a:xfrm>
            <a:off x="5897700" y="3049150"/>
            <a:ext cx="2125500" cy="3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Koulen"/>
                <a:ea typeface="Koulen"/>
                <a:cs typeface="Koulen"/>
                <a:sym typeface="Koulen"/>
              </a:rPr>
              <a:t>Tools</a:t>
            </a:r>
            <a:endParaRPr sz="1700">
              <a:latin typeface="Koulen"/>
              <a:ea typeface="Koulen"/>
              <a:cs typeface="Koulen"/>
              <a:sym typeface="Koulen"/>
            </a:endParaRPr>
          </a:p>
        </p:txBody>
      </p:sp>
      <p:sp>
        <p:nvSpPr>
          <p:cNvPr id="652" name="Google Shape;652;p32"/>
          <p:cNvSpPr txBox="1"/>
          <p:nvPr/>
        </p:nvSpPr>
        <p:spPr>
          <a:xfrm>
            <a:off x="670500" y="1554275"/>
            <a:ext cx="2125500" cy="3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Koulen"/>
                <a:ea typeface="Koulen"/>
                <a:cs typeface="Koulen"/>
                <a:sym typeface="Koulen"/>
              </a:rPr>
              <a:t>participants</a:t>
            </a:r>
            <a:endParaRPr sz="1700">
              <a:latin typeface="Koulen"/>
              <a:ea typeface="Koulen"/>
              <a:cs typeface="Koulen"/>
              <a:sym typeface="Koule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we interviewed</a:t>
            </a:r>
            <a:endParaRPr/>
          </a:p>
        </p:txBody>
      </p:sp>
      <p:sp>
        <p:nvSpPr>
          <p:cNvPr id="658" name="Google Shape;658;p33"/>
          <p:cNvSpPr txBox="1"/>
          <p:nvPr>
            <p:ph idx="2" type="subTitle"/>
          </p:nvPr>
        </p:nvSpPr>
        <p:spPr>
          <a:xfrm>
            <a:off x="720000" y="3247900"/>
            <a:ext cx="2328000" cy="15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Mary Lynn F., 60 years old</a:t>
            </a:r>
            <a:endParaRPr b="1"/>
          </a:p>
          <a:p>
            <a:pPr indent="0" lvl="0" marL="0" rtl="0" algn="ctr">
              <a:spcBef>
                <a:spcPts val="0"/>
              </a:spcBef>
              <a:spcAft>
                <a:spcPts val="0"/>
              </a:spcAft>
              <a:buNone/>
            </a:pPr>
            <a:r>
              <a:rPr lang="en"/>
              <a:t>Palo Alto, CA</a:t>
            </a:r>
            <a:endParaRPr/>
          </a:p>
        </p:txBody>
      </p:sp>
      <p:sp>
        <p:nvSpPr>
          <p:cNvPr id="659" name="Google Shape;659;p33"/>
          <p:cNvSpPr txBox="1"/>
          <p:nvPr>
            <p:ph idx="3" type="subTitle"/>
          </p:nvPr>
        </p:nvSpPr>
        <p:spPr>
          <a:xfrm>
            <a:off x="3410515" y="3247900"/>
            <a:ext cx="2328000" cy="150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Ben Z, 21 years old</a:t>
            </a:r>
            <a:endParaRPr b="1"/>
          </a:p>
          <a:p>
            <a:pPr indent="0" lvl="0" marL="0" rtl="0" algn="ctr">
              <a:spcBef>
                <a:spcPts val="0"/>
              </a:spcBef>
              <a:spcAft>
                <a:spcPts val="0"/>
              </a:spcAft>
              <a:buNone/>
            </a:pPr>
            <a:r>
              <a:rPr lang="en"/>
              <a:t>Atlanta, GA</a:t>
            </a:r>
            <a:endParaRPr/>
          </a:p>
        </p:txBody>
      </p:sp>
      <p:sp>
        <p:nvSpPr>
          <p:cNvPr id="660" name="Google Shape;660;p33"/>
          <p:cNvSpPr txBox="1"/>
          <p:nvPr>
            <p:ph idx="4" type="subTitle"/>
          </p:nvPr>
        </p:nvSpPr>
        <p:spPr>
          <a:xfrm>
            <a:off x="6101050" y="3263025"/>
            <a:ext cx="2328000" cy="606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Emon B, 32 years old</a:t>
            </a:r>
            <a:endParaRPr/>
          </a:p>
          <a:p>
            <a:pPr indent="0" lvl="0" marL="0" rtl="0" algn="ctr">
              <a:spcBef>
                <a:spcPts val="0"/>
              </a:spcBef>
              <a:spcAft>
                <a:spcPts val="0"/>
              </a:spcAft>
              <a:buNone/>
            </a:pPr>
            <a:r>
              <a:rPr lang="en"/>
              <a:t>Detroit, MI</a:t>
            </a:r>
            <a:endParaRPr/>
          </a:p>
        </p:txBody>
      </p:sp>
      <p:pic>
        <p:nvPicPr>
          <p:cNvPr id="661" name="Google Shape;661;p33"/>
          <p:cNvPicPr preferRelativeResize="0"/>
          <p:nvPr/>
        </p:nvPicPr>
        <p:blipFill>
          <a:blip r:embed="rId3">
            <a:alphaModFix/>
          </a:blip>
          <a:stretch>
            <a:fillRect/>
          </a:stretch>
        </p:blipFill>
        <p:spPr>
          <a:xfrm>
            <a:off x="1351000" y="1926988"/>
            <a:ext cx="1066002" cy="1289523"/>
          </a:xfrm>
          <a:prstGeom prst="rect">
            <a:avLst/>
          </a:prstGeom>
          <a:noFill/>
          <a:ln>
            <a:noFill/>
          </a:ln>
        </p:spPr>
      </p:pic>
      <p:sp>
        <p:nvSpPr>
          <p:cNvPr id="662" name="Google Shape;662;p33"/>
          <p:cNvSpPr txBox="1"/>
          <p:nvPr/>
        </p:nvSpPr>
        <p:spPr>
          <a:xfrm flipH="1" rot="10800000">
            <a:off x="4290525" y="2331842"/>
            <a:ext cx="9507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Barlow"/>
              <a:ea typeface="Barlow"/>
              <a:cs typeface="Barlow"/>
              <a:sym typeface="Barlow"/>
            </a:endParaRPr>
          </a:p>
        </p:txBody>
      </p:sp>
      <p:pic>
        <p:nvPicPr>
          <p:cNvPr id="663" name="Google Shape;663;p33"/>
          <p:cNvPicPr preferRelativeResize="0"/>
          <p:nvPr/>
        </p:nvPicPr>
        <p:blipFill rotWithShape="1">
          <a:blip r:embed="rId4">
            <a:alphaModFix/>
          </a:blip>
          <a:srcRect b="0" l="59" r="49" t="0"/>
          <a:stretch/>
        </p:blipFill>
        <p:spPr>
          <a:xfrm>
            <a:off x="6566050" y="1871848"/>
            <a:ext cx="1398000" cy="1399800"/>
          </a:xfrm>
          <a:prstGeom prst="ellipse">
            <a:avLst/>
          </a:prstGeom>
          <a:noFill/>
          <a:ln>
            <a:noFill/>
          </a:ln>
        </p:spPr>
      </p:pic>
      <p:pic>
        <p:nvPicPr>
          <p:cNvPr id="664" name="Google Shape;664;p33"/>
          <p:cNvPicPr preferRelativeResize="0"/>
          <p:nvPr/>
        </p:nvPicPr>
        <p:blipFill rotWithShape="1">
          <a:blip r:embed="rId5">
            <a:alphaModFix/>
          </a:blip>
          <a:srcRect b="0" l="189" r="179" t="0"/>
          <a:stretch/>
        </p:blipFill>
        <p:spPr>
          <a:xfrm>
            <a:off x="3875525" y="1872011"/>
            <a:ext cx="1398000" cy="1399500"/>
          </a:xfrm>
          <a:prstGeom prst="ellipse">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34"/>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Interview results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35"/>
          <p:cNvSpPr txBox="1"/>
          <p:nvPr>
            <p:ph type="ctrTitle"/>
          </p:nvPr>
        </p:nvSpPr>
        <p:spPr>
          <a:xfrm>
            <a:off x="715100" y="1225550"/>
            <a:ext cx="4818000" cy="226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900">
                <a:latin typeface="Barlow"/>
                <a:ea typeface="Barlow"/>
                <a:cs typeface="Barlow"/>
                <a:sym typeface="Barlow"/>
              </a:rPr>
              <a:t>“I wish music was easier for me to listen to, because I love it”</a:t>
            </a:r>
            <a:endParaRPr sz="3900">
              <a:latin typeface="Barlow"/>
              <a:ea typeface="Barlow"/>
              <a:cs typeface="Barlow"/>
              <a:sym typeface="Barlow"/>
            </a:endParaRPr>
          </a:p>
        </p:txBody>
      </p:sp>
      <p:sp>
        <p:nvSpPr>
          <p:cNvPr id="675" name="Google Shape;675;p35"/>
          <p:cNvSpPr txBox="1"/>
          <p:nvPr>
            <p:ph idx="1" type="subTitle"/>
          </p:nvPr>
        </p:nvSpPr>
        <p:spPr>
          <a:xfrm>
            <a:off x="715100" y="3508450"/>
            <a:ext cx="5014800" cy="40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2200"/>
              <a:t>Mary Lynn</a:t>
            </a:r>
            <a:endParaRPr i="1" sz="2200"/>
          </a:p>
        </p:txBody>
      </p:sp>
      <p:pic>
        <p:nvPicPr>
          <p:cNvPr id="676" name="Google Shape;676;p35"/>
          <p:cNvPicPr preferRelativeResize="0"/>
          <p:nvPr/>
        </p:nvPicPr>
        <p:blipFill>
          <a:blip r:embed="rId3">
            <a:alphaModFix/>
          </a:blip>
          <a:stretch>
            <a:fillRect/>
          </a:stretch>
        </p:blipFill>
        <p:spPr>
          <a:xfrm>
            <a:off x="6380675" y="1344475"/>
            <a:ext cx="2029099" cy="245454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pic>
        <p:nvPicPr>
          <p:cNvPr id="681" name="Google Shape;681;p36"/>
          <p:cNvPicPr preferRelativeResize="0"/>
          <p:nvPr/>
        </p:nvPicPr>
        <p:blipFill rotWithShape="1">
          <a:blip r:embed="rId3">
            <a:alphaModFix/>
          </a:blip>
          <a:srcRect b="12173" l="1792" r="1821" t="14226"/>
          <a:stretch/>
        </p:blipFill>
        <p:spPr>
          <a:xfrm>
            <a:off x="110150" y="288224"/>
            <a:ext cx="8923725" cy="45670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pic>
        <p:nvPicPr>
          <p:cNvPr id="686" name="Google Shape;686;p37"/>
          <p:cNvPicPr preferRelativeResize="0"/>
          <p:nvPr/>
        </p:nvPicPr>
        <p:blipFill>
          <a:blip r:embed="rId3">
            <a:alphaModFix/>
          </a:blip>
          <a:stretch>
            <a:fillRect/>
          </a:stretch>
        </p:blipFill>
        <p:spPr>
          <a:xfrm>
            <a:off x="164050" y="361337"/>
            <a:ext cx="8815898" cy="44208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90" name="Shape 690"/>
        <p:cNvGrpSpPr/>
        <p:nvPr/>
      </p:nvGrpSpPr>
      <p:grpSpPr>
        <a:xfrm>
          <a:off x="0" y="0"/>
          <a:ext cx="0" cy="0"/>
          <a:chOff x="0" y="0"/>
          <a:chExt cx="0" cy="0"/>
        </a:xfrm>
      </p:grpSpPr>
      <p:sp>
        <p:nvSpPr>
          <p:cNvPr id="691" name="Google Shape;691;p38"/>
          <p:cNvSpPr txBox="1"/>
          <p:nvPr>
            <p:ph idx="1" type="subTitle"/>
          </p:nvPr>
        </p:nvSpPr>
        <p:spPr>
          <a:xfrm>
            <a:off x="714975"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observations</a:t>
            </a:r>
            <a:endParaRPr/>
          </a:p>
        </p:txBody>
      </p:sp>
      <p:sp>
        <p:nvSpPr>
          <p:cNvPr id="692" name="Google Shape;692;p38"/>
          <p:cNvSpPr txBox="1"/>
          <p:nvPr>
            <p:ph idx="2" type="subTitle"/>
          </p:nvPr>
        </p:nvSpPr>
        <p:spPr>
          <a:xfrm>
            <a:off x="714975" y="779875"/>
            <a:ext cx="2328000" cy="17385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Surprising that she claims not to know much about music but then is excited to talk about her memories with music.</a:t>
            </a:r>
            <a:endParaRPr sz="1100"/>
          </a:p>
          <a:p>
            <a:pPr indent="-298450" lvl="0" marL="457200" rtl="0" algn="l">
              <a:spcBef>
                <a:spcPts val="0"/>
              </a:spcBef>
              <a:spcAft>
                <a:spcPts val="0"/>
              </a:spcAft>
              <a:buSzPts val="1100"/>
              <a:buChar char="●"/>
            </a:pPr>
            <a:r>
              <a:rPr lang="en" sz="1100"/>
              <a:t>Associates music with family</a:t>
            </a:r>
            <a:endParaRPr sz="1100"/>
          </a:p>
          <a:p>
            <a:pPr indent="-298450" lvl="0" marL="457200" rtl="0" algn="l">
              <a:spcBef>
                <a:spcPts val="0"/>
              </a:spcBef>
              <a:spcAft>
                <a:spcPts val="0"/>
              </a:spcAft>
              <a:buSzPts val="1100"/>
              <a:buChar char="●"/>
            </a:pPr>
            <a:r>
              <a:rPr lang="en" sz="1100"/>
              <a:t>Frustrated at new tech (like Spotify)</a:t>
            </a:r>
            <a:endParaRPr sz="1100"/>
          </a:p>
        </p:txBody>
      </p:sp>
      <p:sp>
        <p:nvSpPr>
          <p:cNvPr id="693" name="Google Shape;693;p38"/>
          <p:cNvSpPr txBox="1"/>
          <p:nvPr>
            <p:ph idx="3" type="subTitle"/>
          </p:nvPr>
        </p:nvSpPr>
        <p:spPr>
          <a:xfrm>
            <a:off x="714975" y="2971750"/>
            <a:ext cx="2328000" cy="17385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New technology that’s supposed to make things easier can actually be a barrier for older generations who want to listen to music but don’t know how to use it</a:t>
            </a:r>
            <a:endParaRPr sz="1100"/>
          </a:p>
          <a:p>
            <a:pPr indent="0" lvl="0" marL="457200" rtl="0" algn="l">
              <a:spcBef>
                <a:spcPts val="0"/>
              </a:spcBef>
              <a:spcAft>
                <a:spcPts val="0"/>
              </a:spcAft>
              <a:buNone/>
            </a:pPr>
            <a:r>
              <a:t/>
            </a:r>
            <a:endParaRPr sz="1100"/>
          </a:p>
        </p:txBody>
      </p:sp>
      <p:sp>
        <p:nvSpPr>
          <p:cNvPr id="694" name="Google Shape;694;p38"/>
          <p:cNvSpPr txBox="1"/>
          <p:nvPr>
            <p:ph idx="4" type="subTitle"/>
          </p:nvPr>
        </p:nvSpPr>
        <p:spPr>
          <a:xfrm>
            <a:off x="6101000" y="779875"/>
            <a:ext cx="2328000" cy="17385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Mary Lynn is nostalgic of </a:t>
            </a:r>
            <a:r>
              <a:rPr lang="en" sz="1100"/>
              <a:t>simpler</a:t>
            </a:r>
            <a:r>
              <a:rPr lang="en" sz="1100"/>
              <a:t> times when music was easier to keep up with</a:t>
            </a:r>
            <a:endParaRPr sz="1100"/>
          </a:p>
          <a:p>
            <a:pPr indent="-298450" lvl="0" marL="457200" rtl="0" algn="l">
              <a:spcBef>
                <a:spcPts val="0"/>
              </a:spcBef>
              <a:spcAft>
                <a:spcPts val="0"/>
              </a:spcAft>
              <a:buSzPts val="1100"/>
              <a:buChar char="●"/>
            </a:pPr>
            <a:r>
              <a:rPr lang="en" sz="1100"/>
              <a:t>She views music as an experience that connects her more with others</a:t>
            </a:r>
            <a:endParaRPr sz="1100"/>
          </a:p>
        </p:txBody>
      </p:sp>
      <p:sp>
        <p:nvSpPr>
          <p:cNvPr id="695" name="Google Shape;695;p38"/>
          <p:cNvSpPr txBox="1"/>
          <p:nvPr>
            <p:ph idx="5" type="subTitle"/>
          </p:nvPr>
        </p:nvSpPr>
        <p:spPr>
          <a:xfrm>
            <a:off x="714944"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insights</a:t>
            </a:r>
            <a:endParaRPr/>
          </a:p>
        </p:txBody>
      </p:sp>
      <p:sp>
        <p:nvSpPr>
          <p:cNvPr id="696" name="Google Shape;696;p38"/>
          <p:cNvSpPr txBox="1"/>
          <p:nvPr>
            <p:ph idx="6" type="subTitle"/>
          </p:nvPr>
        </p:nvSpPr>
        <p:spPr>
          <a:xfrm>
            <a:off x="6100990"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inferences</a:t>
            </a:r>
            <a:endParaRPr/>
          </a:p>
        </p:txBody>
      </p:sp>
      <p:pic>
        <p:nvPicPr>
          <p:cNvPr id="697" name="Google Shape;697;p38"/>
          <p:cNvPicPr preferRelativeResize="0"/>
          <p:nvPr/>
        </p:nvPicPr>
        <p:blipFill>
          <a:blip r:embed="rId3">
            <a:alphaModFix/>
          </a:blip>
          <a:stretch>
            <a:fillRect/>
          </a:stretch>
        </p:blipFill>
        <p:spPr>
          <a:xfrm>
            <a:off x="3780737" y="1425175"/>
            <a:ext cx="1582523" cy="1914348"/>
          </a:xfrm>
          <a:prstGeom prst="rect">
            <a:avLst/>
          </a:prstGeom>
          <a:noFill/>
          <a:ln>
            <a:noFill/>
          </a:ln>
        </p:spPr>
      </p:pic>
      <p:sp>
        <p:nvSpPr>
          <p:cNvPr id="698" name="Google Shape;698;p38"/>
          <p:cNvSpPr txBox="1"/>
          <p:nvPr>
            <p:ph idx="5" type="subTitle"/>
          </p:nvPr>
        </p:nvSpPr>
        <p:spPr>
          <a:xfrm>
            <a:off x="6101019"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needs</a:t>
            </a:r>
            <a:endParaRPr/>
          </a:p>
        </p:txBody>
      </p:sp>
      <p:sp>
        <p:nvSpPr>
          <p:cNvPr id="699" name="Google Shape;699;p38"/>
          <p:cNvSpPr txBox="1"/>
          <p:nvPr>
            <p:ph idx="3" type="subTitle"/>
          </p:nvPr>
        </p:nvSpPr>
        <p:spPr>
          <a:xfrm>
            <a:off x="6101000" y="2971750"/>
            <a:ext cx="2328000" cy="17385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People like Mary Lynn need a way to keep up with music and enjoy new music without needing to be tech-savvy</a:t>
            </a:r>
            <a:endParaRPr sz="1100"/>
          </a:p>
        </p:txBody>
      </p:sp>
      <p:sp>
        <p:nvSpPr>
          <p:cNvPr id="700" name="Google Shape;700;p38"/>
          <p:cNvSpPr txBox="1"/>
          <p:nvPr/>
        </p:nvSpPr>
        <p:spPr>
          <a:xfrm>
            <a:off x="3808700" y="3361125"/>
            <a:ext cx="1545900" cy="2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Koulen"/>
                <a:ea typeface="Koulen"/>
                <a:cs typeface="Koulen"/>
                <a:sym typeface="Koulen"/>
              </a:rPr>
              <a:t>Mary lynn</a:t>
            </a:r>
            <a:endParaRPr>
              <a:latin typeface="Koulen"/>
              <a:ea typeface="Koulen"/>
              <a:cs typeface="Koulen"/>
              <a:sym typeface="Koule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39"/>
          <p:cNvSpPr txBox="1"/>
          <p:nvPr>
            <p:ph idx="1" type="subTitle"/>
          </p:nvPr>
        </p:nvSpPr>
        <p:spPr>
          <a:xfrm>
            <a:off x="714975"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observations</a:t>
            </a:r>
            <a:endParaRPr/>
          </a:p>
        </p:txBody>
      </p:sp>
      <p:sp>
        <p:nvSpPr>
          <p:cNvPr id="706" name="Google Shape;706;p39"/>
          <p:cNvSpPr txBox="1"/>
          <p:nvPr>
            <p:ph idx="2" type="subTitle"/>
          </p:nvPr>
        </p:nvSpPr>
        <p:spPr>
          <a:xfrm>
            <a:off x="714975" y="779875"/>
            <a:ext cx="2328000" cy="1738500"/>
          </a:xfrm>
          <a:prstGeom prst="rect">
            <a:avLst/>
          </a:prstGeom>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t>Uncomfortable navigating the current music world</a:t>
            </a:r>
            <a:endParaRPr sz="1900"/>
          </a:p>
        </p:txBody>
      </p:sp>
      <p:sp>
        <p:nvSpPr>
          <p:cNvPr id="707" name="Google Shape;707;p39"/>
          <p:cNvSpPr txBox="1"/>
          <p:nvPr>
            <p:ph idx="3" type="subTitle"/>
          </p:nvPr>
        </p:nvSpPr>
        <p:spPr>
          <a:xfrm>
            <a:off x="714975" y="2971750"/>
            <a:ext cx="2328000" cy="1738500"/>
          </a:xfrm>
          <a:prstGeom prst="rect">
            <a:avLst/>
          </a:prstGeom>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t>New music technology acts as a barrier</a:t>
            </a:r>
            <a:endParaRPr sz="1900"/>
          </a:p>
        </p:txBody>
      </p:sp>
      <p:sp>
        <p:nvSpPr>
          <p:cNvPr id="708" name="Google Shape;708;p39"/>
          <p:cNvSpPr txBox="1"/>
          <p:nvPr>
            <p:ph idx="4" type="subTitle"/>
          </p:nvPr>
        </p:nvSpPr>
        <p:spPr>
          <a:xfrm>
            <a:off x="6101000" y="779875"/>
            <a:ext cx="2328000" cy="1738500"/>
          </a:xfrm>
          <a:prstGeom prst="rect">
            <a:avLst/>
          </a:prstGeom>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t>Surprisingly, enjoys music more than she lets on</a:t>
            </a:r>
            <a:endParaRPr sz="1900"/>
          </a:p>
        </p:txBody>
      </p:sp>
      <p:sp>
        <p:nvSpPr>
          <p:cNvPr id="709" name="Google Shape;709;p39"/>
          <p:cNvSpPr txBox="1"/>
          <p:nvPr>
            <p:ph idx="5" type="subTitle"/>
          </p:nvPr>
        </p:nvSpPr>
        <p:spPr>
          <a:xfrm>
            <a:off x="714944"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insights</a:t>
            </a:r>
            <a:endParaRPr/>
          </a:p>
        </p:txBody>
      </p:sp>
      <p:sp>
        <p:nvSpPr>
          <p:cNvPr id="710" name="Google Shape;710;p39"/>
          <p:cNvSpPr txBox="1"/>
          <p:nvPr>
            <p:ph idx="6" type="subTitle"/>
          </p:nvPr>
        </p:nvSpPr>
        <p:spPr>
          <a:xfrm>
            <a:off x="6100990"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inferences</a:t>
            </a:r>
            <a:endParaRPr/>
          </a:p>
        </p:txBody>
      </p:sp>
      <p:pic>
        <p:nvPicPr>
          <p:cNvPr id="711" name="Google Shape;711;p39"/>
          <p:cNvPicPr preferRelativeResize="0"/>
          <p:nvPr/>
        </p:nvPicPr>
        <p:blipFill>
          <a:blip r:embed="rId3">
            <a:alphaModFix/>
          </a:blip>
          <a:stretch>
            <a:fillRect/>
          </a:stretch>
        </p:blipFill>
        <p:spPr>
          <a:xfrm>
            <a:off x="3780737" y="1425175"/>
            <a:ext cx="1582523" cy="1914348"/>
          </a:xfrm>
          <a:prstGeom prst="rect">
            <a:avLst/>
          </a:prstGeom>
          <a:noFill/>
          <a:ln>
            <a:noFill/>
          </a:ln>
        </p:spPr>
      </p:pic>
      <p:sp>
        <p:nvSpPr>
          <p:cNvPr id="712" name="Google Shape;712;p39"/>
          <p:cNvSpPr txBox="1"/>
          <p:nvPr>
            <p:ph idx="5" type="subTitle"/>
          </p:nvPr>
        </p:nvSpPr>
        <p:spPr>
          <a:xfrm>
            <a:off x="6101019"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needs</a:t>
            </a:r>
            <a:endParaRPr/>
          </a:p>
        </p:txBody>
      </p:sp>
      <p:sp>
        <p:nvSpPr>
          <p:cNvPr id="713" name="Google Shape;713;p39"/>
          <p:cNvSpPr txBox="1"/>
          <p:nvPr>
            <p:ph idx="3" type="subTitle"/>
          </p:nvPr>
        </p:nvSpPr>
        <p:spPr>
          <a:xfrm>
            <a:off x="6101000" y="2971750"/>
            <a:ext cx="2328000" cy="1738500"/>
          </a:xfrm>
          <a:prstGeom prst="rect">
            <a:avLst/>
          </a:prstGeom>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t>More accessible ways to interact with music</a:t>
            </a:r>
            <a:endParaRPr sz="1900"/>
          </a:p>
        </p:txBody>
      </p:sp>
      <p:sp>
        <p:nvSpPr>
          <p:cNvPr id="714" name="Google Shape;714;p39"/>
          <p:cNvSpPr txBox="1"/>
          <p:nvPr/>
        </p:nvSpPr>
        <p:spPr>
          <a:xfrm>
            <a:off x="3808700" y="3361125"/>
            <a:ext cx="1545900" cy="2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Koulen"/>
                <a:ea typeface="Koulen"/>
                <a:cs typeface="Koulen"/>
                <a:sym typeface="Koulen"/>
              </a:rPr>
              <a:t>Mary lynn</a:t>
            </a:r>
            <a:endParaRPr>
              <a:latin typeface="Koulen"/>
              <a:ea typeface="Koulen"/>
              <a:cs typeface="Koulen"/>
              <a:sym typeface="Koule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40"/>
          <p:cNvSpPr txBox="1"/>
          <p:nvPr>
            <p:ph type="ctrTitle"/>
          </p:nvPr>
        </p:nvSpPr>
        <p:spPr>
          <a:xfrm>
            <a:off x="715100" y="1533550"/>
            <a:ext cx="4632300" cy="1275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Barlow"/>
                <a:ea typeface="Barlow"/>
                <a:cs typeface="Barlow"/>
                <a:sym typeface="Barlow"/>
              </a:rPr>
              <a:t>“We need a Shazam that can tell me the name of a song based on humming”</a:t>
            </a:r>
            <a:endParaRPr/>
          </a:p>
        </p:txBody>
      </p:sp>
      <p:sp>
        <p:nvSpPr>
          <p:cNvPr id="720" name="Google Shape;720;p40"/>
          <p:cNvSpPr txBox="1"/>
          <p:nvPr>
            <p:ph idx="1" type="subTitle"/>
          </p:nvPr>
        </p:nvSpPr>
        <p:spPr>
          <a:xfrm>
            <a:off x="791300" y="3051250"/>
            <a:ext cx="5014800" cy="5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2200"/>
              <a:t>Ben Z</a:t>
            </a:r>
            <a:endParaRPr i="1" sz="2200"/>
          </a:p>
        </p:txBody>
      </p:sp>
      <p:sp>
        <p:nvSpPr>
          <p:cNvPr id="721" name="Google Shape;721;p40"/>
          <p:cNvSpPr txBox="1"/>
          <p:nvPr/>
        </p:nvSpPr>
        <p:spPr>
          <a:xfrm>
            <a:off x="5992300" y="1216200"/>
            <a:ext cx="2521200" cy="229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Barlow"/>
              <a:ea typeface="Barlow"/>
              <a:cs typeface="Barlow"/>
              <a:sym typeface="Barlow"/>
            </a:endParaRPr>
          </a:p>
        </p:txBody>
      </p:sp>
      <p:sp>
        <p:nvSpPr>
          <p:cNvPr id="722" name="Google Shape;722;p40"/>
          <p:cNvSpPr txBox="1"/>
          <p:nvPr/>
        </p:nvSpPr>
        <p:spPr>
          <a:xfrm>
            <a:off x="6195000" y="1064175"/>
            <a:ext cx="2635200" cy="242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Barlow"/>
              <a:ea typeface="Barlow"/>
              <a:cs typeface="Barlow"/>
              <a:sym typeface="Barlow"/>
            </a:endParaRPr>
          </a:p>
        </p:txBody>
      </p:sp>
      <p:pic>
        <p:nvPicPr>
          <p:cNvPr id="723" name="Google Shape;723;p40"/>
          <p:cNvPicPr preferRelativeResize="0"/>
          <p:nvPr/>
        </p:nvPicPr>
        <p:blipFill rotWithShape="1">
          <a:blip r:embed="rId3">
            <a:alphaModFix/>
          </a:blip>
          <a:srcRect b="0" l="189" r="179" t="0"/>
          <a:stretch/>
        </p:blipFill>
        <p:spPr>
          <a:xfrm>
            <a:off x="6674137" y="1064175"/>
            <a:ext cx="1902000" cy="1904100"/>
          </a:xfrm>
          <a:prstGeom prst="ellipse">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pic>
        <p:nvPicPr>
          <p:cNvPr id="728" name="Google Shape;728;p41"/>
          <p:cNvPicPr preferRelativeResize="0"/>
          <p:nvPr/>
        </p:nvPicPr>
        <p:blipFill>
          <a:blip r:embed="rId3">
            <a:alphaModFix/>
          </a:blip>
          <a:stretch>
            <a:fillRect/>
          </a:stretch>
        </p:blipFill>
        <p:spPr>
          <a:xfrm>
            <a:off x="152400" y="364113"/>
            <a:ext cx="8839204" cy="441528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pic>
        <p:nvPicPr>
          <p:cNvPr id="733" name="Google Shape;733;p42"/>
          <p:cNvPicPr preferRelativeResize="0"/>
          <p:nvPr/>
        </p:nvPicPr>
        <p:blipFill>
          <a:blip r:embed="rId3">
            <a:alphaModFix/>
          </a:blip>
          <a:stretch>
            <a:fillRect/>
          </a:stretch>
        </p:blipFill>
        <p:spPr>
          <a:xfrm>
            <a:off x="152400" y="405113"/>
            <a:ext cx="8839204" cy="433328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37" name="Shape 737"/>
        <p:cNvGrpSpPr/>
        <p:nvPr/>
      </p:nvGrpSpPr>
      <p:grpSpPr>
        <a:xfrm>
          <a:off x="0" y="0"/>
          <a:ext cx="0" cy="0"/>
          <a:chOff x="0" y="0"/>
          <a:chExt cx="0" cy="0"/>
        </a:xfrm>
      </p:grpSpPr>
      <p:sp>
        <p:nvSpPr>
          <p:cNvPr id="738" name="Google Shape;738;p43"/>
          <p:cNvSpPr txBox="1"/>
          <p:nvPr>
            <p:ph idx="1" type="subTitle"/>
          </p:nvPr>
        </p:nvSpPr>
        <p:spPr>
          <a:xfrm>
            <a:off x="714975"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observations</a:t>
            </a:r>
            <a:endParaRPr/>
          </a:p>
        </p:txBody>
      </p:sp>
      <p:sp>
        <p:nvSpPr>
          <p:cNvPr id="739" name="Google Shape;739;p43"/>
          <p:cNvSpPr txBox="1"/>
          <p:nvPr>
            <p:ph idx="2" type="subTitle"/>
          </p:nvPr>
        </p:nvSpPr>
        <p:spPr>
          <a:xfrm>
            <a:off x="714950" y="779875"/>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Surprised he was  very comical and laughed a lot during interview </a:t>
            </a:r>
            <a:endParaRPr sz="1100"/>
          </a:p>
          <a:p>
            <a:pPr indent="-298450" lvl="0" marL="457200" rtl="0" algn="l">
              <a:spcBef>
                <a:spcPts val="0"/>
              </a:spcBef>
              <a:spcAft>
                <a:spcPts val="0"/>
              </a:spcAft>
              <a:buSzPts val="1100"/>
              <a:buChar char="●"/>
            </a:pPr>
            <a:r>
              <a:rPr lang="en" sz="1100"/>
              <a:t>Spoke a lot about dancing and upbeat music</a:t>
            </a:r>
            <a:endParaRPr sz="1100"/>
          </a:p>
          <a:p>
            <a:pPr indent="-298450" lvl="0" marL="457200" rtl="0" algn="l">
              <a:spcBef>
                <a:spcPts val="0"/>
              </a:spcBef>
              <a:spcAft>
                <a:spcPts val="0"/>
              </a:spcAft>
              <a:buSzPts val="1100"/>
              <a:buChar char="●"/>
            </a:pPr>
            <a:r>
              <a:rPr lang="en" sz="1100"/>
              <a:t>Spoke a lot about family and music in memories</a:t>
            </a:r>
            <a:endParaRPr sz="1100"/>
          </a:p>
        </p:txBody>
      </p:sp>
      <p:sp>
        <p:nvSpPr>
          <p:cNvPr id="740" name="Google Shape;740;p43"/>
          <p:cNvSpPr txBox="1"/>
          <p:nvPr>
            <p:ph idx="3" type="subTitle"/>
          </p:nvPr>
        </p:nvSpPr>
        <p:spPr>
          <a:xfrm>
            <a:off x="714969" y="2971750"/>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He would benefit form a tool that connects him to  </a:t>
            </a:r>
            <a:r>
              <a:rPr lang="en" sz="1100"/>
              <a:t>people</a:t>
            </a:r>
            <a:r>
              <a:rPr lang="en" sz="1100"/>
              <a:t> with similar music taste</a:t>
            </a:r>
            <a:endParaRPr sz="1100"/>
          </a:p>
          <a:p>
            <a:pPr indent="-298450" lvl="0" marL="457200" rtl="0" algn="l">
              <a:spcBef>
                <a:spcPts val="0"/>
              </a:spcBef>
              <a:spcAft>
                <a:spcPts val="0"/>
              </a:spcAft>
              <a:buSzPts val="1100"/>
              <a:buChar char="●"/>
            </a:pPr>
            <a:r>
              <a:rPr lang="en" sz="1100"/>
              <a:t>He would love a tool that connects him to dancers of music he loves</a:t>
            </a:r>
            <a:endParaRPr sz="1100"/>
          </a:p>
        </p:txBody>
      </p:sp>
      <p:sp>
        <p:nvSpPr>
          <p:cNvPr id="741" name="Google Shape;741;p43"/>
          <p:cNvSpPr txBox="1"/>
          <p:nvPr>
            <p:ph idx="4" type="subTitle"/>
          </p:nvPr>
        </p:nvSpPr>
        <p:spPr>
          <a:xfrm>
            <a:off x="6100990" y="779875"/>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Connects to  his culture and family through music</a:t>
            </a:r>
            <a:endParaRPr sz="1100"/>
          </a:p>
          <a:p>
            <a:pPr indent="-298450" lvl="0" marL="457200" rtl="0" algn="l">
              <a:spcBef>
                <a:spcPts val="0"/>
              </a:spcBef>
              <a:spcAft>
                <a:spcPts val="0"/>
              </a:spcAft>
              <a:buSzPts val="1100"/>
              <a:buChar char="●"/>
            </a:pPr>
            <a:r>
              <a:rPr lang="en" sz="1100"/>
              <a:t>Needs music to uplift him during the day</a:t>
            </a:r>
            <a:endParaRPr sz="1100"/>
          </a:p>
          <a:p>
            <a:pPr indent="-298450" lvl="0" marL="457200" rtl="0" algn="l">
              <a:spcBef>
                <a:spcPts val="0"/>
              </a:spcBef>
              <a:spcAft>
                <a:spcPts val="0"/>
              </a:spcAft>
              <a:buSzPts val="1100"/>
              <a:buChar char="●"/>
            </a:pPr>
            <a:r>
              <a:rPr lang="en" sz="1100"/>
              <a:t>Music is a form of cultural expression.</a:t>
            </a:r>
            <a:endParaRPr sz="1100"/>
          </a:p>
        </p:txBody>
      </p:sp>
      <p:sp>
        <p:nvSpPr>
          <p:cNvPr id="742" name="Google Shape;742;p43"/>
          <p:cNvSpPr txBox="1"/>
          <p:nvPr>
            <p:ph idx="5" type="subTitle"/>
          </p:nvPr>
        </p:nvSpPr>
        <p:spPr>
          <a:xfrm>
            <a:off x="714944"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insights</a:t>
            </a:r>
            <a:endParaRPr/>
          </a:p>
        </p:txBody>
      </p:sp>
      <p:sp>
        <p:nvSpPr>
          <p:cNvPr id="743" name="Google Shape;743;p43"/>
          <p:cNvSpPr txBox="1"/>
          <p:nvPr>
            <p:ph idx="6" type="subTitle"/>
          </p:nvPr>
        </p:nvSpPr>
        <p:spPr>
          <a:xfrm>
            <a:off x="6100990"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inferences</a:t>
            </a:r>
            <a:endParaRPr/>
          </a:p>
        </p:txBody>
      </p:sp>
      <p:sp>
        <p:nvSpPr>
          <p:cNvPr id="744" name="Google Shape;744;p43"/>
          <p:cNvSpPr txBox="1"/>
          <p:nvPr>
            <p:ph idx="5" type="subTitle"/>
          </p:nvPr>
        </p:nvSpPr>
        <p:spPr>
          <a:xfrm>
            <a:off x="6101019"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needs</a:t>
            </a:r>
            <a:endParaRPr/>
          </a:p>
        </p:txBody>
      </p:sp>
      <p:sp>
        <p:nvSpPr>
          <p:cNvPr id="745" name="Google Shape;745;p43"/>
          <p:cNvSpPr txBox="1"/>
          <p:nvPr>
            <p:ph idx="3" type="subTitle"/>
          </p:nvPr>
        </p:nvSpPr>
        <p:spPr>
          <a:xfrm>
            <a:off x="6100994" y="2971750"/>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He needs a “Shazam” that can tell him music based on “hmm”’s</a:t>
            </a:r>
            <a:endParaRPr sz="1100"/>
          </a:p>
          <a:p>
            <a:pPr indent="-298450" lvl="0" marL="457200" rtl="0" algn="l">
              <a:spcBef>
                <a:spcPts val="0"/>
              </a:spcBef>
              <a:spcAft>
                <a:spcPts val="0"/>
              </a:spcAft>
              <a:buSzPts val="1100"/>
              <a:buChar char="●"/>
            </a:pPr>
            <a:r>
              <a:rPr lang="en" sz="1100"/>
              <a:t>He needs a community that shares music taste.</a:t>
            </a:r>
            <a:endParaRPr sz="1100"/>
          </a:p>
        </p:txBody>
      </p:sp>
      <p:sp>
        <p:nvSpPr>
          <p:cNvPr id="746" name="Google Shape;746;p43"/>
          <p:cNvSpPr txBox="1"/>
          <p:nvPr/>
        </p:nvSpPr>
        <p:spPr>
          <a:xfrm>
            <a:off x="3802850" y="2855250"/>
            <a:ext cx="1545900" cy="4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Koulen"/>
                <a:ea typeface="Koulen"/>
                <a:cs typeface="Koulen"/>
                <a:sym typeface="Koulen"/>
              </a:rPr>
              <a:t>BEN Z</a:t>
            </a:r>
            <a:endParaRPr>
              <a:latin typeface="Koulen"/>
              <a:ea typeface="Koulen"/>
              <a:cs typeface="Koulen"/>
              <a:sym typeface="Koulen"/>
            </a:endParaRPr>
          </a:p>
        </p:txBody>
      </p:sp>
      <p:sp>
        <p:nvSpPr>
          <p:cNvPr id="747" name="Google Shape;747;p43"/>
          <p:cNvSpPr txBox="1"/>
          <p:nvPr/>
        </p:nvSpPr>
        <p:spPr>
          <a:xfrm>
            <a:off x="3825950" y="937475"/>
            <a:ext cx="1499700" cy="140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Barlow"/>
              <a:ea typeface="Barlow"/>
              <a:cs typeface="Barlow"/>
              <a:sym typeface="Barlow"/>
            </a:endParaRPr>
          </a:p>
        </p:txBody>
      </p:sp>
      <p:pic>
        <p:nvPicPr>
          <p:cNvPr id="748" name="Google Shape;748;p43"/>
          <p:cNvPicPr preferRelativeResize="0"/>
          <p:nvPr/>
        </p:nvPicPr>
        <p:blipFill rotWithShape="1">
          <a:blip r:embed="rId3">
            <a:alphaModFix/>
          </a:blip>
          <a:srcRect b="0" l="189" r="179" t="0"/>
          <a:stretch/>
        </p:blipFill>
        <p:spPr>
          <a:xfrm>
            <a:off x="3620987" y="1004325"/>
            <a:ext cx="1902000" cy="1904100"/>
          </a:xfrm>
          <a:prstGeom prst="ellipse">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44"/>
          <p:cNvSpPr txBox="1"/>
          <p:nvPr>
            <p:ph idx="1" type="subTitle"/>
          </p:nvPr>
        </p:nvSpPr>
        <p:spPr>
          <a:xfrm>
            <a:off x="714975"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observations</a:t>
            </a:r>
            <a:endParaRPr/>
          </a:p>
        </p:txBody>
      </p:sp>
      <p:sp>
        <p:nvSpPr>
          <p:cNvPr id="754" name="Google Shape;754;p44"/>
          <p:cNvSpPr txBox="1"/>
          <p:nvPr>
            <p:ph idx="2" type="subTitle"/>
          </p:nvPr>
        </p:nvSpPr>
        <p:spPr>
          <a:xfrm>
            <a:off x="714950" y="779875"/>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Comical</a:t>
            </a:r>
            <a:endParaRPr sz="1800"/>
          </a:p>
          <a:p>
            <a:pPr indent="-342900" lvl="0" marL="457200" rtl="0" algn="l">
              <a:spcBef>
                <a:spcPts val="0"/>
              </a:spcBef>
              <a:spcAft>
                <a:spcPts val="0"/>
              </a:spcAft>
              <a:buSzPts val="1800"/>
              <a:buChar char="●"/>
            </a:pPr>
            <a:r>
              <a:rPr lang="en" sz="1800"/>
              <a:t>Dance at functions</a:t>
            </a:r>
            <a:endParaRPr sz="1800"/>
          </a:p>
          <a:p>
            <a:pPr indent="-342900" lvl="0" marL="457200" rtl="0" algn="l">
              <a:spcBef>
                <a:spcPts val="0"/>
              </a:spcBef>
              <a:spcAft>
                <a:spcPts val="0"/>
              </a:spcAft>
              <a:buSzPts val="1800"/>
              <a:buChar char="●"/>
            </a:pPr>
            <a:r>
              <a:rPr lang="en" sz="1800"/>
              <a:t>Family memories</a:t>
            </a:r>
            <a:endParaRPr sz="1800"/>
          </a:p>
        </p:txBody>
      </p:sp>
      <p:sp>
        <p:nvSpPr>
          <p:cNvPr id="755" name="Google Shape;755;p44"/>
          <p:cNvSpPr txBox="1"/>
          <p:nvPr>
            <p:ph idx="3" type="subTitle"/>
          </p:nvPr>
        </p:nvSpPr>
        <p:spPr>
          <a:xfrm>
            <a:off x="714969" y="2971750"/>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Community of similar taste</a:t>
            </a:r>
            <a:endParaRPr sz="1800"/>
          </a:p>
          <a:p>
            <a:pPr indent="-342900" lvl="0" marL="457200" rtl="0" algn="l">
              <a:spcBef>
                <a:spcPts val="0"/>
              </a:spcBef>
              <a:spcAft>
                <a:spcPts val="0"/>
              </a:spcAft>
              <a:buSzPts val="1800"/>
              <a:buChar char="●"/>
            </a:pPr>
            <a:r>
              <a:rPr lang="en" sz="1800"/>
              <a:t>Connection to </a:t>
            </a:r>
            <a:r>
              <a:rPr lang="en" sz="1800"/>
              <a:t>community of dancers</a:t>
            </a:r>
            <a:endParaRPr sz="1800"/>
          </a:p>
        </p:txBody>
      </p:sp>
      <p:sp>
        <p:nvSpPr>
          <p:cNvPr id="756" name="Google Shape;756;p44"/>
          <p:cNvSpPr txBox="1"/>
          <p:nvPr>
            <p:ph idx="4" type="subTitle"/>
          </p:nvPr>
        </p:nvSpPr>
        <p:spPr>
          <a:xfrm>
            <a:off x="6020890" y="779886"/>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Music connects to family </a:t>
            </a:r>
            <a:endParaRPr sz="1500"/>
          </a:p>
          <a:p>
            <a:pPr indent="-323850" lvl="0" marL="457200" rtl="0" algn="l">
              <a:spcBef>
                <a:spcPts val="0"/>
              </a:spcBef>
              <a:spcAft>
                <a:spcPts val="0"/>
              </a:spcAft>
              <a:buSzPts val="1500"/>
              <a:buChar char="●"/>
            </a:pPr>
            <a:r>
              <a:rPr lang="en" sz="1500"/>
              <a:t>Upbeat music is </a:t>
            </a:r>
            <a:r>
              <a:rPr lang="en" sz="1500"/>
              <a:t>uplifting </a:t>
            </a:r>
            <a:endParaRPr sz="1500"/>
          </a:p>
          <a:p>
            <a:pPr indent="-323850" lvl="0" marL="457200" rtl="0" algn="l">
              <a:spcBef>
                <a:spcPts val="0"/>
              </a:spcBef>
              <a:spcAft>
                <a:spcPts val="0"/>
              </a:spcAft>
              <a:buSzPts val="1500"/>
              <a:buChar char="●"/>
            </a:pPr>
            <a:r>
              <a:rPr lang="en" sz="1500"/>
              <a:t>Cultural expression</a:t>
            </a:r>
            <a:endParaRPr sz="1500"/>
          </a:p>
        </p:txBody>
      </p:sp>
      <p:sp>
        <p:nvSpPr>
          <p:cNvPr id="757" name="Google Shape;757;p44"/>
          <p:cNvSpPr txBox="1"/>
          <p:nvPr>
            <p:ph idx="5" type="subTitle"/>
          </p:nvPr>
        </p:nvSpPr>
        <p:spPr>
          <a:xfrm>
            <a:off x="714944"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insights</a:t>
            </a:r>
            <a:endParaRPr/>
          </a:p>
        </p:txBody>
      </p:sp>
      <p:sp>
        <p:nvSpPr>
          <p:cNvPr id="758" name="Google Shape;758;p44"/>
          <p:cNvSpPr txBox="1"/>
          <p:nvPr>
            <p:ph idx="6" type="subTitle"/>
          </p:nvPr>
        </p:nvSpPr>
        <p:spPr>
          <a:xfrm>
            <a:off x="6100990"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inferences</a:t>
            </a:r>
            <a:endParaRPr/>
          </a:p>
        </p:txBody>
      </p:sp>
      <p:sp>
        <p:nvSpPr>
          <p:cNvPr id="759" name="Google Shape;759;p44"/>
          <p:cNvSpPr txBox="1"/>
          <p:nvPr>
            <p:ph idx="5" type="subTitle"/>
          </p:nvPr>
        </p:nvSpPr>
        <p:spPr>
          <a:xfrm>
            <a:off x="6101019"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needs</a:t>
            </a:r>
            <a:endParaRPr/>
          </a:p>
        </p:txBody>
      </p:sp>
      <p:sp>
        <p:nvSpPr>
          <p:cNvPr id="760" name="Google Shape;760;p44"/>
          <p:cNvSpPr txBox="1"/>
          <p:nvPr>
            <p:ph idx="3" type="subTitle"/>
          </p:nvPr>
        </p:nvSpPr>
        <p:spPr>
          <a:xfrm>
            <a:off x="6100994" y="2971750"/>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Humming Shazam</a:t>
            </a:r>
            <a:endParaRPr sz="1900"/>
          </a:p>
          <a:p>
            <a:pPr indent="-349250" lvl="0" marL="457200" rtl="0" algn="l">
              <a:spcBef>
                <a:spcPts val="0"/>
              </a:spcBef>
              <a:spcAft>
                <a:spcPts val="0"/>
              </a:spcAft>
              <a:buSzPts val="1900"/>
              <a:buChar char="●"/>
            </a:pPr>
            <a:r>
              <a:rPr lang="en" sz="1900"/>
              <a:t>Community of music listeners</a:t>
            </a:r>
            <a:endParaRPr sz="1900"/>
          </a:p>
        </p:txBody>
      </p:sp>
      <p:sp>
        <p:nvSpPr>
          <p:cNvPr id="761" name="Google Shape;761;p44"/>
          <p:cNvSpPr txBox="1"/>
          <p:nvPr/>
        </p:nvSpPr>
        <p:spPr>
          <a:xfrm>
            <a:off x="3802850" y="2855250"/>
            <a:ext cx="1545900" cy="4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Koulen"/>
                <a:ea typeface="Koulen"/>
                <a:cs typeface="Koulen"/>
                <a:sym typeface="Koulen"/>
              </a:rPr>
              <a:t>BEN Z</a:t>
            </a:r>
            <a:endParaRPr>
              <a:latin typeface="Koulen"/>
              <a:ea typeface="Koulen"/>
              <a:cs typeface="Koulen"/>
              <a:sym typeface="Koulen"/>
            </a:endParaRPr>
          </a:p>
        </p:txBody>
      </p:sp>
      <p:sp>
        <p:nvSpPr>
          <p:cNvPr id="762" name="Google Shape;762;p44"/>
          <p:cNvSpPr txBox="1"/>
          <p:nvPr/>
        </p:nvSpPr>
        <p:spPr>
          <a:xfrm>
            <a:off x="3825950" y="937475"/>
            <a:ext cx="1499700" cy="140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Barlow"/>
              <a:ea typeface="Barlow"/>
              <a:cs typeface="Barlow"/>
              <a:sym typeface="Barlow"/>
            </a:endParaRPr>
          </a:p>
        </p:txBody>
      </p:sp>
      <p:pic>
        <p:nvPicPr>
          <p:cNvPr id="763" name="Google Shape;763;p44"/>
          <p:cNvPicPr preferRelativeResize="0"/>
          <p:nvPr/>
        </p:nvPicPr>
        <p:blipFill rotWithShape="1">
          <a:blip r:embed="rId3">
            <a:alphaModFix/>
          </a:blip>
          <a:srcRect b="0" l="189" r="179" t="0"/>
          <a:stretch/>
        </p:blipFill>
        <p:spPr>
          <a:xfrm>
            <a:off x="3620987" y="1004325"/>
            <a:ext cx="1902000" cy="1904100"/>
          </a:xfrm>
          <a:prstGeom prst="ellipse">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45"/>
          <p:cNvSpPr txBox="1"/>
          <p:nvPr>
            <p:ph type="ctrTitle"/>
          </p:nvPr>
        </p:nvSpPr>
        <p:spPr>
          <a:xfrm>
            <a:off x="715100" y="1269075"/>
            <a:ext cx="6104400" cy="199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Barlow"/>
                <a:ea typeface="Barlow"/>
                <a:cs typeface="Barlow"/>
                <a:sym typeface="Barlow"/>
              </a:rPr>
              <a:t>“In the teenage stage of the internet, blogs were highlighting all types of different artists for different reasons. We moved to streaming and it feels like software is deciding what music gets promoted.”</a:t>
            </a:r>
            <a:endParaRPr sz="2400">
              <a:latin typeface="Barlow"/>
              <a:ea typeface="Barlow"/>
              <a:cs typeface="Barlow"/>
              <a:sym typeface="Barlow"/>
            </a:endParaRPr>
          </a:p>
        </p:txBody>
      </p:sp>
      <p:sp>
        <p:nvSpPr>
          <p:cNvPr id="769" name="Google Shape;769;p45"/>
          <p:cNvSpPr txBox="1"/>
          <p:nvPr>
            <p:ph idx="1" type="subTitle"/>
          </p:nvPr>
        </p:nvSpPr>
        <p:spPr>
          <a:xfrm>
            <a:off x="715100" y="3261975"/>
            <a:ext cx="5014800" cy="40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2200"/>
              <a:t>Emon</a:t>
            </a:r>
            <a:endParaRPr i="1" sz="2200"/>
          </a:p>
        </p:txBody>
      </p:sp>
      <p:pic>
        <p:nvPicPr>
          <p:cNvPr id="770" name="Google Shape;770;p45"/>
          <p:cNvPicPr preferRelativeResize="0"/>
          <p:nvPr/>
        </p:nvPicPr>
        <p:blipFill rotWithShape="1">
          <a:blip r:embed="rId3">
            <a:alphaModFix/>
          </a:blip>
          <a:srcRect b="0" l="59" r="49" t="0"/>
          <a:stretch/>
        </p:blipFill>
        <p:spPr>
          <a:xfrm>
            <a:off x="6819500" y="1269075"/>
            <a:ext cx="1902000" cy="1904100"/>
          </a:xfrm>
          <a:prstGeom prst="ellipse">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pic>
        <p:nvPicPr>
          <p:cNvPr id="775" name="Google Shape;775;p46"/>
          <p:cNvPicPr preferRelativeResize="0"/>
          <p:nvPr/>
        </p:nvPicPr>
        <p:blipFill>
          <a:blip r:embed="rId3">
            <a:alphaModFix/>
          </a:blip>
          <a:stretch>
            <a:fillRect/>
          </a:stretch>
        </p:blipFill>
        <p:spPr>
          <a:xfrm>
            <a:off x="152400" y="361950"/>
            <a:ext cx="8839204" cy="441960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pic>
        <p:nvPicPr>
          <p:cNvPr id="780" name="Google Shape;780;p47"/>
          <p:cNvPicPr preferRelativeResize="0"/>
          <p:nvPr/>
        </p:nvPicPr>
        <p:blipFill>
          <a:blip r:embed="rId3">
            <a:alphaModFix/>
          </a:blip>
          <a:stretch>
            <a:fillRect/>
          </a:stretch>
        </p:blipFill>
        <p:spPr>
          <a:xfrm>
            <a:off x="152400" y="152400"/>
            <a:ext cx="8839204" cy="443686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4" name="Shape 784"/>
        <p:cNvGrpSpPr/>
        <p:nvPr/>
      </p:nvGrpSpPr>
      <p:grpSpPr>
        <a:xfrm>
          <a:off x="0" y="0"/>
          <a:ext cx="0" cy="0"/>
          <a:chOff x="0" y="0"/>
          <a:chExt cx="0" cy="0"/>
        </a:xfrm>
      </p:grpSpPr>
      <p:sp>
        <p:nvSpPr>
          <p:cNvPr id="785" name="Google Shape;785;p48"/>
          <p:cNvSpPr txBox="1"/>
          <p:nvPr>
            <p:ph idx="1" type="subTitle"/>
          </p:nvPr>
        </p:nvSpPr>
        <p:spPr>
          <a:xfrm>
            <a:off x="714975"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observations</a:t>
            </a:r>
            <a:endParaRPr/>
          </a:p>
        </p:txBody>
      </p:sp>
      <p:sp>
        <p:nvSpPr>
          <p:cNvPr id="786" name="Google Shape;786;p48"/>
          <p:cNvSpPr txBox="1"/>
          <p:nvPr>
            <p:ph idx="2" type="subTitle"/>
          </p:nvPr>
        </p:nvSpPr>
        <p:spPr>
          <a:xfrm>
            <a:off x="714975" y="779875"/>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Emon has formed strong bonds with friends and family through music.</a:t>
            </a:r>
            <a:endParaRPr sz="1100"/>
          </a:p>
          <a:p>
            <a:pPr indent="-298450" lvl="0" marL="457200" rtl="0" algn="l">
              <a:spcBef>
                <a:spcPts val="0"/>
              </a:spcBef>
              <a:spcAft>
                <a:spcPts val="0"/>
              </a:spcAft>
              <a:buSzPts val="1100"/>
              <a:buChar char="●"/>
            </a:pPr>
            <a:r>
              <a:rPr lang="en" sz="1100"/>
              <a:t>Music continues to be a big part of Emon’s daily life despite his issues with the industry.</a:t>
            </a:r>
            <a:endParaRPr sz="1100"/>
          </a:p>
        </p:txBody>
      </p:sp>
      <p:sp>
        <p:nvSpPr>
          <p:cNvPr id="787" name="Google Shape;787;p48"/>
          <p:cNvSpPr txBox="1"/>
          <p:nvPr>
            <p:ph idx="3" type="subTitle"/>
          </p:nvPr>
        </p:nvSpPr>
        <p:spPr>
          <a:xfrm>
            <a:off x="714969" y="2971750"/>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Surprisingly, the internet (and specifically streaming) is not as democratizing of music as they seem.</a:t>
            </a:r>
            <a:endParaRPr sz="1100"/>
          </a:p>
          <a:p>
            <a:pPr indent="-298450" lvl="0" marL="457200" rtl="0" algn="l">
              <a:spcBef>
                <a:spcPts val="0"/>
              </a:spcBef>
              <a:spcAft>
                <a:spcPts val="0"/>
              </a:spcAft>
              <a:buSzPts val="1100"/>
              <a:buChar char="●"/>
            </a:pPr>
            <a:r>
              <a:rPr lang="en" sz="1100"/>
              <a:t>The business side of music can interfere with artists’ creative process.</a:t>
            </a:r>
            <a:endParaRPr sz="1100"/>
          </a:p>
        </p:txBody>
      </p:sp>
      <p:sp>
        <p:nvSpPr>
          <p:cNvPr id="788" name="Google Shape;788;p48"/>
          <p:cNvSpPr txBox="1"/>
          <p:nvPr>
            <p:ph idx="4" type="subTitle"/>
          </p:nvPr>
        </p:nvSpPr>
        <p:spPr>
          <a:xfrm>
            <a:off x="6100990" y="779875"/>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Emon is passionate about making music, but is pessimistic about his ability to make a fair living off of it.</a:t>
            </a:r>
            <a:endParaRPr sz="1100"/>
          </a:p>
        </p:txBody>
      </p:sp>
      <p:sp>
        <p:nvSpPr>
          <p:cNvPr id="789" name="Google Shape;789;p48"/>
          <p:cNvSpPr txBox="1"/>
          <p:nvPr>
            <p:ph idx="5" type="subTitle"/>
          </p:nvPr>
        </p:nvSpPr>
        <p:spPr>
          <a:xfrm>
            <a:off x="714944"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insights</a:t>
            </a:r>
            <a:endParaRPr/>
          </a:p>
        </p:txBody>
      </p:sp>
      <p:sp>
        <p:nvSpPr>
          <p:cNvPr id="790" name="Google Shape;790;p48"/>
          <p:cNvSpPr txBox="1"/>
          <p:nvPr>
            <p:ph idx="6" type="subTitle"/>
          </p:nvPr>
        </p:nvSpPr>
        <p:spPr>
          <a:xfrm>
            <a:off x="6100990"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inferences</a:t>
            </a:r>
            <a:endParaRPr/>
          </a:p>
        </p:txBody>
      </p:sp>
      <p:sp>
        <p:nvSpPr>
          <p:cNvPr id="791" name="Google Shape;791;p48"/>
          <p:cNvSpPr txBox="1"/>
          <p:nvPr>
            <p:ph idx="5" type="subTitle"/>
          </p:nvPr>
        </p:nvSpPr>
        <p:spPr>
          <a:xfrm>
            <a:off x="6101019"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needs</a:t>
            </a:r>
            <a:endParaRPr/>
          </a:p>
        </p:txBody>
      </p:sp>
      <p:sp>
        <p:nvSpPr>
          <p:cNvPr id="792" name="Google Shape;792;p48"/>
          <p:cNvSpPr txBox="1"/>
          <p:nvPr>
            <p:ph idx="3" type="subTitle"/>
          </p:nvPr>
        </p:nvSpPr>
        <p:spPr>
          <a:xfrm>
            <a:off x="6100994" y="2971750"/>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sz="1100"/>
              <a:t>A way to discover new music without biases from corporate forces.</a:t>
            </a:r>
            <a:endParaRPr sz="1100"/>
          </a:p>
          <a:p>
            <a:pPr indent="-298450" lvl="0" marL="457200" rtl="0" algn="l">
              <a:spcBef>
                <a:spcPts val="0"/>
              </a:spcBef>
              <a:spcAft>
                <a:spcPts val="0"/>
              </a:spcAft>
              <a:buSzPts val="1100"/>
              <a:buChar char="●"/>
            </a:pPr>
            <a:r>
              <a:rPr lang="en" sz="1100"/>
              <a:t>Artists to get paid fairly for their work.</a:t>
            </a:r>
            <a:endParaRPr sz="1100"/>
          </a:p>
        </p:txBody>
      </p:sp>
      <p:sp>
        <p:nvSpPr>
          <p:cNvPr id="793" name="Google Shape;793;p48"/>
          <p:cNvSpPr txBox="1"/>
          <p:nvPr/>
        </p:nvSpPr>
        <p:spPr>
          <a:xfrm>
            <a:off x="3808700" y="3361125"/>
            <a:ext cx="1545900" cy="4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Koulen"/>
                <a:ea typeface="Koulen"/>
                <a:cs typeface="Koulen"/>
                <a:sym typeface="Koulen"/>
              </a:rPr>
              <a:t>Emon</a:t>
            </a:r>
            <a:endParaRPr>
              <a:latin typeface="Koulen"/>
              <a:ea typeface="Koulen"/>
              <a:cs typeface="Koulen"/>
              <a:sym typeface="Koulen"/>
            </a:endParaRPr>
          </a:p>
        </p:txBody>
      </p:sp>
      <p:pic>
        <p:nvPicPr>
          <p:cNvPr id="794" name="Google Shape;794;p48"/>
          <p:cNvPicPr preferRelativeResize="0"/>
          <p:nvPr/>
        </p:nvPicPr>
        <p:blipFill rotWithShape="1">
          <a:blip r:embed="rId3">
            <a:alphaModFix/>
          </a:blip>
          <a:srcRect b="0" l="59" r="49" t="0"/>
          <a:stretch/>
        </p:blipFill>
        <p:spPr>
          <a:xfrm>
            <a:off x="3630650" y="1384425"/>
            <a:ext cx="1902000" cy="1904100"/>
          </a:xfrm>
          <a:prstGeom prst="ellipse">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49"/>
          <p:cNvSpPr txBox="1"/>
          <p:nvPr>
            <p:ph idx="1" type="subTitle"/>
          </p:nvPr>
        </p:nvSpPr>
        <p:spPr>
          <a:xfrm>
            <a:off x="714975"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observations</a:t>
            </a:r>
            <a:endParaRPr/>
          </a:p>
        </p:txBody>
      </p:sp>
      <p:sp>
        <p:nvSpPr>
          <p:cNvPr id="800" name="Google Shape;800;p49"/>
          <p:cNvSpPr txBox="1"/>
          <p:nvPr>
            <p:ph idx="2" type="subTitle"/>
          </p:nvPr>
        </p:nvSpPr>
        <p:spPr>
          <a:xfrm>
            <a:off x="714975" y="779875"/>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Strong bonds with friends and family</a:t>
            </a:r>
            <a:endParaRPr sz="1600"/>
          </a:p>
          <a:p>
            <a:pPr indent="-330200" lvl="0" marL="457200" rtl="0" algn="l">
              <a:spcBef>
                <a:spcPts val="0"/>
              </a:spcBef>
              <a:spcAft>
                <a:spcPts val="0"/>
              </a:spcAft>
              <a:buSzPts val="1600"/>
              <a:buChar char="●"/>
            </a:pPr>
            <a:r>
              <a:rPr lang="en" sz="1600"/>
              <a:t>Has issues with industry but still enjoys music</a:t>
            </a:r>
            <a:endParaRPr sz="1600"/>
          </a:p>
        </p:txBody>
      </p:sp>
      <p:sp>
        <p:nvSpPr>
          <p:cNvPr id="801" name="Google Shape;801;p49"/>
          <p:cNvSpPr txBox="1"/>
          <p:nvPr>
            <p:ph idx="3" type="subTitle"/>
          </p:nvPr>
        </p:nvSpPr>
        <p:spPr>
          <a:xfrm>
            <a:off x="714969" y="2971750"/>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Internet is not as democratizing as it seems</a:t>
            </a:r>
            <a:endParaRPr sz="1500"/>
          </a:p>
          <a:p>
            <a:pPr indent="-323850" lvl="0" marL="457200" rtl="0" algn="l">
              <a:spcBef>
                <a:spcPts val="0"/>
              </a:spcBef>
              <a:spcAft>
                <a:spcPts val="0"/>
              </a:spcAft>
              <a:buSzPts val="1500"/>
              <a:buChar char="●"/>
            </a:pPr>
            <a:r>
              <a:rPr lang="en" sz="1500"/>
              <a:t>Business interferes with artists’ creative process</a:t>
            </a:r>
            <a:endParaRPr sz="1500"/>
          </a:p>
        </p:txBody>
      </p:sp>
      <p:sp>
        <p:nvSpPr>
          <p:cNvPr id="802" name="Google Shape;802;p49"/>
          <p:cNvSpPr txBox="1"/>
          <p:nvPr>
            <p:ph idx="4" type="subTitle"/>
          </p:nvPr>
        </p:nvSpPr>
        <p:spPr>
          <a:xfrm>
            <a:off x="6100990" y="779875"/>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100"/>
              <a:t>Loves making music, but not the small paychecks</a:t>
            </a:r>
            <a:endParaRPr sz="2100"/>
          </a:p>
        </p:txBody>
      </p:sp>
      <p:sp>
        <p:nvSpPr>
          <p:cNvPr id="803" name="Google Shape;803;p49"/>
          <p:cNvSpPr txBox="1"/>
          <p:nvPr>
            <p:ph idx="5" type="subTitle"/>
          </p:nvPr>
        </p:nvSpPr>
        <p:spPr>
          <a:xfrm>
            <a:off x="714944"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insights</a:t>
            </a:r>
            <a:endParaRPr/>
          </a:p>
        </p:txBody>
      </p:sp>
      <p:sp>
        <p:nvSpPr>
          <p:cNvPr id="804" name="Google Shape;804;p49"/>
          <p:cNvSpPr txBox="1"/>
          <p:nvPr>
            <p:ph idx="6" type="subTitle"/>
          </p:nvPr>
        </p:nvSpPr>
        <p:spPr>
          <a:xfrm>
            <a:off x="6100990" y="441425"/>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inferences</a:t>
            </a:r>
            <a:endParaRPr/>
          </a:p>
        </p:txBody>
      </p:sp>
      <p:sp>
        <p:nvSpPr>
          <p:cNvPr id="805" name="Google Shape;805;p49"/>
          <p:cNvSpPr txBox="1"/>
          <p:nvPr>
            <p:ph idx="5" type="subTitle"/>
          </p:nvPr>
        </p:nvSpPr>
        <p:spPr>
          <a:xfrm>
            <a:off x="6101019" y="2643250"/>
            <a:ext cx="2328000" cy="4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needs</a:t>
            </a:r>
            <a:endParaRPr/>
          </a:p>
        </p:txBody>
      </p:sp>
      <p:sp>
        <p:nvSpPr>
          <p:cNvPr id="806" name="Google Shape;806;p49"/>
          <p:cNvSpPr txBox="1"/>
          <p:nvPr>
            <p:ph idx="3" type="subTitle"/>
          </p:nvPr>
        </p:nvSpPr>
        <p:spPr>
          <a:xfrm>
            <a:off x="6100994" y="2971750"/>
            <a:ext cx="2328000" cy="15099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200"/>
              <a:t>A way to separate music from industry pressures</a:t>
            </a:r>
            <a:endParaRPr sz="2200"/>
          </a:p>
        </p:txBody>
      </p:sp>
      <p:sp>
        <p:nvSpPr>
          <p:cNvPr id="807" name="Google Shape;807;p49"/>
          <p:cNvSpPr txBox="1"/>
          <p:nvPr/>
        </p:nvSpPr>
        <p:spPr>
          <a:xfrm>
            <a:off x="3808700" y="3361125"/>
            <a:ext cx="1545900" cy="41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Koulen"/>
                <a:ea typeface="Koulen"/>
                <a:cs typeface="Koulen"/>
                <a:sym typeface="Koulen"/>
              </a:rPr>
              <a:t>Emon</a:t>
            </a:r>
            <a:endParaRPr>
              <a:latin typeface="Koulen"/>
              <a:ea typeface="Koulen"/>
              <a:cs typeface="Koulen"/>
              <a:sym typeface="Koulen"/>
            </a:endParaRPr>
          </a:p>
        </p:txBody>
      </p:sp>
      <p:pic>
        <p:nvPicPr>
          <p:cNvPr id="808" name="Google Shape;808;p49"/>
          <p:cNvPicPr preferRelativeResize="0"/>
          <p:nvPr/>
        </p:nvPicPr>
        <p:blipFill rotWithShape="1">
          <a:blip r:embed="rId3">
            <a:alphaModFix/>
          </a:blip>
          <a:srcRect b="0" l="59" r="49" t="0"/>
          <a:stretch/>
        </p:blipFill>
        <p:spPr>
          <a:xfrm>
            <a:off x="3630650" y="1384425"/>
            <a:ext cx="1902000" cy="1904100"/>
          </a:xfrm>
          <a:prstGeom prst="ellipse">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50"/>
          <p:cNvSpPr txBox="1"/>
          <p:nvPr>
            <p:ph idx="1" type="subTitle"/>
          </p:nvPr>
        </p:nvSpPr>
        <p:spPr>
          <a:xfrm>
            <a:off x="914250" y="1260475"/>
            <a:ext cx="3006900" cy="49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Key insights</a:t>
            </a:r>
            <a:endParaRPr/>
          </a:p>
        </p:txBody>
      </p:sp>
      <p:sp>
        <p:nvSpPr>
          <p:cNvPr id="814" name="Google Shape;814;p50"/>
          <p:cNvSpPr txBox="1"/>
          <p:nvPr>
            <p:ph idx="3" type="subTitle"/>
          </p:nvPr>
        </p:nvSpPr>
        <p:spPr>
          <a:xfrm>
            <a:off x="1066650" y="1740600"/>
            <a:ext cx="7299900" cy="16356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People need a new, easy way connect with one another through music</a:t>
            </a:r>
            <a:endParaRPr sz="1700"/>
          </a:p>
          <a:p>
            <a:pPr indent="0" lvl="0" marL="0" rtl="0" algn="l">
              <a:spcBef>
                <a:spcPts val="0"/>
              </a:spcBef>
              <a:spcAft>
                <a:spcPts val="0"/>
              </a:spcAft>
              <a:buNone/>
            </a:pPr>
            <a:r>
              <a:t/>
            </a:r>
            <a:endParaRPr sz="1700"/>
          </a:p>
          <a:p>
            <a:pPr indent="-336550" lvl="0" marL="457200" rtl="0" algn="l">
              <a:spcBef>
                <a:spcPts val="0"/>
              </a:spcBef>
              <a:spcAft>
                <a:spcPts val="0"/>
              </a:spcAft>
              <a:buSzPts val="1700"/>
              <a:buChar char="-"/>
            </a:pPr>
            <a:r>
              <a:rPr lang="en" sz="1700"/>
              <a:t>Music needs to be more accessible</a:t>
            </a:r>
            <a:endParaRPr sz="1700"/>
          </a:p>
          <a:p>
            <a:pPr indent="0" lvl="0" marL="0" rtl="0" algn="l">
              <a:spcBef>
                <a:spcPts val="0"/>
              </a:spcBef>
              <a:spcAft>
                <a:spcPts val="0"/>
              </a:spcAft>
              <a:buNone/>
            </a:pPr>
            <a:r>
              <a:t/>
            </a:r>
            <a:endParaRPr sz="1700"/>
          </a:p>
          <a:p>
            <a:pPr indent="-336550" lvl="0" marL="457200" rtl="0" algn="l">
              <a:spcBef>
                <a:spcPts val="0"/>
              </a:spcBef>
              <a:spcAft>
                <a:spcPts val="0"/>
              </a:spcAft>
              <a:buSzPts val="1700"/>
              <a:buChar char="-"/>
            </a:pPr>
            <a:r>
              <a:rPr lang="en" sz="1700"/>
              <a:t>People need better ways to find new music</a:t>
            </a:r>
            <a:endParaRPr sz="1700"/>
          </a:p>
        </p:txBody>
      </p:sp>
      <p:sp>
        <p:nvSpPr>
          <p:cNvPr id="815" name="Google Shape;815;p5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Concluding remarks</a:t>
            </a:r>
            <a:endParaRPr/>
          </a:p>
        </p:txBody>
      </p:sp>
      <p:sp>
        <p:nvSpPr>
          <p:cNvPr id="816" name="Google Shape;816;p50"/>
          <p:cNvSpPr txBox="1"/>
          <p:nvPr>
            <p:ph idx="1" type="subTitle"/>
          </p:nvPr>
        </p:nvSpPr>
        <p:spPr>
          <a:xfrm>
            <a:off x="914250" y="3317875"/>
            <a:ext cx="3006900" cy="49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Next steps</a:t>
            </a:r>
            <a:endParaRPr/>
          </a:p>
        </p:txBody>
      </p:sp>
      <p:sp>
        <p:nvSpPr>
          <p:cNvPr id="817" name="Google Shape;817;p50"/>
          <p:cNvSpPr txBox="1"/>
          <p:nvPr>
            <p:ph idx="3" type="subTitle"/>
          </p:nvPr>
        </p:nvSpPr>
        <p:spPr>
          <a:xfrm>
            <a:off x="1066650" y="3798000"/>
            <a:ext cx="7299900" cy="16356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Find new perspectives while refining our need</a:t>
            </a:r>
            <a:endParaRPr sz="1700"/>
          </a:p>
          <a:p>
            <a:pPr indent="0" lvl="0" marL="0" rtl="0" algn="l">
              <a:spcBef>
                <a:spcPts val="0"/>
              </a:spcBef>
              <a:spcAft>
                <a:spcPts val="0"/>
              </a:spcAft>
              <a:buNone/>
            </a:pPr>
            <a:r>
              <a:t/>
            </a:r>
            <a:endParaRPr sz="1700"/>
          </a:p>
          <a:p>
            <a:pPr indent="-336550" lvl="0" marL="457200" rtl="0" algn="l">
              <a:spcBef>
                <a:spcPts val="0"/>
              </a:spcBef>
              <a:spcAft>
                <a:spcPts val="0"/>
              </a:spcAft>
              <a:buSzPts val="1700"/>
              <a:buChar char="-"/>
            </a:pPr>
            <a:r>
              <a:rPr lang="en" sz="1700"/>
              <a:t>Think about potential solutions</a:t>
            </a:r>
            <a:endParaRPr sz="17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ltural Industry Social Media Strategy by Slidesgo">
  <a:themeElements>
    <a:clrScheme name="Simple Light">
      <a:dk1>
        <a:srgbClr val="272D3F"/>
      </a:dk1>
      <a:lt1>
        <a:srgbClr val="FCFCFC"/>
      </a:lt1>
      <a:dk2>
        <a:srgbClr val="F2C302"/>
      </a:dk2>
      <a:lt2>
        <a:srgbClr val="FF9900"/>
      </a:lt2>
      <a:accent1>
        <a:srgbClr val="636CEB"/>
      </a:accent1>
      <a:accent2>
        <a:srgbClr val="233B74"/>
      </a:accent2>
      <a:accent3>
        <a:srgbClr val="3AC4A3"/>
      </a:accent3>
      <a:accent4>
        <a:srgbClr val="F97F94"/>
      </a:accent4>
      <a:accent5>
        <a:srgbClr val="C19690"/>
      </a:accent5>
      <a:accent6>
        <a:srgbClr val="568289"/>
      </a:accent6>
      <a:hlink>
        <a:srgbClr val="272D3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