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oppins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Poppins-boldItalic.fntdata"/><Relationship Id="rId9" Type="http://schemas.openxmlformats.org/officeDocument/2006/relationships/font" Target="fonts/Poppi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oppins-regular.fntdata"/><Relationship Id="rId8" Type="http://schemas.openxmlformats.org/officeDocument/2006/relationships/font" Target="fonts/Poppi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15300" y="-2015300"/>
            <a:ext cx="5146975" cy="917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48420" l="22794" r="25655" t="21645"/>
          <a:stretch/>
        </p:blipFill>
        <p:spPr>
          <a:xfrm>
            <a:off x="164075" y="793625"/>
            <a:ext cx="3683700" cy="27682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541400" y="3140425"/>
            <a:ext cx="5132100" cy="18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Retune</a:t>
            </a:r>
            <a:endParaRPr b="1" sz="5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500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rPr>
              <a:t>Refresh your tunes.</a:t>
            </a:r>
            <a:endParaRPr i="1" sz="3500">
              <a:solidFill>
                <a:schemeClr val="lt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50000" y="136700"/>
            <a:ext cx="1973926" cy="3965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53000" y="878150"/>
            <a:ext cx="1973925" cy="3995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