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Poppins"/>
      <p:regular r:id="rId36"/>
      <p:bold r:id="rId37"/>
      <p:italic r:id="rId38"/>
      <p:boldItalic r:id="rId39"/>
    </p:embeddedFont>
    <p:embeddedFont>
      <p:font typeface="Poppins Light"/>
      <p:regular r:id="rId40"/>
      <p:bold r:id="rId41"/>
      <p:italic r:id="rId42"/>
      <p:boldItalic r:id="rId43"/>
    </p:embeddedFont>
    <p:embeddedFont>
      <p:font typeface="Poppins Medium"/>
      <p:regular r:id="rId44"/>
      <p:bold r:id="rId45"/>
      <p:italic r:id="rId46"/>
      <p:boldItalic r:id="rId47"/>
    </p:embeddedFont>
    <p:embeddedFont>
      <p:font typeface="Poppins SemiBold"/>
      <p:regular r:id="rId48"/>
      <p:bold r:id="rId49"/>
      <p:italic r:id="rId50"/>
      <p:boldItalic r:id="rId51"/>
    </p:embeddedFont>
    <p:embeddedFont>
      <p:font typeface="PT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03BF05-B6E5-435B-B3DF-511962A9F2B5}">
  <a:tblStyle styleId="{6203BF05-B6E5-435B-B3DF-511962A9F2B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Light-regular.fntdata"/><Relationship Id="rId42" Type="http://schemas.openxmlformats.org/officeDocument/2006/relationships/font" Target="fonts/PoppinsLight-italic.fntdata"/><Relationship Id="rId41" Type="http://schemas.openxmlformats.org/officeDocument/2006/relationships/font" Target="fonts/PoppinsLight-bold.fntdata"/><Relationship Id="rId44" Type="http://schemas.openxmlformats.org/officeDocument/2006/relationships/font" Target="fonts/PoppinsMedium-regular.fntdata"/><Relationship Id="rId43" Type="http://schemas.openxmlformats.org/officeDocument/2006/relationships/font" Target="fonts/PoppinsLight-boldItalic.fntdata"/><Relationship Id="rId46" Type="http://schemas.openxmlformats.org/officeDocument/2006/relationships/font" Target="fonts/PoppinsMedium-italic.fntdata"/><Relationship Id="rId45" Type="http://schemas.openxmlformats.org/officeDocument/2006/relationships/font" Target="fonts/Poppins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PoppinsSemiBold-regular.fntdata"/><Relationship Id="rId47" Type="http://schemas.openxmlformats.org/officeDocument/2006/relationships/font" Target="fonts/PoppinsMedium-boldItalic.fntdata"/><Relationship Id="rId49" Type="http://schemas.openxmlformats.org/officeDocument/2006/relationships/font" Target="fonts/PoppinsSemiBol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Poppins-bold.fntdata"/><Relationship Id="rId36" Type="http://schemas.openxmlformats.org/officeDocument/2006/relationships/font" Target="fonts/Poppins-regular.fntdata"/><Relationship Id="rId39" Type="http://schemas.openxmlformats.org/officeDocument/2006/relationships/font" Target="fonts/Poppins-boldItalic.fntdata"/><Relationship Id="rId38" Type="http://schemas.openxmlformats.org/officeDocument/2006/relationships/font" Target="fonts/Poppins-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oppinsSemiBold-boldItalic.fntdata"/><Relationship Id="rId50" Type="http://schemas.openxmlformats.org/officeDocument/2006/relationships/font" Target="fonts/PoppinsSemiBold-italic.fntdata"/><Relationship Id="rId53" Type="http://schemas.openxmlformats.org/officeDocument/2006/relationships/font" Target="fonts/PTSans-bold.fntdata"/><Relationship Id="rId52" Type="http://schemas.openxmlformats.org/officeDocument/2006/relationships/font" Target="fonts/PTSans-regular.fntdata"/><Relationship Id="rId11" Type="http://schemas.openxmlformats.org/officeDocument/2006/relationships/slide" Target="slides/slide5.xml"/><Relationship Id="rId55" Type="http://schemas.openxmlformats.org/officeDocument/2006/relationships/font" Target="fonts/PTSans-boldItalic.fntdata"/><Relationship Id="rId10" Type="http://schemas.openxmlformats.org/officeDocument/2006/relationships/slide" Target="slides/slide4.xml"/><Relationship Id="rId54" Type="http://schemas.openxmlformats.org/officeDocument/2006/relationships/font" Target="fonts/PTSans-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c1ec1375cb79ef4_9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c1ec1375cb79ef4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name and value proposition </a:t>
            </a:r>
            <a:endParaRPr/>
          </a:p>
          <a:p>
            <a:pPr indent="0" lvl="0" marL="0" rtl="0" algn="l">
              <a:spcBef>
                <a:spcPts val="0"/>
              </a:spcBef>
              <a:spcAft>
                <a:spcPts val="0"/>
              </a:spcAft>
              <a:buNone/>
            </a:pPr>
            <a:r>
              <a:rPr lang="en"/>
              <a:t>a. How did your team land on the name? </a:t>
            </a:r>
            <a:endParaRPr/>
          </a:p>
          <a:p>
            <a:pPr indent="0" lvl="0" marL="0" rtl="0" algn="l">
              <a:spcBef>
                <a:spcPts val="0"/>
              </a:spcBef>
              <a:spcAft>
                <a:spcPts val="0"/>
              </a:spcAft>
              <a:buNone/>
            </a:pPr>
            <a:r>
              <a:rPr lang="en"/>
              <a:t>b. One-liner value proposition that conveys what customers get out of your product (e.g., Stripe “Payment infrastructure for the Internet”) </a:t>
            </a:r>
            <a:endParaRPr/>
          </a:p>
          <a:p>
            <a:pPr indent="0" lvl="0" marL="0" rtl="0" algn="l">
              <a:spcBef>
                <a:spcPts val="0"/>
              </a:spcBef>
              <a:spcAft>
                <a:spcPts val="0"/>
              </a:spcAft>
              <a:buNone/>
            </a:pPr>
            <a:r>
              <a:rPr lang="en"/>
              <a:t>c. Sanity check: could your value proposition be applicable to many other apps or is it particular to yours? You want the latter.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c1ec1375cb79ef4_1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c1ec1375cb79ef4_1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Problem/solution overview </a:t>
            </a:r>
            <a:endParaRPr/>
          </a:p>
          <a:p>
            <a:pPr indent="0" lvl="0" marL="0" rtl="0" algn="l">
              <a:spcBef>
                <a:spcPts val="0"/>
              </a:spcBef>
              <a:spcAft>
                <a:spcPts val="0"/>
              </a:spcAft>
              <a:buNone/>
            </a:pPr>
            <a:r>
              <a:rPr lang="en"/>
              <a:t>a. 1-3 sentences total </a:t>
            </a:r>
            <a:endParaRPr/>
          </a:p>
          <a:p>
            <a:pPr indent="0" lvl="0" marL="0" rtl="0" algn="l">
              <a:spcBef>
                <a:spcPts val="0"/>
              </a:spcBef>
              <a:spcAft>
                <a:spcPts val="0"/>
              </a:spcAft>
              <a:buNone/>
            </a:pPr>
            <a:r>
              <a:rPr lang="en"/>
              <a:t>b. Who the primary user is </a:t>
            </a:r>
            <a:endParaRPr/>
          </a:p>
          <a:p>
            <a:pPr indent="0" lvl="0" marL="0" rtl="0" algn="l">
              <a:spcBef>
                <a:spcPts val="0"/>
              </a:spcBef>
              <a:spcAft>
                <a:spcPts val="0"/>
              </a:spcAft>
              <a:buNone/>
            </a:pPr>
            <a:r>
              <a:rPr lang="en"/>
              <a:t>c. Problem you are tackling </a:t>
            </a:r>
            <a:endParaRPr/>
          </a:p>
          <a:p>
            <a:pPr indent="0" lvl="0" marL="0" rtl="0" algn="l">
              <a:spcBef>
                <a:spcPts val="0"/>
              </a:spcBef>
              <a:spcAft>
                <a:spcPts val="0"/>
              </a:spcAft>
              <a:buNone/>
            </a:pPr>
            <a:r>
              <a:rPr lang="en"/>
              <a:t>d. Brief synopsis of your proposed solution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912bf35c3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912bf35c3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Problem/solution overview </a:t>
            </a:r>
            <a:endParaRPr/>
          </a:p>
          <a:p>
            <a:pPr indent="0" lvl="0" marL="0" rtl="0" algn="l">
              <a:spcBef>
                <a:spcPts val="0"/>
              </a:spcBef>
              <a:spcAft>
                <a:spcPts val="0"/>
              </a:spcAft>
              <a:buNone/>
            </a:pPr>
            <a:r>
              <a:rPr lang="en"/>
              <a:t>a. 1-3 sentences total </a:t>
            </a:r>
            <a:endParaRPr/>
          </a:p>
          <a:p>
            <a:pPr indent="0" lvl="0" marL="0" rtl="0" algn="l">
              <a:spcBef>
                <a:spcPts val="0"/>
              </a:spcBef>
              <a:spcAft>
                <a:spcPts val="0"/>
              </a:spcAft>
              <a:buNone/>
            </a:pPr>
            <a:r>
              <a:rPr lang="en"/>
              <a:t>b. Who the primary user is </a:t>
            </a:r>
            <a:endParaRPr/>
          </a:p>
          <a:p>
            <a:pPr indent="0" lvl="0" marL="0" rtl="0" algn="l">
              <a:spcBef>
                <a:spcPts val="0"/>
              </a:spcBef>
              <a:spcAft>
                <a:spcPts val="0"/>
              </a:spcAft>
              <a:buNone/>
            </a:pPr>
            <a:r>
              <a:rPr lang="en"/>
              <a:t>c. Problem you are tackling </a:t>
            </a:r>
            <a:endParaRPr/>
          </a:p>
          <a:p>
            <a:pPr indent="0" lvl="0" marL="0" rtl="0" algn="l">
              <a:spcBef>
                <a:spcPts val="0"/>
              </a:spcBef>
              <a:spcAft>
                <a:spcPts val="0"/>
              </a:spcAft>
              <a:buNone/>
            </a:pPr>
            <a:r>
              <a:rPr lang="en"/>
              <a:t>d. Brief synopsis of your proposed solution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c1ec1375cb79ef4_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c1ec1375cb79ef4_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c1ec1375cb79ef4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c1ec1375cb79ef4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c1ec1375cb79ef4_10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c1ec1375cb79ef4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2c1ec1375cb79ef4_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2c1ec1375cb79ef4_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c1ec1375cb79ef4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c1ec1375cb79ef4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2c1ec1375cb79ef4_9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2c1ec1375cb79ef4_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c1ec1375cb79ef4_10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2c1ec1375cb79ef4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2912bf35c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2912bf35c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c1ec1375cb79ef4_9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c1ec1375cb79ef4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2912bf35c3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2912bf35c3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c1ec1375cb79ef4_1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c1ec1375cb79ef4_1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c1ec1375cb79ef4_10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c1ec1375cb79ef4_1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2c1ec1375cb79ef4_10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2c1ec1375cb79ef4_10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c1ec1375cb79ef4_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2c1ec1375cb79ef4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2c1ec1375cb79ef4_10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2c1ec1375cb79ef4_1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c1ec1375cb79ef4_10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c1ec1375cb79ef4_10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Finding some new music to listen to</a:t>
            </a:r>
            <a:endParaRPr/>
          </a:p>
          <a:p>
            <a:pPr indent="-298450" lvl="0" marL="457200" rtl="0" algn="l">
              <a:spcBef>
                <a:spcPts val="0"/>
              </a:spcBef>
              <a:spcAft>
                <a:spcPts val="0"/>
              </a:spcAft>
              <a:buSzPts val="1100"/>
              <a:buChar char="-"/>
            </a:pPr>
            <a:r>
              <a:rPr lang="en"/>
              <a:t>Discovering new artists and genres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2c1ec1375cb79ef4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2c1ec1375cb79ef4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c1ec1375cb79ef4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2c1ec1375cb79ef4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912bf35c3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912bf35c3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2912bf35c3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2912bf35c3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2912bf35c30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2912bf35c30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912bf35c30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912bf35c3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2912bf35c3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2912bf35c30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2912bf35c30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2912bf35c3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912bf35c30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2912bf35c30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5511937" y="227671"/>
            <a:ext cx="2918495" cy="251400"/>
            <a:chOff x="5511937" y="227671"/>
            <a:chExt cx="2918495" cy="251400"/>
          </a:xfrm>
        </p:grpSpPr>
        <p:sp>
          <p:nvSpPr>
            <p:cNvPr id="10" name="Google Shape;10;p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107044" y="247440"/>
              <a:ext cx="323388" cy="211832"/>
              <a:chOff x="7981350" y="540875"/>
              <a:chExt cx="445500" cy="291779"/>
            </a:xfrm>
          </p:grpSpPr>
          <p:sp>
            <p:nvSpPr>
              <p:cNvPr id="12" name="Google Shape;12;p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 name="Google Shape;15;p2"/>
            <p:cNvGrpSpPr/>
            <p:nvPr/>
          </p:nvGrpSpPr>
          <p:grpSpPr>
            <a:xfrm>
              <a:off x="7742331" y="283445"/>
              <a:ext cx="146689" cy="139689"/>
              <a:chOff x="590233" y="2668119"/>
              <a:chExt cx="56685" cy="54487"/>
            </a:xfrm>
          </p:grpSpPr>
          <p:sp>
            <p:nvSpPr>
              <p:cNvPr id="16" name="Google Shape;16;p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 name="Google Shape;18;p2"/>
          <p:cNvSpPr txBox="1"/>
          <p:nvPr>
            <p:ph type="ctrTitle"/>
          </p:nvPr>
        </p:nvSpPr>
        <p:spPr>
          <a:xfrm>
            <a:off x="3417100" y="1120350"/>
            <a:ext cx="4190400" cy="21093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 name="Google Shape;19;p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3" name="Google Shape;23;p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 name="Google Shape;24;p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5" name="Google Shape;25;p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6" name="Google Shape;26;p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2"/>
          <p:cNvGrpSpPr/>
          <p:nvPr/>
        </p:nvGrpSpPr>
        <p:grpSpPr>
          <a:xfrm>
            <a:off x="6878094" y="4599628"/>
            <a:ext cx="95765" cy="95765"/>
            <a:chOff x="5925100" y="2102500"/>
            <a:chExt cx="372625" cy="372625"/>
          </a:xfrm>
        </p:grpSpPr>
        <p:sp>
          <p:nvSpPr>
            <p:cNvPr id="28" name="Google Shape;28;p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5623324" y="4522157"/>
            <a:ext cx="251415" cy="251415"/>
            <a:chOff x="5664289" y="4604097"/>
            <a:chExt cx="302399" cy="302399"/>
          </a:xfrm>
        </p:grpSpPr>
        <p:sp>
          <p:nvSpPr>
            <p:cNvPr id="32" name="Google Shape;32;p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grpSp>
        <p:nvGrpSpPr>
          <p:cNvPr id="35" name="Google Shape;35;p3"/>
          <p:cNvGrpSpPr/>
          <p:nvPr/>
        </p:nvGrpSpPr>
        <p:grpSpPr>
          <a:xfrm>
            <a:off x="5511937" y="227671"/>
            <a:ext cx="2918495" cy="251400"/>
            <a:chOff x="5511937" y="227671"/>
            <a:chExt cx="2918495" cy="251400"/>
          </a:xfrm>
        </p:grpSpPr>
        <p:sp>
          <p:nvSpPr>
            <p:cNvPr id="36" name="Google Shape;36;p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3"/>
            <p:cNvGrpSpPr/>
            <p:nvPr/>
          </p:nvGrpSpPr>
          <p:grpSpPr>
            <a:xfrm>
              <a:off x="8107044" y="247440"/>
              <a:ext cx="323388" cy="211832"/>
              <a:chOff x="7981350" y="540875"/>
              <a:chExt cx="445500" cy="291779"/>
            </a:xfrm>
          </p:grpSpPr>
          <p:sp>
            <p:nvSpPr>
              <p:cNvPr id="38" name="Google Shape;38;p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 name="Google Shape;41;p3"/>
            <p:cNvGrpSpPr/>
            <p:nvPr/>
          </p:nvGrpSpPr>
          <p:grpSpPr>
            <a:xfrm>
              <a:off x="7742331" y="283445"/>
              <a:ext cx="146689" cy="139689"/>
              <a:chOff x="590233" y="2668119"/>
              <a:chExt cx="56685" cy="54487"/>
            </a:xfrm>
          </p:grpSpPr>
          <p:sp>
            <p:nvSpPr>
              <p:cNvPr id="42" name="Google Shape;42;p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 name="Google Shape;44;p3"/>
          <p:cNvSpPr txBox="1"/>
          <p:nvPr>
            <p:ph type="title"/>
          </p:nvPr>
        </p:nvSpPr>
        <p:spPr>
          <a:xfrm>
            <a:off x="2673275" y="2575625"/>
            <a:ext cx="5252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5" name="Google Shape;45;p3"/>
          <p:cNvSpPr txBox="1"/>
          <p:nvPr>
            <p:ph hasCustomPrompt="1" idx="2" type="title"/>
          </p:nvPr>
        </p:nvSpPr>
        <p:spPr>
          <a:xfrm>
            <a:off x="4567625" y="1422725"/>
            <a:ext cx="146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dk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6" name="Google Shape;46;p3"/>
          <p:cNvSpPr txBox="1"/>
          <p:nvPr>
            <p:ph idx="1" type="subTitle"/>
          </p:nvPr>
        </p:nvSpPr>
        <p:spPr>
          <a:xfrm>
            <a:off x="2673275" y="3352825"/>
            <a:ext cx="52527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7" name="Google Shape;47;p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 name="Google Shape;50;p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1" name="Google Shape;51;p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2" name="Google Shape;52;p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3" name="Google Shape;53;p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 name="Google Shape;54;p3"/>
          <p:cNvGrpSpPr/>
          <p:nvPr/>
        </p:nvGrpSpPr>
        <p:grpSpPr>
          <a:xfrm>
            <a:off x="6878094" y="4599628"/>
            <a:ext cx="95765" cy="95765"/>
            <a:chOff x="5925100" y="2102500"/>
            <a:chExt cx="372625" cy="372625"/>
          </a:xfrm>
        </p:grpSpPr>
        <p:sp>
          <p:nvSpPr>
            <p:cNvPr id="55" name="Google Shape;55;p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5623324" y="4522157"/>
            <a:ext cx="251415" cy="251415"/>
            <a:chOff x="5664289" y="4604097"/>
            <a:chExt cx="302399" cy="302399"/>
          </a:xfrm>
        </p:grpSpPr>
        <p:sp>
          <p:nvSpPr>
            <p:cNvPr id="59" name="Google Shape;59;p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5" name="Google Shape;65;p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6" name="Google Shape;66;p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7" name="Google Shape;67;p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 name="Google Shape;68;p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 name="Google Shape;69;p4"/>
          <p:cNvGrpSpPr/>
          <p:nvPr/>
        </p:nvGrpSpPr>
        <p:grpSpPr>
          <a:xfrm>
            <a:off x="6878094" y="4599628"/>
            <a:ext cx="95765" cy="95765"/>
            <a:chOff x="5925100" y="2102500"/>
            <a:chExt cx="372625" cy="372625"/>
          </a:xfrm>
        </p:grpSpPr>
        <p:sp>
          <p:nvSpPr>
            <p:cNvPr id="70" name="Google Shape;70;p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4"/>
          <p:cNvGrpSpPr/>
          <p:nvPr/>
        </p:nvGrpSpPr>
        <p:grpSpPr>
          <a:xfrm>
            <a:off x="5623324" y="4522157"/>
            <a:ext cx="251415" cy="251415"/>
            <a:chOff x="5664289" y="4604097"/>
            <a:chExt cx="302399" cy="302399"/>
          </a:xfrm>
        </p:grpSpPr>
        <p:sp>
          <p:nvSpPr>
            <p:cNvPr id="74" name="Google Shape;74;p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4"/>
          <p:cNvSpPr txBox="1"/>
          <p:nvPr>
            <p:ph idx="1" type="body"/>
          </p:nvPr>
        </p:nvSpPr>
        <p:spPr>
          <a:xfrm>
            <a:off x="720000" y="1063352"/>
            <a:ext cx="77040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AutoNum type="arabicPeriod"/>
              <a:defRPr sz="1000"/>
            </a:lvl1pPr>
            <a:lvl2pPr indent="-304800" lvl="1" marL="914400" rtl="0">
              <a:lnSpc>
                <a:spcPct val="115000"/>
              </a:lnSpc>
              <a:spcBef>
                <a:spcPts val="1600"/>
              </a:spcBef>
              <a:spcAft>
                <a:spcPts val="0"/>
              </a:spcAft>
              <a:buSzPts val="1200"/>
              <a:buFont typeface="Roboto Condensed Light"/>
              <a:buAutoNum type="alphaLcPeriod"/>
              <a:defRPr/>
            </a:lvl2pPr>
            <a:lvl3pPr indent="-304800" lvl="2" marL="1371600" rtl="0">
              <a:lnSpc>
                <a:spcPct val="115000"/>
              </a:lnSpc>
              <a:spcBef>
                <a:spcPts val="1600"/>
              </a:spcBef>
              <a:spcAft>
                <a:spcPts val="0"/>
              </a:spcAft>
              <a:buSzPts val="1200"/>
              <a:buFont typeface="Roboto Condensed Light"/>
              <a:buAutoNum type="romanLcPeriod"/>
              <a:defRPr/>
            </a:lvl3pPr>
            <a:lvl4pPr indent="-304800" lvl="3" marL="1828800" rtl="0">
              <a:lnSpc>
                <a:spcPct val="115000"/>
              </a:lnSpc>
              <a:spcBef>
                <a:spcPts val="1600"/>
              </a:spcBef>
              <a:spcAft>
                <a:spcPts val="0"/>
              </a:spcAft>
              <a:buSzPts val="1200"/>
              <a:buFont typeface="Roboto Condensed Light"/>
              <a:buAutoNum type="arabicPeriod"/>
              <a:defRPr/>
            </a:lvl4pPr>
            <a:lvl5pPr indent="-304800" lvl="4" marL="2286000" rtl="0">
              <a:lnSpc>
                <a:spcPct val="115000"/>
              </a:lnSpc>
              <a:spcBef>
                <a:spcPts val="1600"/>
              </a:spcBef>
              <a:spcAft>
                <a:spcPts val="0"/>
              </a:spcAft>
              <a:buSzPts val="1200"/>
              <a:buFont typeface="Roboto Condensed Light"/>
              <a:buAutoNum type="alphaLcPeriod"/>
              <a:defRPr/>
            </a:lvl5pPr>
            <a:lvl6pPr indent="-304800" lvl="5" marL="2743200" rtl="0">
              <a:lnSpc>
                <a:spcPct val="115000"/>
              </a:lnSpc>
              <a:spcBef>
                <a:spcPts val="1600"/>
              </a:spcBef>
              <a:spcAft>
                <a:spcPts val="0"/>
              </a:spcAft>
              <a:buSzPts val="1200"/>
              <a:buFont typeface="Roboto Condensed Light"/>
              <a:buAutoNum type="romanLcPeriod"/>
              <a:defRPr/>
            </a:lvl6pPr>
            <a:lvl7pPr indent="-304800" lvl="6" marL="3200400" rtl="0">
              <a:lnSpc>
                <a:spcPct val="115000"/>
              </a:lnSpc>
              <a:spcBef>
                <a:spcPts val="1600"/>
              </a:spcBef>
              <a:spcAft>
                <a:spcPts val="0"/>
              </a:spcAft>
              <a:buSzPts val="1200"/>
              <a:buFont typeface="Roboto Condensed Light"/>
              <a:buAutoNum type="arabicPeriod"/>
              <a:defRPr/>
            </a:lvl7pPr>
            <a:lvl8pPr indent="-304800" lvl="7" marL="3657600" rtl="0">
              <a:lnSpc>
                <a:spcPct val="115000"/>
              </a:lnSpc>
              <a:spcBef>
                <a:spcPts val="1600"/>
              </a:spcBef>
              <a:spcAft>
                <a:spcPts val="0"/>
              </a:spcAft>
              <a:buSzPts val="1200"/>
              <a:buFont typeface="Roboto Condensed Light"/>
              <a:buAutoNum type="alphaLcPeriod"/>
              <a:defRPr/>
            </a:lvl8pPr>
            <a:lvl9pPr indent="-304800" lvl="8" marL="4114800" rtl="0">
              <a:lnSpc>
                <a:spcPct val="115000"/>
              </a:lnSpc>
              <a:spcBef>
                <a:spcPts val="1600"/>
              </a:spcBef>
              <a:spcAft>
                <a:spcPts val="1600"/>
              </a:spcAft>
              <a:buSzPts val="1200"/>
              <a:buFont typeface="Roboto Condensed Light"/>
              <a:buAutoNum type="romanLcPerio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grpSp>
        <p:nvGrpSpPr>
          <p:cNvPr id="79" name="Google Shape;79;p5"/>
          <p:cNvGrpSpPr/>
          <p:nvPr/>
        </p:nvGrpSpPr>
        <p:grpSpPr>
          <a:xfrm>
            <a:off x="5511937" y="227671"/>
            <a:ext cx="2918495" cy="251400"/>
            <a:chOff x="5511937" y="227671"/>
            <a:chExt cx="2918495" cy="251400"/>
          </a:xfrm>
        </p:grpSpPr>
        <p:sp>
          <p:nvSpPr>
            <p:cNvPr id="80" name="Google Shape;80;p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5"/>
            <p:cNvGrpSpPr/>
            <p:nvPr/>
          </p:nvGrpSpPr>
          <p:grpSpPr>
            <a:xfrm>
              <a:off x="8107044" y="247440"/>
              <a:ext cx="323388" cy="211832"/>
              <a:chOff x="7981350" y="540875"/>
              <a:chExt cx="445500" cy="291779"/>
            </a:xfrm>
          </p:grpSpPr>
          <p:sp>
            <p:nvSpPr>
              <p:cNvPr id="82" name="Google Shape;82;p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5"/>
            <p:cNvGrpSpPr/>
            <p:nvPr/>
          </p:nvGrpSpPr>
          <p:grpSpPr>
            <a:xfrm>
              <a:off x="7742331" y="283445"/>
              <a:ext cx="146689" cy="139689"/>
              <a:chOff x="590233" y="2668119"/>
              <a:chExt cx="56685" cy="54487"/>
            </a:xfrm>
          </p:grpSpPr>
          <p:sp>
            <p:nvSpPr>
              <p:cNvPr id="86" name="Google Shape;86;p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 name="Google Shape;88;p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5"/>
          <p:cNvSpPr txBox="1"/>
          <p:nvPr>
            <p:ph idx="2" type="title"/>
          </p:nvPr>
        </p:nvSpPr>
        <p:spPr>
          <a:xfrm>
            <a:off x="245635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5"/>
          <p:cNvSpPr txBox="1"/>
          <p:nvPr>
            <p:ph idx="3" type="title"/>
          </p:nvPr>
        </p:nvSpPr>
        <p:spPr>
          <a:xfrm>
            <a:off x="553070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5"/>
          <p:cNvSpPr txBox="1"/>
          <p:nvPr>
            <p:ph idx="1" type="subTitle"/>
          </p:nvPr>
        </p:nvSpPr>
        <p:spPr>
          <a:xfrm>
            <a:off x="5530702"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2" name="Google Shape;92;p5"/>
          <p:cNvSpPr txBox="1"/>
          <p:nvPr>
            <p:ph idx="4" type="subTitle"/>
          </p:nvPr>
        </p:nvSpPr>
        <p:spPr>
          <a:xfrm>
            <a:off x="2456350"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3" name="Google Shape;93;p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96" name="Google Shape;96;p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97" name="Google Shape;97;p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98" name="Google Shape;98;p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99" name="Google Shape;99;p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 name="Google Shape;100;p5"/>
          <p:cNvGrpSpPr/>
          <p:nvPr/>
        </p:nvGrpSpPr>
        <p:grpSpPr>
          <a:xfrm>
            <a:off x="6878094" y="4599628"/>
            <a:ext cx="95765" cy="95765"/>
            <a:chOff x="5925100" y="2102500"/>
            <a:chExt cx="372625" cy="372625"/>
          </a:xfrm>
        </p:grpSpPr>
        <p:sp>
          <p:nvSpPr>
            <p:cNvPr id="101" name="Google Shape;101;p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5"/>
          <p:cNvGrpSpPr/>
          <p:nvPr/>
        </p:nvGrpSpPr>
        <p:grpSpPr>
          <a:xfrm>
            <a:off x="5623324" y="4522157"/>
            <a:ext cx="251415" cy="251415"/>
            <a:chOff x="5664289" y="4604097"/>
            <a:chExt cx="302399" cy="302399"/>
          </a:xfrm>
        </p:grpSpPr>
        <p:sp>
          <p:nvSpPr>
            <p:cNvPr id="105" name="Google Shape;105;p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grpSp>
        <p:nvGrpSpPr>
          <p:cNvPr id="108" name="Google Shape;108;p6"/>
          <p:cNvGrpSpPr/>
          <p:nvPr/>
        </p:nvGrpSpPr>
        <p:grpSpPr>
          <a:xfrm>
            <a:off x="5511937" y="227671"/>
            <a:ext cx="2918495" cy="251400"/>
            <a:chOff x="5511937" y="227671"/>
            <a:chExt cx="2918495" cy="251400"/>
          </a:xfrm>
        </p:grpSpPr>
        <p:sp>
          <p:nvSpPr>
            <p:cNvPr id="109" name="Google Shape;109;p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6"/>
            <p:cNvGrpSpPr/>
            <p:nvPr/>
          </p:nvGrpSpPr>
          <p:grpSpPr>
            <a:xfrm>
              <a:off x="8107044" y="247440"/>
              <a:ext cx="323388" cy="211832"/>
              <a:chOff x="7981350" y="540875"/>
              <a:chExt cx="445500" cy="291779"/>
            </a:xfrm>
          </p:grpSpPr>
          <p:sp>
            <p:nvSpPr>
              <p:cNvPr id="111" name="Google Shape;111;p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 name="Google Shape;114;p6"/>
            <p:cNvGrpSpPr/>
            <p:nvPr/>
          </p:nvGrpSpPr>
          <p:grpSpPr>
            <a:xfrm>
              <a:off x="7742331" y="283445"/>
              <a:ext cx="146689" cy="139689"/>
              <a:chOff x="590233" y="2668119"/>
              <a:chExt cx="56685" cy="54487"/>
            </a:xfrm>
          </p:grpSpPr>
          <p:sp>
            <p:nvSpPr>
              <p:cNvPr id="115" name="Google Shape;115;p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7" name="Google Shape;117;p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21" name="Google Shape;121;p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22" name="Google Shape;122;p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23" name="Google Shape;123;p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24" name="Google Shape;124;p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6"/>
          <p:cNvGrpSpPr/>
          <p:nvPr/>
        </p:nvGrpSpPr>
        <p:grpSpPr>
          <a:xfrm>
            <a:off x="6878094" y="4599628"/>
            <a:ext cx="95765" cy="95765"/>
            <a:chOff x="5925100" y="2102500"/>
            <a:chExt cx="372625" cy="372625"/>
          </a:xfrm>
        </p:grpSpPr>
        <p:sp>
          <p:nvSpPr>
            <p:cNvPr id="126" name="Google Shape;126;p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6"/>
          <p:cNvGrpSpPr/>
          <p:nvPr/>
        </p:nvGrpSpPr>
        <p:grpSpPr>
          <a:xfrm>
            <a:off x="5623324" y="4522157"/>
            <a:ext cx="251415" cy="251415"/>
            <a:chOff x="5664289" y="4604097"/>
            <a:chExt cx="302399" cy="302399"/>
          </a:xfrm>
        </p:grpSpPr>
        <p:sp>
          <p:nvSpPr>
            <p:cNvPr id="130" name="Google Shape;130;p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grpSp>
        <p:nvGrpSpPr>
          <p:cNvPr id="133" name="Google Shape;133;p7"/>
          <p:cNvGrpSpPr/>
          <p:nvPr/>
        </p:nvGrpSpPr>
        <p:grpSpPr>
          <a:xfrm>
            <a:off x="5511937" y="227671"/>
            <a:ext cx="2918495" cy="251400"/>
            <a:chOff x="5511937" y="227671"/>
            <a:chExt cx="2918495" cy="251400"/>
          </a:xfrm>
        </p:grpSpPr>
        <p:sp>
          <p:nvSpPr>
            <p:cNvPr id="134" name="Google Shape;134;p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 name="Google Shape;135;p7"/>
            <p:cNvGrpSpPr/>
            <p:nvPr/>
          </p:nvGrpSpPr>
          <p:grpSpPr>
            <a:xfrm>
              <a:off x="8107044" y="247440"/>
              <a:ext cx="323388" cy="211832"/>
              <a:chOff x="7981350" y="540875"/>
              <a:chExt cx="445500" cy="291779"/>
            </a:xfrm>
          </p:grpSpPr>
          <p:sp>
            <p:nvSpPr>
              <p:cNvPr id="136" name="Google Shape;136;p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7"/>
            <p:cNvGrpSpPr/>
            <p:nvPr/>
          </p:nvGrpSpPr>
          <p:grpSpPr>
            <a:xfrm>
              <a:off x="7742331" y="283445"/>
              <a:ext cx="146689" cy="139689"/>
              <a:chOff x="590233" y="2668119"/>
              <a:chExt cx="56685" cy="54487"/>
            </a:xfrm>
          </p:grpSpPr>
          <p:sp>
            <p:nvSpPr>
              <p:cNvPr id="140" name="Google Shape;140;p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2" name="Google Shape;142;p7"/>
          <p:cNvSpPr txBox="1"/>
          <p:nvPr>
            <p:ph idx="1" type="body"/>
          </p:nvPr>
        </p:nvSpPr>
        <p:spPr>
          <a:xfrm>
            <a:off x="2851875" y="1596825"/>
            <a:ext cx="36090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2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43" name="Google Shape;143;p7"/>
          <p:cNvSpPr txBox="1"/>
          <p:nvPr>
            <p:ph type="title"/>
          </p:nvPr>
        </p:nvSpPr>
        <p:spPr>
          <a:xfrm>
            <a:off x="2851875" y="930075"/>
            <a:ext cx="3609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 name="Google Shape;144;p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47" name="Google Shape;147;p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48" name="Google Shape;148;p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49" name="Google Shape;149;p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50" name="Google Shape;150;p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 name="Google Shape;151;p7"/>
          <p:cNvGrpSpPr/>
          <p:nvPr/>
        </p:nvGrpSpPr>
        <p:grpSpPr>
          <a:xfrm>
            <a:off x="6878094" y="4599628"/>
            <a:ext cx="95765" cy="95765"/>
            <a:chOff x="5925100" y="2102500"/>
            <a:chExt cx="372625" cy="372625"/>
          </a:xfrm>
        </p:grpSpPr>
        <p:sp>
          <p:nvSpPr>
            <p:cNvPr id="152" name="Google Shape;152;p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7"/>
          <p:cNvGrpSpPr/>
          <p:nvPr/>
        </p:nvGrpSpPr>
        <p:grpSpPr>
          <a:xfrm>
            <a:off x="5623324" y="4522157"/>
            <a:ext cx="251415" cy="251415"/>
            <a:chOff x="5664289" y="4604097"/>
            <a:chExt cx="302399" cy="302399"/>
          </a:xfrm>
        </p:grpSpPr>
        <p:sp>
          <p:nvSpPr>
            <p:cNvPr id="156" name="Google Shape;156;p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grpSp>
        <p:nvGrpSpPr>
          <p:cNvPr id="159" name="Google Shape;159;p8"/>
          <p:cNvGrpSpPr/>
          <p:nvPr/>
        </p:nvGrpSpPr>
        <p:grpSpPr>
          <a:xfrm>
            <a:off x="5511937" y="227671"/>
            <a:ext cx="2918495" cy="251400"/>
            <a:chOff x="5511937" y="227671"/>
            <a:chExt cx="2918495" cy="251400"/>
          </a:xfrm>
        </p:grpSpPr>
        <p:sp>
          <p:nvSpPr>
            <p:cNvPr id="160" name="Google Shape;160;p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 name="Google Shape;161;p8"/>
            <p:cNvGrpSpPr/>
            <p:nvPr/>
          </p:nvGrpSpPr>
          <p:grpSpPr>
            <a:xfrm>
              <a:off x="8107044" y="247440"/>
              <a:ext cx="323388" cy="211832"/>
              <a:chOff x="7981350" y="540875"/>
              <a:chExt cx="445500" cy="291779"/>
            </a:xfrm>
          </p:grpSpPr>
          <p:sp>
            <p:nvSpPr>
              <p:cNvPr id="162" name="Google Shape;162;p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8"/>
            <p:cNvGrpSpPr/>
            <p:nvPr/>
          </p:nvGrpSpPr>
          <p:grpSpPr>
            <a:xfrm>
              <a:off x="7742331" y="283445"/>
              <a:ext cx="146689" cy="139689"/>
              <a:chOff x="590233" y="2668119"/>
              <a:chExt cx="56685" cy="54487"/>
            </a:xfrm>
          </p:grpSpPr>
          <p:sp>
            <p:nvSpPr>
              <p:cNvPr id="166" name="Google Shape;166;p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8" name="Google Shape;168;p8"/>
          <p:cNvSpPr txBox="1"/>
          <p:nvPr>
            <p:ph type="title"/>
          </p:nvPr>
        </p:nvSpPr>
        <p:spPr>
          <a:xfrm>
            <a:off x="2672675" y="1307100"/>
            <a:ext cx="52539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69" name="Google Shape;169;p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72" name="Google Shape;172;p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73" name="Google Shape;173;p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74" name="Google Shape;174;p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75" name="Google Shape;175;p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8"/>
          <p:cNvGrpSpPr/>
          <p:nvPr/>
        </p:nvGrpSpPr>
        <p:grpSpPr>
          <a:xfrm>
            <a:off x="6878094" y="4599628"/>
            <a:ext cx="95765" cy="95765"/>
            <a:chOff x="5925100" y="2102500"/>
            <a:chExt cx="372625" cy="372625"/>
          </a:xfrm>
        </p:grpSpPr>
        <p:sp>
          <p:nvSpPr>
            <p:cNvPr id="177" name="Google Shape;177;p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8"/>
          <p:cNvGrpSpPr/>
          <p:nvPr/>
        </p:nvGrpSpPr>
        <p:grpSpPr>
          <a:xfrm>
            <a:off x="5623324" y="4522157"/>
            <a:ext cx="251415" cy="251415"/>
            <a:chOff x="5664289" y="4604097"/>
            <a:chExt cx="302399" cy="302399"/>
          </a:xfrm>
        </p:grpSpPr>
        <p:sp>
          <p:nvSpPr>
            <p:cNvPr id="181" name="Google Shape;181;p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3" name="Shape 183"/>
        <p:cNvGrpSpPr/>
        <p:nvPr/>
      </p:nvGrpSpPr>
      <p:grpSpPr>
        <a:xfrm>
          <a:off x="0" y="0"/>
          <a:ext cx="0" cy="0"/>
          <a:chOff x="0" y="0"/>
          <a:chExt cx="0" cy="0"/>
        </a:xfrm>
      </p:grpSpPr>
      <p:grpSp>
        <p:nvGrpSpPr>
          <p:cNvPr id="184" name="Google Shape;184;p9"/>
          <p:cNvGrpSpPr/>
          <p:nvPr/>
        </p:nvGrpSpPr>
        <p:grpSpPr>
          <a:xfrm>
            <a:off x="5511937" y="227671"/>
            <a:ext cx="2918495" cy="251400"/>
            <a:chOff x="5511937" y="227671"/>
            <a:chExt cx="2918495" cy="251400"/>
          </a:xfrm>
        </p:grpSpPr>
        <p:sp>
          <p:nvSpPr>
            <p:cNvPr id="185" name="Google Shape;185;p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 name="Google Shape;186;p9"/>
            <p:cNvGrpSpPr/>
            <p:nvPr/>
          </p:nvGrpSpPr>
          <p:grpSpPr>
            <a:xfrm>
              <a:off x="8107044" y="247440"/>
              <a:ext cx="323388" cy="211832"/>
              <a:chOff x="7981350" y="540875"/>
              <a:chExt cx="445500" cy="291779"/>
            </a:xfrm>
          </p:grpSpPr>
          <p:sp>
            <p:nvSpPr>
              <p:cNvPr id="187" name="Google Shape;187;p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9"/>
            <p:cNvGrpSpPr/>
            <p:nvPr/>
          </p:nvGrpSpPr>
          <p:grpSpPr>
            <a:xfrm>
              <a:off x="7742331" y="283445"/>
              <a:ext cx="146689" cy="139689"/>
              <a:chOff x="590233" y="2668119"/>
              <a:chExt cx="56685" cy="54487"/>
            </a:xfrm>
          </p:grpSpPr>
          <p:sp>
            <p:nvSpPr>
              <p:cNvPr id="191" name="Google Shape;191;p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3" name="Google Shape;193;p9"/>
          <p:cNvSpPr txBox="1"/>
          <p:nvPr>
            <p:ph type="title"/>
          </p:nvPr>
        </p:nvSpPr>
        <p:spPr>
          <a:xfrm>
            <a:off x="3237625" y="1769650"/>
            <a:ext cx="41238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4" name="Google Shape;194;p9"/>
          <p:cNvSpPr txBox="1"/>
          <p:nvPr>
            <p:ph idx="1" type="subTitle"/>
          </p:nvPr>
        </p:nvSpPr>
        <p:spPr>
          <a:xfrm>
            <a:off x="3237713" y="2364850"/>
            <a:ext cx="4123800" cy="13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5" name="Google Shape;195;p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98" name="Google Shape;198;p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99" name="Google Shape;199;p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00" name="Google Shape;200;p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01" name="Google Shape;201;p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9"/>
          <p:cNvGrpSpPr/>
          <p:nvPr/>
        </p:nvGrpSpPr>
        <p:grpSpPr>
          <a:xfrm>
            <a:off x="6878094" y="4599628"/>
            <a:ext cx="95765" cy="95765"/>
            <a:chOff x="5925100" y="2102500"/>
            <a:chExt cx="372625" cy="372625"/>
          </a:xfrm>
        </p:grpSpPr>
        <p:sp>
          <p:nvSpPr>
            <p:cNvPr id="203" name="Google Shape;203;p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9"/>
          <p:cNvGrpSpPr/>
          <p:nvPr/>
        </p:nvGrpSpPr>
        <p:grpSpPr>
          <a:xfrm>
            <a:off x="5623324" y="4522157"/>
            <a:ext cx="251415" cy="251415"/>
            <a:chOff x="5664289" y="4604097"/>
            <a:chExt cx="302399" cy="302399"/>
          </a:xfrm>
        </p:grpSpPr>
        <p:sp>
          <p:nvSpPr>
            <p:cNvPr id="207" name="Google Shape;207;p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p1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500">
                <a:solidFill>
                  <a:schemeClr val="lt1"/>
                </a:solidFill>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11" name="Google Shape;211;p1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14" name="Google Shape;214;p1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15" name="Google Shape;215;p1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16" name="Google Shape;216;p1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17" name="Google Shape;217;p1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 name="Google Shape;218;p10"/>
          <p:cNvGrpSpPr/>
          <p:nvPr/>
        </p:nvGrpSpPr>
        <p:grpSpPr>
          <a:xfrm>
            <a:off x="6878094" y="4599628"/>
            <a:ext cx="95765" cy="95765"/>
            <a:chOff x="5925100" y="2102500"/>
            <a:chExt cx="372625" cy="372625"/>
          </a:xfrm>
        </p:grpSpPr>
        <p:sp>
          <p:nvSpPr>
            <p:cNvPr id="219" name="Google Shape;219;p1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10"/>
          <p:cNvGrpSpPr/>
          <p:nvPr/>
        </p:nvGrpSpPr>
        <p:grpSpPr>
          <a:xfrm>
            <a:off x="5623324" y="4522157"/>
            <a:ext cx="251415" cy="251415"/>
            <a:chOff x="5664289" y="4604097"/>
            <a:chExt cx="302399" cy="302399"/>
          </a:xfrm>
        </p:grpSpPr>
        <p:sp>
          <p:nvSpPr>
            <p:cNvPr id="223" name="Google Shape;223;p1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5" name="Shape 225"/>
        <p:cNvGrpSpPr/>
        <p:nvPr/>
      </p:nvGrpSpPr>
      <p:grpSpPr>
        <a:xfrm>
          <a:off x="0" y="0"/>
          <a:ext cx="0" cy="0"/>
          <a:chOff x="0" y="0"/>
          <a:chExt cx="0" cy="0"/>
        </a:xfrm>
      </p:grpSpPr>
      <p:grpSp>
        <p:nvGrpSpPr>
          <p:cNvPr id="226" name="Google Shape;226;p11"/>
          <p:cNvGrpSpPr/>
          <p:nvPr/>
        </p:nvGrpSpPr>
        <p:grpSpPr>
          <a:xfrm>
            <a:off x="5511937" y="227671"/>
            <a:ext cx="2918495" cy="251400"/>
            <a:chOff x="5511937" y="227671"/>
            <a:chExt cx="2918495" cy="251400"/>
          </a:xfrm>
        </p:grpSpPr>
        <p:sp>
          <p:nvSpPr>
            <p:cNvPr id="227" name="Google Shape;227;p1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11"/>
            <p:cNvGrpSpPr/>
            <p:nvPr/>
          </p:nvGrpSpPr>
          <p:grpSpPr>
            <a:xfrm>
              <a:off x="8107044" y="247440"/>
              <a:ext cx="323388" cy="211832"/>
              <a:chOff x="7981350" y="540875"/>
              <a:chExt cx="445500" cy="291779"/>
            </a:xfrm>
          </p:grpSpPr>
          <p:sp>
            <p:nvSpPr>
              <p:cNvPr id="229" name="Google Shape;229;p1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11"/>
            <p:cNvGrpSpPr/>
            <p:nvPr/>
          </p:nvGrpSpPr>
          <p:grpSpPr>
            <a:xfrm>
              <a:off x="7742331" y="283445"/>
              <a:ext cx="146689" cy="139689"/>
              <a:chOff x="590233" y="2668119"/>
              <a:chExt cx="56685" cy="54487"/>
            </a:xfrm>
          </p:grpSpPr>
          <p:sp>
            <p:nvSpPr>
              <p:cNvPr id="233" name="Google Shape;233;p1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5" name="Google Shape;235;p11"/>
          <p:cNvSpPr txBox="1"/>
          <p:nvPr>
            <p:ph hasCustomPrompt="1" type="title"/>
          </p:nvPr>
        </p:nvSpPr>
        <p:spPr>
          <a:xfrm>
            <a:off x="2616100" y="1303050"/>
            <a:ext cx="5367000" cy="16230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36" name="Google Shape;236;p11"/>
          <p:cNvSpPr txBox="1"/>
          <p:nvPr>
            <p:ph idx="1" type="subTitle"/>
          </p:nvPr>
        </p:nvSpPr>
        <p:spPr>
          <a:xfrm>
            <a:off x="2616100" y="2878075"/>
            <a:ext cx="5367000" cy="43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37" name="Google Shape;237;p1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40" name="Google Shape;240;p1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1" name="Google Shape;241;p1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42" name="Google Shape;242;p1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43" name="Google Shape;243;p1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 name="Google Shape;244;p11"/>
          <p:cNvGrpSpPr/>
          <p:nvPr/>
        </p:nvGrpSpPr>
        <p:grpSpPr>
          <a:xfrm>
            <a:off x="6878094" y="4599628"/>
            <a:ext cx="95765" cy="95765"/>
            <a:chOff x="5925100" y="2102500"/>
            <a:chExt cx="372625" cy="372625"/>
          </a:xfrm>
        </p:grpSpPr>
        <p:sp>
          <p:nvSpPr>
            <p:cNvPr id="245" name="Google Shape;245;p1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 name="Google Shape;248;p11"/>
          <p:cNvGrpSpPr/>
          <p:nvPr/>
        </p:nvGrpSpPr>
        <p:grpSpPr>
          <a:xfrm>
            <a:off x="5623324" y="4522157"/>
            <a:ext cx="251415" cy="251415"/>
            <a:chOff x="5664289" y="4604097"/>
            <a:chExt cx="302399" cy="302399"/>
          </a:xfrm>
        </p:grpSpPr>
        <p:sp>
          <p:nvSpPr>
            <p:cNvPr id="249" name="Google Shape;249;p1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51" name="Shape 25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52" name="Shape 252"/>
        <p:cNvGrpSpPr/>
        <p:nvPr/>
      </p:nvGrpSpPr>
      <p:grpSpPr>
        <a:xfrm>
          <a:off x="0" y="0"/>
          <a:ext cx="0" cy="0"/>
          <a:chOff x="0" y="0"/>
          <a:chExt cx="0" cy="0"/>
        </a:xfrm>
      </p:grpSpPr>
      <p:grpSp>
        <p:nvGrpSpPr>
          <p:cNvPr id="253" name="Google Shape;253;p13"/>
          <p:cNvGrpSpPr/>
          <p:nvPr/>
        </p:nvGrpSpPr>
        <p:grpSpPr>
          <a:xfrm>
            <a:off x="5511937" y="227671"/>
            <a:ext cx="2918495" cy="251400"/>
            <a:chOff x="5511937" y="227671"/>
            <a:chExt cx="2918495" cy="251400"/>
          </a:xfrm>
        </p:grpSpPr>
        <p:sp>
          <p:nvSpPr>
            <p:cNvPr id="254" name="Google Shape;254;p1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3"/>
            <p:cNvGrpSpPr/>
            <p:nvPr/>
          </p:nvGrpSpPr>
          <p:grpSpPr>
            <a:xfrm>
              <a:off x="8107044" y="247440"/>
              <a:ext cx="323388" cy="211832"/>
              <a:chOff x="7981350" y="540875"/>
              <a:chExt cx="445500" cy="291779"/>
            </a:xfrm>
          </p:grpSpPr>
          <p:sp>
            <p:nvSpPr>
              <p:cNvPr id="256" name="Google Shape;256;p1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3"/>
            <p:cNvGrpSpPr/>
            <p:nvPr/>
          </p:nvGrpSpPr>
          <p:grpSpPr>
            <a:xfrm>
              <a:off x="7742331" y="283445"/>
              <a:ext cx="146689" cy="139689"/>
              <a:chOff x="590233" y="2668119"/>
              <a:chExt cx="56685" cy="54487"/>
            </a:xfrm>
          </p:grpSpPr>
          <p:sp>
            <p:nvSpPr>
              <p:cNvPr id="260" name="Google Shape;260;p1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2" name="Google Shape;262;p1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3" name="Google Shape;263;p13"/>
          <p:cNvSpPr txBox="1"/>
          <p:nvPr>
            <p:ph idx="2" type="title"/>
          </p:nvPr>
        </p:nvSpPr>
        <p:spPr>
          <a:xfrm>
            <a:off x="3093638" y="1406225"/>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13"/>
          <p:cNvSpPr txBox="1"/>
          <p:nvPr>
            <p:ph idx="1" type="subTitle"/>
          </p:nvPr>
        </p:nvSpPr>
        <p:spPr>
          <a:xfrm>
            <a:off x="3093648"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5" name="Google Shape;265;p13"/>
          <p:cNvSpPr txBox="1"/>
          <p:nvPr>
            <p:ph idx="3" type="title"/>
          </p:nvPr>
        </p:nvSpPr>
        <p:spPr>
          <a:xfrm>
            <a:off x="6126425" y="1406250"/>
            <a:ext cx="18516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6" name="Google Shape;266;p13"/>
          <p:cNvSpPr txBox="1"/>
          <p:nvPr>
            <p:ph idx="4" type="subTitle"/>
          </p:nvPr>
        </p:nvSpPr>
        <p:spPr>
          <a:xfrm>
            <a:off x="6126425"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13"/>
          <p:cNvSpPr txBox="1"/>
          <p:nvPr>
            <p:ph idx="5" type="title"/>
          </p:nvPr>
        </p:nvSpPr>
        <p:spPr>
          <a:xfrm>
            <a:off x="3093638" y="2807197"/>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8" name="Google Shape;268;p13"/>
          <p:cNvSpPr txBox="1"/>
          <p:nvPr>
            <p:ph idx="6" type="subTitle"/>
          </p:nvPr>
        </p:nvSpPr>
        <p:spPr>
          <a:xfrm>
            <a:off x="3093648" y="3393718"/>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13"/>
          <p:cNvSpPr txBox="1"/>
          <p:nvPr>
            <p:ph idx="7" type="title"/>
          </p:nvPr>
        </p:nvSpPr>
        <p:spPr>
          <a:xfrm>
            <a:off x="6126425" y="2807188"/>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0" name="Google Shape;270;p13"/>
          <p:cNvSpPr txBox="1"/>
          <p:nvPr>
            <p:ph idx="8" type="subTitle"/>
          </p:nvPr>
        </p:nvSpPr>
        <p:spPr>
          <a:xfrm>
            <a:off x="6126425" y="3393712"/>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1" name="Google Shape;271;p13"/>
          <p:cNvSpPr txBox="1"/>
          <p:nvPr>
            <p:ph hasCustomPrompt="1" idx="9" type="title"/>
          </p:nvPr>
        </p:nvSpPr>
        <p:spPr>
          <a:xfrm>
            <a:off x="2374469"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2" name="Google Shape;272;p13"/>
          <p:cNvSpPr txBox="1"/>
          <p:nvPr>
            <p:ph hasCustomPrompt="1" idx="13" type="title"/>
          </p:nvPr>
        </p:nvSpPr>
        <p:spPr>
          <a:xfrm>
            <a:off x="2374400" y="306685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3" name="Google Shape;273;p13"/>
          <p:cNvSpPr txBox="1"/>
          <p:nvPr>
            <p:ph hasCustomPrompt="1" idx="14" type="title"/>
          </p:nvPr>
        </p:nvSpPr>
        <p:spPr>
          <a:xfrm>
            <a:off x="5447825"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4" name="Google Shape;274;p13"/>
          <p:cNvSpPr txBox="1"/>
          <p:nvPr>
            <p:ph hasCustomPrompt="1" idx="15" type="title"/>
          </p:nvPr>
        </p:nvSpPr>
        <p:spPr>
          <a:xfrm>
            <a:off x="5447825" y="3062350"/>
            <a:ext cx="6786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5" name="Google Shape;275;p1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78" name="Google Shape;278;p1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79" name="Google Shape;279;p1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80" name="Google Shape;280;p1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81" name="Google Shape;281;p1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13"/>
          <p:cNvGrpSpPr/>
          <p:nvPr/>
        </p:nvGrpSpPr>
        <p:grpSpPr>
          <a:xfrm>
            <a:off x="6878094" y="4599628"/>
            <a:ext cx="95765" cy="95765"/>
            <a:chOff x="5925100" y="2102500"/>
            <a:chExt cx="372625" cy="372625"/>
          </a:xfrm>
        </p:grpSpPr>
        <p:sp>
          <p:nvSpPr>
            <p:cNvPr id="283" name="Google Shape;283;p1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 name="Google Shape;286;p13"/>
          <p:cNvGrpSpPr/>
          <p:nvPr/>
        </p:nvGrpSpPr>
        <p:grpSpPr>
          <a:xfrm>
            <a:off x="5623324" y="4522157"/>
            <a:ext cx="251415" cy="251415"/>
            <a:chOff x="5664289" y="4604097"/>
            <a:chExt cx="302399" cy="302399"/>
          </a:xfrm>
        </p:grpSpPr>
        <p:sp>
          <p:nvSpPr>
            <p:cNvPr id="287" name="Google Shape;287;p1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289" name="Shape 289"/>
        <p:cNvGrpSpPr/>
        <p:nvPr/>
      </p:nvGrpSpPr>
      <p:grpSpPr>
        <a:xfrm>
          <a:off x="0" y="0"/>
          <a:ext cx="0" cy="0"/>
          <a:chOff x="0" y="0"/>
          <a:chExt cx="0" cy="0"/>
        </a:xfrm>
      </p:grpSpPr>
      <p:grpSp>
        <p:nvGrpSpPr>
          <p:cNvPr id="290" name="Google Shape;290;p14"/>
          <p:cNvGrpSpPr/>
          <p:nvPr/>
        </p:nvGrpSpPr>
        <p:grpSpPr>
          <a:xfrm>
            <a:off x="5511937" y="227671"/>
            <a:ext cx="2918495" cy="251400"/>
            <a:chOff x="5511937" y="227671"/>
            <a:chExt cx="2918495" cy="251400"/>
          </a:xfrm>
        </p:grpSpPr>
        <p:sp>
          <p:nvSpPr>
            <p:cNvPr id="291" name="Google Shape;291;p1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2" name="Google Shape;292;p14"/>
            <p:cNvGrpSpPr/>
            <p:nvPr/>
          </p:nvGrpSpPr>
          <p:grpSpPr>
            <a:xfrm>
              <a:off x="8107044" y="247440"/>
              <a:ext cx="323388" cy="211832"/>
              <a:chOff x="7981350" y="540875"/>
              <a:chExt cx="445500" cy="291779"/>
            </a:xfrm>
          </p:grpSpPr>
          <p:sp>
            <p:nvSpPr>
              <p:cNvPr id="293" name="Google Shape;293;p1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 name="Google Shape;296;p14"/>
            <p:cNvGrpSpPr/>
            <p:nvPr/>
          </p:nvGrpSpPr>
          <p:grpSpPr>
            <a:xfrm>
              <a:off x="7742331" y="283445"/>
              <a:ext cx="146689" cy="139689"/>
              <a:chOff x="590233" y="2668119"/>
              <a:chExt cx="56685" cy="54487"/>
            </a:xfrm>
          </p:grpSpPr>
          <p:sp>
            <p:nvSpPr>
              <p:cNvPr id="297" name="Google Shape;297;p1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9" name="Google Shape;299;p14"/>
          <p:cNvSpPr txBox="1"/>
          <p:nvPr>
            <p:ph type="title"/>
          </p:nvPr>
        </p:nvSpPr>
        <p:spPr>
          <a:xfrm>
            <a:off x="3239800" y="1068116"/>
            <a:ext cx="4119600" cy="16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5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00" name="Google Shape;300;p14"/>
          <p:cNvSpPr txBox="1"/>
          <p:nvPr>
            <p:ph idx="1" type="subTitle"/>
          </p:nvPr>
        </p:nvSpPr>
        <p:spPr>
          <a:xfrm>
            <a:off x="3121025" y="2226264"/>
            <a:ext cx="43572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1" name="Google Shape;301;p1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04" name="Google Shape;304;p1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05" name="Google Shape;305;p1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06" name="Google Shape;306;p1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07" name="Google Shape;307;p1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14"/>
          <p:cNvGrpSpPr/>
          <p:nvPr/>
        </p:nvGrpSpPr>
        <p:grpSpPr>
          <a:xfrm>
            <a:off x="6878094" y="4599628"/>
            <a:ext cx="95765" cy="95765"/>
            <a:chOff x="5925100" y="2102500"/>
            <a:chExt cx="372625" cy="372625"/>
          </a:xfrm>
        </p:grpSpPr>
        <p:sp>
          <p:nvSpPr>
            <p:cNvPr id="309" name="Google Shape;309;p1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4"/>
          <p:cNvGrpSpPr/>
          <p:nvPr/>
        </p:nvGrpSpPr>
        <p:grpSpPr>
          <a:xfrm>
            <a:off x="5623324" y="4522157"/>
            <a:ext cx="251415" cy="251415"/>
            <a:chOff x="5664289" y="4604097"/>
            <a:chExt cx="302399" cy="302399"/>
          </a:xfrm>
        </p:grpSpPr>
        <p:sp>
          <p:nvSpPr>
            <p:cNvPr id="313" name="Google Shape;313;p1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15" name="Shape 315"/>
        <p:cNvGrpSpPr/>
        <p:nvPr/>
      </p:nvGrpSpPr>
      <p:grpSpPr>
        <a:xfrm>
          <a:off x="0" y="0"/>
          <a:ext cx="0" cy="0"/>
          <a:chOff x="0" y="0"/>
          <a:chExt cx="0" cy="0"/>
        </a:xfrm>
      </p:grpSpPr>
      <p:grpSp>
        <p:nvGrpSpPr>
          <p:cNvPr id="316" name="Google Shape;316;p15"/>
          <p:cNvGrpSpPr/>
          <p:nvPr/>
        </p:nvGrpSpPr>
        <p:grpSpPr>
          <a:xfrm>
            <a:off x="5511937" y="227671"/>
            <a:ext cx="2918495" cy="251400"/>
            <a:chOff x="5511937" y="227671"/>
            <a:chExt cx="2918495" cy="251400"/>
          </a:xfrm>
        </p:grpSpPr>
        <p:sp>
          <p:nvSpPr>
            <p:cNvPr id="317" name="Google Shape;317;p1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8" name="Google Shape;318;p15"/>
            <p:cNvGrpSpPr/>
            <p:nvPr/>
          </p:nvGrpSpPr>
          <p:grpSpPr>
            <a:xfrm>
              <a:off x="8107044" y="247440"/>
              <a:ext cx="323388" cy="211832"/>
              <a:chOff x="7981350" y="540875"/>
              <a:chExt cx="445500" cy="291779"/>
            </a:xfrm>
          </p:grpSpPr>
          <p:sp>
            <p:nvSpPr>
              <p:cNvPr id="319" name="Google Shape;319;p1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15"/>
            <p:cNvGrpSpPr/>
            <p:nvPr/>
          </p:nvGrpSpPr>
          <p:grpSpPr>
            <a:xfrm>
              <a:off x="7742331" y="283445"/>
              <a:ext cx="146689" cy="139689"/>
              <a:chOff x="590233" y="2668119"/>
              <a:chExt cx="56685" cy="54487"/>
            </a:xfrm>
          </p:grpSpPr>
          <p:sp>
            <p:nvSpPr>
              <p:cNvPr id="323" name="Google Shape;323;p1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5" name="Google Shape;325;p15"/>
          <p:cNvSpPr txBox="1"/>
          <p:nvPr>
            <p:ph type="title"/>
          </p:nvPr>
        </p:nvSpPr>
        <p:spPr>
          <a:xfrm>
            <a:off x="3119525" y="2719281"/>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6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26" name="Google Shape;326;p15"/>
          <p:cNvSpPr txBox="1"/>
          <p:nvPr>
            <p:ph idx="1" type="subTitle"/>
          </p:nvPr>
        </p:nvSpPr>
        <p:spPr>
          <a:xfrm>
            <a:off x="3119525" y="1435119"/>
            <a:ext cx="4360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16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327" name="Google Shape;327;p1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30" name="Google Shape;330;p1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31" name="Google Shape;331;p1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32" name="Google Shape;332;p1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33" name="Google Shape;333;p1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15"/>
          <p:cNvGrpSpPr/>
          <p:nvPr/>
        </p:nvGrpSpPr>
        <p:grpSpPr>
          <a:xfrm>
            <a:off x="6878094" y="4599628"/>
            <a:ext cx="95765" cy="95765"/>
            <a:chOff x="5925100" y="2102500"/>
            <a:chExt cx="372625" cy="372625"/>
          </a:xfrm>
        </p:grpSpPr>
        <p:sp>
          <p:nvSpPr>
            <p:cNvPr id="335" name="Google Shape;335;p1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5"/>
          <p:cNvGrpSpPr/>
          <p:nvPr/>
        </p:nvGrpSpPr>
        <p:grpSpPr>
          <a:xfrm>
            <a:off x="5623324" y="4522157"/>
            <a:ext cx="251415" cy="251415"/>
            <a:chOff x="5664289" y="4604097"/>
            <a:chExt cx="302399" cy="302399"/>
          </a:xfrm>
        </p:grpSpPr>
        <p:sp>
          <p:nvSpPr>
            <p:cNvPr id="339" name="Google Shape;339;p1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341" name="Shape 341"/>
        <p:cNvGrpSpPr/>
        <p:nvPr/>
      </p:nvGrpSpPr>
      <p:grpSpPr>
        <a:xfrm>
          <a:off x="0" y="0"/>
          <a:ext cx="0" cy="0"/>
          <a:chOff x="0" y="0"/>
          <a:chExt cx="0" cy="0"/>
        </a:xfrm>
      </p:grpSpPr>
      <p:grpSp>
        <p:nvGrpSpPr>
          <p:cNvPr id="342" name="Google Shape;342;p16"/>
          <p:cNvGrpSpPr/>
          <p:nvPr/>
        </p:nvGrpSpPr>
        <p:grpSpPr>
          <a:xfrm>
            <a:off x="5511937" y="227671"/>
            <a:ext cx="2918495" cy="251400"/>
            <a:chOff x="5511937" y="227671"/>
            <a:chExt cx="2918495" cy="251400"/>
          </a:xfrm>
        </p:grpSpPr>
        <p:sp>
          <p:nvSpPr>
            <p:cNvPr id="343" name="Google Shape;343;p1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6"/>
            <p:cNvGrpSpPr/>
            <p:nvPr/>
          </p:nvGrpSpPr>
          <p:grpSpPr>
            <a:xfrm>
              <a:off x="8107044" y="247440"/>
              <a:ext cx="323388" cy="211832"/>
              <a:chOff x="7981350" y="540875"/>
              <a:chExt cx="445500" cy="291779"/>
            </a:xfrm>
          </p:grpSpPr>
          <p:sp>
            <p:nvSpPr>
              <p:cNvPr id="345" name="Google Shape;345;p1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6"/>
            <p:cNvGrpSpPr/>
            <p:nvPr/>
          </p:nvGrpSpPr>
          <p:grpSpPr>
            <a:xfrm>
              <a:off x="7742331" y="283445"/>
              <a:ext cx="146689" cy="139689"/>
              <a:chOff x="590233" y="2668119"/>
              <a:chExt cx="56685" cy="54487"/>
            </a:xfrm>
          </p:grpSpPr>
          <p:sp>
            <p:nvSpPr>
              <p:cNvPr id="349" name="Google Shape;349;p1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 name="Google Shape;351;p16"/>
          <p:cNvSpPr txBox="1"/>
          <p:nvPr>
            <p:ph type="title"/>
          </p:nvPr>
        </p:nvSpPr>
        <p:spPr>
          <a:xfrm>
            <a:off x="2391125" y="964400"/>
            <a:ext cx="2908500" cy="18249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2" name="Google Shape;352;p16"/>
          <p:cNvSpPr txBox="1"/>
          <p:nvPr>
            <p:ph idx="1" type="subTitle"/>
          </p:nvPr>
        </p:nvSpPr>
        <p:spPr>
          <a:xfrm>
            <a:off x="2391125" y="2789200"/>
            <a:ext cx="29085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1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56" name="Google Shape;356;p1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57" name="Google Shape;357;p1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58" name="Google Shape;358;p1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59" name="Google Shape;359;p1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16"/>
          <p:cNvGrpSpPr/>
          <p:nvPr/>
        </p:nvGrpSpPr>
        <p:grpSpPr>
          <a:xfrm>
            <a:off x="6878094" y="4599628"/>
            <a:ext cx="95765" cy="95765"/>
            <a:chOff x="5925100" y="2102500"/>
            <a:chExt cx="372625" cy="372625"/>
          </a:xfrm>
        </p:grpSpPr>
        <p:sp>
          <p:nvSpPr>
            <p:cNvPr id="361" name="Google Shape;361;p1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16"/>
          <p:cNvGrpSpPr/>
          <p:nvPr/>
        </p:nvGrpSpPr>
        <p:grpSpPr>
          <a:xfrm>
            <a:off x="5623324" y="4522157"/>
            <a:ext cx="251415" cy="251415"/>
            <a:chOff x="5664289" y="4604097"/>
            <a:chExt cx="302399" cy="302399"/>
          </a:xfrm>
        </p:grpSpPr>
        <p:sp>
          <p:nvSpPr>
            <p:cNvPr id="365" name="Google Shape;365;p1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367" name="Shape 367"/>
        <p:cNvGrpSpPr/>
        <p:nvPr/>
      </p:nvGrpSpPr>
      <p:grpSpPr>
        <a:xfrm>
          <a:off x="0" y="0"/>
          <a:ext cx="0" cy="0"/>
          <a:chOff x="0" y="0"/>
          <a:chExt cx="0" cy="0"/>
        </a:xfrm>
      </p:grpSpPr>
      <p:grpSp>
        <p:nvGrpSpPr>
          <p:cNvPr id="368" name="Google Shape;368;p17"/>
          <p:cNvGrpSpPr/>
          <p:nvPr/>
        </p:nvGrpSpPr>
        <p:grpSpPr>
          <a:xfrm>
            <a:off x="5511937" y="227671"/>
            <a:ext cx="2918495" cy="251400"/>
            <a:chOff x="5511937" y="227671"/>
            <a:chExt cx="2918495" cy="251400"/>
          </a:xfrm>
        </p:grpSpPr>
        <p:sp>
          <p:nvSpPr>
            <p:cNvPr id="369" name="Google Shape;369;p1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17"/>
            <p:cNvGrpSpPr/>
            <p:nvPr/>
          </p:nvGrpSpPr>
          <p:grpSpPr>
            <a:xfrm>
              <a:off x="8107044" y="247440"/>
              <a:ext cx="323388" cy="211832"/>
              <a:chOff x="7981350" y="540875"/>
              <a:chExt cx="445500" cy="291779"/>
            </a:xfrm>
          </p:grpSpPr>
          <p:sp>
            <p:nvSpPr>
              <p:cNvPr id="371" name="Google Shape;371;p1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7"/>
            <p:cNvGrpSpPr/>
            <p:nvPr/>
          </p:nvGrpSpPr>
          <p:grpSpPr>
            <a:xfrm>
              <a:off x="7742331" y="283445"/>
              <a:ext cx="146689" cy="139689"/>
              <a:chOff x="590233" y="2668119"/>
              <a:chExt cx="56685" cy="54487"/>
            </a:xfrm>
          </p:grpSpPr>
          <p:sp>
            <p:nvSpPr>
              <p:cNvPr id="375" name="Google Shape;375;p1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7" name="Google Shape;377;p17"/>
          <p:cNvSpPr txBox="1"/>
          <p:nvPr>
            <p:ph type="title"/>
          </p:nvPr>
        </p:nvSpPr>
        <p:spPr>
          <a:xfrm>
            <a:off x="5299625" y="1558125"/>
            <a:ext cx="29085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8" name="Google Shape;378;p17"/>
          <p:cNvSpPr txBox="1"/>
          <p:nvPr>
            <p:ph idx="1" type="subTitle"/>
          </p:nvPr>
        </p:nvSpPr>
        <p:spPr>
          <a:xfrm>
            <a:off x="5299625" y="2130825"/>
            <a:ext cx="2908500" cy="122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9" name="Google Shape;379;p1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82" name="Google Shape;382;p1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83" name="Google Shape;383;p1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84" name="Google Shape;384;p1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85" name="Google Shape;385;p1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6" name="Google Shape;386;p17"/>
          <p:cNvGrpSpPr/>
          <p:nvPr/>
        </p:nvGrpSpPr>
        <p:grpSpPr>
          <a:xfrm>
            <a:off x="6878094" y="4599628"/>
            <a:ext cx="95765" cy="95765"/>
            <a:chOff x="5925100" y="2102500"/>
            <a:chExt cx="372625" cy="372625"/>
          </a:xfrm>
        </p:grpSpPr>
        <p:sp>
          <p:nvSpPr>
            <p:cNvPr id="387" name="Google Shape;387;p1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 name="Google Shape;390;p17"/>
          <p:cNvGrpSpPr/>
          <p:nvPr/>
        </p:nvGrpSpPr>
        <p:grpSpPr>
          <a:xfrm>
            <a:off x="5623324" y="4522157"/>
            <a:ext cx="251415" cy="251415"/>
            <a:chOff x="5664289" y="4604097"/>
            <a:chExt cx="302399" cy="302399"/>
          </a:xfrm>
        </p:grpSpPr>
        <p:sp>
          <p:nvSpPr>
            <p:cNvPr id="391" name="Google Shape;391;p1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393" name="Shape 393"/>
        <p:cNvGrpSpPr/>
        <p:nvPr/>
      </p:nvGrpSpPr>
      <p:grpSpPr>
        <a:xfrm>
          <a:off x="0" y="0"/>
          <a:ext cx="0" cy="0"/>
          <a:chOff x="0" y="0"/>
          <a:chExt cx="0" cy="0"/>
        </a:xfrm>
      </p:grpSpPr>
      <p:grpSp>
        <p:nvGrpSpPr>
          <p:cNvPr id="394" name="Google Shape;394;p18"/>
          <p:cNvGrpSpPr/>
          <p:nvPr/>
        </p:nvGrpSpPr>
        <p:grpSpPr>
          <a:xfrm>
            <a:off x="5511937" y="227671"/>
            <a:ext cx="2918495" cy="251400"/>
            <a:chOff x="5511937" y="227671"/>
            <a:chExt cx="2918495" cy="251400"/>
          </a:xfrm>
        </p:grpSpPr>
        <p:sp>
          <p:nvSpPr>
            <p:cNvPr id="395" name="Google Shape;395;p1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6" name="Google Shape;396;p18"/>
            <p:cNvGrpSpPr/>
            <p:nvPr/>
          </p:nvGrpSpPr>
          <p:grpSpPr>
            <a:xfrm>
              <a:off x="8107044" y="247440"/>
              <a:ext cx="323388" cy="211832"/>
              <a:chOff x="7981350" y="540875"/>
              <a:chExt cx="445500" cy="291779"/>
            </a:xfrm>
          </p:grpSpPr>
          <p:sp>
            <p:nvSpPr>
              <p:cNvPr id="397" name="Google Shape;397;p1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0" name="Google Shape;400;p18"/>
            <p:cNvGrpSpPr/>
            <p:nvPr/>
          </p:nvGrpSpPr>
          <p:grpSpPr>
            <a:xfrm>
              <a:off x="7742331" y="283445"/>
              <a:ext cx="146689" cy="139689"/>
              <a:chOff x="590233" y="2668119"/>
              <a:chExt cx="56685" cy="54487"/>
            </a:xfrm>
          </p:grpSpPr>
          <p:sp>
            <p:nvSpPr>
              <p:cNvPr id="401" name="Google Shape;401;p1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3" name="Google Shape;403;p18"/>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4" name="Google Shape;404;p18"/>
          <p:cNvSpPr txBox="1"/>
          <p:nvPr>
            <p:ph idx="2" type="title"/>
          </p:nvPr>
        </p:nvSpPr>
        <p:spPr>
          <a:xfrm>
            <a:off x="2938607"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5" name="Google Shape;405;p18"/>
          <p:cNvSpPr txBox="1"/>
          <p:nvPr>
            <p:ph idx="1" type="subTitle"/>
          </p:nvPr>
        </p:nvSpPr>
        <p:spPr>
          <a:xfrm>
            <a:off x="2938600"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6" name="Google Shape;406;p18"/>
          <p:cNvSpPr txBox="1"/>
          <p:nvPr>
            <p:ph idx="3" type="title"/>
          </p:nvPr>
        </p:nvSpPr>
        <p:spPr>
          <a:xfrm>
            <a:off x="5485333"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7" name="Google Shape;407;p18"/>
          <p:cNvSpPr txBox="1"/>
          <p:nvPr>
            <p:ph idx="4" type="subTitle"/>
          </p:nvPr>
        </p:nvSpPr>
        <p:spPr>
          <a:xfrm>
            <a:off x="5485326"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8" name="Google Shape;408;p1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11" name="Google Shape;411;p1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12" name="Google Shape;412;p1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13" name="Google Shape;413;p1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14" name="Google Shape;414;p1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18"/>
          <p:cNvGrpSpPr/>
          <p:nvPr/>
        </p:nvGrpSpPr>
        <p:grpSpPr>
          <a:xfrm>
            <a:off x="6878094" y="4599628"/>
            <a:ext cx="95765" cy="95765"/>
            <a:chOff x="5925100" y="2102500"/>
            <a:chExt cx="372625" cy="372625"/>
          </a:xfrm>
        </p:grpSpPr>
        <p:sp>
          <p:nvSpPr>
            <p:cNvPr id="416" name="Google Shape;416;p1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18"/>
          <p:cNvGrpSpPr/>
          <p:nvPr/>
        </p:nvGrpSpPr>
        <p:grpSpPr>
          <a:xfrm>
            <a:off x="5623324" y="4522157"/>
            <a:ext cx="251415" cy="251415"/>
            <a:chOff x="5664289" y="4604097"/>
            <a:chExt cx="302399" cy="302399"/>
          </a:xfrm>
        </p:grpSpPr>
        <p:sp>
          <p:nvSpPr>
            <p:cNvPr id="420" name="Google Shape;420;p1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_1">
    <p:spTree>
      <p:nvGrpSpPr>
        <p:cNvPr id="422" name="Shape 422"/>
        <p:cNvGrpSpPr/>
        <p:nvPr/>
      </p:nvGrpSpPr>
      <p:grpSpPr>
        <a:xfrm>
          <a:off x="0" y="0"/>
          <a:ext cx="0" cy="0"/>
          <a:chOff x="0" y="0"/>
          <a:chExt cx="0" cy="0"/>
        </a:xfrm>
      </p:grpSpPr>
      <p:grpSp>
        <p:nvGrpSpPr>
          <p:cNvPr id="423" name="Google Shape;423;p19"/>
          <p:cNvGrpSpPr/>
          <p:nvPr/>
        </p:nvGrpSpPr>
        <p:grpSpPr>
          <a:xfrm>
            <a:off x="5511937" y="227671"/>
            <a:ext cx="2918495" cy="251400"/>
            <a:chOff x="5511937" y="227671"/>
            <a:chExt cx="2918495" cy="251400"/>
          </a:xfrm>
        </p:grpSpPr>
        <p:sp>
          <p:nvSpPr>
            <p:cNvPr id="424" name="Google Shape;424;p1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5" name="Google Shape;425;p19"/>
            <p:cNvGrpSpPr/>
            <p:nvPr/>
          </p:nvGrpSpPr>
          <p:grpSpPr>
            <a:xfrm>
              <a:off x="8107044" y="247440"/>
              <a:ext cx="323388" cy="211832"/>
              <a:chOff x="7981350" y="540875"/>
              <a:chExt cx="445500" cy="291779"/>
            </a:xfrm>
          </p:grpSpPr>
          <p:sp>
            <p:nvSpPr>
              <p:cNvPr id="426" name="Google Shape;426;p1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19"/>
            <p:cNvGrpSpPr/>
            <p:nvPr/>
          </p:nvGrpSpPr>
          <p:grpSpPr>
            <a:xfrm>
              <a:off x="7742331" y="283445"/>
              <a:ext cx="146689" cy="139689"/>
              <a:chOff x="590233" y="2668119"/>
              <a:chExt cx="56685" cy="54487"/>
            </a:xfrm>
          </p:grpSpPr>
          <p:sp>
            <p:nvSpPr>
              <p:cNvPr id="430" name="Google Shape;430;p1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2" name="Google Shape;432;p19"/>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3" name="Google Shape;433;p19"/>
          <p:cNvSpPr txBox="1"/>
          <p:nvPr>
            <p:ph idx="2" type="title"/>
          </p:nvPr>
        </p:nvSpPr>
        <p:spPr>
          <a:xfrm>
            <a:off x="239112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4" name="Google Shape;434;p19"/>
          <p:cNvSpPr txBox="1"/>
          <p:nvPr>
            <p:ph idx="1" type="subTitle"/>
          </p:nvPr>
        </p:nvSpPr>
        <p:spPr>
          <a:xfrm>
            <a:off x="239112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5" name="Google Shape;435;p19"/>
          <p:cNvSpPr txBox="1"/>
          <p:nvPr>
            <p:ph idx="3" type="title"/>
          </p:nvPr>
        </p:nvSpPr>
        <p:spPr>
          <a:xfrm>
            <a:off x="4357102"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6" name="Google Shape;436;p19"/>
          <p:cNvSpPr txBox="1"/>
          <p:nvPr>
            <p:ph idx="4" type="subTitle"/>
          </p:nvPr>
        </p:nvSpPr>
        <p:spPr>
          <a:xfrm>
            <a:off x="4357102"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7" name="Google Shape;437;p19"/>
          <p:cNvSpPr txBox="1"/>
          <p:nvPr>
            <p:ph idx="5" type="title"/>
          </p:nvPr>
        </p:nvSpPr>
        <p:spPr>
          <a:xfrm>
            <a:off x="632308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8" name="Google Shape;438;p19"/>
          <p:cNvSpPr txBox="1"/>
          <p:nvPr>
            <p:ph idx="6" type="subTitle"/>
          </p:nvPr>
        </p:nvSpPr>
        <p:spPr>
          <a:xfrm>
            <a:off x="632308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19"/>
          <p:cNvSpPr txBox="1"/>
          <p:nvPr>
            <p:ph hasCustomPrompt="1" idx="7" type="title"/>
          </p:nvPr>
        </p:nvSpPr>
        <p:spPr>
          <a:xfrm>
            <a:off x="2894825" y="13019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0" name="Google Shape;440;p19"/>
          <p:cNvSpPr txBox="1"/>
          <p:nvPr>
            <p:ph hasCustomPrompt="1" idx="8" type="title"/>
          </p:nvPr>
        </p:nvSpPr>
        <p:spPr>
          <a:xfrm>
            <a:off x="4860802"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1" name="Google Shape;441;p19"/>
          <p:cNvSpPr txBox="1"/>
          <p:nvPr>
            <p:ph hasCustomPrompt="1" idx="9" type="title"/>
          </p:nvPr>
        </p:nvSpPr>
        <p:spPr>
          <a:xfrm>
            <a:off x="6826785"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2" name="Google Shape;442;p1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45" name="Google Shape;445;p1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46" name="Google Shape;446;p1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47" name="Google Shape;447;p1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48" name="Google Shape;448;p1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 name="Google Shape;449;p19"/>
          <p:cNvGrpSpPr/>
          <p:nvPr/>
        </p:nvGrpSpPr>
        <p:grpSpPr>
          <a:xfrm>
            <a:off x="6878094" y="4599628"/>
            <a:ext cx="95765" cy="95765"/>
            <a:chOff x="5925100" y="2102500"/>
            <a:chExt cx="372625" cy="372625"/>
          </a:xfrm>
        </p:grpSpPr>
        <p:sp>
          <p:nvSpPr>
            <p:cNvPr id="450" name="Google Shape;450;p1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9"/>
          <p:cNvGrpSpPr/>
          <p:nvPr/>
        </p:nvGrpSpPr>
        <p:grpSpPr>
          <a:xfrm>
            <a:off x="5623324" y="4522157"/>
            <a:ext cx="251415" cy="251415"/>
            <a:chOff x="5664289" y="4604097"/>
            <a:chExt cx="302399" cy="302399"/>
          </a:xfrm>
        </p:grpSpPr>
        <p:sp>
          <p:nvSpPr>
            <p:cNvPr id="454" name="Google Shape;454;p1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_2">
    <p:spTree>
      <p:nvGrpSpPr>
        <p:cNvPr id="456" name="Shape 456"/>
        <p:cNvGrpSpPr/>
        <p:nvPr/>
      </p:nvGrpSpPr>
      <p:grpSpPr>
        <a:xfrm>
          <a:off x="0" y="0"/>
          <a:ext cx="0" cy="0"/>
          <a:chOff x="0" y="0"/>
          <a:chExt cx="0" cy="0"/>
        </a:xfrm>
      </p:grpSpPr>
      <p:grpSp>
        <p:nvGrpSpPr>
          <p:cNvPr id="457" name="Google Shape;457;p20"/>
          <p:cNvGrpSpPr/>
          <p:nvPr/>
        </p:nvGrpSpPr>
        <p:grpSpPr>
          <a:xfrm>
            <a:off x="5511937" y="227671"/>
            <a:ext cx="2918495" cy="251400"/>
            <a:chOff x="5511937" y="227671"/>
            <a:chExt cx="2918495" cy="251400"/>
          </a:xfrm>
        </p:grpSpPr>
        <p:sp>
          <p:nvSpPr>
            <p:cNvPr id="458" name="Google Shape;458;p2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9" name="Google Shape;459;p20"/>
            <p:cNvGrpSpPr/>
            <p:nvPr/>
          </p:nvGrpSpPr>
          <p:grpSpPr>
            <a:xfrm>
              <a:off x="8107044" y="247440"/>
              <a:ext cx="323388" cy="211832"/>
              <a:chOff x="7981350" y="540875"/>
              <a:chExt cx="445500" cy="291779"/>
            </a:xfrm>
          </p:grpSpPr>
          <p:sp>
            <p:nvSpPr>
              <p:cNvPr id="460" name="Google Shape;460;p2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20"/>
            <p:cNvGrpSpPr/>
            <p:nvPr/>
          </p:nvGrpSpPr>
          <p:grpSpPr>
            <a:xfrm>
              <a:off x="7742331" y="283445"/>
              <a:ext cx="146689" cy="139689"/>
              <a:chOff x="590233" y="2668119"/>
              <a:chExt cx="56685" cy="54487"/>
            </a:xfrm>
          </p:grpSpPr>
          <p:sp>
            <p:nvSpPr>
              <p:cNvPr id="464" name="Google Shape;464;p2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6" name="Google Shape;466;p20"/>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7" name="Google Shape;467;p2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70" name="Google Shape;470;p2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71" name="Google Shape;471;p2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72" name="Google Shape;472;p2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73" name="Google Shape;473;p2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 name="Google Shape;474;p20"/>
          <p:cNvGrpSpPr/>
          <p:nvPr/>
        </p:nvGrpSpPr>
        <p:grpSpPr>
          <a:xfrm>
            <a:off x="6878094" y="4599628"/>
            <a:ext cx="95765" cy="95765"/>
            <a:chOff x="5925100" y="2102500"/>
            <a:chExt cx="372625" cy="372625"/>
          </a:xfrm>
        </p:grpSpPr>
        <p:sp>
          <p:nvSpPr>
            <p:cNvPr id="475" name="Google Shape;475;p2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0"/>
          <p:cNvGrpSpPr/>
          <p:nvPr/>
        </p:nvGrpSpPr>
        <p:grpSpPr>
          <a:xfrm>
            <a:off x="5623324" y="4522157"/>
            <a:ext cx="251415" cy="251415"/>
            <a:chOff x="5664289" y="4604097"/>
            <a:chExt cx="302399" cy="302399"/>
          </a:xfrm>
        </p:grpSpPr>
        <p:sp>
          <p:nvSpPr>
            <p:cNvPr id="479" name="Google Shape;479;p2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1" name="Google Shape;481;p20"/>
          <p:cNvSpPr txBox="1"/>
          <p:nvPr>
            <p:ph idx="2" type="title"/>
          </p:nvPr>
        </p:nvSpPr>
        <p:spPr>
          <a:xfrm>
            <a:off x="3183775"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2" name="Google Shape;482;p20"/>
          <p:cNvSpPr txBox="1"/>
          <p:nvPr>
            <p:ph idx="1" type="subTitle"/>
          </p:nvPr>
        </p:nvSpPr>
        <p:spPr>
          <a:xfrm>
            <a:off x="3272725"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3" name="Google Shape;483;p20"/>
          <p:cNvSpPr txBox="1"/>
          <p:nvPr>
            <p:ph idx="3" type="title"/>
          </p:nvPr>
        </p:nvSpPr>
        <p:spPr>
          <a:xfrm>
            <a:off x="5867456"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4" name="Google Shape;484;p20"/>
          <p:cNvSpPr txBox="1"/>
          <p:nvPr>
            <p:ph idx="4" type="subTitle"/>
          </p:nvPr>
        </p:nvSpPr>
        <p:spPr>
          <a:xfrm>
            <a:off x="5956406"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5" name="Google Shape;485;p20"/>
          <p:cNvSpPr txBox="1"/>
          <p:nvPr>
            <p:ph hasCustomPrompt="1" idx="5" type="title"/>
          </p:nvPr>
        </p:nvSpPr>
        <p:spPr>
          <a:xfrm>
            <a:off x="3519775" y="29756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86" name="Google Shape;486;p20"/>
          <p:cNvSpPr txBox="1"/>
          <p:nvPr>
            <p:ph hasCustomPrompt="1" idx="6" type="title"/>
          </p:nvPr>
        </p:nvSpPr>
        <p:spPr>
          <a:xfrm>
            <a:off x="6203463" y="2975675"/>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6_1_1_2_1">
    <p:spTree>
      <p:nvGrpSpPr>
        <p:cNvPr id="487" name="Shape 487"/>
        <p:cNvGrpSpPr/>
        <p:nvPr/>
      </p:nvGrpSpPr>
      <p:grpSpPr>
        <a:xfrm>
          <a:off x="0" y="0"/>
          <a:ext cx="0" cy="0"/>
          <a:chOff x="0" y="0"/>
          <a:chExt cx="0" cy="0"/>
        </a:xfrm>
      </p:grpSpPr>
      <p:grpSp>
        <p:nvGrpSpPr>
          <p:cNvPr id="488" name="Google Shape;488;p21"/>
          <p:cNvGrpSpPr/>
          <p:nvPr/>
        </p:nvGrpSpPr>
        <p:grpSpPr>
          <a:xfrm>
            <a:off x="5511937" y="227671"/>
            <a:ext cx="2918495" cy="251400"/>
            <a:chOff x="5511937" y="227671"/>
            <a:chExt cx="2918495" cy="251400"/>
          </a:xfrm>
        </p:grpSpPr>
        <p:sp>
          <p:nvSpPr>
            <p:cNvPr id="489" name="Google Shape;489;p2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0" name="Google Shape;490;p21"/>
            <p:cNvGrpSpPr/>
            <p:nvPr/>
          </p:nvGrpSpPr>
          <p:grpSpPr>
            <a:xfrm>
              <a:off x="8107044" y="247440"/>
              <a:ext cx="323388" cy="211832"/>
              <a:chOff x="7981350" y="540875"/>
              <a:chExt cx="445500" cy="291779"/>
            </a:xfrm>
          </p:grpSpPr>
          <p:sp>
            <p:nvSpPr>
              <p:cNvPr id="491" name="Google Shape;491;p2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1"/>
            <p:cNvGrpSpPr/>
            <p:nvPr/>
          </p:nvGrpSpPr>
          <p:grpSpPr>
            <a:xfrm>
              <a:off x="7742331" y="283445"/>
              <a:ext cx="146689" cy="139689"/>
              <a:chOff x="590233" y="2668119"/>
              <a:chExt cx="56685" cy="54487"/>
            </a:xfrm>
          </p:grpSpPr>
          <p:sp>
            <p:nvSpPr>
              <p:cNvPr id="495" name="Google Shape;495;p2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97" name="Google Shape;497;p21"/>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8" name="Google Shape;498;p2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1" name="Google Shape;501;p2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02" name="Google Shape;502;p2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03" name="Google Shape;503;p2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04" name="Google Shape;504;p2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21"/>
          <p:cNvGrpSpPr/>
          <p:nvPr/>
        </p:nvGrpSpPr>
        <p:grpSpPr>
          <a:xfrm>
            <a:off x="6878094" y="4599628"/>
            <a:ext cx="95765" cy="95765"/>
            <a:chOff x="5925100" y="2102500"/>
            <a:chExt cx="372625" cy="372625"/>
          </a:xfrm>
        </p:grpSpPr>
        <p:sp>
          <p:nvSpPr>
            <p:cNvPr id="506" name="Google Shape;506;p2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21"/>
          <p:cNvGrpSpPr/>
          <p:nvPr/>
        </p:nvGrpSpPr>
        <p:grpSpPr>
          <a:xfrm>
            <a:off x="5623324" y="4522157"/>
            <a:ext cx="251415" cy="251415"/>
            <a:chOff x="5664289" y="4604097"/>
            <a:chExt cx="302399" cy="302399"/>
          </a:xfrm>
        </p:grpSpPr>
        <p:sp>
          <p:nvSpPr>
            <p:cNvPr id="510" name="Google Shape;510;p2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21"/>
          <p:cNvSpPr txBox="1"/>
          <p:nvPr>
            <p:ph idx="2" type="title"/>
          </p:nvPr>
        </p:nvSpPr>
        <p:spPr>
          <a:xfrm>
            <a:off x="2574763"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3" name="Google Shape;513;p21"/>
          <p:cNvSpPr txBox="1"/>
          <p:nvPr>
            <p:ph idx="1" type="subTitle"/>
          </p:nvPr>
        </p:nvSpPr>
        <p:spPr>
          <a:xfrm>
            <a:off x="2663713"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4" name="Google Shape;514;p21"/>
          <p:cNvSpPr txBox="1"/>
          <p:nvPr>
            <p:ph idx="3" type="title"/>
          </p:nvPr>
        </p:nvSpPr>
        <p:spPr>
          <a:xfrm>
            <a:off x="4525456"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5" name="Google Shape;515;p21"/>
          <p:cNvSpPr txBox="1"/>
          <p:nvPr>
            <p:ph idx="4" type="subTitle"/>
          </p:nvPr>
        </p:nvSpPr>
        <p:spPr>
          <a:xfrm>
            <a:off x="4614406"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6" name="Google Shape;516;p21"/>
          <p:cNvSpPr txBox="1"/>
          <p:nvPr>
            <p:ph idx="5" type="title"/>
          </p:nvPr>
        </p:nvSpPr>
        <p:spPr>
          <a:xfrm>
            <a:off x="6476119"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7" name="Google Shape;517;p21"/>
          <p:cNvSpPr txBox="1"/>
          <p:nvPr>
            <p:ph idx="6" type="subTitle"/>
          </p:nvPr>
        </p:nvSpPr>
        <p:spPr>
          <a:xfrm>
            <a:off x="6565069"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8" name="Google Shape;518;p21"/>
          <p:cNvSpPr txBox="1"/>
          <p:nvPr>
            <p:ph hasCustomPrompt="1" idx="7" type="title"/>
          </p:nvPr>
        </p:nvSpPr>
        <p:spPr>
          <a:xfrm>
            <a:off x="2910763" y="172160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19" name="Google Shape;519;p21"/>
          <p:cNvSpPr txBox="1"/>
          <p:nvPr>
            <p:ph hasCustomPrompt="1" idx="8" type="title"/>
          </p:nvPr>
        </p:nvSpPr>
        <p:spPr>
          <a:xfrm>
            <a:off x="4861450"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20" name="Google Shape;520;p21"/>
          <p:cNvSpPr txBox="1"/>
          <p:nvPr>
            <p:ph hasCustomPrompt="1" idx="9" type="title"/>
          </p:nvPr>
        </p:nvSpPr>
        <p:spPr>
          <a:xfrm>
            <a:off x="6812121"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_1_1">
    <p:spTree>
      <p:nvGrpSpPr>
        <p:cNvPr id="521" name="Shape 521"/>
        <p:cNvGrpSpPr/>
        <p:nvPr/>
      </p:nvGrpSpPr>
      <p:grpSpPr>
        <a:xfrm>
          <a:off x="0" y="0"/>
          <a:ext cx="0" cy="0"/>
          <a:chOff x="0" y="0"/>
          <a:chExt cx="0" cy="0"/>
        </a:xfrm>
      </p:grpSpPr>
      <p:grpSp>
        <p:nvGrpSpPr>
          <p:cNvPr id="522" name="Google Shape;522;p22"/>
          <p:cNvGrpSpPr/>
          <p:nvPr/>
        </p:nvGrpSpPr>
        <p:grpSpPr>
          <a:xfrm>
            <a:off x="5511937" y="227671"/>
            <a:ext cx="2918495" cy="251400"/>
            <a:chOff x="5511937" y="227671"/>
            <a:chExt cx="2918495" cy="251400"/>
          </a:xfrm>
        </p:grpSpPr>
        <p:sp>
          <p:nvSpPr>
            <p:cNvPr id="523" name="Google Shape;523;p2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4" name="Google Shape;524;p22"/>
            <p:cNvGrpSpPr/>
            <p:nvPr/>
          </p:nvGrpSpPr>
          <p:grpSpPr>
            <a:xfrm>
              <a:off x="8107044" y="247440"/>
              <a:ext cx="323388" cy="211832"/>
              <a:chOff x="7981350" y="540875"/>
              <a:chExt cx="445500" cy="291779"/>
            </a:xfrm>
          </p:grpSpPr>
          <p:sp>
            <p:nvSpPr>
              <p:cNvPr id="525" name="Google Shape;525;p2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22"/>
            <p:cNvGrpSpPr/>
            <p:nvPr/>
          </p:nvGrpSpPr>
          <p:grpSpPr>
            <a:xfrm>
              <a:off x="7742331" y="283445"/>
              <a:ext cx="146689" cy="139689"/>
              <a:chOff x="590233" y="2668119"/>
              <a:chExt cx="56685" cy="54487"/>
            </a:xfrm>
          </p:grpSpPr>
          <p:sp>
            <p:nvSpPr>
              <p:cNvPr id="529" name="Google Shape;529;p2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1" name="Google Shape;531;p22"/>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22"/>
          <p:cNvSpPr txBox="1"/>
          <p:nvPr>
            <p:ph idx="2" type="title"/>
          </p:nvPr>
        </p:nvSpPr>
        <p:spPr>
          <a:xfrm>
            <a:off x="23911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3" name="Google Shape;533;p22"/>
          <p:cNvSpPr txBox="1"/>
          <p:nvPr>
            <p:ph idx="1" type="subTitle"/>
          </p:nvPr>
        </p:nvSpPr>
        <p:spPr>
          <a:xfrm>
            <a:off x="23911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4" name="Google Shape;534;p22"/>
          <p:cNvSpPr txBox="1"/>
          <p:nvPr>
            <p:ph idx="3" type="title"/>
          </p:nvPr>
        </p:nvSpPr>
        <p:spPr>
          <a:xfrm>
            <a:off x="63247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5" name="Google Shape;535;p22"/>
          <p:cNvSpPr txBox="1"/>
          <p:nvPr>
            <p:ph idx="4" type="subTitle"/>
          </p:nvPr>
        </p:nvSpPr>
        <p:spPr>
          <a:xfrm>
            <a:off x="63247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6" name="Google Shape;536;p22"/>
          <p:cNvSpPr txBox="1"/>
          <p:nvPr>
            <p:ph idx="5" type="title"/>
          </p:nvPr>
        </p:nvSpPr>
        <p:spPr>
          <a:xfrm>
            <a:off x="4357925" y="36271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7" name="Google Shape;537;p22"/>
          <p:cNvSpPr txBox="1"/>
          <p:nvPr>
            <p:ph idx="6" type="subTitle"/>
          </p:nvPr>
        </p:nvSpPr>
        <p:spPr>
          <a:xfrm>
            <a:off x="4357925" y="28349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8" name="Google Shape;538;p2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41" name="Google Shape;541;p2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42" name="Google Shape;542;p2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43" name="Google Shape;543;p2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44" name="Google Shape;544;p2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2"/>
          <p:cNvGrpSpPr/>
          <p:nvPr/>
        </p:nvGrpSpPr>
        <p:grpSpPr>
          <a:xfrm>
            <a:off x="6878094" y="4599628"/>
            <a:ext cx="95765" cy="95765"/>
            <a:chOff x="5925100" y="2102500"/>
            <a:chExt cx="372625" cy="372625"/>
          </a:xfrm>
        </p:grpSpPr>
        <p:sp>
          <p:nvSpPr>
            <p:cNvPr id="546" name="Google Shape;546;p2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 name="Google Shape;549;p22"/>
          <p:cNvGrpSpPr/>
          <p:nvPr/>
        </p:nvGrpSpPr>
        <p:grpSpPr>
          <a:xfrm>
            <a:off x="5623324" y="4522157"/>
            <a:ext cx="251415" cy="251415"/>
            <a:chOff x="5664289" y="4604097"/>
            <a:chExt cx="302399" cy="302399"/>
          </a:xfrm>
        </p:grpSpPr>
        <p:sp>
          <p:nvSpPr>
            <p:cNvPr id="550" name="Google Shape;550;p2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552" name="Shape 552"/>
        <p:cNvGrpSpPr/>
        <p:nvPr/>
      </p:nvGrpSpPr>
      <p:grpSpPr>
        <a:xfrm>
          <a:off x="0" y="0"/>
          <a:ext cx="0" cy="0"/>
          <a:chOff x="0" y="0"/>
          <a:chExt cx="0" cy="0"/>
        </a:xfrm>
      </p:grpSpPr>
      <p:grpSp>
        <p:nvGrpSpPr>
          <p:cNvPr id="553" name="Google Shape;553;p23"/>
          <p:cNvGrpSpPr/>
          <p:nvPr/>
        </p:nvGrpSpPr>
        <p:grpSpPr>
          <a:xfrm>
            <a:off x="5511937" y="227671"/>
            <a:ext cx="2918495" cy="251400"/>
            <a:chOff x="5511937" y="227671"/>
            <a:chExt cx="2918495" cy="251400"/>
          </a:xfrm>
        </p:grpSpPr>
        <p:sp>
          <p:nvSpPr>
            <p:cNvPr id="554" name="Google Shape;554;p2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23"/>
            <p:cNvGrpSpPr/>
            <p:nvPr/>
          </p:nvGrpSpPr>
          <p:grpSpPr>
            <a:xfrm>
              <a:off x="8107044" y="247440"/>
              <a:ext cx="323388" cy="211832"/>
              <a:chOff x="7981350" y="540875"/>
              <a:chExt cx="445500" cy="291779"/>
            </a:xfrm>
          </p:grpSpPr>
          <p:sp>
            <p:nvSpPr>
              <p:cNvPr id="556" name="Google Shape;556;p2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23"/>
            <p:cNvGrpSpPr/>
            <p:nvPr/>
          </p:nvGrpSpPr>
          <p:grpSpPr>
            <a:xfrm>
              <a:off x="7742331" y="283445"/>
              <a:ext cx="146689" cy="139689"/>
              <a:chOff x="590233" y="2668119"/>
              <a:chExt cx="56685" cy="54487"/>
            </a:xfrm>
          </p:grpSpPr>
          <p:sp>
            <p:nvSpPr>
              <p:cNvPr id="560" name="Google Shape;560;p2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62" name="Google Shape;562;p2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3" name="Google Shape;563;p23"/>
          <p:cNvSpPr txBox="1"/>
          <p:nvPr>
            <p:ph idx="2" type="title"/>
          </p:nvPr>
        </p:nvSpPr>
        <p:spPr>
          <a:xfrm>
            <a:off x="3140875" y="1526400"/>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4" name="Google Shape;564;p23"/>
          <p:cNvSpPr txBox="1"/>
          <p:nvPr>
            <p:ph idx="1" type="subTitle"/>
          </p:nvPr>
        </p:nvSpPr>
        <p:spPr>
          <a:xfrm>
            <a:off x="3140875" y="1937825"/>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5" name="Google Shape;565;p23"/>
          <p:cNvSpPr txBox="1"/>
          <p:nvPr>
            <p:ph idx="3" type="title"/>
          </p:nvPr>
        </p:nvSpPr>
        <p:spPr>
          <a:xfrm>
            <a:off x="5392375" y="1526400"/>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6" name="Google Shape;566;p23"/>
          <p:cNvSpPr txBox="1"/>
          <p:nvPr>
            <p:ph idx="4" type="subTitle"/>
          </p:nvPr>
        </p:nvSpPr>
        <p:spPr>
          <a:xfrm>
            <a:off x="5480275" y="1937825"/>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7" name="Google Shape;567;p23"/>
          <p:cNvSpPr txBox="1"/>
          <p:nvPr>
            <p:ph idx="5" type="title"/>
          </p:nvPr>
        </p:nvSpPr>
        <p:spPr>
          <a:xfrm>
            <a:off x="3140875" y="2995513"/>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8" name="Google Shape;568;p23"/>
          <p:cNvSpPr txBox="1"/>
          <p:nvPr>
            <p:ph idx="6" type="subTitle"/>
          </p:nvPr>
        </p:nvSpPr>
        <p:spPr>
          <a:xfrm>
            <a:off x="3140875" y="3406938"/>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9" name="Google Shape;569;p23"/>
          <p:cNvSpPr txBox="1"/>
          <p:nvPr>
            <p:ph idx="7" type="title"/>
          </p:nvPr>
        </p:nvSpPr>
        <p:spPr>
          <a:xfrm>
            <a:off x="5392375" y="2995513"/>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70" name="Google Shape;570;p23"/>
          <p:cNvSpPr txBox="1"/>
          <p:nvPr>
            <p:ph idx="8" type="subTitle"/>
          </p:nvPr>
        </p:nvSpPr>
        <p:spPr>
          <a:xfrm>
            <a:off x="5480275" y="3406938"/>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71" name="Google Shape;571;p2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74" name="Google Shape;574;p2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75" name="Google Shape;575;p2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76" name="Google Shape;576;p2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77" name="Google Shape;577;p2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23"/>
          <p:cNvGrpSpPr/>
          <p:nvPr/>
        </p:nvGrpSpPr>
        <p:grpSpPr>
          <a:xfrm>
            <a:off x="6878094" y="4599628"/>
            <a:ext cx="95765" cy="95765"/>
            <a:chOff x="5925100" y="2102500"/>
            <a:chExt cx="372625" cy="372625"/>
          </a:xfrm>
        </p:grpSpPr>
        <p:sp>
          <p:nvSpPr>
            <p:cNvPr id="579" name="Google Shape;579;p2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23"/>
          <p:cNvGrpSpPr/>
          <p:nvPr/>
        </p:nvGrpSpPr>
        <p:grpSpPr>
          <a:xfrm>
            <a:off x="5623324" y="4522157"/>
            <a:ext cx="251415" cy="251415"/>
            <a:chOff x="5664289" y="4604097"/>
            <a:chExt cx="302399" cy="302399"/>
          </a:xfrm>
        </p:grpSpPr>
        <p:sp>
          <p:nvSpPr>
            <p:cNvPr id="583" name="Google Shape;583;p2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2_1">
    <p:spTree>
      <p:nvGrpSpPr>
        <p:cNvPr id="585" name="Shape 585"/>
        <p:cNvGrpSpPr/>
        <p:nvPr/>
      </p:nvGrpSpPr>
      <p:grpSpPr>
        <a:xfrm>
          <a:off x="0" y="0"/>
          <a:ext cx="0" cy="0"/>
          <a:chOff x="0" y="0"/>
          <a:chExt cx="0" cy="0"/>
        </a:xfrm>
      </p:grpSpPr>
      <p:grpSp>
        <p:nvGrpSpPr>
          <p:cNvPr id="586" name="Google Shape;586;p24"/>
          <p:cNvGrpSpPr/>
          <p:nvPr/>
        </p:nvGrpSpPr>
        <p:grpSpPr>
          <a:xfrm>
            <a:off x="5511937" y="227671"/>
            <a:ext cx="2918495" cy="251400"/>
            <a:chOff x="5511937" y="227671"/>
            <a:chExt cx="2918495" cy="251400"/>
          </a:xfrm>
        </p:grpSpPr>
        <p:sp>
          <p:nvSpPr>
            <p:cNvPr id="587" name="Google Shape;587;p2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8" name="Google Shape;588;p24"/>
            <p:cNvGrpSpPr/>
            <p:nvPr/>
          </p:nvGrpSpPr>
          <p:grpSpPr>
            <a:xfrm>
              <a:off x="8107044" y="247440"/>
              <a:ext cx="323388" cy="211832"/>
              <a:chOff x="7981350" y="540875"/>
              <a:chExt cx="445500" cy="291779"/>
            </a:xfrm>
          </p:grpSpPr>
          <p:sp>
            <p:nvSpPr>
              <p:cNvPr id="589" name="Google Shape;589;p2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24"/>
            <p:cNvGrpSpPr/>
            <p:nvPr/>
          </p:nvGrpSpPr>
          <p:grpSpPr>
            <a:xfrm>
              <a:off x="7742331" y="283445"/>
              <a:ext cx="146689" cy="139689"/>
              <a:chOff x="590233" y="2668119"/>
              <a:chExt cx="56685" cy="54487"/>
            </a:xfrm>
          </p:grpSpPr>
          <p:sp>
            <p:nvSpPr>
              <p:cNvPr id="593" name="Google Shape;593;p2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5" name="Google Shape;595;p24"/>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6" name="Google Shape;596;p24"/>
          <p:cNvSpPr txBox="1"/>
          <p:nvPr>
            <p:ph idx="2" type="title"/>
          </p:nvPr>
        </p:nvSpPr>
        <p:spPr>
          <a:xfrm>
            <a:off x="2467325" y="1387263"/>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7" name="Google Shape;597;p24"/>
          <p:cNvSpPr txBox="1"/>
          <p:nvPr>
            <p:ph idx="1" type="subTitle"/>
          </p:nvPr>
        </p:nvSpPr>
        <p:spPr>
          <a:xfrm>
            <a:off x="2467400" y="1874888"/>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98" name="Google Shape;598;p24"/>
          <p:cNvSpPr txBox="1"/>
          <p:nvPr>
            <p:ph idx="3" type="title"/>
          </p:nvPr>
        </p:nvSpPr>
        <p:spPr>
          <a:xfrm>
            <a:off x="2467325" y="2847038"/>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9" name="Google Shape;599;p24"/>
          <p:cNvSpPr txBox="1"/>
          <p:nvPr>
            <p:ph idx="4" type="subTitle"/>
          </p:nvPr>
        </p:nvSpPr>
        <p:spPr>
          <a:xfrm>
            <a:off x="2467400" y="3334663"/>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0" name="Google Shape;600;p24"/>
          <p:cNvSpPr txBox="1"/>
          <p:nvPr>
            <p:ph idx="5" type="title"/>
          </p:nvPr>
        </p:nvSpPr>
        <p:spPr>
          <a:xfrm>
            <a:off x="6288050" y="1387263"/>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1" name="Google Shape;601;p24"/>
          <p:cNvSpPr txBox="1"/>
          <p:nvPr>
            <p:ph idx="6" type="subTitle"/>
          </p:nvPr>
        </p:nvSpPr>
        <p:spPr>
          <a:xfrm>
            <a:off x="6288125" y="1874888"/>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2" name="Google Shape;602;p24"/>
          <p:cNvSpPr txBox="1"/>
          <p:nvPr>
            <p:ph idx="7" type="title"/>
          </p:nvPr>
        </p:nvSpPr>
        <p:spPr>
          <a:xfrm>
            <a:off x="6288050" y="2847038"/>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3" name="Google Shape;603;p24"/>
          <p:cNvSpPr txBox="1"/>
          <p:nvPr>
            <p:ph idx="8" type="subTitle"/>
          </p:nvPr>
        </p:nvSpPr>
        <p:spPr>
          <a:xfrm>
            <a:off x="6288125" y="3334663"/>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4" name="Google Shape;604;p2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07" name="Google Shape;607;p2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08" name="Google Shape;608;p2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09" name="Google Shape;609;p2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10" name="Google Shape;610;p2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24"/>
          <p:cNvGrpSpPr/>
          <p:nvPr/>
        </p:nvGrpSpPr>
        <p:grpSpPr>
          <a:xfrm>
            <a:off x="6878094" y="4599628"/>
            <a:ext cx="95765" cy="95765"/>
            <a:chOff x="5925100" y="2102500"/>
            <a:chExt cx="372625" cy="372625"/>
          </a:xfrm>
        </p:grpSpPr>
        <p:sp>
          <p:nvSpPr>
            <p:cNvPr id="612" name="Google Shape;612;p2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4"/>
          <p:cNvGrpSpPr/>
          <p:nvPr/>
        </p:nvGrpSpPr>
        <p:grpSpPr>
          <a:xfrm>
            <a:off x="5623324" y="4522157"/>
            <a:ext cx="251415" cy="251415"/>
            <a:chOff x="5664289" y="4604097"/>
            <a:chExt cx="302399" cy="302399"/>
          </a:xfrm>
        </p:grpSpPr>
        <p:sp>
          <p:nvSpPr>
            <p:cNvPr id="616" name="Google Shape;616;p2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13">
    <p:spTree>
      <p:nvGrpSpPr>
        <p:cNvPr id="618" name="Shape 618"/>
        <p:cNvGrpSpPr/>
        <p:nvPr/>
      </p:nvGrpSpPr>
      <p:grpSpPr>
        <a:xfrm>
          <a:off x="0" y="0"/>
          <a:ext cx="0" cy="0"/>
          <a:chOff x="0" y="0"/>
          <a:chExt cx="0" cy="0"/>
        </a:xfrm>
      </p:grpSpPr>
      <p:grpSp>
        <p:nvGrpSpPr>
          <p:cNvPr id="619" name="Google Shape;619;p25"/>
          <p:cNvGrpSpPr/>
          <p:nvPr/>
        </p:nvGrpSpPr>
        <p:grpSpPr>
          <a:xfrm>
            <a:off x="5511937" y="227671"/>
            <a:ext cx="2918495" cy="251400"/>
            <a:chOff x="5511937" y="227671"/>
            <a:chExt cx="2918495" cy="251400"/>
          </a:xfrm>
        </p:grpSpPr>
        <p:sp>
          <p:nvSpPr>
            <p:cNvPr id="620" name="Google Shape;620;p2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1" name="Google Shape;621;p25"/>
            <p:cNvGrpSpPr/>
            <p:nvPr/>
          </p:nvGrpSpPr>
          <p:grpSpPr>
            <a:xfrm>
              <a:off x="8107044" y="247440"/>
              <a:ext cx="323388" cy="211832"/>
              <a:chOff x="7981350" y="540875"/>
              <a:chExt cx="445500" cy="291779"/>
            </a:xfrm>
          </p:grpSpPr>
          <p:sp>
            <p:nvSpPr>
              <p:cNvPr id="622" name="Google Shape;622;p2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5"/>
            <p:cNvGrpSpPr/>
            <p:nvPr/>
          </p:nvGrpSpPr>
          <p:grpSpPr>
            <a:xfrm>
              <a:off x="7742331" y="283445"/>
              <a:ext cx="146689" cy="139689"/>
              <a:chOff x="590233" y="2668119"/>
              <a:chExt cx="56685" cy="54487"/>
            </a:xfrm>
          </p:grpSpPr>
          <p:sp>
            <p:nvSpPr>
              <p:cNvPr id="626" name="Google Shape;626;p2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28" name="Google Shape;628;p2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9" name="Google Shape;629;p2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32" name="Google Shape;632;p2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33" name="Google Shape;633;p2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34" name="Google Shape;634;p2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35" name="Google Shape;635;p2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6" name="Google Shape;636;p25"/>
          <p:cNvGrpSpPr/>
          <p:nvPr/>
        </p:nvGrpSpPr>
        <p:grpSpPr>
          <a:xfrm>
            <a:off x="6878094" y="4599628"/>
            <a:ext cx="95765" cy="95765"/>
            <a:chOff x="5925100" y="2102500"/>
            <a:chExt cx="372625" cy="372625"/>
          </a:xfrm>
        </p:grpSpPr>
        <p:sp>
          <p:nvSpPr>
            <p:cNvPr id="637" name="Google Shape;637;p2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25"/>
          <p:cNvGrpSpPr/>
          <p:nvPr/>
        </p:nvGrpSpPr>
        <p:grpSpPr>
          <a:xfrm>
            <a:off x="5623324" y="4522157"/>
            <a:ext cx="251415" cy="251415"/>
            <a:chOff x="5664289" y="4604097"/>
            <a:chExt cx="302399" cy="302399"/>
          </a:xfrm>
        </p:grpSpPr>
        <p:sp>
          <p:nvSpPr>
            <p:cNvPr id="641" name="Google Shape;641;p2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25"/>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4" name="Google Shape;644;p25"/>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5" name="Google Shape;645;p25"/>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6" name="Google Shape;646;p25"/>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7" name="Google Shape;647;p25"/>
          <p:cNvSpPr txBox="1"/>
          <p:nvPr>
            <p:ph idx="5" type="title"/>
          </p:nvPr>
        </p:nvSpPr>
        <p:spPr>
          <a:xfrm>
            <a:off x="3384688"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8" name="Google Shape;648;p25"/>
          <p:cNvSpPr txBox="1"/>
          <p:nvPr>
            <p:ph idx="6" type="subTitle"/>
          </p:nvPr>
        </p:nvSpPr>
        <p:spPr>
          <a:xfrm>
            <a:off x="3211750"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9" name="Google Shape;649;p25"/>
          <p:cNvSpPr txBox="1"/>
          <p:nvPr>
            <p:ph idx="7" type="title"/>
          </p:nvPr>
        </p:nvSpPr>
        <p:spPr>
          <a:xfrm>
            <a:off x="5371612"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25"/>
          <p:cNvSpPr txBox="1"/>
          <p:nvPr>
            <p:ph idx="8" type="subTitle"/>
          </p:nvPr>
        </p:nvSpPr>
        <p:spPr>
          <a:xfrm>
            <a:off x="5198649"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51" name="Google Shape;651;p25"/>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25"/>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53" name="Shape 653"/>
        <p:cNvGrpSpPr/>
        <p:nvPr/>
      </p:nvGrpSpPr>
      <p:grpSpPr>
        <a:xfrm>
          <a:off x="0" y="0"/>
          <a:ext cx="0" cy="0"/>
          <a:chOff x="0" y="0"/>
          <a:chExt cx="0" cy="0"/>
        </a:xfrm>
      </p:grpSpPr>
      <p:grpSp>
        <p:nvGrpSpPr>
          <p:cNvPr id="654" name="Google Shape;654;p26"/>
          <p:cNvGrpSpPr/>
          <p:nvPr/>
        </p:nvGrpSpPr>
        <p:grpSpPr>
          <a:xfrm>
            <a:off x="5511937" y="227671"/>
            <a:ext cx="2918495" cy="251400"/>
            <a:chOff x="5511937" y="227671"/>
            <a:chExt cx="2918495" cy="251400"/>
          </a:xfrm>
        </p:grpSpPr>
        <p:sp>
          <p:nvSpPr>
            <p:cNvPr id="655" name="Google Shape;655;p2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26"/>
            <p:cNvGrpSpPr/>
            <p:nvPr/>
          </p:nvGrpSpPr>
          <p:grpSpPr>
            <a:xfrm>
              <a:off x="8107044" y="247440"/>
              <a:ext cx="323388" cy="211832"/>
              <a:chOff x="7981350" y="540875"/>
              <a:chExt cx="445500" cy="291779"/>
            </a:xfrm>
          </p:grpSpPr>
          <p:sp>
            <p:nvSpPr>
              <p:cNvPr id="657" name="Google Shape;657;p2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26"/>
            <p:cNvGrpSpPr/>
            <p:nvPr/>
          </p:nvGrpSpPr>
          <p:grpSpPr>
            <a:xfrm>
              <a:off x="7742331" y="283445"/>
              <a:ext cx="146689" cy="139689"/>
              <a:chOff x="590233" y="2668119"/>
              <a:chExt cx="56685" cy="54487"/>
            </a:xfrm>
          </p:grpSpPr>
          <p:sp>
            <p:nvSpPr>
              <p:cNvPr id="661" name="Google Shape;661;p2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3" name="Google Shape;663;p2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4" name="Google Shape;664;p26"/>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5" name="Google Shape;665;p26"/>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6" name="Google Shape;666;p26"/>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7" name="Google Shape;667;p26"/>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8" name="Google Shape;668;p26"/>
          <p:cNvSpPr txBox="1"/>
          <p:nvPr>
            <p:ph idx="5" type="title"/>
          </p:nvPr>
        </p:nvSpPr>
        <p:spPr>
          <a:xfrm>
            <a:off x="2391225"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9" name="Google Shape;669;p26"/>
          <p:cNvSpPr txBox="1"/>
          <p:nvPr>
            <p:ph idx="6" type="subTitle"/>
          </p:nvPr>
        </p:nvSpPr>
        <p:spPr>
          <a:xfrm>
            <a:off x="2391225"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0" name="Google Shape;670;p26"/>
          <p:cNvSpPr txBox="1"/>
          <p:nvPr>
            <p:ph idx="7" type="title"/>
          </p:nvPr>
        </p:nvSpPr>
        <p:spPr>
          <a:xfrm>
            <a:off x="4378150"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1" name="Google Shape;671;p26"/>
          <p:cNvSpPr txBox="1"/>
          <p:nvPr>
            <p:ph idx="8" type="subTitle"/>
          </p:nvPr>
        </p:nvSpPr>
        <p:spPr>
          <a:xfrm>
            <a:off x="4378196"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2" name="Google Shape;672;p26"/>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3" name="Google Shape;673;p26"/>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4" name="Google Shape;674;p26"/>
          <p:cNvSpPr txBox="1"/>
          <p:nvPr>
            <p:ph idx="14" type="title"/>
          </p:nvPr>
        </p:nvSpPr>
        <p:spPr>
          <a:xfrm>
            <a:off x="6365076"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5" name="Google Shape;675;p26"/>
          <p:cNvSpPr txBox="1"/>
          <p:nvPr>
            <p:ph idx="15" type="subTitle"/>
          </p:nvPr>
        </p:nvSpPr>
        <p:spPr>
          <a:xfrm>
            <a:off x="6365168"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6" name="Google Shape;676;p2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79" name="Google Shape;679;p2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80" name="Google Shape;680;p2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81" name="Google Shape;681;p2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2" name="Google Shape;682;p2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3" name="Google Shape;683;p26"/>
          <p:cNvGrpSpPr/>
          <p:nvPr/>
        </p:nvGrpSpPr>
        <p:grpSpPr>
          <a:xfrm>
            <a:off x="6878094" y="4599628"/>
            <a:ext cx="95765" cy="95765"/>
            <a:chOff x="5925100" y="2102500"/>
            <a:chExt cx="372625" cy="372625"/>
          </a:xfrm>
        </p:grpSpPr>
        <p:sp>
          <p:nvSpPr>
            <p:cNvPr id="684" name="Google Shape;684;p2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26"/>
          <p:cNvGrpSpPr/>
          <p:nvPr/>
        </p:nvGrpSpPr>
        <p:grpSpPr>
          <a:xfrm>
            <a:off x="5623324" y="4522157"/>
            <a:ext cx="251415" cy="251415"/>
            <a:chOff x="5664289" y="4604097"/>
            <a:chExt cx="302399" cy="302399"/>
          </a:xfrm>
        </p:grpSpPr>
        <p:sp>
          <p:nvSpPr>
            <p:cNvPr id="688" name="Google Shape;688;p2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90" name="Shape 690"/>
        <p:cNvGrpSpPr/>
        <p:nvPr/>
      </p:nvGrpSpPr>
      <p:grpSpPr>
        <a:xfrm>
          <a:off x="0" y="0"/>
          <a:ext cx="0" cy="0"/>
          <a:chOff x="0" y="0"/>
          <a:chExt cx="0" cy="0"/>
        </a:xfrm>
      </p:grpSpPr>
      <p:grpSp>
        <p:nvGrpSpPr>
          <p:cNvPr id="691" name="Google Shape;691;p27"/>
          <p:cNvGrpSpPr/>
          <p:nvPr/>
        </p:nvGrpSpPr>
        <p:grpSpPr>
          <a:xfrm>
            <a:off x="5511937" y="227671"/>
            <a:ext cx="2918495" cy="251400"/>
            <a:chOff x="5511937" y="227671"/>
            <a:chExt cx="2918495" cy="251400"/>
          </a:xfrm>
        </p:grpSpPr>
        <p:sp>
          <p:nvSpPr>
            <p:cNvPr id="692" name="Google Shape;692;p2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3" name="Google Shape;693;p27"/>
            <p:cNvGrpSpPr/>
            <p:nvPr/>
          </p:nvGrpSpPr>
          <p:grpSpPr>
            <a:xfrm>
              <a:off x="8107044" y="247440"/>
              <a:ext cx="323388" cy="211832"/>
              <a:chOff x="7981350" y="540875"/>
              <a:chExt cx="445500" cy="291779"/>
            </a:xfrm>
          </p:grpSpPr>
          <p:sp>
            <p:nvSpPr>
              <p:cNvPr id="694" name="Google Shape;694;p2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27"/>
            <p:cNvGrpSpPr/>
            <p:nvPr/>
          </p:nvGrpSpPr>
          <p:grpSpPr>
            <a:xfrm>
              <a:off x="7742331" y="283445"/>
              <a:ext cx="146689" cy="139689"/>
              <a:chOff x="590233" y="2668119"/>
              <a:chExt cx="56685" cy="54487"/>
            </a:xfrm>
          </p:grpSpPr>
          <p:sp>
            <p:nvSpPr>
              <p:cNvPr id="698" name="Google Shape;698;p2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0" name="Google Shape;700;p27"/>
          <p:cNvSpPr txBox="1"/>
          <p:nvPr>
            <p:ph hasCustomPrompt="1" type="title"/>
          </p:nvPr>
        </p:nvSpPr>
        <p:spPr>
          <a:xfrm>
            <a:off x="3964300" y="691800"/>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1" name="Google Shape;701;p27"/>
          <p:cNvSpPr txBox="1"/>
          <p:nvPr>
            <p:ph idx="1" type="subTitle"/>
          </p:nvPr>
        </p:nvSpPr>
        <p:spPr>
          <a:xfrm>
            <a:off x="3964300" y="1199002"/>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2" name="Google Shape;702;p27"/>
          <p:cNvSpPr txBox="1"/>
          <p:nvPr>
            <p:ph hasCustomPrompt="1" idx="2" type="title"/>
          </p:nvPr>
        </p:nvSpPr>
        <p:spPr>
          <a:xfrm>
            <a:off x="3964300" y="1837111"/>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3" name="Google Shape;703;p27"/>
          <p:cNvSpPr txBox="1"/>
          <p:nvPr>
            <p:ph idx="3" type="subTitle"/>
          </p:nvPr>
        </p:nvSpPr>
        <p:spPr>
          <a:xfrm>
            <a:off x="3964300" y="2357026"/>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4" name="Google Shape;704;p27"/>
          <p:cNvSpPr txBox="1"/>
          <p:nvPr>
            <p:ph hasCustomPrompt="1" idx="4" type="title"/>
          </p:nvPr>
        </p:nvSpPr>
        <p:spPr>
          <a:xfrm>
            <a:off x="3964300" y="2982423"/>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5" name="Google Shape;705;p27"/>
          <p:cNvSpPr txBox="1"/>
          <p:nvPr>
            <p:ph idx="5" type="subTitle"/>
          </p:nvPr>
        </p:nvSpPr>
        <p:spPr>
          <a:xfrm>
            <a:off x="3964300" y="3515050"/>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6" name="Google Shape;706;p2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09" name="Google Shape;709;p2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10" name="Google Shape;710;p2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11" name="Google Shape;711;p2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12" name="Google Shape;712;p2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27"/>
          <p:cNvGrpSpPr/>
          <p:nvPr/>
        </p:nvGrpSpPr>
        <p:grpSpPr>
          <a:xfrm>
            <a:off x="6878094" y="4599628"/>
            <a:ext cx="95765" cy="95765"/>
            <a:chOff x="5925100" y="2102500"/>
            <a:chExt cx="372625" cy="372625"/>
          </a:xfrm>
        </p:grpSpPr>
        <p:sp>
          <p:nvSpPr>
            <p:cNvPr id="714" name="Google Shape;714;p2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27"/>
          <p:cNvGrpSpPr/>
          <p:nvPr/>
        </p:nvGrpSpPr>
        <p:grpSpPr>
          <a:xfrm>
            <a:off x="5623324" y="4522157"/>
            <a:ext cx="251415" cy="251415"/>
            <a:chOff x="5664289" y="4604097"/>
            <a:chExt cx="302399" cy="302399"/>
          </a:xfrm>
        </p:grpSpPr>
        <p:sp>
          <p:nvSpPr>
            <p:cNvPr id="718" name="Google Shape;718;p2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720" name="Shape 720"/>
        <p:cNvGrpSpPr/>
        <p:nvPr/>
      </p:nvGrpSpPr>
      <p:grpSpPr>
        <a:xfrm>
          <a:off x="0" y="0"/>
          <a:ext cx="0" cy="0"/>
          <a:chOff x="0" y="0"/>
          <a:chExt cx="0" cy="0"/>
        </a:xfrm>
      </p:grpSpPr>
      <p:sp>
        <p:nvSpPr>
          <p:cNvPr id="721" name="Google Shape;721;p2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24" name="Google Shape;724;p2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25" name="Google Shape;725;p2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26" name="Google Shape;726;p2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27" name="Google Shape;727;p2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8" name="Google Shape;728;p28"/>
          <p:cNvGrpSpPr/>
          <p:nvPr/>
        </p:nvGrpSpPr>
        <p:grpSpPr>
          <a:xfrm>
            <a:off x="6878094" y="4599628"/>
            <a:ext cx="95765" cy="95765"/>
            <a:chOff x="5925100" y="2102500"/>
            <a:chExt cx="372625" cy="372625"/>
          </a:xfrm>
        </p:grpSpPr>
        <p:sp>
          <p:nvSpPr>
            <p:cNvPr id="729" name="Google Shape;729;p2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28"/>
          <p:cNvGrpSpPr/>
          <p:nvPr/>
        </p:nvGrpSpPr>
        <p:grpSpPr>
          <a:xfrm>
            <a:off x="5623324" y="4522157"/>
            <a:ext cx="251415" cy="251415"/>
            <a:chOff x="5664289" y="4604097"/>
            <a:chExt cx="302399" cy="302399"/>
          </a:xfrm>
        </p:grpSpPr>
        <p:sp>
          <p:nvSpPr>
            <p:cNvPr id="733" name="Google Shape;733;p2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5" name="Google Shape;735;p28"/>
          <p:cNvSpPr txBox="1"/>
          <p:nvPr>
            <p:ph type="title"/>
          </p:nvPr>
        </p:nvSpPr>
        <p:spPr>
          <a:xfrm>
            <a:off x="713100" y="539400"/>
            <a:ext cx="77178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atin typeface="Poppins Medium"/>
                <a:ea typeface="Poppins Medium"/>
                <a:cs typeface="Poppins Medium"/>
                <a:sym typeface="Poppins Medium"/>
              </a:defRPr>
            </a:lvl1pPr>
            <a:lvl2pPr lvl="1">
              <a:spcBef>
                <a:spcPts val="0"/>
              </a:spcBef>
              <a:spcAft>
                <a:spcPts val="0"/>
              </a:spcAft>
              <a:buSzPts val="2800"/>
              <a:buNone/>
              <a:defRPr>
                <a:latin typeface="Poppins Medium"/>
                <a:ea typeface="Poppins Medium"/>
                <a:cs typeface="Poppins Medium"/>
                <a:sym typeface="Poppins Medium"/>
              </a:defRPr>
            </a:lvl2pPr>
            <a:lvl3pPr lvl="2">
              <a:spcBef>
                <a:spcPts val="0"/>
              </a:spcBef>
              <a:spcAft>
                <a:spcPts val="0"/>
              </a:spcAft>
              <a:buSzPts val="2800"/>
              <a:buNone/>
              <a:defRPr>
                <a:latin typeface="Poppins Medium"/>
                <a:ea typeface="Poppins Medium"/>
                <a:cs typeface="Poppins Medium"/>
                <a:sym typeface="Poppins Medium"/>
              </a:defRPr>
            </a:lvl3pPr>
            <a:lvl4pPr lvl="3">
              <a:spcBef>
                <a:spcPts val="0"/>
              </a:spcBef>
              <a:spcAft>
                <a:spcPts val="0"/>
              </a:spcAft>
              <a:buSzPts val="2800"/>
              <a:buNone/>
              <a:defRPr>
                <a:latin typeface="Poppins Medium"/>
                <a:ea typeface="Poppins Medium"/>
                <a:cs typeface="Poppins Medium"/>
                <a:sym typeface="Poppins Medium"/>
              </a:defRPr>
            </a:lvl4pPr>
            <a:lvl5pPr lvl="4">
              <a:spcBef>
                <a:spcPts val="0"/>
              </a:spcBef>
              <a:spcAft>
                <a:spcPts val="0"/>
              </a:spcAft>
              <a:buSzPts val="2800"/>
              <a:buNone/>
              <a:defRPr>
                <a:latin typeface="Poppins Medium"/>
                <a:ea typeface="Poppins Medium"/>
                <a:cs typeface="Poppins Medium"/>
                <a:sym typeface="Poppins Medium"/>
              </a:defRPr>
            </a:lvl5pPr>
            <a:lvl6pPr lvl="5">
              <a:spcBef>
                <a:spcPts val="0"/>
              </a:spcBef>
              <a:spcAft>
                <a:spcPts val="0"/>
              </a:spcAft>
              <a:buSzPts val="2800"/>
              <a:buNone/>
              <a:defRPr>
                <a:latin typeface="Poppins Medium"/>
                <a:ea typeface="Poppins Medium"/>
                <a:cs typeface="Poppins Medium"/>
                <a:sym typeface="Poppins Medium"/>
              </a:defRPr>
            </a:lvl6pPr>
            <a:lvl7pPr lvl="6">
              <a:spcBef>
                <a:spcPts val="0"/>
              </a:spcBef>
              <a:spcAft>
                <a:spcPts val="0"/>
              </a:spcAft>
              <a:buSzPts val="2800"/>
              <a:buNone/>
              <a:defRPr>
                <a:latin typeface="Poppins Medium"/>
                <a:ea typeface="Poppins Medium"/>
                <a:cs typeface="Poppins Medium"/>
                <a:sym typeface="Poppins Medium"/>
              </a:defRPr>
            </a:lvl7pPr>
            <a:lvl8pPr lvl="7">
              <a:spcBef>
                <a:spcPts val="0"/>
              </a:spcBef>
              <a:spcAft>
                <a:spcPts val="0"/>
              </a:spcAft>
              <a:buSzPts val="2800"/>
              <a:buNone/>
              <a:defRPr>
                <a:latin typeface="Poppins Medium"/>
                <a:ea typeface="Poppins Medium"/>
                <a:cs typeface="Poppins Medium"/>
                <a:sym typeface="Poppins Medium"/>
              </a:defRPr>
            </a:lvl8pPr>
            <a:lvl9pPr lvl="8">
              <a:spcBef>
                <a:spcPts val="0"/>
              </a:spcBef>
              <a:spcAft>
                <a:spcPts val="0"/>
              </a:spcAft>
              <a:buSzPts val="2800"/>
              <a:buNone/>
              <a:defRPr>
                <a:latin typeface="Poppins Medium"/>
                <a:ea typeface="Poppins Medium"/>
                <a:cs typeface="Poppins Medium"/>
                <a:sym typeface="Poppi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736" name="Shape 736"/>
        <p:cNvGrpSpPr/>
        <p:nvPr/>
      </p:nvGrpSpPr>
      <p:grpSpPr>
        <a:xfrm>
          <a:off x="0" y="0"/>
          <a:ext cx="0" cy="0"/>
          <a:chOff x="0" y="0"/>
          <a:chExt cx="0" cy="0"/>
        </a:xfrm>
      </p:grpSpPr>
      <p:grpSp>
        <p:nvGrpSpPr>
          <p:cNvPr id="737" name="Google Shape;737;p29"/>
          <p:cNvGrpSpPr/>
          <p:nvPr/>
        </p:nvGrpSpPr>
        <p:grpSpPr>
          <a:xfrm>
            <a:off x="5511937" y="227671"/>
            <a:ext cx="2918495" cy="251400"/>
            <a:chOff x="5511937" y="227671"/>
            <a:chExt cx="2918495" cy="251400"/>
          </a:xfrm>
        </p:grpSpPr>
        <p:sp>
          <p:nvSpPr>
            <p:cNvPr id="738" name="Google Shape;738;p2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9" name="Google Shape;739;p29"/>
            <p:cNvGrpSpPr/>
            <p:nvPr/>
          </p:nvGrpSpPr>
          <p:grpSpPr>
            <a:xfrm>
              <a:off x="8107044" y="247440"/>
              <a:ext cx="323388" cy="211832"/>
              <a:chOff x="7981350" y="540875"/>
              <a:chExt cx="445500" cy="291779"/>
            </a:xfrm>
          </p:grpSpPr>
          <p:sp>
            <p:nvSpPr>
              <p:cNvPr id="740" name="Google Shape;740;p2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3" name="Google Shape;743;p29"/>
            <p:cNvGrpSpPr/>
            <p:nvPr/>
          </p:nvGrpSpPr>
          <p:grpSpPr>
            <a:xfrm>
              <a:off x="7742331" y="283445"/>
              <a:ext cx="146689" cy="139689"/>
              <a:chOff x="590233" y="2668119"/>
              <a:chExt cx="56685" cy="54487"/>
            </a:xfrm>
          </p:grpSpPr>
          <p:sp>
            <p:nvSpPr>
              <p:cNvPr id="744" name="Google Shape;744;p2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6" name="Google Shape;746;p29"/>
          <p:cNvSpPr txBox="1"/>
          <p:nvPr/>
        </p:nvSpPr>
        <p:spPr>
          <a:xfrm>
            <a:off x="3663425" y="3193200"/>
            <a:ext cx="32724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1"/>
                </a:solidFill>
                <a:latin typeface="Poppins"/>
                <a:ea typeface="Poppins"/>
                <a:cs typeface="Poppins"/>
                <a:sym typeface="Poppins"/>
              </a:rPr>
              <a:t>CREDITS: This presentation template was created by </a:t>
            </a:r>
            <a:r>
              <a:rPr b="1" lang="en" sz="1000">
                <a:solidFill>
                  <a:schemeClr val="lt1"/>
                </a:solidFill>
                <a:uFill>
                  <a:noFill/>
                </a:uFill>
                <a:latin typeface="Poppins"/>
                <a:ea typeface="Poppins"/>
                <a:cs typeface="Poppins"/>
                <a:sym typeface="Poppins"/>
                <a:hlinkClick r:id="rId2">
                  <a:extLst>
                    <a:ext uri="{A12FA001-AC4F-418D-AE19-62706E023703}">
                      <ahyp:hlinkClr val="tx"/>
                    </a:ext>
                  </a:extLst>
                </a:hlinkClick>
              </a:rPr>
              <a:t>Slidesgo</a:t>
            </a:r>
            <a:r>
              <a:rPr lang="en" sz="1000">
                <a:solidFill>
                  <a:schemeClr val="lt1"/>
                </a:solidFill>
                <a:latin typeface="Poppins"/>
                <a:ea typeface="Poppins"/>
                <a:cs typeface="Poppins"/>
                <a:sym typeface="Poppins"/>
              </a:rPr>
              <a:t>, including icons by </a:t>
            </a:r>
            <a:r>
              <a:rPr b="1" lang="en" sz="1000">
                <a:solidFill>
                  <a:schemeClr val="lt1"/>
                </a:solidFill>
                <a:uFill>
                  <a:noFill/>
                </a:uFill>
                <a:latin typeface="Poppins"/>
                <a:ea typeface="Poppins"/>
                <a:cs typeface="Poppins"/>
                <a:sym typeface="Poppins"/>
                <a:hlinkClick r:id="rId3">
                  <a:extLst>
                    <a:ext uri="{A12FA001-AC4F-418D-AE19-62706E023703}">
                      <ahyp:hlinkClr val="tx"/>
                    </a:ext>
                  </a:extLst>
                </a:hlinkClick>
              </a:rPr>
              <a:t>Flaticon</a:t>
            </a:r>
            <a:r>
              <a:rPr b="1" lang="en" sz="1000">
                <a:solidFill>
                  <a:schemeClr val="lt1"/>
                </a:solidFill>
                <a:latin typeface="Poppins"/>
                <a:ea typeface="Poppins"/>
                <a:cs typeface="Poppins"/>
                <a:sym typeface="Poppins"/>
              </a:rPr>
              <a:t> </a:t>
            </a:r>
            <a:r>
              <a:rPr lang="en" sz="1000">
                <a:solidFill>
                  <a:schemeClr val="lt1"/>
                </a:solidFill>
                <a:latin typeface="Poppins"/>
                <a:ea typeface="Poppins"/>
                <a:cs typeface="Poppins"/>
                <a:sym typeface="Poppins"/>
              </a:rPr>
              <a:t>and infographics &amp; images by </a:t>
            </a:r>
            <a:r>
              <a:rPr b="1" lang="en" sz="1000">
                <a:solidFill>
                  <a:schemeClr val="lt1"/>
                </a:solidFill>
                <a:uFill>
                  <a:noFill/>
                </a:uFill>
                <a:latin typeface="Poppins"/>
                <a:ea typeface="Poppins"/>
                <a:cs typeface="Poppins"/>
                <a:sym typeface="Poppins"/>
                <a:hlinkClick r:id="rId4">
                  <a:extLst>
                    <a:ext uri="{A12FA001-AC4F-418D-AE19-62706E023703}">
                      <ahyp:hlinkClr val="tx"/>
                    </a:ext>
                  </a:extLst>
                </a:hlinkClick>
              </a:rPr>
              <a:t>Freepik</a:t>
            </a:r>
            <a:endParaRPr b="1" sz="1000">
              <a:solidFill>
                <a:schemeClr val="lt1"/>
              </a:solidFill>
              <a:latin typeface="Poppins"/>
              <a:ea typeface="Poppins"/>
              <a:cs typeface="Poppins"/>
              <a:sym typeface="Poppins"/>
            </a:endParaRPr>
          </a:p>
        </p:txBody>
      </p:sp>
      <p:sp>
        <p:nvSpPr>
          <p:cNvPr id="747" name="Google Shape;747;p29"/>
          <p:cNvSpPr txBox="1"/>
          <p:nvPr>
            <p:ph type="title"/>
          </p:nvPr>
        </p:nvSpPr>
        <p:spPr>
          <a:xfrm>
            <a:off x="3578825" y="678700"/>
            <a:ext cx="3434700" cy="87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8" name="Google Shape;748;p29"/>
          <p:cNvSpPr txBox="1"/>
          <p:nvPr>
            <p:ph idx="1" type="subTitle"/>
          </p:nvPr>
        </p:nvSpPr>
        <p:spPr>
          <a:xfrm>
            <a:off x="3585725" y="1656725"/>
            <a:ext cx="3434700" cy="1426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49" name="Google Shape;749;p2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52" name="Google Shape;752;p2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53" name="Google Shape;753;p2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54" name="Google Shape;754;p2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55" name="Google Shape;755;p2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6" name="Google Shape;756;p29"/>
          <p:cNvGrpSpPr/>
          <p:nvPr/>
        </p:nvGrpSpPr>
        <p:grpSpPr>
          <a:xfrm>
            <a:off x="6878094" y="4599628"/>
            <a:ext cx="95765" cy="95765"/>
            <a:chOff x="5925100" y="2102500"/>
            <a:chExt cx="372625" cy="372625"/>
          </a:xfrm>
        </p:grpSpPr>
        <p:sp>
          <p:nvSpPr>
            <p:cNvPr id="757" name="Google Shape;757;p2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0" name="Google Shape;760;p29"/>
          <p:cNvGrpSpPr/>
          <p:nvPr/>
        </p:nvGrpSpPr>
        <p:grpSpPr>
          <a:xfrm>
            <a:off x="5623324" y="4522157"/>
            <a:ext cx="251415" cy="251415"/>
            <a:chOff x="5664289" y="4604097"/>
            <a:chExt cx="302399" cy="302399"/>
          </a:xfrm>
        </p:grpSpPr>
        <p:sp>
          <p:nvSpPr>
            <p:cNvPr id="761" name="Google Shape;761;p2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763" name="Shape 763"/>
        <p:cNvGrpSpPr/>
        <p:nvPr/>
      </p:nvGrpSpPr>
      <p:grpSpPr>
        <a:xfrm>
          <a:off x="0" y="0"/>
          <a:ext cx="0" cy="0"/>
          <a:chOff x="0" y="0"/>
          <a:chExt cx="0" cy="0"/>
        </a:xfrm>
      </p:grpSpPr>
      <p:sp>
        <p:nvSpPr>
          <p:cNvPr id="764" name="Google Shape;764;p3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30"/>
          <p:cNvGrpSpPr/>
          <p:nvPr/>
        </p:nvGrpSpPr>
        <p:grpSpPr>
          <a:xfrm>
            <a:off x="8107044" y="247440"/>
            <a:ext cx="323388" cy="211832"/>
            <a:chOff x="7981350" y="540875"/>
            <a:chExt cx="445500" cy="291779"/>
          </a:xfrm>
        </p:grpSpPr>
        <p:sp>
          <p:nvSpPr>
            <p:cNvPr id="766" name="Google Shape;766;p3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9" name="Google Shape;769;p30"/>
          <p:cNvGrpSpPr/>
          <p:nvPr/>
        </p:nvGrpSpPr>
        <p:grpSpPr>
          <a:xfrm>
            <a:off x="7742331" y="283445"/>
            <a:ext cx="146689" cy="139689"/>
            <a:chOff x="590233" y="2668119"/>
            <a:chExt cx="56685" cy="54487"/>
          </a:xfrm>
        </p:grpSpPr>
        <p:sp>
          <p:nvSpPr>
            <p:cNvPr id="770" name="Google Shape;770;p3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2" name="Google Shape;772;p3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75" name="Google Shape;775;p3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grpSp>
        <p:nvGrpSpPr>
          <p:cNvPr id="776" name="Google Shape;776;p30"/>
          <p:cNvGrpSpPr/>
          <p:nvPr/>
        </p:nvGrpSpPr>
        <p:grpSpPr>
          <a:xfrm>
            <a:off x="4504042" y="4522157"/>
            <a:ext cx="2469817" cy="251415"/>
            <a:chOff x="4885042" y="4630334"/>
            <a:chExt cx="2469817" cy="251415"/>
          </a:xfrm>
        </p:grpSpPr>
        <p:sp>
          <p:nvSpPr>
            <p:cNvPr id="777" name="Google Shape;777;p30"/>
            <p:cNvSpPr/>
            <p:nvPr/>
          </p:nvSpPr>
          <p:spPr>
            <a:xfrm>
              <a:off x="4885042" y="4711368"/>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8" name="Google Shape;778;p30"/>
            <p:cNvGrpSpPr/>
            <p:nvPr/>
          </p:nvGrpSpPr>
          <p:grpSpPr>
            <a:xfrm>
              <a:off x="7259094" y="4707805"/>
              <a:ext cx="95765" cy="95765"/>
              <a:chOff x="5925100" y="2102500"/>
              <a:chExt cx="372625" cy="372625"/>
            </a:xfrm>
          </p:grpSpPr>
          <p:sp>
            <p:nvSpPr>
              <p:cNvPr id="779" name="Google Shape;779;p3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30"/>
            <p:cNvGrpSpPr/>
            <p:nvPr/>
          </p:nvGrpSpPr>
          <p:grpSpPr>
            <a:xfrm>
              <a:off x="6004324" y="4630334"/>
              <a:ext cx="251415" cy="251415"/>
              <a:chOff x="5664289" y="4604097"/>
              <a:chExt cx="302399" cy="302399"/>
            </a:xfrm>
          </p:grpSpPr>
          <p:sp>
            <p:nvSpPr>
              <p:cNvPr id="783" name="Google Shape;783;p3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5" name="Google Shape;785;p30"/>
            <p:cNvGrpSpPr/>
            <p:nvPr/>
          </p:nvGrpSpPr>
          <p:grpSpPr>
            <a:xfrm>
              <a:off x="6722136" y="4721484"/>
              <a:ext cx="70559" cy="69120"/>
              <a:chOff x="4815725" y="2155725"/>
              <a:chExt cx="274550" cy="268950"/>
            </a:xfrm>
          </p:grpSpPr>
          <p:sp>
            <p:nvSpPr>
              <p:cNvPr id="786" name="Google Shape;786;p30"/>
              <p:cNvSpPr/>
              <p:nvPr/>
            </p:nvSpPr>
            <p:spPr>
              <a:xfrm>
                <a:off x="4815725" y="2155725"/>
                <a:ext cx="235350" cy="268950"/>
              </a:xfrm>
              <a:custGeom>
                <a:rect b="b" l="l" r="r" t="t"/>
                <a:pathLst>
                  <a:path extrusionOk="0" h="10758" w="9414">
                    <a:moveTo>
                      <a:pt x="0" y="0"/>
                    </a:moveTo>
                    <a:lnTo>
                      <a:pt x="0" y="10758"/>
                    </a:lnTo>
                    <a:lnTo>
                      <a:pt x="9413" y="5267"/>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0"/>
              <p:cNvSpPr/>
              <p:nvPr/>
            </p:nvSpPr>
            <p:spPr>
              <a:xfrm>
                <a:off x="5042625" y="2155725"/>
                <a:ext cx="47650" cy="268950"/>
              </a:xfrm>
              <a:custGeom>
                <a:rect b="b" l="l" r="r" t="t"/>
                <a:pathLst>
                  <a:path extrusionOk="0" h="10758" w="1906">
                    <a:moveTo>
                      <a:pt x="1" y="0"/>
                    </a:moveTo>
                    <a:lnTo>
                      <a:pt x="1" y="10758"/>
                    </a:lnTo>
                    <a:lnTo>
                      <a:pt x="1906" y="10758"/>
                    </a:lnTo>
                    <a:lnTo>
                      <a:pt x="1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30"/>
            <p:cNvGrpSpPr/>
            <p:nvPr/>
          </p:nvGrpSpPr>
          <p:grpSpPr>
            <a:xfrm>
              <a:off x="5466640" y="4721484"/>
              <a:ext cx="71285" cy="69120"/>
              <a:chOff x="2636175" y="2155725"/>
              <a:chExt cx="277375" cy="268950"/>
            </a:xfrm>
          </p:grpSpPr>
          <p:sp>
            <p:nvSpPr>
              <p:cNvPr id="789" name="Google Shape;789;p30"/>
              <p:cNvSpPr/>
              <p:nvPr/>
            </p:nvSpPr>
            <p:spPr>
              <a:xfrm>
                <a:off x="2678200" y="2155725"/>
                <a:ext cx="235350" cy="268950"/>
              </a:xfrm>
              <a:custGeom>
                <a:rect b="b" l="l" r="r" t="t"/>
                <a:pathLst>
                  <a:path extrusionOk="0" h="10758" w="9414">
                    <a:moveTo>
                      <a:pt x="9413" y="0"/>
                    </a:moveTo>
                    <a:lnTo>
                      <a:pt x="0" y="5267"/>
                    </a:lnTo>
                    <a:lnTo>
                      <a:pt x="9413" y="10758"/>
                    </a:lnTo>
                    <a:lnTo>
                      <a:pt x="941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0"/>
              <p:cNvSpPr/>
              <p:nvPr/>
            </p:nvSpPr>
            <p:spPr>
              <a:xfrm>
                <a:off x="2636175" y="2155725"/>
                <a:ext cx="50450" cy="268950"/>
              </a:xfrm>
              <a:custGeom>
                <a:rect b="b" l="l" r="r" t="t"/>
                <a:pathLst>
                  <a:path extrusionOk="0" h="10758" w="2018">
                    <a:moveTo>
                      <a:pt x="0" y="0"/>
                    </a:moveTo>
                    <a:lnTo>
                      <a:pt x="0" y="10758"/>
                    </a:lnTo>
                    <a:lnTo>
                      <a:pt x="2017" y="10758"/>
                    </a:lnTo>
                    <a:lnTo>
                      <a:pt x="201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91" name="Google Shape;791;p30"/>
          <p:cNvGrpSpPr/>
          <p:nvPr/>
        </p:nvGrpSpPr>
        <p:grpSpPr>
          <a:xfrm>
            <a:off x="2705200" y="4862825"/>
            <a:ext cx="6067500" cy="89400"/>
            <a:chOff x="2705200" y="4934263"/>
            <a:chExt cx="6067500" cy="89400"/>
          </a:xfrm>
        </p:grpSpPr>
        <p:cxnSp>
          <p:nvCxnSpPr>
            <p:cNvPr id="792" name="Google Shape;792;p30"/>
            <p:cNvCxnSpPr/>
            <p:nvPr/>
          </p:nvCxnSpPr>
          <p:spPr>
            <a:xfrm>
              <a:off x="2705200" y="4980950"/>
              <a:ext cx="6067500" cy="0"/>
            </a:xfrm>
            <a:prstGeom prst="straightConnector1">
              <a:avLst/>
            </a:prstGeom>
            <a:noFill/>
            <a:ln cap="flat" cmpd="sng" w="28575">
              <a:solidFill>
                <a:schemeClr val="lt1"/>
              </a:solidFill>
              <a:prstDash val="solid"/>
              <a:round/>
              <a:headEnd len="med" w="med" type="none"/>
              <a:tailEnd len="med" w="med" type="none"/>
            </a:ln>
          </p:spPr>
        </p:cxnSp>
        <p:cxnSp>
          <p:nvCxnSpPr>
            <p:cNvPr id="793" name="Google Shape;793;p30"/>
            <p:cNvCxnSpPr/>
            <p:nvPr/>
          </p:nvCxnSpPr>
          <p:spPr>
            <a:xfrm>
              <a:off x="2705200" y="4980950"/>
              <a:ext cx="4269000" cy="0"/>
            </a:xfrm>
            <a:prstGeom prst="straightConnector1">
              <a:avLst/>
            </a:prstGeom>
            <a:noFill/>
            <a:ln cap="flat" cmpd="sng" w="28575">
              <a:solidFill>
                <a:schemeClr val="accent1"/>
              </a:solidFill>
              <a:prstDash val="solid"/>
              <a:round/>
              <a:headEnd len="med" w="med" type="none"/>
              <a:tailEnd len="med" w="med" type="none"/>
            </a:ln>
          </p:spPr>
        </p:cxnSp>
        <p:sp>
          <p:nvSpPr>
            <p:cNvPr id="794" name="Google Shape;794;p30"/>
            <p:cNvSpPr/>
            <p:nvPr/>
          </p:nvSpPr>
          <p:spPr>
            <a:xfrm>
              <a:off x="6918125" y="4934263"/>
              <a:ext cx="89400" cy="89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3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96" name="Google Shape;796;p3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grpSp>
        <p:nvGrpSpPr>
          <p:cNvPr id="797" name="Google Shape;797;p30"/>
          <p:cNvGrpSpPr/>
          <p:nvPr/>
        </p:nvGrpSpPr>
        <p:grpSpPr>
          <a:xfrm>
            <a:off x="0" y="234600"/>
            <a:ext cx="2168006" cy="3817925"/>
            <a:chOff x="0" y="184950"/>
            <a:chExt cx="2489100" cy="4773600"/>
          </a:xfrm>
        </p:grpSpPr>
        <p:sp>
          <p:nvSpPr>
            <p:cNvPr id="798" name="Google Shape;798;p30"/>
            <p:cNvSpPr/>
            <p:nvPr/>
          </p:nvSpPr>
          <p:spPr>
            <a:xfrm>
              <a:off x="0" y="184950"/>
              <a:ext cx="1243800" cy="4773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0"/>
            <p:cNvSpPr/>
            <p:nvPr/>
          </p:nvSpPr>
          <p:spPr>
            <a:xfrm>
              <a:off x="61500" y="4359200"/>
              <a:ext cx="475800" cy="475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p:nvPr/>
          </p:nvSpPr>
          <p:spPr>
            <a:xfrm>
              <a:off x="0" y="184950"/>
              <a:ext cx="2489100" cy="4773600"/>
            </a:xfrm>
            <a:prstGeom prst="roundRect">
              <a:avLst>
                <a:gd fmla="val 1114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1" name="Google Shape;801;p30"/>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PLAYLIST</a:t>
            </a:r>
            <a:endParaRPr b="1" sz="1200">
              <a:solidFill>
                <a:schemeClr val="lt1"/>
              </a:solidFill>
              <a:latin typeface="Poppins"/>
              <a:ea typeface="Poppins"/>
              <a:cs typeface="Poppins"/>
              <a:sym typeface="Poppins"/>
            </a:endParaRPr>
          </a:p>
        </p:txBody>
      </p:sp>
      <p:grpSp>
        <p:nvGrpSpPr>
          <p:cNvPr id="802" name="Google Shape;802;p30"/>
          <p:cNvGrpSpPr/>
          <p:nvPr/>
        </p:nvGrpSpPr>
        <p:grpSpPr>
          <a:xfrm>
            <a:off x="156230" y="1265599"/>
            <a:ext cx="222708" cy="222689"/>
            <a:chOff x="4436963" y="889641"/>
            <a:chExt cx="363309" cy="363278"/>
          </a:xfrm>
        </p:grpSpPr>
        <p:sp>
          <p:nvSpPr>
            <p:cNvPr id="803" name="Google Shape;803;p30"/>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30"/>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chemeClr val="lt1"/>
              </a:solidFill>
              <a:latin typeface="Poppins"/>
              <a:ea typeface="Poppins"/>
              <a:cs typeface="Poppins"/>
              <a:sym typeface="Poppins"/>
            </a:endParaRPr>
          </a:p>
        </p:txBody>
      </p:sp>
      <p:sp>
        <p:nvSpPr>
          <p:cNvPr id="807" name="Google Shape;807;p30"/>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01</a:t>
            </a:r>
            <a:endParaRPr>
              <a:solidFill>
                <a:schemeClr val="dk1"/>
              </a:solidFill>
              <a:latin typeface="Poppins SemiBold"/>
              <a:ea typeface="Poppins SemiBold"/>
              <a:cs typeface="Poppins SemiBold"/>
              <a:sym typeface="Poppins SemiBold"/>
            </a:endParaRPr>
          </a:p>
        </p:txBody>
      </p:sp>
      <p:sp>
        <p:nvSpPr>
          <p:cNvPr id="808" name="Google Shape;808;p30">
            <a:hlinkClick/>
          </p:cNvPr>
          <p:cNvSpPr txBox="1"/>
          <p:nvPr/>
        </p:nvSpPr>
        <p:spPr>
          <a:xfrm>
            <a:off x="917288" y="151621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Problem Vs Solution</a:t>
            </a:r>
            <a:endParaRPr i="1" sz="1200">
              <a:solidFill>
                <a:schemeClr val="lt1"/>
              </a:solidFill>
              <a:latin typeface="Poppins Light"/>
              <a:ea typeface="Poppins Light"/>
              <a:cs typeface="Poppins Light"/>
              <a:sym typeface="Poppins Light"/>
            </a:endParaRPr>
          </a:p>
        </p:txBody>
      </p:sp>
      <p:sp>
        <p:nvSpPr>
          <p:cNvPr id="809" name="Google Shape;809;p30">
            <a:hlinkClick/>
          </p:cNvPr>
          <p:cNvSpPr txBox="1"/>
          <p:nvPr/>
        </p:nvSpPr>
        <p:spPr>
          <a:xfrm>
            <a:off x="917288" y="202644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Main Product</a:t>
            </a:r>
            <a:endParaRPr i="1" sz="1200">
              <a:solidFill>
                <a:schemeClr val="lt1"/>
              </a:solidFill>
              <a:latin typeface="Poppins Light"/>
              <a:ea typeface="Poppins Light"/>
              <a:cs typeface="Poppins Light"/>
              <a:sym typeface="Poppins Light"/>
            </a:endParaRPr>
          </a:p>
        </p:txBody>
      </p:sp>
      <p:sp>
        <p:nvSpPr>
          <p:cNvPr id="810" name="Google Shape;810;p30">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Market &amp; Competition</a:t>
            </a:r>
            <a:endParaRPr i="1" sz="1200">
              <a:solidFill>
                <a:schemeClr val="lt1"/>
              </a:solidFill>
              <a:latin typeface="Poppins Light"/>
              <a:ea typeface="Poppins Light"/>
              <a:cs typeface="Poppins Light"/>
              <a:sym typeface="Poppins Light"/>
            </a:endParaRPr>
          </a:p>
        </p:txBody>
      </p:sp>
      <p:sp>
        <p:nvSpPr>
          <p:cNvPr id="811" name="Google Shape;811;p30">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Business Model</a:t>
            </a:r>
            <a:endParaRPr i="1" sz="1200">
              <a:solidFill>
                <a:schemeClr val="lt1"/>
              </a:solidFill>
              <a:latin typeface="Poppins Light"/>
              <a:ea typeface="Poppins Light"/>
              <a:cs typeface="Poppins Light"/>
              <a:sym typeface="Poppins Light"/>
            </a:endParaRPr>
          </a:p>
        </p:txBody>
      </p:sp>
      <p:cxnSp>
        <p:nvCxnSpPr>
          <p:cNvPr id="812" name="Google Shape;812;p30"/>
          <p:cNvCxnSpPr/>
          <p:nvPr/>
        </p:nvCxnSpPr>
        <p:spPr>
          <a:xfrm rot="10800000">
            <a:off x="75" y="6886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3" name="Google Shape;813;p30"/>
          <p:cNvCxnSpPr/>
          <p:nvPr/>
        </p:nvCxnSpPr>
        <p:spPr>
          <a:xfrm rot="10800000">
            <a:off x="75" y="11458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4" name="Google Shape;814;p30"/>
          <p:cNvCxnSpPr/>
          <p:nvPr/>
        </p:nvCxnSpPr>
        <p:spPr>
          <a:xfrm rot="10800000">
            <a:off x="75" y="3615996"/>
            <a:ext cx="2168100" cy="0"/>
          </a:xfrm>
          <a:prstGeom prst="straightConnector1">
            <a:avLst/>
          </a:prstGeom>
          <a:noFill/>
          <a:ln cap="flat" cmpd="sng" w="19050">
            <a:solidFill>
              <a:schemeClr val="dk1"/>
            </a:solidFill>
            <a:prstDash val="solid"/>
            <a:round/>
            <a:headEnd len="med" w="med" type="none"/>
            <a:tailEnd len="med" w="med" type="none"/>
          </a:ln>
        </p:spPr>
      </p:cxnSp>
      <p:sp>
        <p:nvSpPr>
          <p:cNvPr id="815" name="Google Shape;815;p30"/>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02</a:t>
            </a:r>
            <a:endParaRPr>
              <a:solidFill>
                <a:schemeClr val="dk1"/>
              </a:solidFill>
              <a:latin typeface="Poppins SemiBold"/>
              <a:ea typeface="Poppins SemiBold"/>
              <a:cs typeface="Poppins SemiBold"/>
              <a:sym typeface="Poppins SemiBold"/>
            </a:endParaRPr>
          </a:p>
        </p:txBody>
      </p:sp>
      <p:sp>
        <p:nvSpPr>
          <p:cNvPr id="816" name="Google Shape;816;p30"/>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03</a:t>
            </a:r>
            <a:endParaRPr>
              <a:solidFill>
                <a:schemeClr val="dk1"/>
              </a:solidFill>
              <a:latin typeface="Poppins SemiBold"/>
              <a:ea typeface="Poppins SemiBold"/>
              <a:cs typeface="Poppins SemiBold"/>
              <a:sym typeface="Poppins SemiBold"/>
            </a:endParaRPr>
          </a:p>
        </p:txBody>
      </p:sp>
      <p:sp>
        <p:nvSpPr>
          <p:cNvPr id="817" name="Google Shape;817;p30"/>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04</a:t>
            </a:r>
            <a:endParaRPr>
              <a:solidFill>
                <a:schemeClr val="dk1"/>
              </a:solidFill>
              <a:latin typeface="Poppins SemiBold"/>
              <a:ea typeface="Poppins SemiBold"/>
              <a:cs typeface="Poppins SemiBold"/>
              <a:sym typeface="Poppins SemiBold"/>
            </a:endParaRPr>
          </a:p>
        </p:txBody>
      </p:sp>
      <p:sp>
        <p:nvSpPr>
          <p:cNvPr id="818" name="Google Shape;818;p30"/>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9" name="Google Shape;819;p30"/>
          <p:cNvGrpSpPr/>
          <p:nvPr/>
        </p:nvGrpSpPr>
        <p:grpSpPr>
          <a:xfrm>
            <a:off x="171571" y="3727018"/>
            <a:ext cx="192025" cy="201167"/>
            <a:chOff x="848108" y="2667020"/>
            <a:chExt cx="53144" cy="56135"/>
          </a:xfrm>
        </p:grpSpPr>
        <p:sp>
          <p:nvSpPr>
            <p:cNvPr id="820" name="Google Shape;820;p30"/>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2" name="Google Shape;822;p30">
            <a:hlinkClick/>
          </p:cNvPr>
          <p:cNvSpPr txBox="1"/>
          <p:nvPr/>
        </p:nvSpPr>
        <p:spPr>
          <a:xfrm>
            <a:off x="420879" y="3663051"/>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THANKS!</a:t>
            </a:r>
            <a:endParaRPr b="1" sz="1200">
              <a:solidFill>
                <a:schemeClr val="lt1"/>
              </a:solidFill>
              <a:latin typeface="Poppins"/>
              <a:ea typeface="Poppins"/>
              <a:cs typeface="Poppins"/>
              <a:sym typeface="Poppins"/>
            </a:endParaRPr>
          </a:p>
        </p:txBody>
      </p:sp>
      <p:sp>
        <p:nvSpPr>
          <p:cNvPr id="823" name="Google Shape;823;p30">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HOME</a:t>
            </a:r>
            <a:endParaRPr b="1" sz="1200">
              <a:solidFill>
                <a:schemeClr val="lt1"/>
              </a:solidFill>
              <a:latin typeface="Poppins"/>
              <a:ea typeface="Poppins"/>
              <a:cs typeface="Poppins"/>
              <a:sym typeface="Poppi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100" y="539400"/>
            <a:ext cx="7717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1pPr>
            <a:lvl2pPr lvl="1"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2pPr>
            <a:lvl3pPr lvl="2"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3pPr>
            <a:lvl4pPr lvl="3"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4pPr>
            <a:lvl5pPr lvl="4"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5pPr>
            <a:lvl6pPr lvl="5"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6pPr>
            <a:lvl7pPr lvl="6"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7pPr>
            <a:lvl8pPr lvl="7"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8pPr>
            <a:lvl9pPr lvl="8"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9pPr>
          </a:lstStyle>
          <a:p/>
        </p:txBody>
      </p:sp>
      <p:sp>
        <p:nvSpPr>
          <p:cNvPr id="7" name="Google Shape;7;p1"/>
          <p:cNvSpPr txBox="1"/>
          <p:nvPr>
            <p:ph idx="1" type="body"/>
          </p:nvPr>
        </p:nvSpPr>
        <p:spPr>
          <a:xfrm>
            <a:off x="713100" y="1152475"/>
            <a:ext cx="77178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Poppins"/>
              <a:buChar char="●"/>
              <a:defRPr>
                <a:solidFill>
                  <a:schemeClr val="lt1"/>
                </a:solidFill>
                <a:latin typeface="Poppins"/>
                <a:ea typeface="Poppins"/>
                <a:cs typeface="Poppins"/>
                <a:sym typeface="Poppins"/>
              </a:defRPr>
            </a:lvl1pPr>
            <a:lvl2pPr indent="-317500" lvl="1" marL="914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2pPr>
            <a:lvl3pPr indent="-317500" lvl="2" marL="1371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3pPr>
            <a:lvl4pPr indent="-317500" lvl="3" marL="18288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4pPr>
            <a:lvl5pPr indent="-317500" lvl="4" marL="22860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5pPr>
            <a:lvl6pPr indent="-317500" lvl="5" marL="27432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6pPr>
            <a:lvl7pPr indent="-317500" lvl="6" marL="3200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7pPr>
            <a:lvl8pPr indent="-317500" lvl="7" marL="3657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8pPr>
            <a:lvl9pPr indent="-317500" lvl="8" marL="4114800">
              <a:lnSpc>
                <a:spcPct val="115000"/>
              </a:lnSpc>
              <a:spcBef>
                <a:spcPts val="1600"/>
              </a:spcBef>
              <a:spcAft>
                <a:spcPts val="1600"/>
              </a:spcAft>
              <a:buClr>
                <a:schemeClr val="lt1"/>
              </a:buClr>
              <a:buSzPts val="1400"/>
              <a:buFont typeface="Poppins"/>
              <a:buChar char="■"/>
              <a:defRPr>
                <a:solidFill>
                  <a:schemeClr val="lt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orient="horz" pos="1620">
          <p15:clr>
            <a:srgbClr val="EA4335"/>
          </p15:clr>
        </p15:guide>
        <p15:guide id="6" pos="5170">
          <p15:clr>
            <a:srgbClr val="EA4335"/>
          </p15:clr>
        </p15:guide>
        <p15:guide id="7" pos="1506">
          <p15:clr>
            <a:srgbClr val="EA4335"/>
          </p15:clr>
        </p15:guide>
        <p15:guide id="8" pos="333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5.jpg"/><Relationship Id="rId6"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youtu.be/vKbCQ6XUfr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1"/>
          <p:cNvSpPr txBox="1"/>
          <p:nvPr>
            <p:ph type="ctrTitle"/>
          </p:nvPr>
        </p:nvSpPr>
        <p:spPr>
          <a:xfrm>
            <a:off x="3417100" y="627400"/>
            <a:ext cx="4190400" cy="21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t>Market Research + Concept Video</a:t>
            </a:r>
            <a:endParaRPr sz="3400"/>
          </a:p>
        </p:txBody>
      </p:sp>
      <p:sp>
        <p:nvSpPr>
          <p:cNvPr id="829" name="Google Shape;829;p31"/>
          <p:cNvSpPr txBox="1"/>
          <p:nvPr>
            <p:ph idx="1" type="subTitle"/>
          </p:nvPr>
        </p:nvSpPr>
        <p:spPr>
          <a:xfrm>
            <a:off x="3388900" y="2851450"/>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en">
                <a:solidFill>
                  <a:schemeClr val="lt1"/>
                </a:solidFill>
              </a:rPr>
              <a:t>Retune</a:t>
            </a:r>
            <a:endParaRPr b="1" i="1">
              <a:solidFill>
                <a:schemeClr val="lt1"/>
              </a:solidFill>
            </a:endParaRPr>
          </a:p>
        </p:txBody>
      </p:sp>
      <p:sp>
        <p:nvSpPr>
          <p:cNvPr id="830" name="Google Shape;830;p3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31" name="Google Shape;831;p3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pSp>
        <p:nvGrpSpPr>
          <p:cNvPr id="832" name="Google Shape;832;p31"/>
          <p:cNvGrpSpPr/>
          <p:nvPr/>
        </p:nvGrpSpPr>
        <p:grpSpPr>
          <a:xfrm>
            <a:off x="0" y="234600"/>
            <a:ext cx="2168006" cy="3817925"/>
            <a:chOff x="0" y="184950"/>
            <a:chExt cx="2489100" cy="4773600"/>
          </a:xfrm>
        </p:grpSpPr>
        <p:sp>
          <p:nvSpPr>
            <p:cNvPr id="833" name="Google Shape;833;p31"/>
            <p:cNvSpPr/>
            <p:nvPr/>
          </p:nvSpPr>
          <p:spPr>
            <a:xfrm>
              <a:off x="0" y="184950"/>
              <a:ext cx="1243800" cy="4773600"/>
            </a:xfrm>
            <a:prstGeom prst="rect">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61500" y="4359200"/>
              <a:ext cx="475800" cy="475800"/>
            </a:xfrm>
            <a:prstGeom prst="ellipse">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0" y="184950"/>
              <a:ext cx="2489100" cy="4773600"/>
            </a:xfrm>
            <a:prstGeom prst="roundRect">
              <a:avLst>
                <a:gd fmla="val 11144" name="adj"/>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31">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HOME</a:t>
            </a:r>
            <a:endParaRPr b="1" sz="1200">
              <a:solidFill>
                <a:srgbClr val="FFFFFF"/>
              </a:solidFill>
              <a:latin typeface="Poppins"/>
              <a:ea typeface="Poppins"/>
              <a:cs typeface="Poppins"/>
              <a:sym typeface="Poppins"/>
            </a:endParaRPr>
          </a:p>
        </p:txBody>
      </p:sp>
      <p:sp>
        <p:nvSpPr>
          <p:cNvPr id="837" name="Google Shape;837;p31"/>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8" name="Google Shape;838;p31"/>
          <p:cNvCxnSpPr/>
          <p:nvPr/>
        </p:nvCxnSpPr>
        <p:spPr>
          <a:xfrm rot="10800000">
            <a:off x="75" y="688600"/>
            <a:ext cx="2168100" cy="0"/>
          </a:xfrm>
          <a:prstGeom prst="straightConnector1">
            <a:avLst/>
          </a:prstGeom>
          <a:noFill/>
          <a:ln cap="flat" cmpd="sng" w="19050">
            <a:solidFill>
              <a:srgbClr val="17162E"/>
            </a:solidFill>
            <a:prstDash val="solid"/>
            <a:round/>
            <a:headEnd len="med" w="med" type="none"/>
            <a:tailEnd len="med" w="med" type="none"/>
          </a:ln>
        </p:spPr>
      </p:cxnSp>
      <p:sp>
        <p:nvSpPr>
          <p:cNvPr id="839" name="Google Shape;839;p31"/>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rgbClr val="FFFFFF"/>
              </a:solidFill>
              <a:latin typeface="Poppins"/>
              <a:ea typeface="Poppins"/>
              <a:cs typeface="Poppins"/>
              <a:sym typeface="Poppins"/>
            </a:endParaRPr>
          </a:p>
        </p:txBody>
      </p:sp>
      <p:cxnSp>
        <p:nvCxnSpPr>
          <p:cNvPr id="841" name="Google Shape;841;p31"/>
          <p:cNvCxnSpPr/>
          <p:nvPr/>
        </p:nvCxnSpPr>
        <p:spPr>
          <a:xfrm rot="10800000">
            <a:off x="75" y="1145800"/>
            <a:ext cx="2168100" cy="0"/>
          </a:xfrm>
          <a:prstGeom prst="straightConnector1">
            <a:avLst/>
          </a:prstGeom>
          <a:noFill/>
          <a:ln cap="flat" cmpd="sng" w="19050">
            <a:solidFill>
              <a:srgbClr val="17162E"/>
            </a:solidFill>
            <a:prstDash val="solid"/>
            <a:round/>
            <a:headEnd len="med" w="med" type="none"/>
            <a:tailEnd len="med" w="med" type="none"/>
          </a:ln>
        </p:spPr>
      </p:cxnSp>
      <p:sp>
        <p:nvSpPr>
          <p:cNvPr id="842" name="Google Shape;842;p31"/>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PLAYLIST</a:t>
            </a:r>
            <a:endParaRPr b="1" sz="1200">
              <a:solidFill>
                <a:srgbClr val="FFFFFF"/>
              </a:solidFill>
              <a:latin typeface="Poppins"/>
              <a:ea typeface="Poppins"/>
              <a:cs typeface="Poppins"/>
              <a:sym typeface="Poppins"/>
            </a:endParaRPr>
          </a:p>
        </p:txBody>
      </p:sp>
      <p:grpSp>
        <p:nvGrpSpPr>
          <p:cNvPr id="843" name="Google Shape;843;p31"/>
          <p:cNvGrpSpPr/>
          <p:nvPr/>
        </p:nvGrpSpPr>
        <p:grpSpPr>
          <a:xfrm>
            <a:off x="156230" y="1265599"/>
            <a:ext cx="222708" cy="222689"/>
            <a:chOff x="4436963" y="889641"/>
            <a:chExt cx="363309" cy="363278"/>
          </a:xfrm>
        </p:grpSpPr>
        <p:sp>
          <p:nvSpPr>
            <p:cNvPr id="844" name="Google Shape;844;p31"/>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6" name="Google Shape;846;p31"/>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01</a:t>
            </a:r>
            <a:endParaRPr>
              <a:solidFill>
                <a:srgbClr val="17162E"/>
              </a:solidFill>
              <a:latin typeface="Poppins SemiBold"/>
              <a:ea typeface="Poppins SemiBold"/>
              <a:cs typeface="Poppins SemiBold"/>
              <a:sym typeface="Poppins SemiBold"/>
            </a:endParaRPr>
          </a:p>
        </p:txBody>
      </p:sp>
      <p:sp>
        <p:nvSpPr>
          <p:cNvPr id="847" name="Google Shape;847;p31">
            <a:hlinkClick/>
          </p:cNvPr>
          <p:cNvSpPr txBox="1"/>
          <p:nvPr/>
        </p:nvSpPr>
        <p:spPr>
          <a:xfrm>
            <a:off x="917300" y="1516225"/>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Project name + solution overview</a:t>
            </a:r>
            <a:endParaRPr i="1" sz="1200">
              <a:solidFill>
                <a:srgbClr val="FFFFFF"/>
              </a:solidFill>
              <a:latin typeface="Poppins Light"/>
              <a:ea typeface="Poppins Light"/>
              <a:cs typeface="Poppins Light"/>
              <a:sym typeface="Poppins Light"/>
            </a:endParaRPr>
          </a:p>
        </p:txBody>
      </p:sp>
      <p:sp>
        <p:nvSpPr>
          <p:cNvPr id="848" name="Google Shape;848;p31"/>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02</a:t>
            </a:r>
            <a:endParaRPr>
              <a:solidFill>
                <a:srgbClr val="17162E"/>
              </a:solidFill>
              <a:latin typeface="Poppins SemiBold"/>
              <a:ea typeface="Poppins SemiBold"/>
              <a:cs typeface="Poppins SemiBold"/>
              <a:sym typeface="Poppins SemiBold"/>
            </a:endParaRPr>
          </a:p>
        </p:txBody>
      </p:sp>
      <p:sp>
        <p:nvSpPr>
          <p:cNvPr id="849" name="Google Shape;849;p31">
            <a:hlinkClick/>
          </p:cNvPr>
          <p:cNvSpPr txBox="1"/>
          <p:nvPr/>
        </p:nvSpPr>
        <p:spPr>
          <a:xfrm>
            <a:off x="917288" y="2053904"/>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Market research</a:t>
            </a:r>
            <a:endParaRPr i="1" sz="1200">
              <a:solidFill>
                <a:srgbClr val="FFFFFF"/>
              </a:solidFill>
              <a:latin typeface="Poppins Light"/>
              <a:ea typeface="Poppins Light"/>
              <a:cs typeface="Poppins Light"/>
              <a:sym typeface="Poppins Light"/>
            </a:endParaRPr>
          </a:p>
        </p:txBody>
      </p:sp>
      <p:sp>
        <p:nvSpPr>
          <p:cNvPr id="850" name="Google Shape;850;p31"/>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03</a:t>
            </a:r>
            <a:endParaRPr>
              <a:solidFill>
                <a:srgbClr val="17162E"/>
              </a:solidFill>
              <a:latin typeface="Poppins SemiBold"/>
              <a:ea typeface="Poppins SemiBold"/>
              <a:cs typeface="Poppins SemiBold"/>
              <a:sym typeface="Poppins SemiBold"/>
            </a:endParaRPr>
          </a:p>
        </p:txBody>
      </p:sp>
      <p:sp>
        <p:nvSpPr>
          <p:cNvPr id="851" name="Google Shape;851;p31">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Tasks</a:t>
            </a:r>
            <a:endParaRPr i="1" sz="1200">
              <a:solidFill>
                <a:srgbClr val="FFFFFF"/>
              </a:solidFill>
              <a:latin typeface="Poppins Light"/>
              <a:ea typeface="Poppins Light"/>
              <a:cs typeface="Poppins Light"/>
              <a:sym typeface="Poppins Light"/>
            </a:endParaRPr>
          </a:p>
        </p:txBody>
      </p:sp>
      <p:sp>
        <p:nvSpPr>
          <p:cNvPr id="852" name="Google Shape;852;p31"/>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04</a:t>
            </a:r>
            <a:endParaRPr>
              <a:solidFill>
                <a:srgbClr val="17162E"/>
              </a:solidFill>
              <a:latin typeface="Poppins SemiBold"/>
              <a:ea typeface="Poppins SemiBold"/>
              <a:cs typeface="Poppins SemiBold"/>
              <a:sym typeface="Poppins SemiBold"/>
            </a:endParaRPr>
          </a:p>
        </p:txBody>
      </p:sp>
      <p:sp>
        <p:nvSpPr>
          <p:cNvPr id="853" name="Google Shape;853;p31">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Storyboards</a:t>
            </a:r>
            <a:endParaRPr i="1" sz="1200">
              <a:solidFill>
                <a:srgbClr val="FFFFFF"/>
              </a:solidFill>
              <a:latin typeface="Poppins Light"/>
              <a:ea typeface="Poppins Light"/>
              <a:cs typeface="Poppins Light"/>
              <a:sym typeface="Poppins Light"/>
            </a:endParaRPr>
          </a:p>
        </p:txBody>
      </p:sp>
      <p:cxnSp>
        <p:nvCxnSpPr>
          <p:cNvPr id="854" name="Google Shape;854;p31"/>
          <p:cNvCxnSpPr/>
          <p:nvPr/>
        </p:nvCxnSpPr>
        <p:spPr>
          <a:xfrm rot="10800000">
            <a:off x="75" y="3615996"/>
            <a:ext cx="2168100" cy="0"/>
          </a:xfrm>
          <a:prstGeom prst="straightConnector1">
            <a:avLst/>
          </a:prstGeom>
          <a:noFill/>
          <a:ln cap="flat" cmpd="sng" w="19050">
            <a:solidFill>
              <a:srgbClr val="17162E"/>
            </a:solidFill>
            <a:prstDash val="solid"/>
            <a:round/>
            <a:headEnd len="med" w="med" type="none"/>
            <a:tailEnd len="med" w="med" type="none"/>
          </a:ln>
        </p:spPr>
      </p:cxnSp>
      <p:grpSp>
        <p:nvGrpSpPr>
          <p:cNvPr id="855" name="Google Shape;855;p31"/>
          <p:cNvGrpSpPr/>
          <p:nvPr/>
        </p:nvGrpSpPr>
        <p:grpSpPr>
          <a:xfrm>
            <a:off x="171571" y="3727018"/>
            <a:ext cx="192025" cy="201167"/>
            <a:chOff x="848108" y="2667020"/>
            <a:chExt cx="53144" cy="56135"/>
          </a:xfrm>
        </p:grpSpPr>
        <p:sp>
          <p:nvSpPr>
            <p:cNvPr id="856" name="Google Shape;856;p31"/>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1"/>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1">
            <a:hlinkClick/>
          </p:cNvPr>
          <p:cNvSpPr txBox="1"/>
          <p:nvPr/>
        </p:nvSpPr>
        <p:spPr>
          <a:xfrm>
            <a:off x="420879" y="3663051"/>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THANKS!</a:t>
            </a:r>
            <a:endParaRPr b="1" sz="1200">
              <a:solidFill>
                <a:srgbClr val="FFFFFF"/>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3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name - Retune</a:t>
            </a:r>
            <a:endParaRPr/>
          </a:p>
        </p:txBody>
      </p:sp>
      <p:sp>
        <p:nvSpPr>
          <p:cNvPr id="864" name="Google Shape;864;p32"/>
          <p:cNvSpPr txBox="1"/>
          <p:nvPr>
            <p:ph idx="1" type="body"/>
          </p:nvPr>
        </p:nvSpPr>
        <p:spPr>
          <a:xfrm>
            <a:off x="720000" y="1615925"/>
            <a:ext cx="7704000" cy="27453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Our app will streamline the process of finding new music into an interactive, social experience</a:t>
            </a:r>
            <a:endParaRPr sz="2000"/>
          </a:p>
          <a:p>
            <a:pPr indent="-355600" lvl="0" marL="457200" rtl="0" algn="l">
              <a:spcBef>
                <a:spcPts val="0"/>
              </a:spcBef>
              <a:spcAft>
                <a:spcPts val="0"/>
              </a:spcAft>
              <a:buSzPts val="2000"/>
              <a:buChar char="●"/>
            </a:pPr>
            <a:r>
              <a:rPr lang="en" sz="2000"/>
              <a:t>Share what you like with others while also finding new artists and songs</a:t>
            </a:r>
            <a:endParaRPr sz="2000"/>
          </a:p>
          <a:p>
            <a:pPr indent="-355600" lvl="0" marL="457200" rtl="0" algn="l">
              <a:spcBef>
                <a:spcPts val="0"/>
              </a:spcBef>
              <a:spcAft>
                <a:spcPts val="0"/>
              </a:spcAft>
              <a:buSzPts val="2000"/>
              <a:buChar char="●"/>
            </a:pPr>
            <a:r>
              <a:rPr lang="en" sz="2000"/>
              <a:t>Retune because new music will not replace old music, but offer a way to mix up your vibes</a:t>
            </a:r>
            <a:endParaRPr sz="2000"/>
          </a:p>
        </p:txBody>
      </p:sp>
      <p:sp>
        <p:nvSpPr>
          <p:cNvPr id="865" name="Google Shape;865;p32"/>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“Refresh your tunes”</a:t>
            </a:r>
            <a:endParaRPr b="1" i="1" sz="2100">
              <a:solidFill>
                <a:schemeClr val="lt2"/>
              </a:solidFill>
              <a:latin typeface="Poppins"/>
              <a:ea typeface="Poppins"/>
              <a:cs typeface="Poppins"/>
              <a:sym typeface="Poppins"/>
            </a:endParaRPr>
          </a:p>
        </p:txBody>
      </p:sp>
      <p:sp>
        <p:nvSpPr>
          <p:cNvPr id="866" name="Google Shape;866;p3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67" name="Google Shape;867;p3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3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73" name="Google Shape;873;p33"/>
          <p:cNvSpPr txBox="1"/>
          <p:nvPr>
            <p:ph idx="1" type="body"/>
          </p:nvPr>
        </p:nvSpPr>
        <p:spPr>
          <a:xfrm>
            <a:off x="720000" y="1615925"/>
            <a:ext cx="7704000" cy="2745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sz="1800"/>
              <a:t>Primary user:</a:t>
            </a:r>
            <a:endParaRPr sz="1800"/>
          </a:p>
          <a:p>
            <a:pPr indent="-342900" lvl="1" marL="914400" rtl="0" algn="l">
              <a:lnSpc>
                <a:spcPct val="100000"/>
              </a:lnSpc>
              <a:spcBef>
                <a:spcPts val="0"/>
              </a:spcBef>
              <a:spcAft>
                <a:spcPts val="0"/>
              </a:spcAft>
              <a:buSzPts val="1800"/>
              <a:buChar char="○"/>
            </a:pPr>
            <a:r>
              <a:rPr lang="en" sz="1800"/>
              <a:t>Casual, everyday music listeners who don’t have time to actively search for new music</a:t>
            </a:r>
            <a:endParaRPr sz="1800"/>
          </a:p>
          <a:p>
            <a:pPr indent="-342900" lvl="0" marL="457200" rtl="0" algn="l">
              <a:lnSpc>
                <a:spcPct val="100000"/>
              </a:lnSpc>
              <a:spcBef>
                <a:spcPts val="0"/>
              </a:spcBef>
              <a:spcAft>
                <a:spcPts val="0"/>
              </a:spcAft>
              <a:buSzPts val="1800"/>
              <a:buChar char="●"/>
            </a:pPr>
            <a:r>
              <a:rPr lang="en" sz="1800"/>
              <a:t>Problem: </a:t>
            </a:r>
            <a:endParaRPr sz="1800"/>
          </a:p>
          <a:p>
            <a:pPr indent="-342900" lvl="1" marL="914400" rtl="0" algn="l">
              <a:lnSpc>
                <a:spcPct val="100000"/>
              </a:lnSpc>
              <a:spcBef>
                <a:spcPts val="0"/>
              </a:spcBef>
              <a:spcAft>
                <a:spcPts val="0"/>
              </a:spcAft>
              <a:buSzPts val="1800"/>
              <a:buChar char="○"/>
            </a:pPr>
            <a:r>
              <a:rPr lang="en" sz="1800"/>
              <a:t>Need to make exposure to new music inviting, fun, and convenient</a:t>
            </a:r>
            <a:endParaRPr sz="1800"/>
          </a:p>
          <a:p>
            <a:pPr indent="-342900" lvl="0" marL="457200" rtl="0" algn="l">
              <a:lnSpc>
                <a:spcPct val="100000"/>
              </a:lnSpc>
              <a:spcBef>
                <a:spcPts val="0"/>
              </a:spcBef>
              <a:spcAft>
                <a:spcPts val="0"/>
              </a:spcAft>
              <a:buSzPts val="1800"/>
              <a:buChar char="●"/>
            </a:pPr>
            <a:r>
              <a:rPr lang="en" sz="1800"/>
              <a:t>Solution: </a:t>
            </a:r>
            <a:endParaRPr sz="1800"/>
          </a:p>
          <a:p>
            <a:pPr indent="-342900" lvl="1" marL="914400" rtl="0" algn="l">
              <a:lnSpc>
                <a:spcPct val="100000"/>
              </a:lnSpc>
              <a:spcBef>
                <a:spcPts val="0"/>
              </a:spcBef>
              <a:spcAft>
                <a:spcPts val="0"/>
              </a:spcAft>
              <a:buSzPts val="1800"/>
              <a:buChar char="○"/>
            </a:pPr>
            <a:r>
              <a:rPr lang="en" sz="1800"/>
              <a:t>Leverage community for personalized and interactive music suggestions</a:t>
            </a:r>
            <a:endParaRPr sz="1800"/>
          </a:p>
        </p:txBody>
      </p:sp>
      <p:sp>
        <p:nvSpPr>
          <p:cNvPr id="874" name="Google Shape;874;p33"/>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Problem/solution overview</a:t>
            </a:r>
            <a:endParaRPr b="1" i="1" sz="2100">
              <a:solidFill>
                <a:schemeClr val="lt2"/>
              </a:solidFill>
              <a:latin typeface="Poppins"/>
              <a:ea typeface="Poppins"/>
              <a:cs typeface="Poppins"/>
              <a:sym typeface="Poppins"/>
            </a:endParaRPr>
          </a:p>
        </p:txBody>
      </p:sp>
      <p:sp>
        <p:nvSpPr>
          <p:cNvPr id="875" name="Google Shape;875;p3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76" name="Google Shape;876;p3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3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82" name="Google Shape;882;p34"/>
          <p:cNvSpPr txBox="1"/>
          <p:nvPr>
            <p:ph idx="1" type="body"/>
          </p:nvPr>
        </p:nvSpPr>
        <p:spPr>
          <a:xfrm>
            <a:off x="871200" y="1615925"/>
            <a:ext cx="7552800" cy="274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Our app will allow people to share their daily music and experiences with a </a:t>
            </a:r>
            <a:r>
              <a:rPr lang="en" sz="1800"/>
              <a:t>broader</a:t>
            </a:r>
            <a:r>
              <a:rPr lang="en" sz="1800"/>
              <a:t> community! Post a picture accompanied with a song, along with a caption that can be anything from a daily quote, how you’re feeling at the moment, or why you’re listening to that song. Commenting capabilities allow for social interaction, while adding songs to customized playlists in the app allow you to </a:t>
            </a:r>
            <a:r>
              <a:rPr lang="en" sz="1800"/>
              <a:t>remember</a:t>
            </a:r>
            <a:r>
              <a:rPr lang="en" sz="1800"/>
              <a:t> new tunes you find!</a:t>
            </a:r>
            <a:endParaRPr sz="1800"/>
          </a:p>
        </p:txBody>
      </p:sp>
      <p:sp>
        <p:nvSpPr>
          <p:cNvPr id="883" name="Google Shape;883;p34"/>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Solution</a:t>
            </a:r>
            <a:endParaRPr b="1" i="1" sz="2100">
              <a:solidFill>
                <a:schemeClr val="lt2"/>
              </a:solidFill>
              <a:latin typeface="Poppins"/>
              <a:ea typeface="Poppins"/>
              <a:cs typeface="Poppins"/>
              <a:sym typeface="Poppins"/>
            </a:endParaRPr>
          </a:p>
        </p:txBody>
      </p:sp>
      <p:sp>
        <p:nvSpPr>
          <p:cNvPr id="884" name="Google Shape;884;p3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85" name="Google Shape;885;p3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35"/>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891" name="Google Shape;891;p3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2" name="Google Shape;892;p3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93" name="Google Shape;893;p3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36"/>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groupie</a:t>
            </a:r>
            <a:endParaRPr/>
          </a:p>
          <a:p>
            <a:pPr indent="0" lvl="0" marL="0" rtl="0" algn="l">
              <a:spcBef>
                <a:spcPts val="0"/>
              </a:spcBef>
              <a:spcAft>
                <a:spcPts val="0"/>
              </a:spcAft>
              <a:buNone/>
            </a:pPr>
            <a:r>
              <a:rPr lang="en" sz="2000">
                <a:solidFill>
                  <a:schemeClr val="lt2"/>
                </a:solidFill>
              </a:rPr>
              <a:t>“the music community you’ve been searching for”</a:t>
            </a:r>
            <a:endParaRPr sz="2000">
              <a:solidFill>
                <a:schemeClr val="lt2"/>
              </a:solidFill>
            </a:endParaRPr>
          </a:p>
        </p:txBody>
      </p:sp>
      <p:sp>
        <p:nvSpPr>
          <p:cNvPr id="899" name="Google Shape;899;p3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00" name="Google Shape;900;p3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01" name="Google Shape;901;p36"/>
          <p:cNvPicPr preferRelativeResize="0"/>
          <p:nvPr/>
        </p:nvPicPr>
        <p:blipFill>
          <a:blip r:embed="rId3">
            <a:alphaModFix/>
          </a:blip>
          <a:stretch>
            <a:fillRect/>
          </a:stretch>
        </p:blipFill>
        <p:spPr>
          <a:xfrm>
            <a:off x="1325675" y="1253275"/>
            <a:ext cx="6492652" cy="30117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3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groupie</a:t>
            </a:r>
            <a:endParaRPr/>
          </a:p>
          <a:p>
            <a:pPr indent="0" lvl="0" marL="0" rtl="0" algn="l">
              <a:spcBef>
                <a:spcPts val="0"/>
              </a:spcBef>
              <a:spcAft>
                <a:spcPts val="0"/>
              </a:spcAft>
              <a:buNone/>
            </a:pPr>
            <a:r>
              <a:rPr lang="en" sz="2000">
                <a:solidFill>
                  <a:schemeClr val="lt2"/>
                </a:solidFill>
              </a:rPr>
              <a:t>“the music community you’ve been searching for”</a:t>
            </a:r>
            <a:endParaRPr sz="2000">
              <a:solidFill>
                <a:schemeClr val="lt2"/>
              </a:solidFill>
            </a:endParaRPr>
          </a:p>
        </p:txBody>
      </p:sp>
      <p:sp>
        <p:nvSpPr>
          <p:cNvPr id="907" name="Google Shape;907;p3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08" name="Google Shape;908;p3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09" name="Google Shape;909;p37"/>
          <p:cNvSpPr txBox="1"/>
          <p:nvPr/>
        </p:nvSpPr>
        <p:spPr>
          <a:xfrm>
            <a:off x="720000" y="1254500"/>
            <a:ext cx="17121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 works?</a:t>
            </a:r>
            <a:endParaRPr b="1" sz="1500">
              <a:solidFill>
                <a:schemeClr val="lt1"/>
              </a:solidFill>
              <a:latin typeface="Poppins"/>
              <a:ea typeface="Poppins"/>
              <a:cs typeface="Poppins"/>
              <a:sym typeface="Poppins"/>
            </a:endParaRPr>
          </a:p>
        </p:txBody>
      </p:sp>
      <p:sp>
        <p:nvSpPr>
          <p:cNvPr id="910" name="Google Shape;910;p37"/>
          <p:cNvSpPr txBox="1"/>
          <p:nvPr/>
        </p:nvSpPr>
        <p:spPr>
          <a:xfrm>
            <a:off x="3613475" y="12545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What’s different?</a:t>
            </a:r>
            <a:endParaRPr b="1" sz="1500">
              <a:solidFill>
                <a:schemeClr val="lt1"/>
              </a:solidFill>
              <a:latin typeface="Poppins"/>
              <a:ea typeface="Poppins"/>
              <a:cs typeface="Poppins"/>
              <a:sym typeface="Poppins"/>
            </a:endParaRPr>
          </a:p>
        </p:txBody>
      </p:sp>
      <p:sp>
        <p:nvSpPr>
          <p:cNvPr id="911" name="Google Shape;911;p37"/>
          <p:cNvSpPr txBox="1"/>
          <p:nvPr/>
        </p:nvSpPr>
        <p:spPr>
          <a:xfrm>
            <a:off x="6670750" y="1284825"/>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Takeaways</a:t>
            </a:r>
            <a:endParaRPr b="1" sz="1500">
              <a:solidFill>
                <a:schemeClr val="lt1"/>
              </a:solidFill>
              <a:latin typeface="Poppins"/>
              <a:ea typeface="Poppins"/>
              <a:cs typeface="Poppins"/>
              <a:sym typeface="Poppins"/>
            </a:endParaRPr>
          </a:p>
        </p:txBody>
      </p:sp>
      <p:sp>
        <p:nvSpPr>
          <p:cNvPr id="912" name="Google Shape;912;p37"/>
          <p:cNvSpPr txBox="1"/>
          <p:nvPr/>
        </p:nvSpPr>
        <p:spPr>
          <a:xfrm>
            <a:off x="423300" y="1733263"/>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Gain </a:t>
            </a:r>
            <a:r>
              <a:rPr b="1" lang="en" sz="1200">
                <a:solidFill>
                  <a:schemeClr val="lt1"/>
                </a:solidFill>
                <a:latin typeface="Poppins"/>
                <a:ea typeface="Poppins"/>
                <a:cs typeface="Poppins"/>
                <a:sym typeface="Poppins"/>
              </a:rPr>
              <a:t>exposure</a:t>
            </a:r>
            <a:r>
              <a:rPr lang="en" sz="1200">
                <a:solidFill>
                  <a:schemeClr val="lt1"/>
                </a:solidFill>
                <a:latin typeface="Poppins"/>
                <a:ea typeface="Poppins"/>
                <a:cs typeface="Poppins"/>
                <a:sym typeface="Poppins"/>
              </a:rPr>
              <a:t> to local artists &amp; fellow app-users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Able to construct playlists </a:t>
            </a:r>
            <a:r>
              <a:rPr b="1" lang="en" sz="1200">
                <a:solidFill>
                  <a:schemeClr val="lt1"/>
                </a:solidFill>
                <a:latin typeface="Poppins"/>
                <a:ea typeface="Poppins"/>
                <a:cs typeface="Poppins"/>
                <a:sym typeface="Poppins"/>
              </a:rPr>
              <a:t>within</a:t>
            </a:r>
            <a:r>
              <a:rPr lang="en" sz="1200">
                <a:solidFill>
                  <a:schemeClr val="lt1"/>
                </a:solidFill>
                <a:latin typeface="Poppins"/>
                <a:ea typeface="Poppins"/>
                <a:cs typeface="Poppins"/>
                <a:sym typeface="Poppins"/>
              </a:rPr>
              <a:t> the app</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Ability to add songs to a </a:t>
            </a:r>
            <a:r>
              <a:rPr b="1" lang="en" sz="1200">
                <a:solidFill>
                  <a:schemeClr val="lt1"/>
                </a:solidFill>
                <a:latin typeface="Poppins"/>
                <a:ea typeface="Poppins"/>
                <a:cs typeface="Poppins"/>
                <a:sym typeface="Poppins"/>
              </a:rPr>
              <a:t>“listen later” </a:t>
            </a:r>
            <a:r>
              <a:rPr lang="en" sz="1200">
                <a:solidFill>
                  <a:schemeClr val="lt1"/>
                </a:solidFill>
                <a:latin typeface="Poppins"/>
                <a:ea typeface="Poppins"/>
                <a:cs typeface="Poppins"/>
                <a:sym typeface="Poppins"/>
              </a:rPr>
              <a:t>playlist</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b="1" lang="en" sz="1200">
                <a:solidFill>
                  <a:schemeClr val="lt1"/>
                </a:solidFill>
                <a:latin typeface="Poppins"/>
                <a:ea typeface="Poppins"/>
                <a:cs typeface="Poppins"/>
                <a:sym typeface="Poppins"/>
              </a:rPr>
              <a:t>Customizable</a:t>
            </a:r>
            <a:r>
              <a:rPr lang="en" sz="1200">
                <a:solidFill>
                  <a:schemeClr val="lt1"/>
                </a:solidFill>
                <a:latin typeface="Poppins"/>
                <a:ea typeface="Poppins"/>
                <a:cs typeface="Poppins"/>
                <a:sym typeface="Poppins"/>
              </a:rPr>
              <a:t> profile</a:t>
            </a:r>
            <a:endParaRPr sz="1200">
              <a:solidFill>
                <a:schemeClr val="lt1"/>
              </a:solidFill>
              <a:latin typeface="Poppins"/>
              <a:ea typeface="Poppins"/>
              <a:cs typeface="Poppins"/>
              <a:sym typeface="Poppins"/>
            </a:endParaRPr>
          </a:p>
        </p:txBody>
      </p:sp>
      <p:sp>
        <p:nvSpPr>
          <p:cNvPr id="913" name="Google Shape;913;p37"/>
          <p:cNvSpPr txBox="1"/>
          <p:nvPr/>
        </p:nvSpPr>
        <p:spPr>
          <a:xfrm>
            <a:off x="3328200" y="1733263"/>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b="1" lang="en" sz="1200">
                <a:solidFill>
                  <a:schemeClr val="lt1"/>
                </a:solidFill>
                <a:latin typeface="Poppins"/>
                <a:ea typeface="Poppins"/>
                <a:cs typeface="Poppins"/>
                <a:sym typeface="Poppins"/>
              </a:rPr>
              <a:t>Review based system</a:t>
            </a:r>
            <a:r>
              <a:rPr lang="en" sz="1200">
                <a:solidFill>
                  <a:schemeClr val="lt1"/>
                </a:solidFill>
                <a:latin typeface="Poppins"/>
                <a:ea typeface="Poppins"/>
                <a:cs typeface="Poppins"/>
                <a:sym typeface="Poppins"/>
              </a:rPr>
              <a:t>– less popular artists/songs might not get as much traction</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More about reviewing the </a:t>
            </a:r>
            <a:r>
              <a:rPr b="1" lang="en" sz="1200">
                <a:solidFill>
                  <a:schemeClr val="lt1"/>
                </a:solidFill>
                <a:latin typeface="Poppins"/>
                <a:ea typeface="Poppins"/>
                <a:cs typeface="Poppins"/>
                <a:sym typeface="Poppins"/>
              </a:rPr>
              <a:t>music itself </a:t>
            </a:r>
            <a:r>
              <a:rPr lang="en" sz="1200">
                <a:solidFill>
                  <a:schemeClr val="lt1"/>
                </a:solidFill>
                <a:latin typeface="Poppins"/>
                <a:ea typeface="Poppins"/>
                <a:cs typeface="Poppins"/>
                <a:sym typeface="Poppins"/>
              </a:rPr>
              <a:t>rather than how the music relates to your day-to-day life</a:t>
            </a:r>
            <a:endParaRPr sz="1200">
              <a:solidFill>
                <a:schemeClr val="lt1"/>
              </a:solidFill>
              <a:latin typeface="Poppins"/>
              <a:ea typeface="Poppins"/>
              <a:cs typeface="Poppins"/>
              <a:sym typeface="Poppins"/>
            </a:endParaRPr>
          </a:p>
        </p:txBody>
      </p:sp>
      <p:sp>
        <p:nvSpPr>
          <p:cNvPr id="914" name="Google Shape;914;p37"/>
          <p:cNvSpPr txBox="1"/>
          <p:nvPr/>
        </p:nvSpPr>
        <p:spPr>
          <a:xfrm>
            <a:off x="6364900" y="1676913"/>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We want to stay away from a review-based system, which might prevent people from being </a:t>
            </a:r>
            <a:r>
              <a:rPr b="1" lang="en" sz="1200">
                <a:solidFill>
                  <a:schemeClr val="lt1"/>
                </a:solidFill>
                <a:latin typeface="Poppins"/>
                <a:ea typeface="Poppins"/>
                <a:cs typeface="Poppins"/>
                <a:sym typeface="Poppins"/>
              </a:rPr>
              <a:t>open-minded </a:t>
            </a:r>
            <a:r>
              <a:rPr lang="en" sz="1200">
                <a:solidFill>
                  <a:schemeClr val="lt1"/>
                </a:solidFill>
                <a:latin typeface="Poppins"/>
                <a:ea typeface="Poppins"/>
                <a:cs typeface="Poppins"/>
                <a:sym typeface="Poppins"/>
              </a:rPr>
              <a:t>about less popular songs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We want the app to be more about using music to share current </a:t>
            </a:r>
            <a:r>
              <a:rPr b="1" lang="en" sz="1200">
                <a:solidFill>
                  <a:schemeClr val="lt1"/>
                </a:solidFill>
                <a:latin typeface="Poppins"/>
                <a:ea typeface="Poppins"/>
                <a:cs typeface="Poppins"/>
                <a:sym typeface="Poppins"/>
              </a:rPr>
              <a:t>feelings</a:t>
            </a:r>
            <a:r>
              <a:rPr lang="en" sz="1200">
                <a:solidFill>
                  <a:schemeClr val="lt1"/>
                </a:solidFill>
                <a:latin typeface="Poppins"/>
                <a:ea typeface="Poppins"/>
                <a:cs typeface="Poppins"/>
                <a:sym typeface="Poppins"/>
              </a:rPr>
              <a:t> and </a:t>
            </a:r>
            <a:r>
              <a:rPr b="1" lang="en" sz="1200">
                <a:solidFill>
                  <a:schemeClr val="lt1"/>
                </a:solidFill>
                <a:latin typeface="Poppins"/>
                <a:ea typeface="Poppins"/>
                <a:cs typeface="Poppins"/>
                <a:sym typeface="Poppins"/>
              </a:rPr>
              <a:t>events</a:t>
            </a:r>
            <a:r>
              <a:rPr lang="en" sz="1200">
                <a:solidFill>
                  <a:schemeClr val="lt1"/>
                </a:solidFill>
                <a:latin typeface="Poppins"/>
                <a:ea typeface="Poppins"/>
                <a:cs typeface="Poppins"/>
                <a:sym typeface="Poppins"/>
              </a:rPr>
              <a:t>, rather than strictly ‘rating’ the songs</a:t>
            </a:r>
            <a:endParaRPr sz="1200">
              <a:solidFill>
                <a:schemeClr val="lt1"/>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38"/>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bopdrop</a:t>
            </a:r>
            <a:endParaRPr/>
          </a:p>
          <a:p>
            <a:pPr indent="0" lvl="0" marL="0" rtl="0" algn="l">
              <a:spcBef>
                <a:spcPts val="0"/>
              </a:spcBef>
              <a:spcAft>
                <a:spcPts val="0"/>
              </a:spcAft>
              <a:buNone/>
            </a:pPr>
            <a:r>
              <a:rPr lang="en" sz="1800">
                <a:solidFill>
                  <a:schemeClr val="lt2"/>
                </a:solidFill>
              </a:rPr>
              <a:t>“bopdrop is going to change the way you find &amp; share music”</a:t>
            </a:r>
            <a:endParaRPr sz="1800">
              <a:solidFill>
                <a:schemeClr val="lt2"/>
              </a:solidFill>
            </a:endParaRPr>
          </a:p>
          <a:p>
            <a:pPr indent="0" lvl="0" marL="0" rtl="0" algn="l">
              <a:spcBef>
                <a:spcPts val="0"/>
              </a:spcBef>
              <a:spcAft>
                <a:spcPts val="0"/>
              </a:spcAft>
              <a:buNone/>
            </a:pPr>
            <a:r>
              <a:t/>
            </a:r>
            <a:endParaRPr sz="2000">
              <a:solidFill>
                <a:schemeClr val="lt2"/>
              </a:solidFill>
            </a:endParaRPr>
          </a:p>
        </p:txBody>
      </p:sp>
      <p:sp>
        <p:nvSpPr>
          <p:cNvPr id="920" name="Google Shape;920;p3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21" name="Google Shape;921;p3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22" name="Google Shape;922;p38"/>
          <p:cNvPicPr preferRelativeResize="0"/>
          <p:nvPr/>
        </p:nvPicPr>
        <p:blipFill>
          <a:blip r:embed="rId3">
            <a:alphaModFix/>
          </a:blip>
          <a:stretch>
            <a:fillRect/>
          </a:stretch>
        </p:blipFill>
        <p:spPr>
          <a:xfrm>
            <a:off x="1621863" y="1112099"/>
            <a:ext cx="5900273" cy="31575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39"/>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bopdrop</a:t>
            </a:r>
            <a:endParaRPr/>
          </a:p>
          <a:p>
            <a:pPr indent="0" lvl="0" marL="0" rtl="0" algn="l">
              <a:spcBef>
                <a:spcPts val="0"/>
              </a:spcBef>
              <a:spcAft>
                <a:spcPts val="0"/>
              </a:spcAft>
              <a:buNone/>
            </a:pPr>
            <a:r>
              <a:rPr lang="en" sz="1800">
                <a:solidFill>
                  <a:schemeClr val="lt2"/>
                </a:solidFill>
              </a:rPr>
              <a:t>“bopdrop is going to change the way you find &amp; share music”</a:t>
            </a:r>
            <a:endParaRPr sz="1800">
              <a:solidFill>
                <a:schemeClr val="lt2"/>
              </a:solidFill>
            </a:endParaRPr>
          </a:p>
          <a:p>
            <a:pPr indent="0" lvl="0" marL="0" rtl="0" algn="l">
              <a:spcBef>
                <a:spcPts val="0"/>
              </a:spcBef>
              <a:spcAft>
                <a:spcPts val="0"/>
              </a:spcAft>
              <a:buNone/>
            </a:pPr>
            <a:r>
              <a:t/>
            </a:r>
            <a:endParaRPr sz="2000">
              <a:solidFill>
                <a:schemeClr val="lt2"/>
              </a:solidFill>
            </a:endParaRPr>
          </a:p>
        </p:txBody>
      </p:sp>
      <p:sp>
        <p:nvSpPr>
          <p:cNvPr id="928" name="Google Shape;928;p3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29" name="Google Shape;929;p3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30" name="Google Shape;930;p39"/>
          <p:cNvSpPr txBox="1"/>
          <p:nvPr/>
        </p:nvSpPr>
        <p:spPr>
          <a:xfrm>
            <a:off x="720000" y="1396900"/>
            <a:ext cx="17121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 works?</a:t>
            </a:r>
            <a:endParaRPr b="1" sz="1500">
              <a:solidFill>
                <a:schemeClr val="lt1"/>
              </a:solidFill>
              <a:latin typeface="Poppins"/>
              <a:ea typeface="Poppins"/>
              <a:cs typeface="Poppins"/>
              <a:sym typeface="Poppins"/>
            </a:endParaRPr>
          </a:p>
        </p:txBody>
      </p:sp>
      <p:sp>
        <p:nvSpPr>
          <p:cNvPr id="931" name="Google Shape;931;p39"/>
          <p:cNvSpPr txBox="1"/>
          <p:nvPr/>
        </p:nvSpPr>
        <p:spPr>
          <a:xfrm>
            <a:off x="3613475"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What’s different?</a:t>
            </a:r>
            <a:endParaRPr b="1" sz="1500">
              <a:solidFill>
                <a:schemeClr val="lt1"/>
              </a:solidFill>
              <a:latin typeface="Poppins"/>
              <a:ea typeface="Poppins"/>
              <a:cs typeface="Poppins"/>
              <a:sym typeface="Poppins"/>
            </a:endParaRPr>
          </a:p>
        </p:txBody>
      </p:sp>
      <p:sp>
        <p:nvSpPr>
          <p:cNvPr id="932" name="Google Shape;932;p39"/>
          <p:cNvSpPr txBox="1"/>
          <p:nvPr/>
        </p:nvSpPr>
        <p:spPr>
          <a:xfrm>
            <a:off x="6670750"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Takeaways</a:t>
            </a:r>
            <a:endParaRPr b="1" sz="1500">
              <a:solidFill>
                <a:schemeClr val="lt1"/>
              </a:solidFill>
              <a:latin typeface="Poppins"/>
              <a:ea typeface="Poppins"/>
              <a:cs typeface="Poppins"/>
              <a:sym typeface="Poppins"/>
            </a:endParaRPr>
          </a:p>
        </p:txBody>
      </p:sp>
      <p:sp>
        <p:nvSpPr>
          <p:cNvPr id="933" name="Google Shape;933;p39"/>
          <p:cNvSpPr txBox="1"/>
          <p:nvPr/>
        </p:nvSpPr>
        <p:spPr>
          <a:xfrm>
            <a:off x="4233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Can DM people songs, enables discussion</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Can listen to music while scrolling through the app</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Can construct playlists directly from posts</a:t>
            </a:r>
            <a:endParaRPr sz="1200">
              <a:solidFill>
                <a:schemeClr val="lt1"/>
              </a:solidFill>
              <a:latin typeface="Poppins"/>
              <a:ea typeface="Poppins"/>
              <a:cs typeface="Poppins"/>
              <a:sym typeface="Poppins"/>
            </a:endParaRPr>
          </a:p>
        </p:txBody>
      </p:sp>
      <p:sp>
        <p:nvSpPr>
          <p:cNvPr id="934" name="Google Shape;934;p39"/>
          <p:cNvSpPr txBox="1"/>
          <p:nvPr/>
        </p:nvSpPr>
        <p:spPr>
          <a:xfrm>
            <a:off x="33282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Only compatible with iPhone</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Can only post one song per day (and one song at a time) which is limiting for how people’s moods change through the whole day</a:t>
            </a:r>
            <a:endParaRPr sz="1200">
              <a:solidFill>
                <a:schemeClr val="lt1"/>
              </a:solidFill>
              <a:latin typeface="Poppins"/>
              <a:ea typeface="Poppins"/>
              <a:cs typeface="Poppins"/>
              <a:sym typeface="Poppins"/>
            </a:endParaRPr>
          </a:p>
        </p:txBody>
      </p:sp>
      <p:sp>
        <p:nvSpPr>
          <p:cNvPr id="935" name="Google Shape;935;p39"/>
          <p:cNvSpPr txBox="1"/>
          <p:nvPr/>
        </p:nvSpPr>
        <p:spPr>
          <a:xfrm>
            <a:off x="63649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We don’t want to limit how many songs people can post– we want people to use the app to document their </a:t>
            </a:r>
            <a:r>
              <a:rPr b="1" lang="en" sz="1200">
                <a:solidFill>
                  <a:schemeClr val="lt1"/>
                </a:solidFill>
                <a:latin typeface="Poppins"/>
                <a:ea typeface="Poppins"/>
                <a:cs typeface="Poppins"/>
                <a:sym typeface="Poppins"/>
              </a:rPr>
              <a:t>feelings</a:t>
            </a:r>
            <a:r>
              <a:rPr lang="en" sz="1200">
                <a:solidFill>
                  <a:schemeClr val="lt1"/>
                </a:solidFill>
                <a:latin typeface="Poppins"/>
                <a:ea typeface="Poppins"/>
                <a:cs typeface="Poppins"/>
                <a:sym typeface="Poppins"/>
              </a:rPr>
              <a:t> or </a:t>
            </a:r>
            <a:r>
              <a:rPr b="1" lang="en" sz="1200">
                <a:solidFill>
                  <a:schemeClr val="lt1"/>
                </a:solidFill>
                <a:latin typeface="Poppins"/>
                <a:ea typeface="Poppins"/>
                <a:cs typeface="Poppins"/>
                <a:sym typeface="Poppins"/>
              </a:rPr>
              <a:t>experiences</a:t>
            </a:r>
            <a:r>
              <a:rPr lang="en" sz="1200">
                <a:solidFill>
                  <a:schemeClr val="lt1"/>
                </a:solidFill>
                <a:latin typeface="Poppins"/>
                <a:ea typeface="Poppins"/>
                <a:cs typeface="Poppins"/>
                <a:sym typeface="Poppins"/>
              </a:rPr>
              <a:t> with music throughout the day</a:t>
            </a:r>
            <a:endParaRPr sz="1200">
              <a:solidFill>
                <a:schemeClr val="lt1"/>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4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Musera</a:t>
            </a:r>
            <a:endParaRPr/>
          </a:p>
          <a:p>
            <a:pPr indent="0" lvl="0" marL="0" rtl="0" algn="l">
              <a:spcBef>
                <a:spcPts val="0"/>
              </a:spcBef>
              <a:spcAft>
                <a:spcPts val="0"/>
              </a:spcAft>
              <a:buNone/>
            </a:pPr>
            <a:r>
              <a:rPr lang="en" sz="2000">
                <a:solidFill>
                  <a:schemeClr val="lt2"/>
                </a:solidFill>
              </a:rPr>
              <a:t>“Music Social Network”</a:t>
            </a:r>
            <a:endParaRPr sz="2000">
              <a:solidFill>
                <a:schemeClr val="lt2"/>
              </a:solidFill>
            </a:endParaRPr>
          </a:p>
        </p:txBody>
      </p:sp>
      <p:sp>
        <p:nvSpPr>
          <p:cNvPr id="941" name="Google Shape;941;p4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42" name="Google Shape;942;p4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43" name="Google Shape;943;p40"/>
          <p:cNvPicPr preferRelativeResize="0"/>
          <p:nvPr/>
        </p:nvPicPr>
        <p:blipFill>
          <a:blip r:embed="rId3">
            <a:alphaModFix/>
          </a:blip>
          <a:stretch>
            <a:fillRect/>
          </a:stretch>
        </p:blipFill>
        <p:spPr>
          <a:xfrm>
            <a:off x="1079863" y="1331275"/>
            <a:ext cx="6984275" cy="27190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41"/>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Musera</a:t>
            </a:r>
            <a:endParaRPr/>
          </a:p>
          <a:p>
            <a:pPr indent="0" lvl="0" marL="0" rtl="0" algn="l">
              <a:spcBef>
                <a:spcPts val="0"/>
              </a:spcBef>
              <a:spcAft>
                <a:spcPts val="0"/>
              </a:spcAft>
              <a:buNone/>
            </a:pPr>
            <a:r>
              <a:rPr lang="en" sz="2000">
                <a:solidFill>
                  <a:schemeClr val="lt2"/>
                </a:solidFill>
              </a:rPr>
              <a:t>“Music Social Network”</a:t>
            </a:r>
            <a:endParaRPr sz="2000">
              <a:solidFill>
                <a:schemeClr val="lt2"/>
              </a:solidFill>
            </a:endParaRPr>
          </a:p>
        </p:txBody>
      </p:sp>
      <p:sp>
        <p:nvSpPr>
          <p:cNvPr id="949" name="Google Shape;949;p4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50" name="Google Shape;950;p4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51" name="Google Shape;951;p41"/>
          <p:cNvSpPr txBox="1"/>
          <p:nvPr/>
        </p:nvSpPr>
        <p:spPr>
          <a:xfrm>
            <a:off x="720000" y="1396900"/>
            <a:ext cx="17121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 works?</a:t>
            </a:r>
            <a:endParaRPr b="1" sz="1500">
              <a:solidFill>
                <a:schemeClr val="lt1"/>
              </a:solidFill>
              <a:latin typeface="Poppins"/>
              <a:ea typeface="Poppins"/>
              <a:cs typeface="Poppins"/>
              <a:sym typeface="Poppins"/>
            </a:endParaRPr>
          </a:p>
        </p:txBody>
      </p:sp>
      <p:sp>
        <p:nvSpPr>
          <p:cNvPr id="952" name="Google Shape;952;p41"/>
          <p:cNvSpPr txBox="1"/>
          <p:nvPr/>
        </p:nvSpPr>
        <p:spPr>
          <a:xfrm>
            <a:off x="3613475"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What’s different?</a:t>
            </a:r>
            <a:endParaRPr b="1" sz="1500">
              <a:solidFill>
                <a:schemeClr val="lt1"/>
              </a:solidFill>
              <a:latin typeface="Poppins"/>
              <a:ea typeface="Poppins"/>
              <a:cs typeface="Poppins"/>
              <a:sym typeface="Poppins"/>
            </a:endParaRPr>
          </a:p>
        </p:txBody>
      </p:sp>
      <p:sp>
        <p:nvSpPr>
          <p:cNvPr id="953" name="Google Shape;953;p41"/>
          <p:cNvSpPr txBox="1"/>
          <p:nvPr/>
        </p:nvSpPr>
        <p:spPr>
          <a:xfrm>
            <a:off x="6670750"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Takeaways</a:t>
            </a:r>
            <a:endParaRPr b="1" sz="1500">
              <a:solidFill>
                <a:schemeClr val="lt1"/>
              </a:solidFill>
              <a:latin typeface="Poppins"/>
              <a:ea typeface="Poppins"/>
              <a:cs typeface="Poppins"/>
              <a:sym typeface="Poppins"/>
            </a:endParaRPr>
          </a:p>
        </p:txBody>
      </p:sp>
      <p:sp>
        <p:nvSpPr>
          <p:cNvPr id="954" name="Google Shape;954;p41"/>
          <p:cNvSpPr txBox="1"/>
          <p:nvPr/>
        </p:nvSpPr>
        <p:spPr>
          <a:xfrm>
            <a:off x="4233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Can discover friends listening to similar songs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DM and groupchat options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“Shazam” sort of feature built into app</a:t>
            </a:r>
            <a:endParaRPr sz="1200">
              <a:solidFill>
                <a:schemeClr val="lt1"/>
              </a:solidFill>
              <a:latin typeface="Poppins"/>
              <a:ea typeface="Poppins"/>
              <a:cs typeface="Poppins"/>
              <a:sym typeface="Poppins"/>
            </a:endParaRPr>
          </a:p>
        </p:txBody>
      </p:sp>
      <p:sp>
        <p:nvSpPr>
          <p:cNvPr id="955" name="Google Shape;955;p41"/>
          <p:cNvSpPr txBox="1"/>
          <p:nvPr/>
        </p:nvSpPr>
        <p:spPr>
          <a:xfrm>
            <a:off x="33282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Gives suggestions based on top ranking/trending songs– may prevent people from hearing lesser-known things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Also a rating-based system, which may bury many new artists or songs</a:t>
            </a:r>
            <a:endParaRPr sz="1200">
              <a:solidFill>
                <a:schemeClr val="lt1"/>
              </a:solidFill>
              <a:latin typeface="Poppins"/>
              <a:ea typeface="Poppins"/>
              <a:cs typeface="Poppins"/>
              <a:sym typeface="Poppins"/>
            </a:endParaRPr>
          </a:p>
        </p:txBody>
      </p:sp>
      <p:sp>
        <p:nvSpPr>
          <p:cNvPr id="956" name="Google Shape;956;p41"/>
          <p:cNvSpPr txBox="1"/>
          <p:nvPr/>
        </p:nvSpPr>
        <p:spPr>
          <a:xfrm>
            <a:off x="63649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We want our app to pull from </a:t>
            </a:r>
            <a:r>
              <a:rPr b="1" lang="en" sz="1200">
                <a:solidFill>
                  <a:schemeClr val="lt1"/>
                </a:solidFill>
                <a:latin typeface="Poppins"/>
                <a:ea typeface="Poppins"/>
                <a:cs typeface="Poppins"/>
                <a:sym typeface="Poppins"/>
              </a:rPr>
              <a:t>all kinds </a:t>
            </a:r>
            <a:r>
              <a:rPr lang="en" sz="1200">
                <a:solidFill>
                  <a:schemeClr val="lt1"/>
                </a:solidFill>
                <a:latin typeface="Poppins"/>
                <a:ea typeface="Poppins"/>
                <a:cs typeface="Poppins"/>
                <a:sym typeface="Poppins"/>
              </a:rPr>
              <a:t>of songs that all kinds of people are listening to, not just the top charts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Our app isn’t about what’s popular, but about what people are </a:t>
            </a:r>
            <a:r>
              <a:rPr b="1" lang="en" sz="1200">
                <a:solidFill>
                  <a:schemeClr val="lt1"/>
                </a:solidFill>
                <a:latin typeface="Poppins"/>
                <a:ea typeface="Poppins"/>
                <a:cs typeface="Poppins"/>
                <a:sym typeface="Poppins"/>
              </a:rPr>
              <a:t>connecting</a:t>
            </a:r>
            <a:r>
              <a:rPr lang="en" sz="1200">
                <a:solidFill>
                  <a:schemeClr val="lt1"/>
                </a:solidFill>
                <a:latin typeface="Poppins"/>
                <a:ea typeface="Poppins"/>
                <a:cs typeface="Poppins"/>
                <a:sym typeface="Poppins"/>
              </a:rPr>
              <a:t> with</a:t>
            </a:r>
            <a:endParaRPr sz="1200">
              <a:solidFill>
                <a:schemeClr val="lt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4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SoundCloud</a:t>
            </a:r>
            <a:endParaRPr/>
          </a:p>
          <a:p>
            <a:pPr indent="0" lvl="0" marL="0" rtl="0" algn="l">
              <a:spcBef>
                <a:spcPts val="0"/>
              </a:spcBef>
              <a:spcAft>
                <a:spcPts val="0"/>
              </a:spcAft>
              <a:buNone/>
            </a:pPr>
            <a:r>
              <a:rPr lang="en" sz="2000">
                <a:solidFill>
                  <a:schemeClr val="lt2"/>
                </a:solidFill>
              </a:rPr>
              <a:t>“Discover New Music”</a:t>
            </a:r>
            <a:endParaRPr sz="2000">
              <a:solidFill>
                <a:schemeClr val="lt2"/>
              </a:solidFill>
            </a:endParaRPr>
          </a:p>
        </p:txBody>
      </p:sp>
      <p:sp>
        <p:nvSpPr>
          <p:cNvPr id="962" name="Google Shape;962;p4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63" name="Google Shape;963;p4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64" name="Google Shape;964;p42"/>
          <p:cNvPicPr preferRelativeResize="0"/>
          <p:nvPr/>
        </p:nvPicPr>
        <p:blipFill>
          <a:blip r:embed="rId3">
            <a:alphaModFix/>
          </a:blip>
          <a:stretch>
            <a:fillRect/>
          </a:stretch>
        </p:blipFill>
        <p:spPr>
          <a:xfrm>
            <a:off x="581425" y="1253200"/>
            <a:ext cx="8191273" cy="3011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4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SoundCloud</a:t>
            </a:r>
            <a:endParaRPr/>
          </a:p>
          <a:p>
            <a:pPr indent="0" lvl="0" marL="0" rtl="0" algn="l">
              <a:spcBef>
                <a:spcPts val="0"/>
              </a:spcBef>
              <a:spcAft>
                <a:spcPts val="0"/>
              </a:spcAft>
              <a:buNone/>
            </a:pPr>
            <a:r>
              <a:rPr lang="en" sz="2000">
                <a:solidFill>
                  <a:schemeClr val="lt2"/>
                </a:solidFill>
              </a:rPr>
              <a:t>“Discover New Music”</a:t>
            </a:r>
            <a:endParaRPr sz="2000">
              <a:solidFill>
                <a:schemeClr val="lt2"/>
              </a:solidFill>
            </a:endParaRPr>
          </a:p>
        </p:txBody>
      </p:sp>
      <p:sp>
        <p:nvSpPr>
          <p:cNvPr id="970" name="Google Shape;970;p4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71" name="Google Shape;971;p4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72" name="Google Shape;972;p43"/>
          <p:cNvSpPr txBox="1"/>
          <p:nvPr/>
        </p:nvSpPr>
        <p:spPr>
          <a:xfrm>
            <a:off x="720000" y="1396900"/>
            <a:ext cx="17121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 works?</a:t>
            </a:r>
            <a:endParaRPr b="1" sz="1500">
              <a:solidFill>
                <a:schemeClr val="lt1"/>
              </a:solidFill>
              <a:latin typeface="Poppins"/>
              <a:ea typeface="Poppins"/>
              <a:cs typeface="Poppins"/>
              <a:sym typeface="Poppins"/>
            </a:endParaRPr>
          </a:p>
        </p:txBody>
      </p:sp>
      <p:sp>
        <p:nvSpPr>
          <p:cNvPr id="973" name="Google Shape;973;p43"/>
          <p:cNvSpPr txBox="1"/>
          <p:nvPr/>
        </p:nvSpPr>
        <p:spPr>
          <a:xfrm>
            <a:off x="3613475"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What’s different?</a:t>
            </a:r>
            <a:endParaRPr b="1" sz="1500">
              <a:solidFill>
                <a:schemeClr val="lt1"/>
              </a:solidFill>
              <a:latin typeface="Poppins"/>
              <a:ea typeface="Poppins"/>
              <a:cs typeface="Poppins"/>
              <a:sym typeface="Poppins"/>
            </a:endParaRPr>
          </a:p>
        </p:txBody>
      </p:sp>
      <p:sp>
        <p:nvSpPr>
          <p:cNvPr id="974" name="Google Shape;974;p43"/>
          <p:cNvSpPr txBox="1"/>
          <p:nvPr/>
        </p:nvSpPr>
        <p:spPr>
          <a:xfrm>
            <a:off x="6670750" y="1396900"/>
            <a:ext cx="1875900" cy="3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Poppins"/>
                <a:ea typeface="Poppins"/>
                <a:cs typeface="Poppins"/>
                <a:sym typeface="Poppins"/>
              </a:rPr>
              <a:t>Takeaways</a:t>
            </a:r>
            <a:endParaRPr b="1" sz="1500">
              <a:solidFill>
                <a:schemeClr val="lt1"/>
              </a:solidFill>
              <a:latin typeface="Poppins"/>
              <a:ea typeface="Poppins"/>
              <a:cs typeface="Poppins"/>
              <a:sym typeface="Poppins"/>
            </a:endParaRPr>
          </a:p>
        </p:txBody>
      </p:sp>
      <p:sp>
        <p:nvSpPr>
          <p:cNvPr id="975" name="Google Shape;975;p43"/>
          <p:cNvSpPr txBox="1"/>
          <p:nvPr/>
        </p:nvSpPr>
        <p:spPr>
          <a:xfrm>
            <a:off x="423300" y="1789000"/>
            <a:ext cx="2487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Artists post their music on a feed that is exposed to different listeners</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Audiences are allowed to interact with music via comments thus building a community around the music</a:t>
            </a:r>
            <a:endParaRPr sz="1200">
              <a:solidFill>
                <a:schemeClr val="lt1"/>
              </a:solidFill>
              <a:latin typeface="Poppins"/>
              <a:ea typeface="Poppins"/>
              <a:cs typeface="Poppins"/>
              <a:sym typeface="Poppins"/>
            </a:endParaRPr>
          </a:p>
        </p:txBody>
      </p:sp>
      <p:sp>
        <p:nvSpPr>
          <p:cNvPr id="976" name="Google Shape;976;p43"/>
          <p:cNvSpPr txBox="1"/>
          <p:nvPr/>
        </p:nvSpPr>
        <p:spPr>
          <a:xfrm>
            <a:off x="3426125" y="1733263"/>
            <a:ext cx="2250600" cy="2555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Only artists or creators are allowed to post music of their choice whereas our app allows users to post music that they enjoy</a:t>
            </a:r>
            <a:endParaRPr sz="1200">
              <a:solidFill>
                <a:schemeClr val="lt1"/>
              </a:solidFill>
              <a:latin typeface="Poppins"/>
              <a:ea typeface="Poppins"/>
              <a:cs typeface="Poppins"/>
              <a:sym typeface="Poppins"/>
            </a:endParaRPr>
          </a:p>
        </p:txBody>
      </p:sp>
      <p:sp>
        <p:nvSpPr>
          <p:cNvPr id="977" name="Google Shape;977;p43"/>
          <p:cNvSpPr txBox="1"/>
          <p:nvPr/>
        </p:nvSpPr>
        <p:spPr>
          <a:xfrm flipH="1">
            <a:off x="6332200" y="1733275"/>
            <a:ext cx="2440500" cy="1293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rgbClr val="FFFFFF"/>
              </a:buClr>
              <a:buSzPts val="1200"/>
              <a:buFont typeface="Poppins"/>
              <a:buChar char="●"/>
            </a:pPr>
            <a:r>
              <a:rPr lang="en" sz="1200">
                <a:solidFill>
                  <a:srgbClr val="FFFFFF"/>
                </a:solidFill>
                <a:latin typeface="Poppins"/>
                <a:ea typeface="Poppins"/>
                <a:cs typeface="Poppins"/>
                <a:sym typeface="Poppins"/>
              </a:rPr>
              <a:t>Through features like comment sections and sharing we can foster discussions and build communities around the music</a:t>
            </a:r>
            <a:endParaRPr sz="1200">
              <a:solidFill>
                <a:srgbClr val="FFFFFF"/>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44"/>
          <p:cNvSpPr txBox="1"/>
          <p:nvPr>
            <p:ph type="title"/>
          </p:nvPr>
        </p:nvSpPr>
        <p:spPr>
          <a:xfrm>
            <a:off x="720000" y="2530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Competitor Competition Matrix</a:t>
            </a:r>
            <a:endParaRPr sz="2000">
              <a:solidFill>
                <a:schemeClr val="lt2"/>
              </a:solidFill>
            </a:endParaRPr>
          </a:p>
        </p:txBody>
      </p:sp>
      <p:sp>
        <p:nvSpPr>
          <p:cNvPr id="983" name="Google Shape;983;p4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84" name="Google Shape;984;p4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aphicFrame>
        <p:nvGraphicFramePr>
          <p:cNvPr id="985" name="Google Shape;985;p44"/>
          <p:cNvGraphicFramePr/>
          <p:nvPr/>
        </p:nvGraphicFramePr>
        <p:xfrm>
          <a:off x="952500" y="1002125"/>
          <a:ext cx="3000000" cy="3000000"/>
        </p:xfrm>
        <a:graphic>
          <a:graphicData uri="http://schemas.openxmlformats.org/drawingml/2006/table">
            <a:tbl>
              <a:tblPr>
                <a:noFill/>
                <a:tableStyleId>{6203BF05-B6E5-435B-B3DF-511962A9F2B5}</a:tableStyleId>
              </a:tblPr>
              <a:tblGrid>
                <a:gridCol w="1206500"/>
                <a:gridCol w="1206500"/>
                <a:gridCol w="1206500"/>
                <a:gridCol w="1206500"/>
                <a:gridCol w="1206500"/>
                <a:gridCol w="1206500"/>
              </a:tblGrid>
              <a:tr h="381000">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groupie</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bopdrop</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Musera</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SoundCloud</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Retune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Exposure to less well-known music</a:t>
                      </a:r>
                      <a:endParaRPr sz="1200">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Focus on social interaction</a:t>
                      </a:r>
                      <a:endParaRPr sz="1200">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Open to all </a:t>
                      </a:r>
                      <a:endParaRPr sz="1200">
                        <a:solidFill>
                          <a:schemeClr val="lt1"/>
                        </a:solidFill>
                        <a:latin typeface="Poppins"/>
                        <a:ea typeface="Poppins"/>
                        <a:cs typeface="Poppins"/>
                        <a:sym typeface="Poppins"/>
                      </a:endParaRPr>
                    </a:p>
                    <a:p>
                      <a:pPr indent="0" lvl="0" marL="0" rtl="0" algn="l">
                        <a:spcBef>
                          <a:spcPts val="0"/>
                        </a:spcBef>
                        <a:spcAft>
                          <a:spcPts val="0"/>
                        </a:spcAft>
                        <a:buNone/>
                      </a:pPr>
                      <a:r>
                        <a:rPr lang="en" sz="1200">
                          <a:solidFill>
                            <a:schemeClr val="lt1"/>
                          </a:solidFill>
                          <a:latin typeface="Poppins"/>
                          <a:ea typeface="Poppins"/>
                          <a:cs typeface="Poppins"/>
                          <a:sym typeface="Poppins"/>
                        </a:rPr>
                        <a:t>users</a:t>
                      </a:r>
                      <a:endParaRPr sz="1200">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latin typeface="Poppins"/>
                          <a:ea typeface="Poppins"/>
                          <a:cs typeface="Poppins"/>
                          <a:sym typeface="Poppins"/>
                        </a:rPr>
                        <a:t>Unlimited posting</a:t>
                      </a:r>
                      <a:endParaRPr sz="1200">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986" name="Google Shape;986;p44"/>
          <p:cNvPicPr preferRelativeResize="0"/>
          <p:nvPr/>
        </p:nvPicPr>
        <p:blipFill>
          <a:blip r:embed="rId3">
            <a:alphaModFix/>
          </a:blip>
          <a:stretch>
            <a:fillRect/>
          </a:stretch>
        </p:blipFill>
        <p:spPr>
          <a:xfrm>
            <a:off x="7369575" y="1765650"/>
            <a:ext cx="229402" cy="225107"/>
          </a:xfrm>
          <a:prstGeom prst="rect">
            <a:avLst/>
          </a:prstGeom>
          <a:noFill/>
          <a:ln>
            <a:noFill/>
          </a:ln>
        </p:spPr>
      </p:pic>
      <p:pic>
        <p:nvPicPr>
          <p:cNvPr id="987" name="Google Shape;987;p44"/>
          <p:cNvPicPr preferRelativeResize="0"/>
          <p:nvPr/>
        </p:nvPicPr>
        <p:blipFill>
          <a:blip r:embed="rId3">
            <a:alphaModFix/>
          </a:blip>
          <a:stretch>
            <a:fillRect/>
          </a:stretch>
        </p:blipFill>
        <p:spPr>
          <a:xfrm>
            <a:off x="7369575" y="2466138"/>
            <a:ext cx="229402" cy="225107"/>
          </a:xfrm>
          <a:prstGeom prst="rect">
            <a:avLst/>
          </a:prstGeom>
          <a:noFill/>
          <a:ln>
            <a:noFill/>
          </a:ln>
        </p:spPr>
      </p:pic>
      <p:pic>
        <p:nvPicPr>
          <p:cNvPr id="988" name="Google Shape;988;p44"/>
          <p:cNvPicPr preferRelativeResize="0"/>
          <p:nvPr/>
        </p:nvPicPr>
        <p:blipFill>
          <a:blip r:embed="rId3">
            <a:alphaModFix/>
          </a:blip>
          <a:stretch>
            <a:fillRect/>
          </a:stretch>
        </p:blipFill>
        <p:spPr>
          <a:xfrm>
            <a:off x="7369575" y="3166650"/>
            <a:ext cx="229402" cy="225091"/>
          </a:xfrm>
          <a:prstGeom prst="rect">
            <a:avLst/>
          </a:prstGeom>
          <a:noFill/>
          <a:ln>
            <a:noFill/>
          </a:ln>
        </p:spPr>
      </p:pic>
      <p:pic>
        <p:nvPicPr>
          <p:cNvPr id="989" name="Google Shape;989;p44"/>
          <p:cNvPicPr preferRelativeResize="0"/>
          <p:nvPr/>
        </p:nvPicPr>
        <p:blipFill>
          <a:blip r:embed="rId3">
            <a:alphaModFix/>
          </a:blip>
          <a:stretch>
            <a:fillRect/>
          </a:stretch>
        </p:blipFill>
        <p:spPr>
          <a:xfrm>
            <a:off x="7369575" y="3733775"/>
            <a:ext cx="229402" cy="225091"/>
          </a:xfrm>
          <a:prstGeom prst="rect">
            <a:avLst/>
          </a:prstGeom>
          <a:noFill/>
          <a:ln>
            <a:noFill/>
          </a:ln>
        </p:spPr>
      </p:pic>
      <p:pic>
        <p:nvPicPr>
          <p:cNvPr id="990" name="Google Shape;990;p44"/>
          <p:cNvPicPr preferRelativeResize="0"/>
          <p:nvPr/>
        </p:nvPicPr>
        <p:blipFill>
          <a:blip r:embed="rId4">
            <a:alphaModFix/>
          </a:blip>
          <a:stretch>
            <a:fillRect/>
          </a:stretch>
        </p:blipFill>
        <p:spPr>
          <a:xfrm flipH="1">
            <a:off x="6209548" y="3179363"/>
            <a:ext cx="229407" cy="262175"/>
          </a:xfrm>
          <a:prstGeom prst="rect">
            <a:avLst/>
          </a:prstGeom>
          <a:noFill/>
          <a:ln>
            <a:noFill/>
          </a:ln>
        </p:spPr>
      </p:pic>
      <p:pic>
        <p:nvPicPr>
          <p:cNvPr id="991" name="Google Shape;991;p44"/>
          <p:cNvPicPr preferRelativeResize="0"/>
          <p:nvPr/>
        </p:nvPicPr>
        <p:blipFill>
          <a:blip r:embed="rId4">
            <a:alphaModFix/>
          </a:blip>
          <a:stretch>
            <a:fillRect/>
          </a:stretch>
        </p:blipFill>
        <p:spPr>
          <a:xfrm flipH="1">
            <a:off x="5070223" y="1747113"/>
            <a:ext cx="229407" cy="262175"/>
          </a:xfrm>
          <a:prstGeom prst="rect">
            <a:avLst/>
          </a:prstGeom>
          <a:noFill/>
          <a:ln>
            <a:noFill/>
          </a:ln>
        </p:spPr>
      </p:pic>
      <p:pic>
        <p:nvPicPr>
          <p:cNvPr id="992" name="Google Shape;992;p44"/>
          <p:cNvPicPr preferRelativeResize="0"/>
          <p:nvPr/>
        </p:nvPicPr>
        <p:blipFill>
          <a:blip r:embed="rId4">
            <a:alphaModFix/>
          </a:blip>
          <a:stretch>
            <a:fillRect/>
          </a:stretch>
        </p:blipFill>
        <p:spPr>
          <a:xfrm flipH="1">
            <a:off x="2619773" y="2571738"/>
            <a:ext cx="229407" cy="262175"/>
          </a:xfrm>
          <a:prstGeom prst="rect">
            <a:avLst/>
          </a:prstGeom>
          <a:noFill/>
          <a:ln>
            <a:noFill/>
          </a:ln>
        </p:spPr>
      </p:pic>
      <p:pic>
        <p:nvPicPr>
          <p:cNvPr id="993" name="Google Shape;993;p44"/>
          <p:cNvPicPr preferRelativeResize="0"/>
          <p:nvPr/>
        </p:nvPicPr>
        <p:blipFill>
          <a:blip r:embed="rId3">
            <a:alphaModFix/>
          </a:blip>
          <a:stretch>
            <a:fillRect/>
          </a:stretch>
        </p:blipFill>
        <p:spPr>
          <a:xfrm>
            <a:off x="2619775" y="1765650"/>
            <a:ext cx="229402" cy="225107"/>
          </a:xfrm>
          <a:prstGeom prst="rect">
            <a:avLst/>
          </a:prstGeom>
          <a:noFill/>
          <a:ln>
            <a:noFill/>
          </a:ln>
        </p:spPr>
      </p:pic>
      <p:pic>
        <p:nvPicPr>
          <p:cNvPr id="994" name="Google Shape;994;p44"/>
          <p:cNvPicPr preferRelativeResize="0"/>
          <p:nvPr/>
        </p:nvPicPr>
        <p:blipFill>
          <a:blip r:embed="rId3">
            <a:alphaModFix/>
          </a:blip>
          <a:stretch>
            <a:fillRect/>
          </a:stretch>
        </p:blipFill>
        <p:spPr>
          <a:xfrm>
            <a:off x="2619775" y="3216425"/>
            <a:ext cx="229402" cy="225107"/>
          </a:xfrm>
          <a:prstGeom prst="rect">
            <a:avLst/>
          </a:prstGeom>
          <a:noFill/>
          <a:ln>
            <a:noFill/>
          </a:ln>
        </p:spPr>
      </p:pic>
      <p:pic>
        <p:nvPicPr>
          <p:cNvPr id="995" name="Google Shape;995;p44"/>
          <p:cNvPicPr preferRelativeResize="0"/>
          <p:nvPr/>
        </p:nvPicPr>
        <p:blipFill>
          <a:blip r:embed="rId3">
            <a:alphaModFix/>
          </a:blip>
          <a:stretch>
            <a:fillRect/>
          </a:stretch>
        </p:blipFill>
        <p:spPr>
          <a:xfrm>
            <a:off x="2619775" y="3759163"/>
            <a:ext cx="229402" cy="225107"/>
          </a:xfrm>
          <a:prstGeom prst="rect">
            <a:avLst/>
          </a:prstGeom>
          <a:noFill/>
          <a:ln>
            <a:noFill/>
          </a:ln>
        </p:spPr>
      </p:pic>
      <p:pic>
        <p:nvPicPr>
          <p:cNvPr id="996" name="Google Shape;996;p44"/>
          <p:cNvPicPr preferRelativeResize="0"/>
          <p:nvPr/>
        </p:nvPicPr>
        <p:blipFill>
          <a:blip r:embed="rId3">
            <a:alphaModFix/>
          </a:blip>
          <a:stretch>
            <a:fillRect/>
          </a:stretch>
        </p:blipFill>
        <p:spPr>
          <a:xfrm>
            <a:off x="3845000" y="1765650"/>
            <a:ext cx="229402" cy="225107"/>
          </a:xfrm>
          <a:prstGeom prst="rect">
            <a:avLst/>
          </a:prstGeom>
          <a:noFill/>
          <a:ln>
            <a:noFill/>
          </a:ln>
        </p:spPr>
      </p:pic>
      <p:pic>
        <p:nvPicPr>
          <p:cNvPr id="997" name="Google Shape;997;p44"/>
          <p:cNvPicPr preferRelativeResize="0"/>
          <p:nvPr/>
        </p:nvPicPr>
        <p:blipFill>
          <a:blip r:embed="rId4">
            <a:alphaModFix/>
          </a:blip>
          <a:stretch>
            <a:fillRect/>
          </a:stretch>
        </p:blipFill>
        <p:spPr>
          <a:xfrm flipH="1">
            <a:off x="3835223" y="3715238"/>
            <a:ext cx="229407" cy="262175"/>
          </a:xfrm>
          <a:prstGeom prst="rect">
            <a:avLst/>
          </a:prstGeom>
          <a:noFill/>
          <a:ln>
            <a:noFill/>
          </a:ln>
        </p:spPr>
      </p:pic>
      <p:pic>
        <p:nvPicPr>
          <p:cNvPr id="998" name="Google Shape;998;p44"/>
          <p:cNvPicPr preferRelativeResize="0"/>
          <p:nvPr/>
        </p:nvPicPr>
        <p:blipFill>
          <a:blip r:embed="rId3">
            <a:alphaModFix/>
          </a:blip>
          <a:stretch>
            <a:fillRect/>
          </a:stretch>
        </p:blipFill>
        <p:spPr>
          <a:xfrm>
            <a:off x="3835225" y="2590275"/>
            <a:ext cx="229402" cy="225107"/>
          </a:xfrm>
          <a:prstGeom prst="rect">
            <a:avLst/>
          </a:prstGeom>
          <a:noFill/>
          <a:ln>
            <a:noFill/>
          </a:ln>
        </p:spPr>
      </p:pic>
      <p:pic>
        <p:nvPicPr>
          <p:cNvPr id="999" name="Google Shape;999;p44"/>
          <p:cNvPicPr preferRelativeResize="0"/>
          <p:nvPr/>
        </p:nvPicPr>
        <p:blipFill>
          <a:blip r:embed="rId3">
            <a:alphaModFix/>
          </a:blip>
          <a:stretch>
            <a:fillRect/>
          </a:stretch>
        </p:blipFill>
        <p:spPr>
          <a:xfrm>
            <a:off x="3835225" y="3197900"/>
            <a:ext cx="229402" cy="225107"/>
          </a:xfrm>
          <a:prstGeom prst="rect">
            <a:avLst/>
          </a:prstGeom>
          <a:noFill/>
          <a:ln>
            <a:noFill/>
          </a:ln>
        </p:spPr>
      </p:pic>
      <p:pic>
        <p:nvPicPr>
          <p:cNvPr id="1000" name="Google Shape;1000;p44"/>
          <p:cNvPicPr preferRelativeResize="0"/>
          <p:nvPr/>
        </p:nvPicPr>
        <p:blipFill>
          <a:blip r:embed="rId3">
            <a:alphaModFix/>
          </a:blip>
          <a:stretch>
            <a:fillRect/>
          </a:stretch>
        </p:blipFill>
        <p:spPr>
          <a:xfrm>
            <a:off x="5050675" y="2590275"/>
            <a:ext cx="229402" cy="225107"/>
          </a:xfrm>
          <a:prstGeom prst="rect">
            <a:avLst/>
          </a:prstGeom>
          <a:noFill/>
          <a:ln>
            <a:noFill/>
          </a:ln>
        </p:spPr>
      </p:pic>
      <p:pic>
        <p:nvPicPr>
          <p:cNvPr id="1001" name="Google Shape;1001;p44"/>
          <p:cNvPicPr preferRelativeResize="0"/>
          <p:nvPr/>
        </p:nvPicPr>
        <p:blipFill>
          <a:blip r:embed="rId3">
            <a:alphaModFix/>
          </a:blip>
          <a:stretch>
            <a:fillRect/>
          </a:stretch>
        </p:blipFill>
        <p:spPr>
          <a:xfrm>
            <a:off x="5050675" y="3216425"/>
            <a:ext cx="229402" cy="225107"/>
          </a:xfrm>
          <a:prstGeom prst="rect">
            <a:avLst/>
          </a:prstGeom>
          <a:noFill/>
          <a:ln>
            <a:noFill/>
          </a:ln>
        </p:spPr>
      </p:pic>
      <p:pic>
        <p:nvPicPr>
          <p:cNvPr id="1002" name="Google Shape;1002;p44"/>
          <p:cNvPicPr preferRelativeResize="0"/>
          <p:nvPr/>
        </p:nvPicPr>
        <p:blipFill>
          <a:blip r:embed="rId3">
            <a:alphaModFix/>
          </a:blip>
          <a:stretch>
            <a:fillRect/>
          </a:stretch>
        </p:blipFill>
        <p:spPr>
          <a:xfrm>
            <a:off x="5050675" y="3759175"/>
            <a:ext cx="229402" cy="225107"/>
          </a:xfrm>
          <a:prstGeom prst="rect">
            <a:avLst/>
          </a:prstGeom>
          <a:noFill/>
          <a:ln>
            <a:noFill/>
          </a:ln>
        </p:spPr>
      </p:pic>
      <p:pic>
        <p:nvPicPr>
          <p:cNvPr id="1003" name="Google Shape;1003;p44"/>
          <p:cNvPicPr preferRelativeResize="0"/>
          <p:nvPr/>
        </p:nvPicPr>
        <p:blipFill>
          <a:blip r:embed="rId3">
            <a:alphaModFix/>
          </a:blip>
          <a:stretch>
            <a:fillRect/>
          </a:stretch>
        </p:blipFill>
        <p:spPr>
          <a:xfrm>
            <a:off x="6219900" y="1765650"/>
            <a:ext cx="229402" cy="225107"/>
          </a:xfrm>
          <a:prstGeom prst="rect">
            <a:avLst/>
          </a:prstGeom>
          <a:noFill/>
          <a:ln>
            <a:noFill/>
          </a:ln>
        </p:spPr>
      </p:pic>
      <p:pic>
        <p:nvPicPr>
          <p:cNvPr id="1004" name="Google Shape;1004;p44"/>
          <p:cNvPicPr preferRelativeResize="0"/>
          <p:nvPr/>
        </p:nvPicPr>
        <p:blipFill>
          <a:blip r:embed="rId3">
            <a:alphaModFix/>
          </a:blip>
          <a:stretch>
            <a:fillRect/>
          </a:stretch>
        </p:blipFill>
        <p:spPr>
          <a:xfrm>
            <a:off x="6210125" y="3759175"/>
            <a:ext cx="229402" cy="225107"/>
          </a:xfrm>
          <a:prstGeom prst="rect">
            <a:avLst/>
          </a:prstGeom>
          <a:noFill/>
          <a:ln>
            <a:noFill/>
          </a:ln>
        </p:spPr>
      </p:pic>
      <p:pic>
        <p:nvPicPr>
          <p:cNvPr id="1005" name="Google Shape;1005;p44"/>
          <p:cNvPicPr preferRelativeResize="0"/>
          <p:nvPr/>
        </p:nvPicPr>
        <p:blipFill>
          <a:blip r:embed="rId4">
            <a:alphaModFix/>
          </a:blip>
          <a:stretch>
            <a:fillRect/>
          </a:stretch>
        </p:blipFill>
        <p:spPr>
          <a:xfrm flipH="1">
            <a:off x="6210123" y="2571763"/>
            <a:ext cx="229407" cy="262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45"/>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values</a:t>
            </a:r>
            <a:endParaRPr/>
          </a:p>
        </p:txBody>
      </p:sp>
      <p:sp>
        <p:nvSpPr>
          <p:cNvPr id="1011" name="Google Shape;1011;p4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2" name="Google Shape;1012;p4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13" name="Google Shape;1013;p4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46"/>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9" name="Google Shape;1019;p4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20" name="Google Shape;1020;p4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21" name="Google Shape;1021;p46"/>
          <p:cNvPicPr preferRelativeResize="0"/>
          <p:nvPr/>
        </p:nvPicPr>
        <p:blipFill>
          <a:blip r:embed="rId3">
            <a:alphaModFix/>
          </a:blip>
          <a:stretch>
            <a:fillRect/>
          </a:stretch>
        </p:blipFill>
        <p:spPr>
          <a:xfrm>
            <a:off x="533825" y="1015250"/>
            <a:ext cx="1440000" cy="1440000"/>
          </a:xfrm>
          <a:prstGeom prst="ellipse">
            <a:avLst/>
          </a:prstGeom>
          <a:noFill/>
          <a:ln>
            <a:noFill/>
          </a:ln>
        </p:spPr>
      </p:pic>
      <p:sp>
        <p:nvSpPr>
          <p:cNvPr id="1022" name="Google Shape;1022;p46"/>
          <p:cNvSpPr txBox="1"/>
          <p:nvPr/>
        </p:nvSpPr>
        <p:spPr>
          <a:xfrm>
            <a:off x="490775"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Individuality</a:t>
            </a:r>
            <a:endParaRPr b="1">
              <a:solidFill>
                <a:schemeClr val="lt1"/>
              </a:solidFill>
              <a:latin typeface="Poppins"/>
              <a:ea typeface="Poppins"/>
              <a:cs typeface="Poppins"/>
              <a:sym typeface="Poppins"/>
            </a:endParaRPr>
          </a:p>
        </p:txBody>
      </p:sp>
      <p:sp>
        <p:nvSpPr>
          <p:cNvPr id="1023" name="Google Shape;1023;p46"/>
          <p:cNvSpPr txBox="1"/>
          <p:nvPr/>
        </p:nvSpPr>
        <p:spPr>
          <a:xfrm>
            <a:off x="438050" y="2837225"/>
            <a:ext cx="1714500" cy="14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Poppins"/>
                <a:ea typeface="Poppins"/>
                <a:cs typeface="Poppins"/>
                <a:sym typeface="Poppins"/>
              </a:rPr>
              <a:t>Allowing people to express their unique </a:t>
            </a:r>
            <a:r>
              <a:rPr lang="en" sz="1100">
                <a:solidFill>
                  <a:schemeClr val="lt1"/>
                </a:solidFill>
                <a:latin typeface="Poppins"/>
                <a:ea typeface="Poppins"/>
                <a:cs typeface="Poppins"/>
                <a:sym typeface="Poppins"/>
              </a:rPr>
              <a:t>personalities</a:t>
            </a:r>
            <a:r>
              <a:rPr lang="en" sz="1100">
                <a:solidFill>
                  <a:schemeClr val="lt1"/>
                </a:solidFill>
                <a:latin typeface="Poppins"/>
                <a:ea typeface="Poppins"/>
                <a:cs typeface="Poppins"/>
                <a:sym typeface="Poppins"/>
              </a:rPr>
              <a:t> and experiences through sharing music.</a:t>
            </a:r>
            <a:endParaRPr sz="1100">
              <a:solidFill>
                <a:schemeClr val="lt1"/>
              </a:solidFill>
              <a:latin typeface="Poppins"/>
              <a:ea typeface="Poppins"/>
              <a:cs typeface="Poppins"/>
              <a:sym typeface="Poppins"/>
            </a:endParaRPr>
          </a:p>
        </p:txBody>
      </p:sp>
      <p:pic>
        <p:nvPicPr>
          <p:cNvPr id="1024" name="Google Shape;1024;p46"/>
          <p:cNvPicPr preferRelativeResize="0"/>
          <p:nvPr/>
        </p:nvPicPr>
        <p:blipFill rotWithShape="1">
          <a:blip r:embed="rId4">
            <a:alphaModFix/>
          </a:blip>
          <a:srcRect b="0" l="777" r="777" t="0"/>
          <a:stretch/>
        </p:blipFill>
        <p:spPr>
          <a:xfrm>
            <a:off x="2592525" y="1015250"/>
            <a:ext cx="1440000" cy="1440000"/>
          </a:xfrm>
          <a:prstGeom prst="ellipse">
            <a:avLst/>
          </a:prstGeom>
          <a:noFill/>
          <a:ln>
            <a:noFill/>
          </a:ln>
        </p:spPr>
      </p:pic>
      <p:sp>
        <p:nvSpPr>
          <p:cNvPr id="1025" name="Google Shape;1025;p46"/>
          <p:cNvSpPr txBox="1"/>
          <p:nvPr/>
        </p:nvSpPr>
        <p:spPr>
          <a:xfrm>
            <a:off x="2549475"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Inclusivity</a:t>
            </a:r>
            <a:endParaRPr b="1">
              <a:solidFill>
                <a:schemeClr val="lt1"/>
              </a:solidFill>
              <a:latin typeface="Poppins"/>
              <a:ea typeface="Poppins"/>
              <a:cs typeface="Poppins"/>
              <a:sym typeface="Poppins"/>
            </a:endParaRPr>
          </a:p>
        </p:txBody>
      </p:sp>
      <p:sp>
        <p:nvSpPr>
          <p:cNvPr id="1026" name="Google Shape;1026;p46"/>
          <p:cNvSpPr txBox="1"/>
          <p:nvPr/>
        </p:nvSpPr>
        <p:spPr>
          <a:xfrm>
            <a:off x="2496750" y="2837225"/>
            <a:ext cx="1714500" cy="14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Poppins"/>
                <a:ea typeface="Poppins"/>
                <a:cs typeface="Poppins"/>
                <a:sym typeface="Poppins"/>
              </a:rPr>
              <a:t>Encouraging</a:t>
            </a:r>
            <a:r>
              <a:rPr lang="en" sz="1100">
                <a:solidFill>
                  <a:schemeClr val="lt1"/>
                </a:solidFill>
                <a:latin typeface="Poppins"/>
                <a:ea typeface="Poppins"/>
                <a:cs typeface="Poppins"/>
                <a:sym typeface="Poppins"/>
              </a:rPr>
              <a:t>  open-mindedness and allowing people to share their thoughts without the fear of judgement or criticism.</a:t>
            </a:r>
            <a:endParaRPr sz="1100">
              <a:solidFill>
                <a:schemeClr val="lt1"/>
              </a:solidFill>
              <a:latin typeface="Poppins"/>
              <a:ea typeface="Poppins"/>
              <a:cs typeface="Poppins"/>
              <a:sym typeface="Poppins"/>
            </a:endParaRPr>
          </a:p>
        </p:txBody>
      </p:sp>
      <p:pic>
        <p:nvPicPr>
          <p:cNvPr id="1027" name="Google Shape;1027;p46"/>
          <p:cNvPicPr preferRelativeResize="0"/>
          <p:nvPr/>
        </p:nvPicPr>
        <p:blipFill rotWithShape="1">
          <a:blip r:embed="rId5">
            <a:alphaModFix/>
          </a:blip>
          <a:srcRect b="49" l="0" r="0" t="49"/>
          <a:stretch/>
        </p:blipFill>
        <p:spPr>
          <a:xfrm>
            <a:off x="4747000" y="1015250"/>
            <a:ext cx="1440000" cy="1440000"/>
          </a:xfrm>
          <a:prstGeom prst="ellipse">
            <a:avLst/>
          </a:prstGeom>
          <a:noFill/>
          <a:ln>
            <a:noFill/>
          </a:ln>
        </p:spPr>
      </p:pic>
      <p:sp>
        <p:nvSpPr>
          <p:cNvPr id="1028" name="Google Shape;1028;p46"/>
          <p:cNvSpPr txBox="1"/>
          <p:nvPr/>
        </p:nvSpPr>
        <p:spPr>
          <a:xfrm>
            <a:off x="4703950"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Fun</a:t>
            </a:r>
            <a:endParaRPr b="1">
              <a:solidFill>
                <a:schemeClr val="lt1"/>
              </a:solidFill>
              <a:latin typeface="Poppins"/>
              <a:ea typeface="Poppins"/>
              <a:cs typeface="Poppins"/>
              <a:sym typeface="Poppins"/>
            </a:endParaRPr>
          </a:p>
        </p:txBody>
      </p:sp>
      <p:sp>
        <p:nvSpPr>
          <p:cNvPr id="1029" name="Google Shape;1029;p46"/>
          <p:cNvSpPr txBox="1"/>
          <p:nvPr/>
        </p:nvSpPr>
        <p:spPr>
          <a:xfrm>
            <a:off x="4651225" y="2837225"/>
            <a:ext cx="1714500" cy="14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Poppins"/>
                <a:ea typeface="Poppins"/>
                <a:cs typeface="Poppins"/>
                <a:sym typeface="Poppins"/>
              </a:rPr>
              <a:t>Making the process of discovering new music inviting and fun rather than tedious.</a:t>
            </a:r>
            <a:endParaRPr sz="1100">
              <a:solidFill>
                <a:schemeClr val="lt1"/>
              </a:solidFill>
              <a:latin typeface="Poppins"/>
              <a:ea typeface="Poppins"/>
              <a:cs typeface="Poppins"/>
              <a:sym typeface="Poppins"/>
            </a:endParaRPr>
          </a:p>
        </p:txBody>
      </p:sp>
      <p:pic>
        <p:nvPicPr>
          <p:cNvPr id="1030" name="Google Shape;1030;p46"/>
          <p:cNvPicPr preferRelativeResize="0"/>
          <p:nvPr/>
        </p:nvPicPr>
        <p:blipFill rotWithShape="1">
          <a:blip r:embed="rId6">
            <a:alphaModFix/>
          </a:blip>
          <a:srcRect b="5027" l="0" r="0" t="5027"/>
          <a:stretch/>
        </p:blipFill>
        <p:spPr>
          <a:xfrm>
            <a:off x="6997250" y="1015250"/>
            <a:ext cx="1440000" cy="1440000"/>
          </a:xfrm>
          <a:prstGeom prst="ellipse">
            <a:avLst/>
          </a:prstGeom>
          <a:noFill/>
          <a:ln>
            <a:noFill/>
          </a:ln>
        </p:spPr>
      </p:pic>
      <p:sp>
        <p:nvSpPr>
          <p:cNvPr id="1031" name="Google Shape;1031;p46"/>
          <p:cNvSpPr txBox="1"/>
          <p:nvPr/>
        </p:nvSpPr>
        <p:spPr>
          <a:xfrm>
            <a:off x="6954200"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Ease of use</a:t>
            </a:r>
            <a:endParaRPr b="1">
              <a:solidFill>
                <a:schemeClr val="lt1"/>
              </a:solidFill>
              <a:latin typeface="Poppins"/>
              <a:ea typeface="Poppins"/>
              <a:cs typeface="Poppins"/>
              <a:sym typeface="Poppins"/>
            </a:endParaRPr>
          </a:p>
        </p:txBody>
      </p:sp>
      <p:sp>
        <p:nvSpPr>
          <p:cNvPr id="1032" name="Google Shape;1032;p46"/>
          <p:cNvSpPr txBox="1"/>
          <p:nvPr/>
        </p:nvSpPr>
        <p:spPr>
          <a:xfrm>
            <a:off x="6901475" y="2837225"/>
            <a:ext cx="1714500" cy="14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Poppins"/>
                <a:ea typeface="Poppins"/>
                <a:cs typeface="Poppins"/>
                <a:sym typeface="Poppins"/>
              </a:rPr>
              <a:t>Making it easy for users of all technological backgrounds to interact with an online community.</a:t>
            </a:r>
            <a:endParaRPr sz="1100">
              <a:solidFill>
                <a:schemeClr val="lt1"/>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4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Stakeholders</a:t>
            </a:r>
            <a:endParaRPr sz="2000">
              <a:solidFill>
                <a:schemeClr val="lt2"/>
              </a:solidFill>
            </a:endParaRPr>
          </a:p>
        </p:txBody>
      </p:sp>
      <p:sp>
        <p:nvSpPr>
          <p:cNvPr id="1038" name="Google Shape;1038;p4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39" name="Google Shape;1039;p4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40" name="Google Shape;1040;p47"/>
          <p:cNvSpPr txBox="1"/>
          <p:nvPr/>
        </p:nvSpPr>
        <p:spPr>
          <a:xfrm>
            <a:off x="830250" y="1122725"/>
            <a:ext cx="7942500" cy="30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Poppins"/>
                <a:ea typeface="Poppins"/>
                <a:cs typeface="Poppins"/>
                <a:sym typeface="Poppins"/>
              </a:rPr>
              <a:t>Direct:</a:t>
            </a:r>
            <a:endParaRPr sz="1600">
              <a:solidFill>
                <a:schemeClr val="lt1"/>
              </a:solidFill>
              <a:latin typeface="Poppins"/>
              <a:ea typeface="Poppins"/>
              <a:cs typeface="Poppins"/>
              <a:sym typeface="Poppins"/>
            </a:endParaRPr>
          </a:p>
          <a:p>
            <a:pPr indent="-330200" lvl="0" marL="4572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Casual music listeners</a:t>
            </a:r>
            <a:endParaRPr sz="1600">
              <a:solidFill>
                <a:schemeClr val="lt1"/>
              </a:solidFill>
              <a:latin typeface="Poppins"/>
              <a:ea typeface="Poppins"/>
              <a:cs typeface="Poppins"/>
              <a:sym typeface="Poppins"/>
            </a:endParaRPr>
          </a:p>
          <a:p>
            <a:pPr indent="-330200" lvl="1" marL="9144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Can use to socialize and find new music</a:t>
            </a:r>
            <a:endParaRPr sz="1600">
              <a:solidFill>
                <a:schemeClr val="lt1"/>
              </a:solidFill>
              <a:latin typeface="Poppins"/>
              <a:ea typeface="Poppins"/>
              <a:cs typeface="Poppins"/>
              <a:sym typeface="Poppins"/>
            </a:endParaRPr>
          </a:p>
          <a:p>
            <a:pPr indent="-330200" lvl="0" marL="4572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Artists</a:t>
            </a:r>
            <a:endParaRPr sz="1600">
              <a:solidFill>
                <a:schemeClr val="lt1"/>
              </a:solidFill>
              <a:latin typeface="Poppins"/>
              <a:ea typeface="Poppins"/>
              <a:cs typeface="Poppins"/>
              <a:sym typeface="Poppins"/>
            </a:endParaRPr>
          </a:p>
          <a:p>
            <a:pPr indent="-330200" lvl="1" marL="9144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Our product will feature their work</a:t>
            </a:r>
            <a:endParaRPr sz="1600">
              <a:solidFill>
                <a:schemeClr val="lt1"/>
              </a:solidFill>
              <a:latin typeface="Poppins"/>
              <a:ea typeface="Poppins"/>
              <a:cs typeface="Poppins"/>
              <a:sym typeface="Poppins"/>
            </a:endParaRPr>
          </a:p>
          <a:p>
            <a:pPr indent="0" lvl="0" marL="0" rtl="0" algn="l">
              <a:spcBef>
                <a:spcPts val="0"/>
              </a:spcBef>
              <a:spcAft>
                <a:spcPts val="0"/>
              </a:spcAft>
              <a:buNone/>
            </a:pPr>
            <a:r>
              <a:rPr lang="en" sz="1600">
                <a:solidFill>
                  <a:schemeClr val="lt1"/>
                </a:solidFill>
                <a:latin typeface="Poppins"/>
                <a:ea typeface="Poppins"/>
                <a:cs typeface="Poppins"/>
                <a:sym typeface="Poppins"/>
              </a:rPr>
              <a:t>Indirect:</a:t>
            </a:r>
            <a:endParaRPr sz="1600">
              <a:solidFill>
                <a:schemeClr val="lt1"/>
              </a:solidFill>
              <a:latin typeface="Poppins"/>
              <a:ea typeface="Poppins"/>
              <a:cs typeface="Poppins"/>
              <a:sym typeface="Poppins"/>
            </a:endParaRPr>
          </a:p>
          <a:p>
            <a:pPr indent="-330200" lvl="0" marL="4572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Record labels</a:t>
            </a:r>
            <a:endParaRPr sz="1600">
              <a:solidFill>
                <a:schemeClr val="lt1"/>
              </a:solidFill>
              <a:latin typeface="Poppins"/>
              <a:ea typeface="Poppins"/>
              <a:cs typeface="Poppins"/>
              <a:sym typeface="Poppins"/>
            </a:endParaRPr>
          </a:p>
          <a:p>
            <a:pPr indent="-330200" lvl="1" marL="9144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Copyright concerns</a:t>
            </a:r>
            <a:endParaRPr sz="1600">
              <a:solidFill>
                <a:schemeClr val="lt1"/>
              </a:solidFill>
              <a:latin typeface="Poppins"/>
              <a:ea typeface="Poppins"/>
              <a:cs typeface="Poppins"/>
              <a:sym typeface="Poppins"/>
            </a:endParaRPr>
          </a:p>
          <a:p>
            <a:pPr indent="-330200" lvl="0" marL="4572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Streaming services e.g. (Spotify, Apple Music)</a:t>
            </a:r>
            <a:endParaRPr sz="1600">
              <a:solidFill>
                <a:schemeClr val="lt1"/>
              </a:solidFill>
              <a:latin typeface="Poppins"/>
              <a:ea typeface="Poppins"/>
              <a:cs typeface="Poppins"/>
              <a:sym typeface="Poppins"/>
            </a:endParaRPr>
          </a:p>
          <a:p>
            <a:pPr indent="-330200" lvl="1" marL="9144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Integration / API</a:t>
            </a:r>
            <a:endParaRPr sz="1600">
              <a:solidFill>
                <a:schemeClr val="lt1"/>
              </a:solidFill>
              <a:latin typeface="Poppins"/>
              <a:ea typeface="Poppins"/>
              <a:cs typeface="Poppins"/>
              <a:sym typeface="Poppins"/>
            </a:endParaRPr>
          </a:p>
          <a:p>
            <a:pPr indent="-330200" lvl="1" marL="914400" rtl="0" algn="l">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May benefit if we connect users’ personal Spotify/other accounts to the app</a:t>
            </a:r>
            <a:endParaRPr sz="1600">
              <a:solidFill>
                <a:schemeClr val="lt1"/>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48"/>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Ethical Implications</a:t>
            </a:r>
            <a:endParaRPr sz="2000">
              <a:solidFill>
                <a:schemeClr val="lt2"/>
              </a:solidFill>
            </a:endParaRPr>
          </a:p>
        </p:txBody>
      </p:sp>
      <p:sp>
        <p:nvSpPr>
          <p:cNvPr id="1046" name="Google Shape;1046;p4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47" name="Google Shape;1047;p4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48" name="Google Shape;1048;p48"/>
          <p:cNvSpPr txBox="1"/>
          <p:nvPr>
            <p:ph idx="1" type="body"/>
          </p:nvPr>
        </p:nvSpPr>
        <p:spPr>
          <a:xfrm>
            <a:off x="720000" y="1112100"/>
            <a:ext cx="7704000" cy="31263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The Scandal</a:t>
            </a:r>
            <a:endParaRPr sz="1300"/>
          </a:p>
          <a:p>
            <a:pPr indent="-311150" lvl="1" marL="914400" rtl="0" algn="l">
              <a:spcBef>
                <a:spcPts val="0"/>
              </a:spcBef>
              <a:spcAft>
                <a:spcPts val="0"/>
              </a:spcAft>
              <a:buSzPts val="1300"/>
              <a:buChar char="○"/>
            </a:pPr>
            <a:r>
              <a:rPr lang="en" sz="1300"/>
              <a:t>Artist compensation</a:t>
            </a:r>
            <a:endParaRPr sz="1300"/>
          </a:p>
          <a:p>
            <a:pPr indent="-311150" lvl="2" marL="1371600" rtl="0" algn="l">
              <a:spcBef>
                <a:spcPts val="0"/>
              </a:spcBef>
              <a:spcAft>
                <a:spcPts val="0"/>
              </a:spcAft>
              <a:buSzPts val="1300"/>
              <a:buChar char="■"/>
            </a:pPr>
            <a:r>
              <a:rPr lang="en" sz="1300"/>
              <a:t>Popular artists on platform should be compensated fairly</a:t>
            </a:r>
            <a:endParaRPr sz="1300"/>
          </a:p>
          <a:p>
            <a:pPr indent="-311150" lvl="1" marL="914400" rtl="0" algn="l">
              <a:spcBef>
                <a:spcPts val="0"/>
              </a:spcBef>
              <a:spcAft>
                <a:spcPts val="0"/>
              </a:spcAft>
              <a:buSzPts val="1300"/>
              <a:buFont typeface="Poppins"/>
              <a:buChar char="○"/>
            </a:pPr>
            <a:r>
              <a:rPr lang="en" sz="1300"/>
              <a:t>Data privacy</a:t>
            </a:r>
            <a:endParaRPr sz="1300"/>
          </a:p>
          <a:p>
            <a:pPr indent="-311150" lvl="2" marL="1371600" rtl="0" algn="l">
              <a:spcBef>
                <a:spcPts val="0"/>
              </a:spcBef>
              <a:spcAft>
                <a:spcPts val="0"/>
              </a:spcAft>
              <a:buSzPts val="1300"/>
              <a:buChar char="■"/>
            </a:pPr>
            <a:r>
              <a:rPr lang="en" sz="1300"/>
              <a:t>Personal data (location, email, birthdate) should be encrypted</a:t>
            </a:r>
            <a:endParaRPr sz="1300"/>
          </a:p>
          <a:p>
            <a:pPr indent="-311150" lvl="0" marL="457200" rtl="0" algn="l">
              <a:spcBef>
                <a:spcPts val="0"/>
              </a:spcBef>
              <a:spcAft>
                <a:spcPts val="0"/>
              </a:spcAft>
              <a:buSzPts val="1300"/>
              <a:buChar char="●"/>
            </a:pPr>
            <a:r>
              <a:rPr lang="en" sz="1300"/>
              <a:t>The Big Bad Wolf</a:t>
            </a:r>
            <a:endParaRPr sz="1300"/>
          </a:p>
          <a:p>
            <a:pPr indent="-311150" lvl="1" marL="914400" rtl="0" algn="l">
              <a:spcBef>
                <a:spcPts val="0"/>
              </a:spcBef>
              <a:spcAft>
                <a:spcPts val="0"/>
              </a:spcAft>
              <a:buSzPts val="1300"/>
              <a:buChar char="○"/>
            </a:pPr>
            <a:r>
              <a:rPr lang="en" sz="1300"/>
              <a:t>Hate speech / bullying / abuse</a:t>
            </a:r>
            <a:endParaRPr sz="1300"/>
          </a:p>
          <a:p>
            <a:pPr indent="-311150" lvl="2" marL="1371600" rtl="0" algn="l">
              <a:spcBef>
                <a:spcPts val="0"/>
              </a:spcBef>
              <a:spcAft>
                <a:spcPts val="0"/>
              </a:spcAft>
              <a:buSzPts val="1300"/>
              <a:buChar char="■"/>
            </a:pPr>
            <a:r>
              <a:rPr lang="en" sz="1300"/>
              <a:t>Community guidelines should prevent hateful content while protecting freedom of speech</a:t>
            </a:r>
            <a:endParaRPr sz="1300"/>
          </a:p>
          <a:p>
            <a:pPr indent="-311150" lvl="0" marL="457200" rtl="0" algn="l">
              <a:spcBef>
                <a:spcPts val="0"/>
              </a:spcBef>
              <a:spcAft>
                <a:spcPts val="0"/>
              </a:spcAft>
              <a:buSzPts val="1300"/>
              <a:buChar char="●"/>
            </a:pPr>
            <a:r>
              <a:rPr lang="en" sz="1300"/>
              <a:t>The Forgotten</a:t>
            </a:r>
            <a:endParaRPr sz="1300"/>
          </a:p>
          <a:p>
            <a:pPr indent="-311150" lvl="1" marL="914400" rtl="0" algn="l">
              <a:spcBef>
                <a:spcPts val="0"/>
              </a:spcBef>
              <a:spcAft>
                <a:spcPts val="0"/>
              </a:spcAft>
              <a:buSzPts val="1300"/>
              <a:buChar char="○"/>
            </a:pPr>
            <a:r>
              <a:rPr lang="en" sz="1300"/>
              <a:t>Tech-savvy requirement</a:t>
            </a:r>
            <a:endParaRPr sz="1300"/>
          </a:p>
          <a:p>
            <a:pPr indent="-311150" lvl="2" marL="1371600" rtl="0" algn="l">
              <a:spcBef>
                <a:spcPts val="0"/>
              </a:spcBef>
              <a:spcAft>
                <a:spcPts val="0"/>
              </a:spcAft>
              <a:buSzPts val="1300"/>
              <a:buChar char="■"/>
            </a:pPr>
            <a:r>
              <a:rPr lang="en" sz="1300"/>
              <a:t>UI should be simple and clear enough to be </a:t>
            </a:r>
            <a:r>
              <a:rPr lang="en" sz="1300"/>
              <a:t>accessible</a:t>
            </a:r>
            <a:r>
              <a:rPr lang="en" sz="1300"/>
              <a:t> to non-tech savvy users</a:t>
            </a:r>
            <a:endParaRPr sz="1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49"/>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Tasks</a:t>
            </a:r>
            <a:endParaRPr/>
          </a:p>
        </p:txBody>
      </p:sp>
      <p:sp>
        <p:nvSpPr>
          <p:cNvPr id="1054" name="Google Shape;1054;p49"/>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5" name="Google Shape;1055;p4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56" name="Google Shape;1056;p4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5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Simple</a:t>
            </a:r>
            <a:endParaRPr sz="2000">
              <a:solidFill>
                <a:schemeClr val="lt2"/>
              </a:solidFill>
            </a:endParaRPr>
          </a:p>
        </p:txBody>
      </p:sp>
      <p:sp>
        <p:nvSpPr>
          <p:cNvPr id="1062" name="Google Shape;1062;p5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63" name="Google Shape;1063;p5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64" name="Google Shape;1064;p50"/>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u="sng"/>
              <a:t>Find new artists and songs to listen to</a:t>
            </a:r>
            <a:endParaRPr sz="1500" u="sng"/>
          </a:p>
          <a:p>
            <a:pPr indent="0" lvl="0" marL="0" rtl="0" algn="l">
              <a:spcBef>
                <a:spcPts val="1600"/>
              </a:spcBef>
              <a:spcAft>
                <a:spcPts val="0"/>
              </a:spcAft>
              <a:buNone/>
            </a:pPr>
            <a:r>
              <a:rPr lang="en" sz="1400"/>
              <a:t>A user is tired of listening to the same music over and over again, and wants to find new songs that can revamp their listening experience.</a:t>
            </a:r>
            <a:endParaRPr sz="1400"/>
          </a:p>
          <a:p>
            <a:pPr indent="-317500" lvl="0" marL="457200" rtl="0" algn="l">
              <a:spcBef>
                <a:spcPts val="1600"/>
              </a:spcBef>
              <a:spcAft>
                <a:spcPts val="0"/>
              </a:spcAft>
              <a:buSzPts val="1400"/>
              <a:buChar char="●"/>
            </a:pPr>
            <a:r>
              <a:rPr lang="en" sz="1400"/>
              <a:t>Simple task; scrolling through the app will likely allow them to gain exposure to new kinds of songs or artists.</a:t>
            </a:r>
            <a:endParaRPr sz="1400"/>
          </a:p>
          <a:p>
            <a:pPr indent="0" lvl="0" marL="0" rtl="0" algn="l">
              <a:spcBef>
                <a:spcPts val="1600"/>
              </a:spcBef>
              <a:spcAft>
                <a:spcPts val="1600"/>
              </a:spcAft>
              <a:buNone/>
            </a:pPr>
            <a:r>
              <a:t/>
            </a:r>
            <a:endParaRPr sz="1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51"/>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Moderate</a:t>
            </a:r>
            <a:endParaRPr sz="2000">
              <a:solidFill>
                <a:schemeClr val="lt2"/>
              </a:solidFill>
            </a:endParaRPr>
          </a:p>
        </p:txBody>
      </p:sp>
      <p:sp>
        <p:nvSpPr>
          <p:cNvPr id="1070" name="Google Shape;1070;p5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71" name="Google Shape;1071;p5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72" name="Google Shape;1072;p51"/>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u="sng"/>
              <a:t>Discover what friends are listening to</a:t>
            </a:r>
            <a:endParaRPr sz="1500" u="sng"/>
          </a:p>
          <a:p>
            <a:pPr indent="0" lvl="0" marL="0" rtl="0" algn="l">
              <a:spcBef>
                <a:spcPts val="1600"/>
              </a:spcBef>
              <a:spcAft>
                <a:spcPts val="0"/>
              </a:spcAft>
              <a:buNone/>
            </a:pPr>
            <a:r>
              <a:rPr lang="en" sz="1400"/>
              <a:t>A user wants to be able to know what songs their friends are </a:t>
            </a:r>
            <a:r>
              <a:rPr lang="en" sz="1400"/>
              <a:t>listening</a:t>
            </a:r>
            <a:r>
              <a:rPr lang="en" sz="1400"/>
              <a:t> to day-to-day.</a:t>
            </a:r>
            <a:endParaRPr sz="1400"/>
          </a:p>
          <a:p>
            <a:pPr indent="-317500" lvl="0" marL="457200" rtl="0" algn="l">
              <a:spcBef>
                <a:spcPts val="1600"/>
              </a:spcBef>
              <a:spcAft>
                <a:spcPts val="0"/>
              </a:spcAft>
              <a:buSzPts val="1400"/>
              <a:buChar char="●"/>
            </a:pPr>
            <a:r>
              <a:rPr lang="en" sz="1400"/>
              <a:t>Moderate task; this involves building community within the app, through e.g. adding friends, adding people you meet on the app, etc.</a:t>
            </a:r>
            <a:endParaRPr sz="1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5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Complex</a:t>
            </a:r>
            <a:endParaRPr sz="2000">
              <a:solidFill>
                <a:schemeClr val="lt2"/>
              </a:solidFill>
            </a:endParaRPr>
          </a:p>
        </p:txBody>
      </p:sp>
      <p:sp>
        <p:nvSpPr>
          <p:cNvPr id="1078" name="Google Shape;1078;p5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79" name="Google Shape;1079;p5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80" name="Google Shape;1080;p52"/>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u="sng"/>
              <a:t>Share music you’ve learned with other people</a:t>
            </a:r>
            <a:endParaRPr sz="1500" u="sng"/>
          </a:p>
          <a:p>
            <a:pPr indent="0" lvl="0" marL="0" rtl="0" algn="l">
              <a:spcBef>
                <a:spcPts val="1600"/>
              </a:spcBef>
              <a:spcAft>
                <a:spcPts val="0"/>
              </a:spcAft>
              <a:buNone/>
            </a:pPr>
            <a:r>
              <a:rPr lang="en" sz="1400"/>
              <a:t>A user who is excited about a new song they found, or an old song they’ve revisited, wants to be able to share this excitement with people in their community.</a:t>
            </a:r>
            <a:endParaRPr sz="1400"/>
          </a:p>
          <a:p>
            <a:pPr indent="-317500" lvl="0" marL="457200" rtl="0" algn="l">
              <a:spcBef>
                <a:spcPts val="1600"/>
              </a:spcBef>
              <a:spcAft>
                <a:spcPts val="0"/>
              </a:spcAft>
              <a:buSzPts val="1400"/>
              <a:buChar char="●"/>
            </a:pPr>
            <a:r>
              <a:rPr lang="en" sz="1400"/>
              <a:t>Complex task; this involves making your own posts, choosing what songs/playlists and images to post, and deciding what you want to share.</a:t>
            </a:r>
            <a:endParaRPr sz="1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53"/>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Storyboarding</a:t>
            </a:r>
            <a:endParaRPr/>
          </a:p>
        </p:txBody>
      </p:sp>
      <p:sp>
        <p:nvSpPr>
          <p:cNvPr id="1086" name="Google Shape;1086;p53"/>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7" name="Google Shape;1087;p5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88" name="Google Shape;1088;p5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54"/>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4" name="Google Shape;1094;p5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95" name="Google Shape;1095;p5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96" name="Google Shape;1096;p54"/>
          <p:cNvPicPr preferRelativeResize="0"/>
          <p:nvPr/>
        </p:nvPicPr>
        <p:blipFill>
          <a:blip r:embed="rId3">
            <a:alphaModFix/>
          </a:blip>
          <a:stretch>
            <a:fillRect/>
          </a:stretch>
        </p:blipFill>
        <p:spPr>
          <a:xfrm>
            <a:off x="491525" y="333250"/>
            <a:ext cx="2676126" cy="3851525"/>
          </a:xfrm>
          <a:prstGeom prst="rect">
            <a:avLst/>
          </a:prstGeom>
          <a:noFill/>
          <a:ln>
            <a:noFill/>
          </a:ln>
        </p:spPr>
      </p:pic>
      <p:sp>
        <p:nvSpPr>
          <p:cNvPr id="1097" name="Google Shape;1097;p54"/>
          <p:cNvSpPr txBox="1"/>
          <p:nvPr/>
        </p:nvSpPr>
        <p:spPr>
          <a:xfrm>
            <a:off x="3889800" y="2021925"/>
            <a:ext cx="4541100" cy="133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Overall storyboard; close-ups in following slides</a:t>
            </a:r>
            <a:endParaRPr>
              <a:solidFill>
                <a:schemeClr val="lt1"/>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5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3" name="Google Shape;1103;p5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04" name="Google Shape;1104;p5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105" name="Google Shape;1105;p55"/>
          <p:cNvPicPr preferRelativeResize="0"/>
          <p:nvPr/>
        </p:nvPicPr>
        <p:blipFill rotWithShape="1">
          <a:blip r:embed="rId3">
            <a:alphaModFix/>
          </a:blip>
          <a:srcRect b="79523" l="0" r="0" t="0"/>
          <a:stretch/>
        </p:blipFill>
        <p:spPr>
          <a:xfrm>
            <a:off x="113063" y="1056750"/>
            <a:ext cx="8917884" cy="26280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56"/>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1" name="Google Shape;1111;p5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12" name="Google Shape;1112;p5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113" name="Google Shape;1113;p56"/>
          <p:cNvPicPr preferRelativeResize="0"/>
          <p:nvPr/>
        </p:nvPicPr>
        <p:blipFill rotWithShape="1">
          <a:blip r:embed="rId3">
            <a:alphaModFix/>
          </a:blip>
          <a:srcRect b="62173" l="0" r="0" t="17006"/>
          <a:stretch/>
        </p:blipFill>
        <p:spPr>
          <a:xfrm>
            <a:off x="101538" y="872599"/>
            <a:ext cx="8940926" cy="267914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57"/>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9" name="Google Shape;1119;p5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20" name="Google Shape;1120;p5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121" name="Google Shape;1121;p57"/>
          <p:cNvPicPr preferRelativeResize="0"/>
          <p:nvPr/>
        </p:nvPicPr>
        <p:blipFill rotWithShape="1">
          <a:blip r:embed="rId3">
            <a:alphaModFix/>
          </a:blip>
          <a:srcRect b="33879" l="0" r="0" t="37292"/>
          <a:stretch/>
        </p:blipFill>
        <p:spPr>
          <a:xfrm>
            <a:off x="238963" y="618525"/>
            <a:ext cx="8666074" cy="35955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58"/>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7" name="Google Shape;1127;p5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28" name="Google Shape;1128;p5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129" name="Google Shape;1129;p58"/>
          <p:cNvPicPr preferRelativeResize="0"/>
          <p:nvPr/>
        </p:nvPicPr>
        <p:blipFill rotWithShape="1">
          <a:blip r:embed="rId3">
            <a:alphaModFix/>
          </a:blip>
          <a:srcRect b="0" l="0" r="0" t="65586"/>
          <a:stretch/>
        </p:blipFill>
        <p:spPr>
          <a:xfrm>
            <a:off x="713100" y="539400"/>
            <a:ext cx="7558250" cy="37434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59"/>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5" name="Google Shape;1135;p5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36" name="Google Shape;1136;p5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37" name="Google Shape;1137;p59"/>
          <p:cNvSpPr txBox="1"/>
          <p:nvPr/>
        </p:nvSpPr>
        <p:spPr>
          <a:xfrm>
            <a:off x="713100" y="804775"/>
            <a:ext cx="4767300" cy="10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accent2"/>
                </a:solidFill>
                <a:latin typeface="Poppins"/>
                <a:ea typeface="Poppins"/>
                <a:cs typeface="Poppins"/>
                <a:sym typeface="Poppins"/>
              </a:rPr>
              <a:t>Video link:</a:t>
            </a:r>
            <a:endParaRPr b="1" sz="2800">
              <a:solidFill>
                <a:schemeClr val="accent2"/>
              </a:solidFill>
              <a:latin typeface="Poppins"/>
              <a:ea typeface="Poppins"/>
              <a:cs typeface="Poppins"/>
              <a:sym typeface="Poppins"/>
            </a:endParaRPr>
          </a:p>
        </p:txBody>
      </p:sp>
      <p:sp>
        <p:nvSpPr>
          <p:cNvPr id="1138" name="Google Shape;1138;p59"/>
          <p:cNvSpPr txBox="1"/>
          <p:nvPr/>
        </p:nvSpPr>
        <p:spPr>
          <a:xfrm>
            <a:off x="1840300" y="2023475"/>
            <a:ext cx="5795400" cy="62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u="sng">
                <a:solidFill>
                  <a:schemeClr val="lt1"/>
                </a:solidFill>
                <a:latin typeface="Poppins"/>
                <a:ea typeface="Poppins"/>
                <a:cs typeface="Poppins"/>
                <a:sym typeface="Poppins"/>
                <a:hlinkClick r:id="rId3">
                  <a:extLst>
                    <a:ext uri="{A12FA001-AC4F-418D-AE19-62706E023703}">
                      <ahyp:hlinkClr val="tx"/>
                    </a:ext>
                  </a:extLst>
                </a:hlinkClick>
              </a:rPr>
              <a:t>https://youtu.be/vKbCQ6XUfr0</a:t>
            </a:r>
            <a:endParaRPr sz="3100">
              <a:solidFill>
                <a:schemeClr val="lt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usic App Interface Pitch Deck by Slidesgo">
  <a:themeElements>
    <a:clrScheme name="Simple Light">
      <a:dk1>
        <a:srgbClr val="17162E"/>
      </a:dk1>
      <a:lt1>
        <a:srgbClr val="FFFFFF"/>
      </a:lt1>
      <a:dk2>
        <a:srgbClr val="2A2747"/>
      </a:dk2>
      <a:lt2>
        <a:srgbClr val="A9F5B4"/>
      </a:lt2>
      <a:accent1>
        <a:srgbClr val="88C591"/>
      </a:accent1>
      <a:accent2>
        <a:srgbClr val="D5F979"/>
      </a:accent2>
      <a:accent3>
        <a:srgbClr val="A9F5B4"/>
      </a:accent3>
      <a:accent4>
        <a:srgbClr val="88C591"/>
      </a:accent4>
      <a:accent5>
        <a:srgbClr val="D5F979"/>
      </a:accent5>
      <a:accent6>
        <a:srgbClr val="A9F5B4"/>
      </a:accent6>
      <a:hlink>
        <a:srgbClr val="D5F97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