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embeddedFontLst>
    <p:embeddedFont>
      <p:font typeface="Poppins"/>
      <p:regular r:id="rId50"/>
      <p:bold r:id="rId51"/>
      <p:italic r:id="rId52"/>
      <p:boldItalic r:id="rId53"/>
    </p:embeddedFont>
    <p:embeddedFont>
      <p:font typeface="Poppins Light"/>
      <p:regular r:id="rId54"/>
      <p:bold r:id="rId55"/>
      <p:italic r:id="rId56"/>
      <p:boldItalic r:id="rId57"/>
    </p:embeddedFont>
    <p:embeddedFont>
      <p:font typeface="Poppins Medium"/>
      <p:regular r:id="rId58"/>
      <p:bold r:id="rId59"/>
      <p:italic r:id="rId60"/>
      <p:boldItalic r:id="rId61"/>
    </p:embeddedFont>
    <p:embeddedFont>
      <p:font typeface="Poppins SemiBold"/>
      <p:regular r:id="rId62"/>
      <p:bold r:id="rId63"/>
      <p:italic r:id="rId64"/>
      <p:boldItalic r:id="rId65"/>
    </p:embeddedFont>
    <p:embeddedFont>
      <p:font typeface="PT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73CF97F-CDD7-48EC-83CC-74C1728FE86F}">
  <a:tblStyle styleId="{A73CF97F-CDD7-48EC-83CC-74C1728FE86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SemiBold-regular.fntdata"/><Relationship Id="rId61" Type="http://schemas.openxmlformats.org/officeDocument/2006/relationships/font" Target="fonts/PoppinsMedium-boldItalic.fntdata"/><Relationship Id="rId20" Type="http://schemas.openxmlformats.org/officeDocument/2006/relationships/slide" Target="slides/slide14.xml"/><Relationship Id="rId64" Type="http://schemas.openxmlformats.org/officeDocument/2006/relationships/font" Target="fonts/PoppinsSemiBold-italic.fntdata"/><Relationship Id="rId63" Type="http://schemas.openxmlformats.org/officeDocument/2006/relationships/font" Target="fonts/PoppinsSemiBold-bold.fntdata"/><Relationship Id="rId22" Type="http://schemas.openxmlformats.org/officeDocument/2006/relationships/slide" Target="slides/slide16.xml"/><Relationship Id="rId66" Type="http://schemas.openxmlformats.org/officeDocument/2006/relationships/font" Target="fonts/PTSans-regular.fntdata"/><Relationship Id="rId21" Type="http://schemas.openxmlformats.org/officeDocument/2006/relationships/slide" Target="slides/slide15.xml"/><Relationship Id="rId65" Type="http://schemas.openxmlformats.org/officeDocument/2006/relationships/font" Target="fonts/PoppinsSemiBold-boldItalic.fntdata"/><Relationship Id="rId24" Type="http://schemas.openxmlformats.org/officeDocument/2006/relationships/slide" Target="slides/slide18.xml"/><Relationship Id="rId68" Type="http://schemas.openxmlformats.org/officeDocument/2006/relationships/font" Target="fonts/PTSans-italic.fntdata"/><Relationship Id="rId23" Type="http://schemas.openxmlformats.org/officeDocument/2006/relationships/slide" Target="slides/slide17.xml"/><Relationship Id="rId67" Type="http://schemas.openxmlformats.org/officeDocument/2006/relationships/font" Target="fonts/PTSans-bold.fntdata"/><Relationship Id="rId60" Type="http://schemas.openxmlformats.org/officeDocument/2006/relationships/font" Target="fonts/PoppinsMedium-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PTSans-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oppins-bold.fntdata"/><Relationship Id="rId50" Type="http://schemas.openxmlformats.org/officeDocument/2006/relationships/font" Target="fonts/Poppins-regular.fntdata"/><Relationship Id="rId53" Type="http://schemas.openxmlformats.org/officeDocument/2006/relationships/font" Target="fonts/Poppins-boldItalic.fntdata"/><Relationship Id="rId52" Type="http://schemas.openxmlformats.org/officeDocument/2006/relationships/font" Target="fonts/Poppins-italic.fntdata"/><Relationship Id="rId11" Type="http://schemas.openxmlformats.org/officeDocument/2006/relationships/slide" Target="slides/slide5.xml"/><Relationship Id="rId55" Type="http://schemas.openxmlformats.org/officeDocument/2006/relationships/font" Target="fonts/PoppinsLight-bold.fntdata"/><Relationship Id="rId10" Type="http://schemas.openxmlformats.org/officeDocument/2006/relationships/slide" Target="slides/slide4.xml"/><Relationship Id="rId54" Type="http://schemas.openxmlformats.org/officeDocument/2006/relationships/font" Target="fonts/PoppinsLight-regular.fntdata"/><Relationship Id="rId13" Type="http://schemas.openxmlformats.org/officeDocument/2006/relationships/slide" Target="slides/slide7.xml"/><Relationship Id="rId57" Type="http://schemas.openxmlformats.org/officeDocument/2006/relationships/font" Target="fonts/PoppinsLight-boldItalic.fntdata"/><Relationship Id="rId12" Type="http://schemas.openxmlformats.org/officeDocument/2006/relationships/slide" Target="slides/slide6.xml"/><Relationship Id="rId56" Type="http://schemas.openxmlformats.org/officeDocument/2006/relationships/font" Target="fonts/PoppinsLight-italic.fntdata"/><Relationship Id="rId15" Type="http://schemas.openxmlformats.org/officeDocument/2006/relationships/slide" Target="slides/slide9.xml"/><Relationship Id="rId59" Type="http://schemas.openxmlformats.org/officeDocument/2006/relationships/font" Target="fonts/PoppinsMedium-bold.fntdata"/><Relationship Id="rId14" Type="http://schemas.openxmlformats.org/officeDocument/2006/relationships/slide" Target="slides/slide8.xml"/><Relationship Id="rId58" Type="http://schemas.openxmlformats.org/officeDocument/2006/relationships/font" Target="fonts/PoppinsMedium-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c1ec1375cb79ef4_9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c1ec1375cb79ef4_9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name and value proposition </a:t>
            </a:r>
            <a:endParaRPr/>
          </a:p>
          <a:p>
            <a:pPr indent="0" lvl="0" marL="0" rtl="0" algn="l">
              <a:spcBef>
                <a:spcPts val="0"/>
              </a:spcBef>
              <a:spcAft>
                <a:spcPts val="0"/>
              </a:spcAft>
              <a:buNone/>
            </a:pPr>
            <a:r>
              <a:rPr lang="en"/>
              <a:t>a. How did your team land on the name?</a:t>
            </a:r>
            <a:r>
              <a:rPr i="1" lang="en"/>
              <a:t> Retune because new music will not replace old music, but offer a way to mix up your vibes</a:t>
            </a:r>
            <a:endParaRPr i="1"/>
          </a:p>
          <a:p>
            <a:pPr indent="0" lvl="0" marL="0" rtl="0" algn="l">
              <a:spcBef>
                <a:spcPts val="0"/>
              </a:spcBef>
              <a:spcAft>
                <a:spcPts val="0"/>
              </a:spcAft>
              <a:buNone/>
            </a:pPr>
            <a:r>
              <a:t/>
            </a:r>
            <a:endParaRPr i="1"/>
          </a:p>
          <a:p>
            <a:pPr indent="0" lvl="0" marL="0" rtl="0" algn="l">
              <a:spcBef>
                <a:spcPts val="0"/>
              </a:spcBef>
              <a:spcAft>
                <a:spcPts val="0"/>
              </a:spcAft>
              <a:buNone/>
            </a:pPr>
            <a:r>
              <a:rPr lang="en"/>
              <a:t>b. One-liner value proposition that conveys what customers get out of your product (e.g., Stripe “Payment infrastructure for the Internet”)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 Sanity check: could your value proposition be applicable to many other apps or is it particular to yours? You want the latter.</a:t>
            </a:r>
            <a:endParaRPr/>
          </a:p>
          <a:p>
            <a:pPr indent="0" lvl="0" marL="0" rtl="0" algn="l">
              <a:spcBef>
                <a:spcPts val="0"/>
              </a:spcBef>
              <a:spcAft>
                <a:spcPts val="0"/>
              </a:spcAft>
              <a:buNone/>
            </a:pPr>
            <a:r>
              <a:rPr b="1" lang="en"/>
              <a:t>We offer not just discovering music, but doing it through social experience</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lang="en">
                <a:solidFill>
                  <a:schemeClr val="dk1"/>
                </a:solidFill>
              </a:rPr>
              <a:t>Our app will streamline the process of finding new music into an interactive, social experience</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c1ec1375cb79ef4_1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c1ec1375cb79ef4_1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Problem/solution overview </a:t>
            </a:r>
            <a:endParaRPr/>
          </a:p>
          <a:p>
            <a:pPr indent="0" lvl="0" marL="0" rtl="0" algn="l">
              <a:spcBef>
                <a:spcPts val="0"/>
              </a:spcBef>
              <a:spcAft>
                <a:spcPts val="0"/>
              </a:spcAft>
              <a:buNone/>
            </a:pPr>
            <a:r>
              <a:rPr lang="en"/>
              <a:t>a. 1-3 sentences total </a:t>
            </a:r>
            <a:endParaRPr/>
          </a:p>
          <a:p>
            <a:pPr indent="0" lvl="0" marL="0" rtl="0" algn="l">
              <a:spcBef>
                <a:spcPts val="0"/>
              </a:spcBef>
              <a:spcAft>
                <a:spcPts val="0"/>
              </a:spcAft>
              <a:buNone/>
            </a:pPr>
            <a:r>
              <a:rPr lang="en"/>
              <a:t>b. Who the primary user is </a:t>
            </a:r>
            <a:endParaRPr/>
          </a:p>
          <a:p>
            <a:pPr indent="0" lvl="0" marL="0" rtl="0" algn="l">
              <a:spcBef>
                <a:spcPts val="0"/>
              </a:spcBef>
              <a:spcAft>
                <a:spcPts val="0"/>
              </a:spcAft>
              <a:buNone/>
            </a:pPr>
            <a:r>
              <a:rPr i="1" lang="en"/>
              <a:t>Casual, everyday music listeners who don’t have time to actively search for new music</a:t>
            </a:r>
            <a:endParaRPr i="1"/>
          </a:p>
          <a:p>
            <a:pPr indent="0" lvl="0" marL="0" rtl="0" algn="l">
              <a:spcBef>
                <a:spcPts val="0"/>
              </a:spcBef>
              <a:spcAft>
                <a:spcPts val="0"/>
              </a:spcAft>
              <a:buNone/>
            </a:pPr>
            <a:r>
              <a:rPr lang="en"/>
              <a:t>c. Problem you are tackling </a:t>
            </a:r>
            <a:endParaRPr/>
          </a:p>
          <a:p>
            <a:pPr indent="0" lvl="0" marL="0" rtl="0" algn="l">
              <a:spcBef>
                <a:spcPts val="0"/>
              </a:spcBef>
              <a:spcAft>
                <a:spcPts val="0"/>
              </a:spcAft>
              <a:buNone/>
            </a:pPr>
            <a:r>
              <a:rPr i="1" lang="en"/>
              <a:t>Need to make exposure to new music inviting, fun, and convenient</a:t>
            </a:r>
            <a:endParaRPr i="1"/>
          </a:p>
          <a:p>
            <a:pPr indent="0" lvl="0" marL="0" rtl="0" algn="l">
              <a:spcBef>
                <a:spcPts val="0"/>
              </a:spcBef>
              <a:spcAft>
                <a:spcPts val="0"/>
              </a:spcAft>
              <a:buNone/>
            </a:pPr>
            <a:r>
              <a:rPr lang="en"/>
              <a:t>d. Brief synopsis of your proposed solution</a:t>
            </a:r>
            <a:endParaRPr/>
          </a:p>
          <a:p>
            <a:pPr indent="0" lvl="0" marL="0" rtl="0" algn="l">
              <a:spcBef>
                <a:spcPts val="0"/>
              </a:spcBef>
              <a:spcAft>
                <a:spcPts val="0"/>
              </a:spcAft>
              <a:buNone/>
            </a:pPr>
            <a:r>
              <a:rPr i="1" lang="en"/>
              <a:t>Leverage community for personalized and interactive music suggestions</a:t>
            </a:r>
            <a:endParaRPr i="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912bf35c3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912bf35c3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Our app will allow people to share their daily music and experiences with a broader community! Post a picture accompanied with a song, along with a caption that can be anything from a daily quote, how you’re feeling at the moment, or why you’re listening to that song. Commenting capabilities allow for social interaction, while adding songs to customized playlists in the app allow you to remember new tunes you find!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c1ec1375cb79ef4_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2c1ec1375cb79ef4_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2c1ec1375cb79ef4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2c1ec1375cb79ef4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5c9e50dee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5c9e50dee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5c9e50dee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5c9e50dee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Pros: </a:t>
            </a:r>
            <a:endParaRPr/>
          </a:p>
          <a:p>
            <a:pPr indent="-298450" lvl="0" marL="457200" rtl="0" algn="l">
              <a:spcBef>
                <a:spcPts val="0"/>
              </a:spcBef>
              <a:spcAft>
                <a:spcPts val="0"/>
              </a:spcAft>
              <a:buSzPts val="1100"/>
              <a:buChar char="-"/>
            </a:pPr>
            <a:r>
              <a:rPr lang="en"/>
              <a:t>Feed includes interactive element of collaborative playlist</a:t>
            </a:r>
            <a:endParaRPr/>
          </a:p>
          <a:p>
            <a:pPr indent="0" lvl="0" marL="0" rtl="0" algn="l">
              <a:spcBef>
                <a:spcPts val="0"/>
              </a:spcBef>
              <a:spcAft>
                <a:spcPts val="0"/>
              </a:spcAft>
              <a:buNone/>
            </a:pPr>
            <a:r>
              <a:rPr lang="en"/>
              <a:t>Cons: </a:t>
            </a:r>
            <a:endParaRPr/>
          </a:p>
          <a:p>
            <a:pPr indent="-298450" lvl="0" marL="457200" rtl="0" algn="l">
              <a:spcBef>
                <a:spcPts val="0"/>
              </a:spcBef>
              <a:spcAft>
                <a:spcPts val="0"/>
              </a:spcAft>
              <a:buSzPts val="1100"/>
              <a:buChar char="-"/>
            </a:pPr>
            <a:r>
              <a:rPr lang="en"/>
              <a:t>Seems text </a:t>
            </a:r>
            <a:r>
              <a:rPr lang="en"/>
              <a:t>heavy</a:t>
            </a:r>
            <a:r>
              <a:rPr lang="en"/>
              <a:t>, may overwhelm users, especially ones unfamiliar with social media</a:t>
            </a:r>
            <a:endParaRPr/>
          </a:p>
          <a:p>
            <a:pPr indent="-298450" lvl="0" marL="457200" rtl="0" algn="l">
              <a:spcBef>
                <a:spcPts val="0"/>
              </a:spcBef>
              <a:spcAft>
                <a:spcPts val="0"/>
              </a:spcAft>
              <a:buSzPts val="1100"/>
              <a:buChar char="-"/>
            </a:pPr>
            <a:r>
              <a:rPr b="1" lang="en"/>
              <a:t>The social aspects of the app also seem a bit unclear, since this was an important part of our brainstorming/needfinding</a:t>
            </a:r>
            <a:endParaRPr b="1"/>
          </a:p>
          <a:p>
            <a:pPr indent="-298450" lvl="0" marL="457200" rtl="0" algn="l">
              <a:spcBef>
                <a:spcPts val="0"/>
              </a:spcBef>
              <a:spcAft>
                <a:spcPts val="0"/>
              </a:spcAft>
              <a:buSzPts val="1100"/>
              <a:buChar char="-"/>
            </a:pPr>
            <a:r>
              <a:rPr lang="en"/>
              <a:t>It seems a little complex, and </a:t>
            </a:r>
            <a:r>
              <a:rPr b="1" lang="en"/>
              <a:t>our needfinding pointed to the  need for more simple and intuitive ways to find music</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25c9e50dee4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25c9e50dee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Can explore BOTH people and music, hitting on the two main themes of our app</a:t>
            </a:r>
            <a:endParaRPr/>
          </a:p>
          <a:p>
            <a:pPr indent="-298450" lvl="0" marL="457200" rtl="0" algn="l">
              <a:spcBef>
                <a:spcPts val="0"/>
              </a:spcBef>
              <a:spcAft>
                <a:spcPts val="0"/>
              </a:spcAft>
              <a:buSzPts val="1100"/>
              <a:buChar char="-"/>
            </a:pPr>
            <a:r>
              <a:rPr lang="en"/>
              <a:t>Presents multiple ways of engaging with the  app to retain interest</a:t>
            </a:r>
            <a:endParaRPr/>
          </a:p>
          <a:p>
            <a:pPr indent="-298450" lvl="0" marL="457200" rtl="0" algn="l">
              <a:spcBef>
                <a:spcPts val="0"/>
              </a:spcBef>
              <a:spcAft>
                <a:spcPts val="0"/>
              </a:spcAft>
              <a:buSzPts val="1100"/>
              <a:buChar char="-"/>
            </a:pPr>
            <a:r>
              <a:rPr lang="en"/>
              <a:t>But hard to represent  the experience without being able to populate a detailed explore page</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5c9e50dee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25c9e50dee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Helps users experience the social aspect of the app, which was our main theme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Gain an experience of what the app might feel like upon first interaction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9363baef6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9363baef6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Wanted to hone </a:t>
            </a:r>
            <a:r>
              <a:rPr lang="en" sz="1700">
                <a:solidFill>
                  <a:schemeClr val="dk1"/>
                </a:solidFill>
                <a:latin typeface="Poppins"/>
                <a:ea typeface="Poppins"/>
                <a:cs typeface="Poppins"/>
                <a:sym typeface="Poppins"/>
              </a:rPr>
              <a:t>in on the intermediary steps needed to engage with the app </a:t>
            </a:r>
            <a:endParaRPr sz="1700">
              <a:solidFill>
                <a:schemeClr val="dk1"/>
              </a:solidFill>
              <a:latin typeface="Poppins"/>
              <a:ea typeface="Poppins"/>
              <a:cs typeface="Poppins"/>
              <a:sym typeface="Poppins"/>
            </a:endParaRPr>
          </a:p>
          <a:p>
            <a:pPr indent="-336550" lvl="0" marL="457200" rtl="0" algn="l">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Start building the interactions we were originally looking at.</a:t>
            </a:r>
            <a:endParaRPr sz="1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700">
              <a:solidFill>
                <a:schemeClr val="dk1"/>
              </a:solidFill>
              <a:latin typeface="Poppins"/>
              <a:ea typeface="Poppins"/>
              <a:cs typeface="Poppins"/>
              <a:sym typeface="Poppins"/>
            </a:endParaRPr>
          </a:p>
          <a:p>
            <a:pPr indent="0" lvl="0" marL="0" rtl="0" algn="l">
              <a:spcBef>
                <a:spcPts val="0"/>
              </a:spcBef>
              <a:spcAft>
                <a:spcPts val="0"/>
              </a:spcAft>
              <a:buNone/>
            </a:pPr>
            <a:r>
              <a:t/>
            </a:r>
            <a:endParaRPr sz="1700">
              <a:solidFill>
                <a:schemeClr val="dk1"/>
              </a:solidFill>
              <a:latin typeface="Poppins"/>
              <a:ea typeface="Poppins"/>
              <a:cs typeface="Poppins"/>
              <a:sym typeface="Poppi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2c1ec1375cb79ef4_1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2c1ec1375cb79ef4_1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5c9e50dee4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5c9e50dee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this is our </a:t>
            </a:r>
            <a:r>
              <a:rPr b="1" lang="en" sz="1600"/>
              <a:t>Starting page</a:t>
            </a:r>
            <a:endParaRPr b="1" sz="16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c1ec1375cb79ef4_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c1ec1375cb79ef4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5c9e50dee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5c9e50dee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25c9e50dee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25c9e50dee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5c9e50dee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5c9e50dee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5c9e50dee4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5c9e50dee4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c1ec1375cb79ef4_10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c1ec1375cb79ef4_1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29363baef69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29363baef69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Cami Doo, 25</a:t>
            </a:r>
            <a:endParaRPr/>
          </a:p>
          <a:p>
            <a:pPr indent="0" lvl="0" marL="0" rtl="0" algn="l">
              <a:spcBef>
                <a:spcPts val="0"/>
              </a:spcBef>
              <a:spcAft>
                <a:spcPts val="0"/>
              </a:spcAft>
              <a:buNone/>
            </a:pPr>
            <a:r>
              <a:rPr lang="en"/>
              <a:t>Whayden D </a:t>
            </a:r>
            <a:r>
              <a:rPr lang="en" sz="1200">
                <a:solidFill>
                  <a:schemeClr val="lt1"/>
                </a:solidFill>
                <a:latin typeface="Poppins"/>
                <a:ea typeface="Poppins"/>
                <a:cs typeface="Poppins"/>
                <a:sym typeface="Poppins"/>
              </a:rPr>
              <a:t>Cami Doo, 25</a:t>
            </a:r>
            <a:endParaRPr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Law student</a:t>
            </a:r>
            <a:endParaRPr sz="1200">
              <a:solidFill>
                <a:schemeClr val="lt1"/>
              </a:solidFill>
              <a:latin typeface="Poppins"/>
              <a:ea typeface="Poppins"/>
              <a:cs typeface="Poppins"/>
              <a:sym typeface="Poppins"/>
            </a:endParaRPr>
          </a:p>
          <a:p>
            <a:pPr indent="0" lvl="0" marL="0" rtl="0" algn="l">
              <a:spcBef>
                <a:spcPts val="0"/>
              </a:spcBef>
              <a:spcAft>
                <a:spcPts val="0"/>
              </a:spcAft>
              <a:buNone/>
            </a:pPr>
            <a:r>
              <a:rPr lang="en"/>
              <a:t>21</a:t>
            </a:r>
            <a:endParaRPr/>
          </a:p>
          <a:p>
            <a:pPr indent="0" lvl="0" marL="0" rtl="0" algn="l">
              <a:spcBef>
                <a:spcPts val="0"/>
              </a:spcBef>
              <a:spcAft>
                <a:spcPts val="0"/>
              </a:spcAft>
              <a:buNone/>
            </a:pPr>
            <a:r>
              <a:rPr lang="en"/>
              <a:t>Grace M 22</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c1ec1375cb79ef4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2c1ec1375cb79ef4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Cami Doo, 25</a:t>
            </a:r>
            <a:endParaRPr/>
          </a:p>
          <a:p>
            <a:pPr indent="0" lvl="0" marL="0" rtl="0" algn="l">
              <a:spcBef>
                <a:spcPts val="0"/>
              </a:spcBef>
              <a:spcAft>
                <a:spcPts val="0"/>
              </a:spcAft>
              <a:buNone/>
            </a:pPr>
            <a:r>
              <a:rPr lang="en"/>
              <a:t>Whayden D </a:t>
            </a:r>
            <a:r>
              <a:rPr lang="en" sz="1200">
                <a:solidFill>
                  <a:schemeClr val="lt1"/>
                </a:solidFill>
                <a:latin typeface="Poppins"/>
                <a:ea typeface="Poppins"/>
                <a:cs typeface="Poppins"/>
                <a:sym typeface="Poppins"/>
              </a:rPr>
              <a:t>Cami Doo, 25</a:t>
            </a:r>
            <a:endParaRPr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Law student</a:t>
            </a:r>
            <a:endParaRPr sz="1200">
              <a:solidFill>
                <a:schemeClr val="lt1"/>
              </a:solidFill>
              <a:latin typeface="Poppins"/>
              <a:ea typeface="Poppins"/>
              <a:cs typeface="Poppins"/>
              <a:sym typeface="Poppins"/>
            </a:endParaRPr>
          </a:p>
          <a:p>
            <a:pPr indent="0" lvl="0" marL="0" rtl="0" algn="l">
              <a:spcBef>
                <a:spcPts val="0"/>
              </a:spcBef>
              <a:spcAft>
                <a:spcPts val="0"/>
              </a:spcAft>
              <a:buNone/>
            </a:pPr>
            <a:r>
              <a:rPr lang="en"/>
              <a:t>21</a:t>
            </a:r>
            <a:endParaRPr/>
          </a:p>
          <a:p>
            <a:pPr indent="0" lvl="0" marL="0" rtl="0" algn="l">
              <a:spcBef>
                <a:spcPts val="0"/>
              </a:spcBef>
              <a:spcAft>
                <a:spcPts val="0"/>
              </a:spcAft>
              <a:buNone/>
            </a:pPr>
            <a:r>
              <a:rPr lang="en"/>
              <a:t>Grace M 22</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25c9e50dee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25c9e50dee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used each </a:t>
            </a:r>
            <a:r>
              <a:rPr lang="en"/>
              <a:t>paper as a screen and switched them out based on clicks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9363baef6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9363baef6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Give context for our app and team (Ask participant to treat pieces of paper like a phone screen and to explore while talking out loud)</a:t>
            </a:r>
            <a:endParaRPr/>
          </a:p>
          <a:p>
            <a:pPr indent="-298450" lvl="0" marL="457200" rtl="0" algn="l">
              <a:spcBef>
                <a:spcPts val="0"/>
              </a:spcBef>
              <a:spcAft>
                <a:spcPts val="0"/>
              </a:spcAft>
              <a:buSzPts val="1100"/>
              <a:buAutoNum type="arabicPeriod"/>
            </a:pPr>
            <a:r>
              <a:rPr lang="en"/>
              <a:t>Give participant tasks, one at a time and observe/take notes</a:t>
            </a:r>
            <a:endParaRPr/>
          </a:p>
          <a:p>
            <a:pPr indent="-298450" lvl="0" marL="457200" rtl="0" algn="l">
              <a:spcBef>
                <a:spcPts val="0"/>
              </a:spcBef>
              <a:spcAft>
                <a:spcPts val="0"/>
              </a:spcAft>
              <a:buSzPts val="1100"/>
              <a:buAutoNum type="arabicPeriod"/>
            </a:pPr>
            <a:r>
              <a:rPr lang="en"/>
              <a:t>At the end, ask reflective questions:</a:t>
            </a:r>
            <a:endParaRPr/>
          </a:p>
          <a:p>
            <a:pPr indent="457200" lvl="0" marL="0" rtl="0" algn="l">
              <a:spcBef>
                <a:spcPts val="0"/>
              </a:spcBef>
              <a:spcAft>
                <a:spcPts val="0"/>
              </a:spcAft>
              <a:buClr>
                <a:schemeClr val="dk1"/>
              </a:buClr>
              <a:buSzPts val="1100"/>
              <a:buFont typeface="Arial"/>
              <a:buNone/>
            </a:pPr>
            <a:r>
              <a:rPr lang="en"/>
              <a:t>Did anything stand out as confusing/difficult?</a:t>
            </a:r>
            <a:endParaRPr/>
          </a:p>
          <a:p>
            <a:pPr indent="457200" lvl="0" marL="0" rtl="0" algn="l">
              <a:spcBef>
                <a:spcPts val="0"/>
              </a:spcBef>
              <a:spcAft>
                <a:spcPts val="0"/>
              </a:spcAft>
              <a:buClr>
                <a:schemeClr val="dk1"/>
              </a:buClr>
              <a:buSzPts val="1100"/>
              <a:buFont typeface="Arial"/>
              <a:buNone/>
            </a:pPr>
            <a:r>
              <a:rPr lang="en"/>
              <a:t>Did anything stand out as particularly interesting or enjoyable?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29363baef6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29363baef6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Measure: Determined intuition by c</a:t>
            </a:r>
            <a:r>
              <a:rPr lang="en"/>
              <a:t>ounting ‘misclicks’/see if they can complete task in expected number of steps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Measure: Observe how fast it takes for them to find what button they’re supposed to click next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29363baef6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29363baef6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9363baef69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9363baef6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participant who wasn’t ‘tech-savvy’ took the most time on tasks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few participants weren’t clear as to what the icons represented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participants found the social aspects/seeing other people’s profiles to be especially interesting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since users were seeing the app for the first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doing the first two tasks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29363baef6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29363baef6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Tasks were generally easy to understand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More guidance needed when discovering people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participant Joo-Mee expressed that she wasn’t tech-savvy, and had the most difficulty carrying out our three tasks. This makes us think that we need to be more careful moving forward as to whether the app is intuitive for all possible users.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Users wanted to see new friends’ full playlists and were interested in the more social capabilities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Users added songs based titles or artists they were already familiar of</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9363baef6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29363baef6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Going back to usability goals and key measurements</a:t>
            </a:r>
            <a:endParaRPr b="1"/>
          </a:p>
          <a:p>
            <a:pPr indent="0" lvl="0" marL="0" rtl="0" algn="l">
              <a:spcBef>
                <a:spcPts val="0"/>
              </a:spcBef>
              <a:spcAft>
                <a:spcPts val="0"/>
              </a:spcAft>
              <a:buClr>
                <a:schemeClr val="dk1"/>
              </a:buClr>
              <a:buSzPts val="1100"/>
              <a:buFont typeface="Arial"/>
              <a:buNone/>
            </a:pPr>
            <a:r>
              <a:rPr lang="en"/>
              <a:t>Make sure the purpose of icons is clear to the users</a:t>
            </a:r>
            <a:endParaRPr/>
          </a:p>
          <a:p>
            <a:pPr indent="-298450" lvl="0" marL="457200" rtl="0" algn="l">
              <a:spcBef>
                <a:spcPts val="0"/>
              </a:spcBef>
              <a:spcAft>
                <a:spcPts val="0"/>
              </a:spcAft>
              <a:buSzPts val="1100"/>
              <a:buChar char="-"/>
            </a:pPr>
            <a:r>
              <a:rPr lang="en"/>
              <a:t>Counted 5 total misclicks across 4 participants, mainly in confusion as to what the icons meant. A couple of misclicks also came from our non tech-savvy user</a:t>
            </a:r>
            <a:endParaRPr/>
          </a:p>
          <a:p>
            <a:pPr indent="-298450" lvl="0" marL="457200" rtl="0" algn="l">
              <a:spcBef>
                <a:spcPts val="0"/>
              </a:spcBef>
              <a:spcAft>
                <a:spcPts val="0"/>
              </a:spcAft>
              <a:buSzPts val="1100"/>
              <a:buChar char="-"/>
            </a:pPr>
            <a:r>
              <a:rPr lang="en"/>
              <a:t>But most participants were able to complete tasks in the expected number of steps</a:t>
            </a:r>
            <a:endParaRPr/>
          </a:p>
          <a:p>
            <a:pPr indent="0" lvl="0" marL="0" rtl="0" algn="l">
              <a:spcBef>
                <a:spcPts val="0"/>
              </a:spcBef>
              <a:spcAft>
                <a:spcPts val="0"/>
              </a:spcAft>
              <a:buClr>
                <a:schemeClr val="dk1"/>
              </a:buClr>
              <a:buSzPts val="1100"/>
              <a:buFont typeface="Arial"/>
              <a:buNone/>
            </a:pPr>
            <a:r>
              <a:rPr lang="en"/>
              <a:t>Make sure the pressable icons/ buttons are clear to the users </a:t>
            </a:r>
            <a:endParaRPr/>
          </a:p>
          <a:p>
            <a:pPr indent="-298450" lvl="0" marL="457200" rtl="0" algn="l">
              <a:spcBef>
                <a:spcPts val="0"/>
              </a:spcBef>
              <a:spcAft>
                <a:spcPts val="0"/>
              </a:spcAft>
              <a:buSzPts val="1100"/>
              <a:buChar char="-"/>
            </a:pPr>
            <a:r>
              <a:rPr lang="en"/>
              <a:t>Some users tried to interact with non-interactable items</a:t>
            </a:r>
            <a:endParaRPr/>
          </a:p>
          <a:p>
            <a:pPr indent="-298450" lvl="0" marL="457200" rtl="0" algn="l">
              <a:spcBef>
                <a:spcPts val="0"/>
              </a:spcBef>
              <a:spcAft>
                <a:spcPts val="0"/>
              </a:spcAft>
              <a:buSzPts val="1100"/>
              <a:buChar char="-"/>
            </a:pPr>
            <a:r>
              <a:rPr lang="en"/>
              <a:t>A total of 3 hints had to be given across two participants who was unsure where to go next</a:t>
            </a:r>
            <a:endParaRPr/>
          </a:p>
          <a:p>
            <a:pPr indent="-298450" lvl="0" marL="457200" rtl="0" algn="l">
              <a:spcBef>
                <a:spcPts val="0"/>
              </a:spcBef>
              <a:spcAft>
                <a:spcPts val="0"/>
              </a:spcAft>
              <a:buSzPts val="1100"/>
              <a:buChar char="-"/>
            </a:pPr>
            <a:r>
              <a:rPr lang="en"/>
              <a:t>But overall, most participants had the correct thought process as to what to look for and where to go</a:t>
            </a:r>
            <a:endParaRPr/>
          </a:p>
          <a:p>
            <a:pPr indent="-298450" lvl="0" marL="457200" rtl="0" algn="l">
              <a:spcBef>
                <a:spcPts val="0"/>
              </a:spcBef>
              <a:spcAft>
                <a:spcPts val="0"/>
              </a:spcAft>
              <a:buSzPts val="1100"/>
              <a:buChar char="-"/>
            </a:pPr>
            <a:r>
              <a:rPr lang="en"/>
              <a:t>The task that took the most ‘thinking’ was the simple task, likely because people were seeing the app for the first time</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25cd8f6c3b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25cd8f6c3b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Grace tried to touch “Find Music” when she first navigated to the Explore page.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Reason: She didn’t realize she was already looking at the “Find Music” function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Key Takeaway: We need to make it clear what tab users are 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25cd8f6c3ba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25cd8f6c3ba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Whayden tried to touch “My Playlist” on his own Profile when instructed to find music</a:t>
            </a:r>
            <a:endParaRPr/>
          </a:p>
          <a:p>
            <a:pPr indent="0" lvl="0" marL="0" rtl="0" algn="l">
              <a:spcBef>
                <a:spcPts val="0"/>
              </a:spcBef>
              <a:spcAft>
                <a:spcPts val="0"/>
              </a:spcAft>
              <a:buClr>
                <a:schemeClr val="dk1"/>
              </a:buClr>
              <a:buSzPts val="1100"/>
              <a:buFont typeface="Arial"/>
              <a:buNone/>
            </a:pPr>
            <a:r>
              <a:rPr lang="en"/>
              <a:t>Reason: He wanted to find songs from within his own playlists</a:t>
            </a:r>
            <a:endParaRPr/>
          </a:p>
          <a:p>
            <a:pPr indent="0" lvl="0" marL="0" rtl="0" algn="l">
              <a:spcBef>
                <a:spcPts val="0"/>
              </a:spcBef>
              <a:spcAft>
                <a:spcPts val="0"/>
              </a:spcAft>
              <a:buClr>
                <a:schemeClr val="dk1"/>
              </a:buClr>
              <a:buSzPts val="1100"/>
              <a:buFont typeface="Arial"/>
              <a:buNone/>
            </a:pPr>
            <a:r>
              <a:rPr lang="en"/>
              <a:t>Key Takeaway: We need to draw users to the Explore page so that they expand their music tastes rather than sticking to their own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25cd8f6c3ba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25cd8f6c3b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Reason: She forgot that she was in the middle of adding a song to her playlist because she had to create a new playlist</a:t>
            </a:r>
            <a:endParaRPr/>
          </a:p>
          <a:p>
            <a:pPr indent="0" lvl="0" marL="0" rtl="0" algn="l">
              <a:spcBef>
                <a:spcPts val="0"/>
              </a:spcBef>
              <a:spcAft>
                <a:spcPts val="0"/>
              </a:spcAft>
              <a:buClr>
                <a:schemeClr val="dk1"/>
              </a:buClr>
              <a:buSzPts val="1100"/>
              <a:buFont typeface="Arial"/>
              <a:buNone/>
            </a:pPr>
            <a:r>
              <a:rPr lang="en"/>
              <a:t>After creating playlist, user needs to tap again</a:t>
            </a:r>
            <a:endParaRPr/>
          </a:p>
          <a:p>
            <a:pPr indent="0" lvl="0" marL="0" rtl="0" algn="l">
              <a:spcBef>
                <a:spcPts val="0"/>
              </a:spcBef>
              <a:spcAft>
                <a:spcPts val="0"/>
              </a:spcAft>
              <a:buClr>
                <a:schemeClr val="dk1"/>
              </a:buClr>
              <a:buSzPts val="1100"/>
              <a:buFont typeface="Arial"/>
              <a:buNone/>
            </a:pPr>
            <a:r>
              <a:rPr lang="en"/>
              <a:t>Key Takeaway: Header should be clearer about what song is being added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5cd8f6c3ba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5cd8f6c3ba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Reason: Cami perceived the search icon to be a place to search for song using words rather than an explore page, and was confused as to where she could browse song options. We had to provide a hint</a:t>
            </a:r>
            <a:endParaRPr/>
          </a:p>
          <a:p>
            <a:pPr indent="0" lvl="0" marL="0" rtl="0" algn="l">
              <a:spcBef>
                <a:spcPts val="0"/>
              </a:spcBef>
              <a:spcAft>
                <a:spcPts val="0"/>
              </a:spcAft>
              <a:buClr>
                <a:schemeClr val="dk1"/>
              </a:buClr>
              <a:buSzPts val="1100"/>
              <a:buFont typeface="Arial"/>
              <a:buNone/>
            </a:pPr>
            <a:r>
              <a:rPr lang="en"/>
              <a:t>Key Takeaway: It is critical that NavBar has most intuitive icons possible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29363baef69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29363baef69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Reason: Joo-Mee couldn’t figure out how to find people to add. She tried going to her profile first and didn’t know where to go from there. We had to give her a hint to navigate to the explore page. She was also confused that she had to press “pass” to view the next person on the page</a:t>
            </a:r>
            <a:endParaRPr/>
          </a:p>
          <a:p>
            <a:pPr indent="0" lvl="0" marL="0" rtl="0" algn="l">
              <a:spcBef>
                <a:spcPts val="0"/>
              </a:spcBef>
              <a:spcAft>
                <a:spcPts val="0"/>
              </a:spcAft>
              <a:buClr>
                <a:schemeClr val="dk1"/>
              </a:buClr>
              <a:buSzPts val="1100"/>
              <a:buFont typeface="Arial"/>
              <a:buNone/>
            </a:pPr>
            <a:r>
              <a:rPr lang="en"/>
              <a:t>Key Takeaway: Is our app giving enough visual and textual information, </a:t>
            </a:r>
            <a:r>
              <a:rPr lang="en"/>
              <a:t>especially</a:t>
            </a:r>
            <a:r>
              <a:rPr lang="en"/>
              <a:t> for non tech-savvy users?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2912bf35c3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2912bf35c3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29363baef6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29363baef6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Things to be careful of:</a:t>
            </a:r>
            <a:endParaRPr/>
          </a:p>
          <a:p>
            <a:pPr indent="-298450" lvl="0" marL="457200" rtl="0" algn="l">
              <a:spcBef>
                <a:spcPts val="0"/>
              </a:spcBef>
              <a:spcAft>
                <a:spcPts val="0"/>
              </a:spcAft>
              <a:buSzPts val="1100"/>
              <a:buChar char="-"/>
            </a:pPr>
            <a:r>
              <a:rPr lang="en"/>
              <a:t>We should be clear about what stage or process a user is currently in</a:t>
            </a:r>
            <a:endParaRPr/>
          </a:p>
          <a:p>
            <a:pPr indent="-298450" lvl="0" marL="457200" rtl="0" algn="l">
              <a:spcBef>
                <a:spcPts val="0"/>
              </a:spcBef>
              <a:spcAft>
                <a:spcPts val="0"/>
              </a:spcAft>
              <a:buSzPts val="1100"/>
              <a:buChar char="-"/>
            </a:pPr>
            <a:r>
              <a:rPr lang="en"/>
              <a:t>Icon and design choice should be clear/intuitive on first glance</a:t>
            </a:r>
            <a:endParaRPr/>
          </a:p>
          <a:p>
            <a:pPr indent="0" lvl="0" marL="0" rtl="0" algn="l">
              <a:spcBef>
                <a:spcPts val="0"/>
              </a:spcBef>
              <a:spcAft>
                <a:spcPts val="0"/>
              </a:spcAft>
              <a:buNone/>
            </a:pPr>
            <a:r>
              <a:rPr lang="en"/>
              <a:t>Design changes: ADD TEXT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29363baef69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29363baef69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Things to tap into:</a:t>
            </a:r>
            <a:endParaRPr/>
          </a:p>
          <a:p>
            <a:pPr indent="-298450" lvl="0" marL="457200" rtl="0" algn="l">
              <a:spcBef>
                <a:spcPts val="0"/>
              </a:spcBef>
              <a:spcAft>
                <a:spcPts val="0"/>
              </a:spcAft>
              <a:buSzPts val="1100"/>
              <a:buChar char="-"/>
            </a:pPr>
            <a:r>
              <a:rPr lang="en"/>
              <a:t>People are interested in the concept of getting “human-being curated” playlists</a:t>
            </a:r>
            <a:endParaRPr/>
          </a:p>
          <a:p>
            <a:pPr indent="-298450" lvl="0" marL="457200" rtl="0" algn="l">
              <a:spcBef>
                <a:spcPts val="0"/>
              </a:spcBef>
              <a:spcAft>
                <a:spcPts val="0"/>
              </a:spcAft>
              <a:buSzPts val="1100"/>
              <a:buChar char="-"/>
            </a:pPr>
            <a:r>
              <a:rPr lang="en"/>
              <a:t>People like the random aspect of the explore page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29363baef69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29363baef69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What testing couldn’t reveal</a:t>
            </a:r>
            <a:endParaRPr/>
          </a:p>
          <a:p>
            <a:pPr indent="-298450" lvl="1" marL="914400" rtl="0" algn="l">
              <a:spcBef>
                <a:spcPts val="0"/>
              </a:spcBef>
              <a:spcAft>
                <a:spcPts val="0"/>
              </a:spcAft>
              <a:buSzPts val="1100"/>
              <a:buChar char="-"/>
            </a:pPr>
            <a:r>
              <a:rPr lang="en"/>
              <a:t>What someone’s home  feed and personal feed might look like after prolonged use of the app</a:t>
            </a:r>
            <a:endParaRPr/>
          </a:p>
          <a:p>
            <a:pPr indent="-298450" lvl="1" marL="914400" rtl="0" algn="l">
              <a:spcBef>
                <a:spcPts val="0"/>
              </a:spcBef>
              <a:spcAft>
                <a:spcPts val="0"/>
              </a:spcAft>
              <a:buSzPts val="1100"/>
              <a:buChar char="-"/>
            </a:pPr>
            <a:r>
              <a:rPr lang="en"/>
              <a:t>How a user might </a:t>
            </a:r>
            <a:r>
              <a:rPr lang="en"/>
              <a:t>interact</a:t>
            </a:r>
            <a:r>
              <a:rPr lang="en"/>
              <a:t> with audio capabilities of the app, like listening through playlists or listening to snippets of songs on their feed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29363baef69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29363baef69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29363baef69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29363baef69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29363baef69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29363baef69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29363baef69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29363baef69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9363baef69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9363baef6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29363baef69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29363baef69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5511937" y="227671"/>
            <a:ext cx="2918495" cy="251400"/>
            <a:chOff x="5511937" y="227671"/>
            <a:chExt cx="2918495" cy="251400"/>
          </a:xfrm>
        </p:grpSpPr>
        <p:sp>
          <p:nvSpPr>
            <p:cNvPr id="10" name="Google Shape;10;p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107044" y="247440"/>
              <a:ext cx="323388" cy="211832"/>
              <a:chOff x="7981350" y="540875"/>
              <a:chExt cx="445500" cy="291779"/>
            </a:xfrm>
          </p:grpSpPr>
          <p:sp>
            <p:nvSpPr>
              <p:cNvPr id="12" name="Google Shape;12;p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 name="Google Shape;15;p2"/>
            <p:cNvGrpSpPr/>
            <p:nvPr/>
          </p:nvGrpSpPr>
          <p:grpSpPr>
            <a:xfrm>
              <a:off x="7742331" y="283445"/>
              <a:ext cx="146689" cy="139689"/>
              <a:chOff x="590233" y="2668119"/>
              <a:chExt cx="56685" cy="54487"/>
            </a:xfrm>
          </p:grpSpPr>
          <p:sp>
            <p:nvSpPr>
              <p:cNvPr id="16" name="Google Shape;16;p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 name="Google Shape;18;p2"/>
          <p:cNvSpPr txBox="1"/>
          <p:nvPr>
            <p:ph type="ctrTitle"/>
          </p:nvPr>
        </p:nvSpPr>
        <p:spPr>
          <a:xfrm>
            <a:off x="3417100" y="1120350"/>
            <a:ext cx="4190400" cy="21093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 name="Google Shape;19;p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3" name="Google Shape;23;p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 name="Google Shape;24;p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5" name="Google Shape;25;p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6" name="Google Shape;26;p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2"/>
          <p:cNvGrpSpPr/>
          <p:nvPr/>
        </p:nvGrpSpPr>
        <p:grpSpPr>
          <a:xfrm>
            <a:off x="6878094" y="4599628"/>
            <a:ext cx="95765" cy="95765"/>
            <a:chOff x="5925100" y="2102500"/>
            <a:chExt cx="372625" cy="372625"/>
          </a:xfrm>
        </p:grpSpPr>
        <p:sp>
          <p:nvSpPr>
            <p:cNvPr id="28" name="Google Shape;28;p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5623324" y="4522157"/>
            <a:ext cx="251415" cy="251415"/>
            <a:chOff x="5664289" y="4604097"/>
            <a:chExt cx="302399" cy="302399"/>
          </a:xfrm>
        </p:grpSpPr>
        <p:sp>
          <p:nvSpPr>
            <p:cNvPr id="32" name="Google Shape;32;p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grpSp>
        <p:nvGrpSpPr>
          <p:cNvPr id="35" name="Google Shape;35;p3"/>
          <p:cNvGrpSpPr/>
          <p:nvPr/>
        </p:nvGrpSpPr>
        <p:grpSpPr>
          <a:xfrm>
            <a:off x="5511937" y="227671"/>
            <a:ext cx="2918495" cy="251400"/>
            <a:chOff x="5511937" y="227671"/>
            <a:chExt cx="2918495" cy="251400"/>
          </a:xfrm>
        </p:grpSpPr>
        <p:sp>
          <p:nvSpPr>
            <p:cNvPr id="36" name="Google Shape;36;p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3"/>
            <p:cNvGrpSpPr/>
            <p:nvPr/>
          </p:nvGrpSpPr>
          <p:grpSpPr>
            <a:xfrm>
              <a:off x="8107044" y="247440"/>
              <a:ext cx="323388" cy="211832"/>
              <a:chOff x="7981350" y="540875"/>
              <a:chExt cx="445500" cy="291779"/>
            </a:xfrm>
          </p:grpSpPr>
          <p:sp>
            <p:nvSpPr>
              <p:cNvPr id="38" name="Google Shape;38;p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 name="Google Shape;41;p3"/>
            <p:cNvGrpSpPr/>
            <p:nvPr/>
          </p:nvGrpSpPr>
          <p:grpSpPr>
            <a:xfrm>
              <a:off x="7742331" y="283445"/>
              <a:ext cx="146689" cy="139689"/>
              <a:chOff x="590233" y="2668119"/>
              <a:chExt cx="56685" cy="54487"/>
            </a:xfrm>
          </p:grpSpPr>
          <p:sp>
            <p:nvSpPr>
              <p:cNvPr id="42" name="Google Shape;42;p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 name="Google Shape;44;p3"/>
          <p:cNvSpPr txBox="1"/>
          <p:nvPr>
            <p:ph type="title"/>
          </p:nvPr>
        </p:nvSpPr>
        <p:spPr>
          <a:xfrm>
            <a:off x="2673275" y="2575625"/>
            <a:ext cx="5252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5" name="Google Shape;45;p3"/>
          <p:cNvSpPr txBox="1"/>
          <p:nvPr>
            <p:ph hasCustomPrompt="1" idx="2" type="title"/>
          </p:nvPr>
        </p:nvSpPr>
        <p:spPr>
          <a:xfrm>
            <a:off x="4567625" y="1422725"/>
            <a:ext cx="146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dk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6" name="Google Shape;46;p3"/>
          <p:cNvSpPr txBox="1"/>
          <p:nvPr>
            <p:ph idx="1" type="subTitle"/>
          </p:nvPr>
        </p:nvSpPr>
        <p:spPr>
          <a:xfrm>
            <a:off x="2673275" y="3352825"/>
            <a:ext cx="52527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7" name="Google Shape;47;p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 name="Google Shape;50;p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1" name="Google Shape;51;p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2" name="Google Shape;52;p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3" name="Google Shape;53;p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 name="Google Shape;54;p3"/>
          <p:cNvGrpSpPr/>
          <p:nvPr/>
        </p:nvGrpSpPr>
        <p:grpSpPr>
          <a:xfrm>
            <a:off x="6878094" y="4599628"/>
            <a:ext cx="95765" cy="95765"/>
            <a:chOff x="5925100" y="2102500"/>
            <a:chExt cx="372625" cy="372625"/>
          </a:xfrm>
        </p:grpSpPr>
        <p:sp>
          <p:nvSpPr>
            <p:cNvPr id="55" name="Google Shape;55;p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5623324" y="4522157"/>
            <a:ext cx="251415" cy="251415"/>
            <a:chOff x="5664289" y="4604097"/>
            <a:chExt cx="302399" cy="302399"/>
          </a:xfrm>
        </p:grpSpPr>
        <p:sp>
          <p:nvSpPr>
            <p:cNvPr id="59" name="Google Shape;59;p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5" name="Google Shape;65;p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6" name="Google Shape;66;p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7" name="Google Shape;67;p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 name="Google Shape;68;p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 name="Google Shape;69;p4"/>
          <p:cNvGrpSpPr/>
          <p:nvPr/>
        </p:nvGrpSpPr>
        <p:grpSpPr>
          <a:xfrm>
            <a:off x="6878094" y="4599628"/>
            <a:ext cx="95765" cy="95765"/>
            <a:chOff x="5925100" y="2102500"/>
            <a:chExt cx="372625" cy="372625"/>
          </a:xfrm>
        </p:grpSpPr>
        <p:sp>
          <p:nvSpPr>
            <p:cNvPr id="70" name="Google Shape;70;p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4"/>
          <p:cNvGrpSpPr/>
          <p:nvPr/>
        </p:nvGrpSpPr>
        <p:grpSpPr>
          <a:xfrm>
            <a:off x="5623324" y="4522157"/>
            <a:ext cx="251415" cy="251415"/>
            <a:chOff x="5664289" y="4604097"/>
            <a:chExt cx="302399" cy="302399"/>
          </a:xfrm>
        </p:grpSpPr>
        <p:sp>
          <p:nvSpPr>
            <p:cNvPr id="74" name="Google Shape;74;p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4"/>
          <p:cNvSpPr txBox="1"/>
          <p:nvPr>
            <p:ph idx="1" type="body"/>
          </p:nvPr>
        </p:nvSpPr>
        <p:spPr>
          <a:xfrm>
            <a:off x="720000" y="1063352"/>
            <a:ext cx="77040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AutoNum type="arabicPeriod"/>
              <a:defRPr sz="1000"/>
            </a:lvl1pPr>
            <a:lvl2pPr indent="-304800" lvl="1" marL="914400" rtl="0">
              <a:lnSpc>
                <a:spcPct val="115000"/>
              </a:lnSpc>
              <a:spcBef>
                <a:spcPts val="1600"/>
              </a:spcBef>
              <a:spcAft>
                <a:spcPts val="0"/>
              </a:spcAft>
              <a:buSzPts val="1200"/>
              <a:buFont typeface="Roboto Condensed Light"/>
              <a:buAutoNum type="alphaLcPeriod"/>
              <a:defRPr/>
            </a:lvl2pPr>
            <a:lvl3pPr indent="-304800" lvl="2" marL="1371600" rtl="0">
              <a:lnSpc>
                <a:spcPct val="115000"/>
              </a:lnSpc>
              <a:spcBef>
                <a:spcPts val="1600"/>
              </a:spcBef>
              <a:spcAft>
                <a:spcPts val="0"/>
              </a:spcAft>
              <a:buSzPts val="1200"/>
              <a:buFont typeface="Roboto Condensed Light"/>
              <a:buAutoNum type="romanLcPeriod"/>
              <a:defRPr/>
            </a:lvl3pPr>
            <a:lvl4pPr indent="-304800" lvl="3" marL="1828800" rtl="0">
              <a:lnSpc>
                <a:spcPct val="115000"/>
              </a:lnSpc>
              <a:spcBef>
                <a:spcPts val="1600"/>
              </a:spcBef>
              <a:spcAft>
                <a:spcPts val="0"/>
              </a:spcAft>
              <a:buSzPts val="1200"/>
              <a:buFont typeface="Roboto Condensed Light"/>
              <a:buAutoNum type="arabicPeriod"/>
              <a:defRPr/>
            </a:lvl4pPr>
            <a:lvl5pPr indent="-304800" lvl="4" marL="2286000" rtl="0">
              <a:lnSpc>
                <a:spcPct val="115000"/>
              </a:lnSpc>
              <a:spcBef>
                <a:spcPts val="1600"/>
              </a:spcBef>
              <a:spcAft>
                <a:spcPts val="0"/>
              </a:spcAft>
              <a:buSzPts val="1200"/>
              <a:buFont typeface="Roboto Condensed Light"/>
              <a:buAutoNum type="alphaLcPeriod"/>
              <a:defRPr/>
            </a:lvl5pPr>
            <a:lvl6pPr indent="-304800" lvl="5" marL="2743200" rtl="0">
              <a:lnSpc>
                <a:spcPct val="115000"/>
              </a:lnSpc>
              <a:spcBef>
                <a:spcPts val="1600"/>
              </a:spcBef>
              <a:spcAft>
                <a:spcPts val="0"/>
              </a:spcAft>
              <a:buSzPts val="1200"/>
              <a:buFont typeface="Roboto Condensed Light"/>
              <a:buAutoNum type="romanLcPeriod"/>
              <a:defRPr/>
            </a:lvl6pPr>
            <a:lvl7pPr indent="-304800" lvl="6" marL="3200400" rtl="0">
              <a:lnSpc>
                <a:spcPct val="115000"/>
              </a:lnSpc>
              <a:spcBef>
                <a:spcPts val="1600"/>
              </a:spcBef>
              <a:spcAft>
                <a:spcPts val="0"/>
              </a:spcAft>
              <a:buSzPts val="1200"/>
              <a:buFont typeface="Roboto Condensed Light"/>
              <a:buAutoNum type="arabicPeriod"/>
              <a:defRPr/>
            </a:lvl7pPr>
            <a:lvl8pPr indent="-304800" lvl="7" marL="3657600" rtl="0">
              <a:lnSpc>
                <a:spcPct val="115000"/>
              </a:lnSpc>
              <a:spcBef>
                <a:spcPts val="1600"/>
              </a:spcBef>
              <a:spcAft>
                <a:spcPts val="0"/>
              </a:spcAft>
              <a:buSzPts val="1200"/>
              <a:buFont typeface="Roboto Condensed Light"/>
              <a:buAutoNum type="alphaLcPeriod"/>
              <a:defRPr/>
            </a:lvl8pPr>
            <a:lvl9pPr indent="-304800" lvl="8" marL="4114800" rtl="0">
              <a:lnSpc>
                <a:spcPct val="115000"/>
              </a:lnSpc>
              <a:spcBef>
                <a:spcPts val="1600"/>
              </a:spcBef>
              <a:spcAft>
                <a:spcPts val="1600"/>
              </a:spcAft>
              <a:buSzPts val="1200"/>
              <a:buFont typeface="Roboto Condensed Light"/>
              <a:buAutoNum type="romanLcPerio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grpSp>
        <p:nvGrpSpPr>
          <p:cNvPr id="79" name="Google Shape;79;p5"/>
          <p:cNvGrpSpPr/>
          <p:nvPr/>
        </p:nvGrpSpPr>
        <p:grpSpPr>
          <a:xfrm>
            <a:off x="5511937" y="227671"/>
            <a:ext cx="2918495" cy="251400"/>
            <a:chOff x="5511937" y="227671"/>
            <a:chExt cx="2918495" cy="251400"/>
          </a:xfrm>
        </p:grpSpPr>
        <p:sp>
          <p:nvSpPr>
            <p:cNvPr id="80" name="Google Shape;80;p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5"/>
            <p:cNvGrpSpPr/>
            <p:nvPr/>
          </p:nvGrpSpPr>
          <p:grpSpPr>
            <a:xfrm>
              <a:off x="8107044" y="247440"/>
              <a:ext cx="323388" cy="211832"/>
              <a:chOff x="7981350" y="540875"/>
              <a:chExt cx="445500" cy="291779"/>
            </a:xfrm>
          </p:grpSpPr>
          <p:sp>
            <p:nvSpPr>
              <p:cNvPr id="82" name="Google Shape;82;p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5"/>
            <p:cNvGrpSpPr/>
            <p:nvPr/>
          </p:nvGrpSpPr>
          <p:grpSpPr>
            <a:xfrm>
              <a:off x="7742331" y="283445"/>
              <a:ext cx="146689" cy="139689"/>
              <a:chOff x="590233" y="2668119"/>
              <a:chExt cx="56685" cy="54487"/>
            </a:xfrm>
          </p:grpSpPr>
          <p:sp>
            <p:nvSpPr>
              <p:cNvPr id="86" name="Google Shape;86;p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 name="Google Shape;88;p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5"/>
          <p:cNvSpPr txBox="1"/>
          <p:nvPr>
            <p:ph idx="2" type="title"/>
          </p:nvPr>
        </p:nvSpPr>
        <p:spPr>
          <a:xfrm>
            <a:off x="245635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5"/>
          <p:cNvSpPr txBox="1"/>
          <p:nvPr>
            <p:ph idx="3" type="title"/>
          </p:nvPr>
        </p:nvSpPr>
        <p:spPr>
          <a:xfrm>
            <a:off x="553070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5"/>
          <p:cNvSpPr txBox="1"/>
          <p:nvPr>
            <p:ph idx="1" type="subTitle"/>
          </p:nvPr>
        </p:nvSpPr>
        <p:spPr>
          <a:xfrm>
            <a:off x="5530702"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2" name="Google Shape;92;p5"/>
          <p:cNvSpPr txBox="1"/>
          <p:nvPr>
            <p:ph idx="4" type="subTitle"/>
          </p:nvPr>
        </p:nvSpPr>
        <p:spPr>
          <a:xfrm>
            <a:off x="2456350"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3" name="Google Shape;93;p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96" name="Google Shape;96;p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97" name="Google Shape;97;p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98" name="Google Shape;98;p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99" name="Google Shape;99;p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 name="Google Shape;100;p5"/>
          <p:cNvGrpSpPr/>
          <p:nvPr/>
        </p:nvGrpSpPr>
        <p:grpSpPr>
          <a:xfrm>
            <a:off x="6878094" y="4599628"/>
            <a:ext cx="95765" cy="95765"/>
            <a:chOff x="5925100" y="2102500"/>
            <a:chExt cx="372625" cy="372625"/>
          </a:xfrm>
        </p:grpSpPr>
        <p:sp>
          <p:nvSpPr>
            <p:cNvPr id="101" name="Google Shape;101;p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5"/>
          <p:cNvGrpSpPr/>
          <p:nvPr/>
        </p:nvGrpSpPr>
        <p:grpSpPr>
          <a:xfrm>
            <a:off x="5623324" y="4522157"/>
            <a:ext cx="251415" cy="251415"/>
            <a:chOff x="5664289" y="4604097"/>
            <a:chExt cx="302399" cy="302399"/>
          </a:xfrm>
        </p:grpSpPr>
        <p:sp>
          <p:nvSpPr>
            <p:cNvPr id="105" name="Google Shape;105;p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grpSp>
        <p:nvGrpSpPr>
          <p:cNvPr id="108" name="Google Shape;108;p6"/>
          <p:cNvGrpSpPr/>
          <p:nvPr/>
        </p:nvGrpSpPr>
        <p:grpSpPr>
          <a:xfrm>
            <a:off x="5511937" y="227671"/>
            <a:ext cx="2918495" cy="251400"/>
            <a:chOff x="5511937" y="227671"/>
            <a:chExt cx="2918495" cy="251400"/>
          </a:xfrm>
        </p:grpSpPr>
        <p:sp>
          <p:nvSpPr>
            <p:cNvPr id="109" name="Google Shape;109;p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6"/>
            <p:cNvGrpSpPr/>
            <p:nvPr/>
          </p:nvGrpSpPr>
          <p:grpSpPr>
            <a:xfrm>
              <a:off x="8107044" y="247440"/>
              <a:ext cx="323388" cy="211832"/>
              <a:chOff x="7981350" y="540875"/>
              <a:chExt cx="445500" cy="291779"/>
            </a:xfrm>
          </p:grpSpPr>
          <p:sp>
            <p:nvSpPr>
              <p:cNvPr id="111" name="Google Shape;111;p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 name="Google Shape;114;p6"/>
            <p:cNvGrpSpPr/>
            <p:nvPr/>
          </p:nvGrpSpPr>
          <p:grpSpPr>
            <a:xfrm>
              <a:off x="7742331" y="283445"/>
              <a:ext cx="146689" cy="139689"/>
              <a:chOff x="590233" y="2668119"/>
              <a:chExt cx="56685" cy="54487"/>
            </a:xfrm>
          </p:grpSpPr>
          <p:sp>
            <p:nvSpPr>
              <p:cNvPr id="115" name="Google Shape;115;p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7" name="Google Shape;117;p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21" name="Google Shape;121;p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22" name="Google Shape;122;p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23" name="Google Shape;123;p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24" name="Google Shape;124;p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6"/>
          <p:cNvGrpSpPr/>
          <p:nvPr/>
        </p:nvGrpSpPr>
        <p:grpSpPr>
          <a:xfrm>
            <a:off x="6878094" y="4599628"/>
            <a:ext cx="95765" cy="95765"/>
            <a:chOff x="5925100" y="2102500"/>
            <a:chExt cx="372625" cy="372625"/>
          </a:xfrm>
        </p:grpSpPr>
        <p:sp>
          <p:nvSpPr>
            <p:cNvPr id="126" name="Google Shape;126;p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6"/>
          <p:cNvGrpSpPr/>
          <p:nvPr/>
        </p:nvGrpSpPr>
        <p:grpSpPr>
          <a:xfrm>
            <a:off x="5623324" y="4522157"/>
            <a:ext cx="251415" cy="251415"/>
            <a:chOff x="5664289" y="4604097"/>
            <a:chExt cx="302399" cy="302399"/>
          </a:xfrm>
        </p:grpSpPr>
        <p:sp>
          <p:nvSpPr>
            <p:cNvPr id="130" name="Google Shape;130;p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grpSp>
        <p:nvGrpSpPr>
          <p:cNvPr id="133" name="Google Shape;133;p7"/>
          <p:cNvGrpSpPr/>
          <p:nvPr/>
        </p:nvGrpSpPr>
        <p:grpSpPr>
          <a:xfrm>
            <a:off x="5511937" y="227671"/>
            <a:ext cx="2918495" cy="251400"/>
            <a:chOff x="5511937" y="227671"/>
            <a:chExt cx="2918495" cy="251400"/>
          </a:xfrm>
        </p:grpSpPr>
        <p:sp>
          <p:nvSpPr>
            <p:cNvPr id="134" name="Google Shape;134;p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 name="Google Shape;135;p7"/>
            <p:cNvGrpSpPr/>
            <p:nvPr/>
          </p:nvGrpSpPr>
          <p:grpSpPr>
            <a:xfrm>
              <a:off x="8107044" y="247440"/>
              <a:ext cx="323388" cy="211832"/>
              <a:chOff x="7981350" y="540875"/>
              <a:chExt cx="445500" cy="291779"/>
            </a:xfrm>
          </p:grpSpPr>
          <p:sp>
            <p:nvSpPr>
              <p:cNvPr id="136" name="Google Shape;136;p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7"/>
            <p:cNvGrpSpPr/>
            <p:nvPr/>
          </p:nvGrpSpPr>
          <p:grpSpPr>
            <a:xfrm>
              <a:off x="7742331" y="283445"/>
              <a:ext cx="146689" cy="139689"/>
              <a:chOff x="590233" y="2668119"/>
              <a:chExt cx="56685" cy="54487"/>
            </a:xfrm>
          </p:grpSpPr>
          <p:sp>
            <p:nvSpPr>
              <p:cNvPr id="140" name="Google Shape;140;p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2" name="Google Shape;142;p7"/>
          <p:cNvSpPr txBox="1"/>
          <p:nvPr>
            <p:ph idx="1" type="body"/>
          </p:nvPr>
        </p:nvSpPr>
        <p:spPr>
          <a:xfrm>
            <a:off x="2851875" y="1596825"/>
            <a:ext cx="36090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2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43" name="Google Shape;143;p7"/>
          <p:cNvSpPr txBox="1"/>
          <p:nvPr>
            <p:ph type="title"/>
          </p:nvPr>
        </p:nvSpPr>
        <p:spPr>
          <a:xfrm>
            <a:off x="2851875" y="930075"/>
            <a:ext cx="3609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 name="Google Shape;144;p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47" name="Google Shape;147;p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48" name="Google Shape;148;p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49" name="Google Shape;149;p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50" name="Google Shape;150;p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 name="Google Shape;151;p7"/>
          <p:cNvGrpSpPr/>
          <p:nvPr/>
        </p:nvGrpSpPr>
        <p:grpSpPr>
          <a:xfrm>
            <a:off x="6878094" y="4599628"/>
            <a:ext cx="95765" cy="95765"/>
            <a:chOff x="5925100" y="2102500"/>
            <a:chExt cx="372625" cy="372625"/>
          </a:xfrm>
        </p:grpSpPr>
        <p:sp>
          <p:nvSpPr>
            <p:cNvPr id="152" name="Google Shape;152;p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7"/>
          <p:cNvGrpSpPr/>
          <p:nvPr/>
        </p:nvGrpSpPr>
        <p:grpSpPr>
          <a:xfrm>
            <a:off x="5623324" y="4522157"/>
            <a:ext cx="251415" cy="251415"/>
            <a:chOff x="5664289" y="4604097"/>
            <a:chExt cx="302399" cy="302399"/>
          </a:xfrm>
        </p:grpSpPr>
        <p:sp>
          <p:nvSpPr>
            <p:cNvPr id="156" name="Google Shape;156;p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grpSp>
        <p:nvGrpSpPr>
          <p:cNvPr id="159" name="Google Shape;159;p8"/>
          <p:cNvGrpSpPr/>
          <p:nvPr/>
        </p:nvGrpSpPr>
        <p:grpSpPr>
          <a:xfrm>
            <a:off x="5511937" y="227671"/>
            <a:ext cx="2918495" cy="251400"/>
            <a:chOff x="5511937" y="227671"/>
            <a:chExt cx="2918495" cy="251400"/>
          </a:xfrm>
        </p:grpSpPr>
        <p:sp>
          <p:nvSpPr>
            <p:cNvPr id="160" name="Google Shape;160;p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 name="Google Shape;161;p8"/>
            <p:cNvGrpSpPr/>
            <p:nvPr/>
          </p:nvGrpSpPr>
          <p:grpSpPr>
            <a:xfrm>
              <a:off x="8107044" y="247440"/>
              <a:ext cx="323388" cy="211832"/>
              <a:chOff x="7981350" y="540875"/>
              <a:chExt cx="445500" cy="291779"/>
            </a:xfrm>
          </p:grpSpPr>
          <p:sp>
            <p:nvSpPr>
              <p:cNvPr id="162" name="Google Shape;162;p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8"/>
            <p:cNvGrpSpPr/>
            <p:nvPr/>
          </p:nvGrpSpPr>
          <p:grpSpPr>
            <a:xfrm>
              <a:off x="7742331" y="283445"/>
              <a:ext cx="146689" cy="139689"/>
              <a:chOff x="590233" y="2668119"/>
              <a:chExt cx="56685" cy="54487"/>
            </a:xfrm>
          </p:grpSpPr>
          <p:sp>
            <p:nvSpPr>
              <p:cNvPr id="166" name="Google Shape;166;p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8" name="Google Shape;168;p8"/>
          <p:cNvSpPr txBox="1"/>
          <p:nvPr>
            <p:ph type="title"/>
          </p:nvPr>
        </p:nvSpPr>
        <p:spPr>
          <a:xfrm>
            <a:off x="2672675" y="1307100"/>
            <a:ext cx="52539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69" name="Google Shape;169;p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72" name="Google Shape;172;p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73" name="Google Shape;173;p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74" name="Google Shape;174;p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75" name="Google Shape;175;p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8"/>
          <p:cNvGrpSpPr/>
          <p:nvPr/>
        </p:nvGrpSpPr>
        <p:grpSpPr>
          <a:xfrm>
            <a:off x="6878094" y="4599628"/>
            <a:ext cx="95765" cy="95765"/>
            <a:chOff x="5925100" y="2102500"/>
            <a:chExt cx="372625" cy="372625"/>
          </a:xfrm>
        </p:grpSpPr>
        <p:sp>
          <p:nvSpPr>
            <p:cNvPr id="177" name="Google Shape;177;p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8"/>
          <p:cNvGrpSpPr/>
          <p:nvPr/>
        </p:nvGrpSpPr>
        <p:grpSpPr>
          <a:xfrm>
            <a:off x="5623324" y="4522157"/>
            <a:ext cx="251415" cy="251415"/>
            <a:chOff x="5664289" y="4604097"/>
            <a:chExt cx="302399" cy="302399"/>
          </a:xfrm>
        </p:grpSpPr>
        <p:sp>
          <p:nvSpPr>
            <p:cNvPr id="181" name="Google Shape;181;p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3" name="Shape 183"/>
        <p:cNvGrpSpPr/>
        <p:nvPr/>
      </p:nvGrpSpPr>
      <p:grpSpPr>
        <a:xfrm>
          <a:off x="0" y="0"/>
          <a:ext cx="0" cy="0"/>
          <a:chOff x="0" y="0"/>
          <a:chExt cx="0" cy="0"/>
        </a:xfrm>
      </p:grpSpPr>
      <p:grpSp>
        <p:nvGrpSpPr>
          <p:cNvPr id="184" name="Google Shape;184;p9"/>
          <p:cNvGrpSpPr/>
          <p:nvPr/>
        </p:nvGrpSpPr>
        <p:grpSpPr>
          <a:xfrm>
            <a:off x="5511937" y="227671"/>
            <a:ext cx="2918495" cy="251400"/>
            <a:chOff x="5511937" y="227671"/>
            <a:chExt cx="2918495" cy="251400"/>
          </a:xfrm>
        </p:grpSpPr>
        <p:sp>
          <p:nvSpPr>
            <p:cNvPr id="185" name="Google Shape;185;p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 name="Google Shape;186;p9"/>
            <p:cNvGrpSpPr/>
            <p:nvPr/>
          </p:nvGrpSpPr>
          <p:grpSpPr>
            <a:xfrm>
              <a:off x="8107044" y="247440"/>
              <a:ext cx="323388" cy="211832"/>
              <a:chOff x="7981350" y="540875"/>
              <a:chExt cx="445500" cy="291779"/>
            </a:xfrm>
          </p:grpSpPr>
          <p:sp>
            <p:nvSpPr>
              <p:cNvPr id="187" name="Google Shape;187;p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9"/>
            <p:cNvGrpSpPr/>
            <p:nvPr/>
          </p:nvGrpSpPr>
          <p:grpSpPr>
            <a:xfrm>
              <a:off x="7742331" y="283445"/>
              <a:ext cx="146689" cy="139689"/>
              <a:chOff x="590233" y="2668119"/>
              <a:chExt cx="56685" cy="54487"/>
            </a:xfrm>
          </p:grpSpPr>
          <p:sp>
            <p:nvSpPr>
              <p:cNvPr id="191" name="Google Shape;191;p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3" name="Google Shape;193;p9"/>
          <p:cNvSpPr txBox="1"/>
          <p:nvPr>
            <p:ph type="title"/>
          </p:nvPr>
        </p:nvSpPr>
        <p:spPr>
          <a:xfrm>
            <a:off x="3237625" y="1769650"/>
            <a:ext cx="41238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4" name="Google Shape;194;p9"/>
          <p:cNvSpPr txBox="1"/>
          <p:nvPr>
            <p:ph idx="1" type="subTitle"/>
          </p:nvPr>
        </p:nvSpPr>
        <p:spPr>
          <a:xfrm>
            <a:off x="3237713" y="2364850"/>
            <a:ext cx="4123800" cy="13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5" name="Google Shape;195;p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98" name="Google Shape;198;p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99" name="Google Shape;199;p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00" name="Google Shape;200;p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01" name="Google Shape;201;p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9"/>
          <p:cNvGrpSpPr/>
          <p:nvPr/>
        </p:nvGrpSpPr>
        <p:grpSpPr>
          <a:xfrm>
            <a:off x="6878094" y="4599628"/>
            <a:ext cx="95765" cy="95765"/>
            <a:chOff x="5925100" y="2102500"/>
            <a:chExt cx="372625" cy="372625"/>
          </a:xfrm>
        </p:grpSpPr>
        <p:sp>
          <p:nvSpPr>
            <p:cNvPr id="203" name="Google Shape;203;p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9"/>
          <p:cNvGrpSpPr/>
          <p:nvPr/>
        </p:nvGrpSpPr>
        <p:grpSpPr>
          <a:xfrm>
            <a:off x="5623324" y="4522157"/>
            <a:ext cx="251415" cy="251415"/>
            <a:chOff x="5664289" y="4604097"/>
            <a:chExt cx="302399" cy="302399"/>
          </a:xfrm>
        </p:grpSpPr>
        <p:sp>
          <p:nvSpPr>
            <p:cNvPr id="207" name="Google Shape;207;p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p1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500">
                <a:solidFill>
                  <a:schemeClr val="lt1"/>
                </a:solidFill>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11" name="Google Shape;211;p1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14" name="Google Shape;214;p1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15" name="Google Shape;215;p1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16" name="Google Shape;216;p1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17" name="Google Shape;217;p1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 name="Google Shape;218;p10"/>
          <p:cNvGrpSpPr/>
          <p:nvPr/>
        </p:nvGrpSpPr>
        <p:grpSpPr>
          <a:xfrm>
            <a:off x="6878094" y="4599628"/>
            <a:ext cx="95765" cy="95765"/>
            <a:chOff x="5925100" y="2102500"/>
            <a:chExt cx="372625" cy="372625"/>
          </a:xfrm>
        </p:grpSpPr>
        <p:sp>
          <p:nvSpPr>
            <p:cNvPr id="219" name="Google Shape;219;p1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10"/>
          <p:cNvGrpSpPr/>
          <p:nvPr/>
        </p:nvGrpSpPr>
        <p:grpSpPr>
          <a:xfrm>
            <a:off x="5623324" y="4522157"/>
            <a:ext cx="251415" cy="251415"/>
            <a:chOff x="5664289" y="4604097"/>
            <a:chExt cx="302399" cy="302399"/>
          </a:xfrm>
        </p:grpSpPr>
        <p:sp>
          <p:nvSpPr>
            <p:cNvPr id="223" name="Google Shape;223;p1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5" name="Shape 225"/>
        <p:cNvGrpSpPr/>
        <p:nvPr/>
      </p:nvGrpSpPr>
      <p:grpSpPr>
        <a:xfrm>
          <a:off x="0" y="0"/>
          <a:ext cx="0" cy="0"/>
          <a:chOff x="0" y="0"/>
          <a:chExt cx="0" cy="0"/>
        </a:xfrm>
      </p:grpSpPr>
      <p:grpSp>
        <p:nvGrpSpPr>
          <p:cNvPr id="226" name="Google Shape;226;p11"/>
          <p:cNvGrpSpPr/>
          <p:nvPr/>
        </p:nvGrpSpPr>
        <p:grpSpPr>
          <a:xfrm>
            <a:off x="5511937" y="227671"/>
            <a:ext cx="2918495" cy="251400"/>
            <a:chOff x="5511937" y="227671"/>
            <a:chExt cx="2918495" cy="251400"/>
          </a:xfrm>
        </p:grpSpPr>
        <p:sp>
          <p:nvSpPr>
            <p:cNvPr id="227" name="Google Shape;227;p1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11"/>
            <p:cNvGrpSpPr/>
            <p:nvPr/>
          </p:nvGrpSpPr>
          <p:grpSpPr>
            <a:xfrm>
              <a:off x="8107044" y="247440"/>
              <a:ext cx="323388" cy="211832"/>
              <a:chOff x="7981350" y="540875"/>
              <a:chExt cx="445500" cy="291779"/>
            </a:xfrm>
          </p:grpSpPr>
          <p:sp>
            <p:nvSpPr>
              <p:cNvPr id="229" name="Google Shape;229;p1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11"/>
            <p:cNvGrpSpPr/>
            <p:nvPr/>
          </p:nvGrpSpPr>
          <p:grpSpPr>
            <a:xfrm>
              <a:off x="7742331" y="283445"/>
              <a:ext cx="146689" cy="139689"/>
              <a:chOff x="590233" y="2668119"/>
              <a:chExt cx="56685" cy="54487"/>
            </a:xfrm>
          </p:grpSpPr>
          <p:sp>
            <p:nvSpPr>
              <p:cNvPr id="233" name="Google Shape;233;p1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5" name="Google Shape;235;p11"/>
          <p:cNvSpPr txBox="1"/>
          <p:nvPr>
            <p:ph hasCustomPrompt="1" type="title"/>
          </p:nvPr>
        </p:nvSpPr>
        <p:spPr>
          <a:xfrm>
            <a:off x="2616100" y="1303050"/>
            <a:ext cx="5367000" cy="16230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36" name="Google Shape;236;p11"/>
          <p:cNvSpPr txBox="1"/>
          <p:nvPr>
            <p:ph idx="1" type="subTitle"/>
          </p:nvPr>
        </p:nvSpPr>
        <p:spPr>
          <a:xfrm>
            <a:off x="2616100" y="2878075"/>
            <a:ext cx="5367000" cy="43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37" name="Google Shape;237;p1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40" name="Google Shape;240;p1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1" name="Google Shape;241;p1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42" name="Google Shape;242;p1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43" name="Google Shape;243;p1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 name="Google Shape;244;p11"/>
          <p:cNvGrpSpPr/>
          <p:nvPr/>
        </p:nvGrpSpPr>
        <p:grpSpPr>
          <a:xfrm>
            <a:off x="6878094" y="4599628"/>
            <a:ext cx="95765" cy="95765"/>
            <a:chOff x="5925100" y="2102500"/>
            <a:chExt cx="372625" cy="372625"/>
          </a:xfrm>
        </p:grpSpPr>
        <p:sp>
          <p:nvSpPr>
            <p:cNvPr id="245" name="Google Shape;245;p1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 name="Google Shape;248;p11"/>
          <p:cNvGrpSpPr/>
          <p:nvPr/>
        </p:nvGrpSpPr>
        <p:grpSpPr>
          <a:xfrm>
            <a:off x="5623324" y="4522157"/>
            <a:ext cx="251415" cy="251415"/>
            <a:chOff x="5664289" y="4604097"/>
            <a:chExt cx="302399" cy="302399"/>
          </a:xfrm>
        </p:grpSpPr>
        <p:sp>
          <p:nvSpPr>
            <p:cNvPr id="249" name="Google Shape;249;p1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51" name="Shape 25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52" name="Shape 252"/>
        <p:cNvGrpSpPr/>
        <p:nvPr/>
      </p:nvGrpSpPr>
      <p:grpSpPr>
        <a:xfrm>
          <a:off x="0" y="0"/>
          <a:ext cx="0" cy="0"/>
          <a:chOff x="0" y="0"/>
          <a:chExt cx="0" cy="0"/>
        </a:xfrm>
      </p:grpSpPr>
      <p:grpSp>
        <p:nvGrpSpPr>
          <p:cNvPr id="253" name="Google Shape;253;p13"/>
          <p:cNvGrpSpPr/>
          <p:nvPr/>
        </p:nvGrpSpPr>
        <p:grpSpPr>
          <a:xfrm>
            <a:off x="5511937" y="227671"/>
            <a:ext cx="2918495" cy="251400"/>
            <a:chOff x="5511937" y="227671"/>
            <a:chExt cx="2918495" cy="251400"/>
          </a:xfrm>
        </p:grpSpPr>
        <p:sp>
          <p:nvSpPr>
            <p:cNvPr id="254" name="Google Shape;254;p1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3"/>
            <p:cNvGrpSpPr/>
            <p:nvPr/>
          </p:nvGrpSpPr>
          <p:grpSpPr>
            <a:xfrm>
              <a:off x="8107044" y="247440"/>
              <a:ext cx="323388" cy="211832"/>
              <a:chOff x="7981350" y="540875"/>
              <a:chExt cx="445500" cy="291779"/>
            </a:xfrm>
          </p:grpSpPr>
          <p:sp>
            <p:nvSpPr>
              <p:cNvPr id="256" name="Google Shape;256;p1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3"/>
            <p:cNvGrpSpPr/>
            <p:nvPr/>
          </p:nvGrpSpPr>
          <p:grpSpPr>
            <a:xfrm>
              <a:off x="7742331" y="283445"/>
              <a:ext cx="146689" cy="139689"/>
              <a:chOff x="590233" y="2668119"/>
              <a:chExt cx="56685" cy="54487"/>
            </a:xfrm>
          </p:grpSpPr>
          <p:sp>
            <p:nvSpPr>
              <p:cNvPr id="260" name="Google Shape;260;p1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2" name="Google Shape;262;p1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3" name="Google Shape;263;p13"/>
          <p:cNvSpPr txBox="1"/>
          <p:nvPr>
            <p:ph idx="2" type="title"/>
          </p:nvPr>
        </p:nvSpPr>
        <p:spPr>
          <a:xfrm>
            <a:off x="3093638" y="1406225"/>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13"/>
          <p:cNvSpPr txBox="1"/>
          <p:nvPr>
            <p:ph idx="1" type="subTitle"/>
          </p:nvPr>
        </p:nvSpPr>
        <p:spPr>
          <a:xfrm>
            <a:off x="3093648"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5" name="Google Shape;265;p13"/>
          <p:cNvSpPr txBox="1"/>
          <p:nvPr>
            <p:ph idx="3" type="title"/>
          </p:nvPr>
        </p:nvSpPr>
        <p:spPr>
          <a:xfrm>
            <a:off x="6126425" y="1406250"/>
            <a:ext cx="18516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6" name="Google Shape;266;p13"/>
          <p:cNvSpPr txBox="1"/>
          <p:nvPr>
            <p:ph idx="4" type="subTitle"/>
          </p:nvPr>
        </p:nvSpPr>
        <p:spPr>
          <a:xfrm>
            <a:off x="6126425"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13"/>
          <p:cNvSpPr txBox="1"/>
          <p:nvPr>
            <p:ph idx="5" type="title"/>
          </p:nvPr>
        </p:nvSpPr>
        <p:spPr>
          <a:xfrm>
            <a:off x="3093638" y="2807197"/>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8" name="Google Shape;268;p13"/>
          <p:cNvSpPr txBox="1"/>
          <p:nvPr>
            <p:ph idx="6" type="subTitle"/>
          </p:nvPr>
        </p:nvSpPr>
        <p:spPr>
          <a:xfrm>
            <a:off x="3093648" y="3393718"/>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13"/>
          <p:cNvSpPr txBox="1"/>
          <p:nvPr>
            <p:ph idx="7" type="title"/>
          </p:nvPr>
        </p:nvSpPr>
        <p:spPr>
          <a:xfrm>
            <a:off x="6126425" y="2807188"/>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0" name="Google Shape;270;p13"/>
          <p:cNvSpPr txBox="1"/>
          <p:nvPr>
            <p:ph idx="8" type="subTitle"/>
          </p:nvPr>
        </p:nvSpPr>
        <p:spPr>
          <a:xfrm>
            <a:off x="6126425" y="3393712"/>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1" name="Google Shape;271;p13"/>
          <p:cNvSpPr txBox="1"/>
          <p:nvPr>
            <p:ph hasCustomPrompt="1" idx="9" type="title"/>
          </p:nvPr>
        </p:nvSpPr>
        <p:spPr>
          <a:xfrm>
            <a:off x="2374469"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2" name="Google Shape;272;p13"/>
          <p:cNvSpPr txBox="1"/>
          <p:nvPr>
            <p:ph hasCustomPrompt="1" idx="13" type="title"/>
          </p:nvPr>
        </p:nvSpPr>
        <p:spPr>
          <a:xfrm>
            <a:off x="2374400" y="306685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3" name="Google Shape;273;p13"/>
          <p:cNvSpPr txBox="1"/>
          <p:nvPr>
            <p:ph hasCustomPrompt="1" idx="14" type="title"/>
          </p:nvPr>
        </p:nvSpPr>
        <p:spPr>
          <a:xfrm>
            <a:off x="5447825"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4" name="Google Shape;274;p13"/>
          <p:cNvSpPr txBox="1"/>
          <p:nvPr>
            <p:ph hasCustomPrompt="1" idx="15" type="title"/>
          </p:nvPr>
        </p:nvSpPr>
        <p:spPr>
          <a:xfrm>
            <a:off x="5447825" y="3062350"/>
            <a:ext cx="6786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5" name="Google Shape;275;p1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78" name="Google Shape;278;p1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79" name="Google Shape;279;p1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80" name="Google Shape;280;p1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81" name="Google Shape;281;p1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13"/>
          <p:cNvGrpSpPr/>
          <p:nvPr/>
        </p:nvGrpSpPr>
        <p:grpSpPr>
          <a:xfrm>
            <a:off x="6878094" y="4599628"/>
            <a:ext cx="95765" cy="95765"/>
            <a:chOff x="5925100" y="2102500"/>
            <a:chExt cx="372625" cy="372625"/>
          </a:xfrm>
        </p:grpSpPr>
        <p:sp>
          <p:nvSpPr>
            <p:cNvPr id="283" name="Google Shape;283;p1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 name="Google Shape;286;p13"/>
          <p:cNvGrpSpPr/>
          <p:nvPr/>
        </p:nvGrpSpPr>
        <p:grpSpPr>
          <a:xfrm>
            <a:off x="5623324" y="4522157"/>
            <a:ext cx="251415" cy="251415"/>
            <a:chOff x="5664289" y="4604097"/>
            <a:chExt cx="302399" cy="302399"/>
          </a:xfrm>
        </p:grpSpPr>
        <p:sp>
          <p:nvSpPr>
            <p:cNvPr id="287" name="Google Shape;287;p1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289" name="Shape 289"/>
        <p:cNvGrpSpPr/>
        <p:nvPr/>
      </p:nvGrpSpPr>
      <p:grpSpPr>
        <a:xfrm>
          <a:off x="0" y="0"/>
          <a:ext cx="0" cy="0"/>
          <a:chOff x="0" y="0"/>
          <a:chExt cx="0" cy="0"/>
        </a:xfrm>
      </p:grpSpPr>
      <p:grpSp>
        <p:nvGrpSpPr>
          <p:cNvPr id="290" name="Google Shape;290;p14"/>
          <p:cNvGrpSpPr/>
          <p:nvPr/>
        </p:nvGrpSpPr>
        <p:grpSpPr>
          <a:xfrm>
            <a:off x="5511937" y="227671"/>
            <a:ext cx="2918495" cy="251400"/>
            <a:chOff x="5511937" y="227671"/>
            <a:chExt cx="2918495" cy="251400"/>
          </a:xfrm>
        </p:grpSpPr>
        <p:sp>
          <p:nvSpPr>
            <p:cNvPr id="291" name="Google Shape;291;p1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2" name="Google Shape;292;p14"/>
            <p:cNvGrpSpPr/>
            <p:nvPr/>
          </p:nvGrpSpPr>
          <p:grpSpPr>
            <a:xfrm>
              <a:off x="8107044" y="247440"/>
              <a:ext cx="323388" cy="211832"/>
              <a:chOff x="7981350" y="540875"/>
              <a:chExt cx="445500" cy="291779"/>
            </a:xfrm>
          </p:grpSpPr>
          <p:sp>
            <p:nvSpPr>
              <p:cNvPr id="293" name="Google Shape;293;p1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 name="Google Shape;296;p14"/>
            <p:cNvGrpSpPr/>
            <p:nvPr/>
          </p:nvGrpSpPr>
          <p:grpSpPr>
            <a:xfrm>
              <a:off x="7742331" y="283445"/>
              <a:ext cx="146689" cy="139689"/>
              <a:chOff x="590233" y="2668119"/>
              <a:chExt cx="56685" cy="54487"/>
            </a:xfrm>
          </p:grpSpPr>
          <p:sp>
            <p:nvSpPr>
              <p:cNvPr id="297" name="Google Shape;297;p1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9" name="Google Shape;299;p14"/>
          <p:cNvSpPr txBox="1"/>
          <p:nvPr>
            <p:ph type="title"/>
          </p:nvPr>
        </p:nvSpPr>
        <p:spPr>
          <a:xfrm>
            <a:off x="3239800" y="1068116"/>
            <a:ext cx="4119600" cy="16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5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00" name="Google Shape;300;p14"/>
          <p:cNvSpPr txBox="1"/>
          <p:nvPr>
            <p:ph idx="1" type="subTitle"/>
          </p:nvPr>
        </p:nvSpPr>
        <p:spPr>
          <a:xfrm>
            <a:off x="3121025" y="2226264"/>
            <a:ext cx="43572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1" name="Google Shape;301;p1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04" name="Google Shape;304;p1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05" name="Google Shape;305;p1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06" name="Google Shape;306;p1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07" name="Google Shape;307;p1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14"/>
          <p:cNvGrpSpPr/>
          <p:nvPr/>
        </p:nvGrpSpPr>
        <p:grpSpPr>
          <a:xfrm>
            <a:off x="6878094" y="4599628"/>
            <a:ext cx="95765" cy="95765"/>
            <a:chOff x="5925100" y="2102500"/>
            <a:chExt cx="372625" cy="372625"/>
          </a:xfrm>
        </p:grpSpPr>
        <p:sp>
          <p:nvSpPr>
            <p:cNvPr id="309" name="Google Shape;309;p1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4"/>
          <p:cNvGrpSpPr/>
          <p:nvPr/>
        </p:nvGrpSpPr>
        <p:grpSpPr>
          <a:xfrm>
            <a:off x="5623324" y="4522157"/>
            <a:ext cx="251415" cy="251415"/>
            <a:chOff x="5664289" y="4604097"/>
            <a:chExt cx="302399" cy="302399"/>
          </a:xfrm>
        </p:grpSpPr>
        <p:sp>
          <p:nvSpPr>
            <p:cNvPr id="313" name="Google Shape;313;p1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15" name="Shape 315"/>
        <p:cNvGrpSpPr/>
        <p:nvPr/>
      </p:nvGrpSpPr>
      <p:grpSpPr>
        <a:xfrm>
          <a:off x="0" y="0"/>
          <a:ext cx="0" cy="0"/>
          <a:chOff x="0" y="0"/>
          <a:chExt cx="0" cy="0"/>
        </a:xfrm>
      </p:grpSpPr>
      <p:grpSp>
        <p:nvGrpSpPr>
          <p:cNvPr id="316" name="Google Shape;316;p15"/>
          <p:cNvGrpSpPr/>
          <p:nvPr/>
        </p:nvGrpSpPr>
        <p:grpSpPr>
          <a:xfrm>
            <a:off x="5511937" y="227671"/>
            <a:ext cx="2918495" cy="251400"/>
            <a:chOff x="5511937" y="227671"/>
            <a:chExt cx="2918495" cy="251400"/>
          </a:xfrm>
        </p:grpSpPr>
        <p:sp>
          <p:nvSpPr>
            <p:cNvPr id="317" name="Google Shape;317;p1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8" name="Google Shape;318;p15"/>
            <p:cNvGrpSpPr/>
            <p:nvPr/>
          </p:nvGrpSpPr>
          <p:grpSpPr>
            <a:xfrm>
              <a:off x="8107044" y="247440"/>
              <a:ext cx="323388" cy="211832"/>
              <a:chOff x="7981350" y="540875"/>
              <a:chExt cx="445500" cy="291779"/>
            </a:xfrm>
          </p:grpSpPr>
          <p:sp>
            <p:nvSpPr>
              <p:cNvPr id="319" name="Google Shape;319;p1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15"/>
            <p:cNvGrpSpPr/>
            <p:nvPr/>
          </p:nvGrpSpPr>
          <p:grpSpPr>
            <a:xfrm>
              <a:off x="7742331" y="283445"/>
              <a:ext cx="146689" cy="139689"/>
              <a:chOff x="590233" y="2668119"/>
              <a:chExt cx="56685" cy="54487"/>
            </a:xfrm>
          </p:grpSpPr>
          <p:sp>
            <p:nvSpPr>
              <p:cNvPr id="323" name="Google Shape;323;p1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5" name="Google Shape;325;p15"/>
          <p:cNvSpPr txBox="1"/>
          <p:nvPr>
            <p:ph type="title"/>
          </p:nvPr>
        </p:nvSpPr>
        <p:spPr>
          <a:xfrm>
            <a:off x="3119525" y="2719281"/>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6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26" name="Google Shape;326;p15"/>
          <p:cNvSpPr txBox="1"/>
          <p:nvPr>
            <p:ph idx="1" type="subTitle"/>
          </p:nvPr>
        </p:nvSpPr>
        <p:spPr>
          <a:xfrm>
            <a:off x="3119525" y="1435119"/>
            <a:ext cx="4360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16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327" name="Google Shape;327;p1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30" name="Google Shape;330;p1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31" name="Google Shape;331;p1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32" name="Google Shape;332;p1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33" name="Google Shape;333;p1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15"/>
          <p:cNvGrpSpPr/>
          <p:nvPr/>
        </p:nvGrpSpPr>
        <p:grpSpPr>
          <a:xfrm>
            <a:off x="6878094" y="4599628"/>
            <a:ext cx="95765" cy="95765"/>
            <a:chOff x="5925100" y="2102500"/>
            <a:chExt cx="372625" cy="372625"/>
          </a:xfrm>
        </p:grpSpPr>
        <p:sp>
          <p:nvSpPr>
            <p:cNvPr id="335" name="Google Shape;335;p1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5"/>
          <p:cNvGrpSpPr/>
          <p:nvPr/>
        </p:nvGrpSpPr>
        <p:grpSpPr>
          <a:xfrm>
            <a:off x="5623324" y="4522157"/>
            <a:ext cx="251415" cy="251415"/>
            <a:chOff x="5664289" y="4604097"/>
            <a:chExt cx="302399" cy="302399"/>
          </a:xfrm>
        </p:grpSpPr>
        <p:sp>
          <p:nvSpPr>
            <p:cNvPr id="339" name="Google Shape;339;p1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341" name="Shape 341"/>
        <p:cNvGrpSpPr/>
        <p:nvPr/>
      </p:nvGrpSpPr>
      <p:grpSpPr>
        <a:xfrm>
          <a:off x="0" y="0"/>
          <a:ext cx="0" cy="0"/>
          <a:chOff x="0" y="0"/>
          <a:chExt cx="0" cy="0"/>
        </a:xfrm>
      </p:grpSpPr>
      <p:grpSp>
        <p:nvGrpSpPr>
          <p:cNvPr id="342" name="Google Shape;342;p16"/>
          <p:cNvGrpSpPr/>
          <p:nvPr/>
        </p:nvGrpSpPr>
        <p:grpSpPr>
          <a:xfrm>
            <a:off x="5511937" y="227671"/>
            <a:ext cx="2918495" cy="251400"/>
            <a:chOff x="5511937" y="227671"/>
            <a:chExt cx="2918495" cy="251400"/>
          </a:xfrm>
        </p:grpSpPr>
        <p:sp>
          <p:nvSpPr>
            <p:cNvPr id="343" name="Google Shape;343;p1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6"/>
            <p:cNvGrpSpPr/>
            <p:nvPr/>
          </p:nvGrpSpPr>
          <p:grpSpPr>
            <a:xfrm>
              <a:off x="8107044" y="247440"/>
              <a:ext cx="323388" cy="211832"/>
              <a:chOff x="7981350" y="540875"/>
              <a:chExt cx="445500" cy="291779"/>
            </a:xfrm>
          </p:grpSpPr>
          <p:sp>
            <p:nvSpPr>
              <p:cNvPr id="345" name="Google Shape;345;p1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6"/>
            <p:cNvGrpSpPr/>
            <p:nvPr/>
          </p:nvGrpSpPr>
          <p:grpSpPr>
            <a:xfrm>
              <a:off x="7742331" y="283445"/>
              <a:ext cx="146689" cy="139689"/>
              <a:chOff x="590233" y="2668119"/>
              <a:chExt cx="56685" cy="54487"/>
            </a:xfrm>
          </p:grpSpPr>
          <p:sp>
            <p:nvSpPr>
              <p:cNvPr id="349" name="Google Shape;349;p1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 name="Google Shape;351;p16"/>
          <p:cNvSpPr txBox="1"/>
          <p:nvPr>
            <p:ph type="title"/>
          </p:nvPr>
        </p:nvSpPr>
        <p:spPr>
          <a:xfrm>
            <a:off x="2391125" y="964400"/>
            <a:ext cx="2908500" cy="18249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2" name="Google Shape;352;p16"/>
          <p:cNvSpPr txBox="1"/>
          <p:nvPr>
            <p:ph idx="1" type="subTitle"/>
          </p:nvPr>
        </p:nvSpPr>
        <p:spPr>
          <a:xfrm>
            <a:off x="2391125" y="2789200"/>
            <a:ext cx="29085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1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56" name="Google Shape;356;p1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57" name="Google Shape;357;p1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58" name="Google Shape;358;p1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59" name="Google Shape;359;p1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16"/>
          <p:cNvGrpSpPr/>
          <p:nvPr/>
        </p:nvGrpSpPr>
        <p:grpSpPr>
          <a:xfrm>
            <a:off x="6878094" y="4599628"/>
            <a:ext cx="95765" cy="95765"/>
            <a:chOff x="5925100" y="2102500"/>
            <a:chExt cx="372625" cy="372625"/>
          </a:xfrm>
        </p:grpSpPr>
        <p:sp>
          <p:nvSpPr>
            <p:cNvPr id="361" name="Google Shape;361;p1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16"/>
          <p:cNvGrpSpPr/>
          <p:nvPr/>
        </p:nvGrpSpPr>
        <p:grpSpPr>
          <a:xfrm>
            <a:off x="5623324" y="4522157"/>
            <a:ext cx="251415" cy="251415"/>
            <a:chOff x="5664289" y="4604097"/>
            <a:chExt cx="302399" cy="302399"/>
          </a:xfrm>
        </p:grpSpPr>
        <p:sp>
          <p:nvSpPr>
            <p:cNvPr id="365" name="Google Shape;365;p1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367" name="Shape 367"/>
        <p:cNvGrpSpPr/>
        <p:nvPr/>
      </p:nvGrpSpPr>
      <p:grpSpPr>
        <a:xfrm>
          <a:off x="0" y="0"/>
          <a:ext cx="0" cy="0"/>
          <a:chOff x="0" y="0"/>
          <a:chExt cx="0" cy="0"/>
        </a:xfrm>
      </p:grpSpPr>
      <p:grpSp>
        <p:nvGrpSpPr>
          <p:cNvPr id="368" name="Google Shape;368;p17"/>
          <p:cNvGrpSpPr/>
          <p:nvPr/>
        </p:nvGrpSpPr>
        <p:grpSpPr>
          <a:xfrm>
            <a:off x="5511937" y="227671"/>
            <a:ext cx="2918495" cy="251400"/>
            <a:chOff x="5511937" y="227671"/>
            <a:chExt cx="2918495" cy="251400"/>
          </a:xfrm>
        </p:grpSpPr>
        <p:sp>
          <p:nvSpPr>
            <p:cNvPr id="369" name="Google Shape;369;p1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17"/>
            <p:cNvGrpSpPr/>
            <p:nvPr/>
          </p:nvGrpSpPr>
          <p:grpSpPr>
            <a:xfrm>
              <a:off x="8107044" y="247440"/>
              <a:ext cx="323388" cy="211832"/>
              <a:chOff x="7981350" y="540875"/>
              <a:chExt cx="445500" cy="291779"/>
            </a:xfrm>
          </p:grpSpPr>
          <p:sp>
            <p:nvSpPr>
              <p:cNvPr id="371" name="Google Shape;371;p1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7"/>
            <p:cNvGrpSpPr/>
            <p:nvPr/>
          </p:nvGrpSpPr>
          <p:grpSpPr>
            <a:xfrm>
              <a:off x="7742331" y="283445"/>
              <a:ext cx="146689" cy="139689"/>
              <a:chOff x="590233" y="2668119"/>
              <a:chExt cx="56685" cy="54487"/>
            </a:xfrm>
          </p:grpSpPr>
          <p:sp>
            <p:nvSpPr>
              <p:cNvPr id="375" name="Google Shape;375;p1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7" name="Google Shape;377;p17"/>
          <p:cNvSpPr txBox="1"/>
          <p:nvPr>
            <p:ph type="title"/>
          </p:nvPr>
        </p:nvSpPr>
        <p:spPr>
          <a:xfrm>
            <a:off x="5299625" y="1558125"/>
            <a:ext cx="29085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8" name="Google Shape;378;p17"/>
          <p:cNvSpPr txBox="1"/>
          <p:nvPr>
            <p:ph idx="1" type="subTitle"/>
          </p:nvPr>
        </p:nvSpPr>
        <p:spPr>
          <a:xfrm>
            <a:off x="5299625" y="2130825"/>
            <a:ext cx="2908500" cy="122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9" name="Google Shape;379;p1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82" name="Google Shape;382;p1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83" name="Google Shape;383;p1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84" name="Google Shape;384;p1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85" name="Google Shape;385;p1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6" name="Google Shape;386;p17"/>
          <p:cNvGrpSpPr/>
          <p:nvPr/>
        </p:nvGrpSpPr>
        <p:grpSpPr>
          <a:xfrm>
            <a:off x="6878094" y="4599628"/>
            <a:ext cx="95765" cy="95765"/>
            <a:chOff x="5925100" y="2102500"/>
            <a:chExt cx="372625" cy="372625"/>
          </a:xfrm>
        </p:grpSpPr>
        <p:sp>
          <p:nvSpPr>
            <p:cNvPr id="387" name="Google Shape;387;p1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 name="Google Shape;390;p17"/>
          <p:cNvGrpSpPr/>
          <p:nvPr/>
        </p:nvGrpSpPr>
        <p:grpSpPr>
          <a:xfrm>
            <a:off x="5623324" y="4522157"/>
            <a:ext cx="251415" cy="251415"/>
            <a:chOff x="5664289" y="4604097"/>
            <a:chExt cx="302399" cy="302399"/>
          </a:xfrm>
        </p:grpSpPr>
        <p:sp>
          <p:nvSpPr>
            <p:cNvPr id="391" name="Google Shape;391;p1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393" name="Shape 393"/>
        <p:cNvGrpSpPr/>
        <p:nvPr/>
      </p:nvGrpSpPr>
      <p:grpSpPr>
        <a:xfrm>
          <a:off x="0" y="0"/>
          <a:ext cx="0" cy="0"/>
          <a:chOff x="0" y="0"/>
          <a:chExt cx="0" cy="0"/>
        </a:xfrm>
      </p:grpSpPr>
      <p:grpSp>
        <p:nvGrpSpPr>
          <p:cNvPr id="394" name="Google Shape;394;p18"/>
          <p:cNvGrpSpPr/>
          <p:nvPr/>
        </p:nvGrpSpPr>
        <p:grpSpPr>
          <a:xfrm>
            <a:off x="5511937" y="227671"/>
            <a:ext cx="2918495" cy="251400"/>
            <a:chOff x="5511937" y="227671"/>
            <a:chExt cx="2918495" cy="251400"/>
          </a:xfrm>
        </p:grpSpPr>
        <p:sp>
          <p:nvSpPr>
            <p:cNvPr id="395" name="Google Shape;395;p1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6" name="Google Shape;396;p18"/>
            <p:cNvGrpSpPr/>
            <p:nvPr/>
          </p:nvGrpSpPr>
          <p:grpSpPr>
            <a:xfrm>
              <a:off x="8107044" y="247440"/>
              <a:ext cx="323388" cy="211832"/>
              <a:chOff x="7981350" y="540875"/>
              <a:chExt cx="445500" cy="291779"/>
            </a:xfrm>
          </p:grpSpPr>
          <p:sp>
            <p:nvSpPr>
              <p:cNvPr id="397" name="Google Shape;397;p1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0" name="Google Shape;400;p18"/>
            <p:cNvGrpSpPr/>
            <p:nvPr/>
          </p:nvGrpSpPr>
          <p:grpSpPr>
            <a:xfrm>
              <a:off x="7742331" y="283445"/>
              <a:ext cx="146689" cy="139689"/>
              <a:chOff x="590233" y="2668119"/>
              <a:chExt cx="56685" cy="54487"/>
            </a:xfrm>
          </p:grpSpPr>
          <p:sp>
            <p:nvSpPr>
              <p:cNvPr id="401" name="Google Shape;401;p1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3" name="Google Shape;403;p18"/>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4" name="Google Shape;404;p18"/>
          <p:cNvSpPr txBox="1"/>
          <p:nvPr>
            <p:ph idx="2" type="title"/>
          </p:nvPr>
        </p:nvSpPr>
        <p:spPr>
          <a:xfrm>
            <a:off x="2938607"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5" name="Google Shape;405;p18"/>
          <p:cNvSpPr txBox="1"/>
          <p:nvPr>
            <p:ph idx="1" type="subTitle"/>
          </p:nvPr>
        </p:nvSpPr>
        <p:spPr>
          <a:xfrm>
            <a:off x="2938600"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6" name="Google Shape;406;p18"/>
          <p:cNvSpPr txBox="1"/>
          <p:nvPr>
            <p:ph idx="3" type="title"/>
          </p:nvPr>
        </p:nvSpPr>
        <p:spPr>
          <a:xfrm>
            <a:off x="5485333"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7" name="Google Shape;407;p18"/>
          <p:cNvSpPr txBox="1"/>
          <p:nvPr>
            <p:ph idx="4" type="subTitle"/>
          </p:nvPr>
        </p:nvSpPr>
        <p:spPr>
          <a:xfrm>
            <a:off x="5485326"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8" name="Google Shape;408;p1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11" name="Google Shape;411;p1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12" name="Google Shape;412;p1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13" name="Google Shape;413;p1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14" name="Google Shape;414;p1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18"/>
          <p:cNvGrpSpPr/>
          <p:nvPr/>
        </p:nvGrpSpPr>
        <p:grpSpPr>
          <a:xfrm>
            <a:off x="6878094" y="4599628"/>
            <a:ext cx="95765" cy="95765"/>
            <a:chOff x="5925100" y="2102500"/>
            <a:chExt cx="372625" cy="372625"/>
          </a:xfrm>
        </p:grpSpPr>
        <p:sp>
          <p:nvSpPr>
            <p:cNvPr id="416" name="Google Shape;416;p1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18"/>
          <p:cNvGrpSpPr/>
          <p:nvPr/>
        </p:nvGrpSpPr>
        <p:grpSpPr>
          <a:xfrm>
            <a:off x="5623324" y="4522157"/>
            <a:ext cx="251415" cy="251415"/>
            <a:chOff x="5664289" y="4604097"/>
            <a:chExt cx="302399" cy="302399"/>
          </a:xfrm>
        </p:grpSpPr>
        <p:sp>
          <p:nvSpPr>
            <p:cNvPr id="420" name="Google Shape;420;p1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_1">
    <p:spTree>
      <p:nvGrpSpPr>
        <p:cNvPr id="422" name="Shape 422"/>
        <p:cNvGrpSpPr/>
        <p:nvPr/>
      </p:nvGrpSpPr>
      <p:grpSpPr>
        <a:xfrm>
          <a:off x="0" y="0"/>
          <a:ext cx="0" cy="0"/>
          <a:chOff x="0" y="0"/>
          <a:chExt cx="0" cy="0"/>
        </a:xfrm>
      </p:grpSpPr>
      <p:grpSp>
        <p:nvGrpSpPr>
          <p:cNvPr id="423" name="Google Shape;423;p19"/>
          <p:cNvGrpSpPr/>
          <p:nvPr/>
        </p:nvGrpSpPr>
        <p:grpSpPr>
          <a:xfrm>
            <a:off x="5511937" y="227671"/>
            <a:ext cx="2918495" cy="251400"/>
            <a:chOff x="5511937" y="227671"/>
            <a:chExt cx="2918495" cy="251400"/>
          </a:xfrm>
        </p:grpSpPr>
        <p:sp>
          <p:nvSpPr>
            <p:cNvPr id="424" name="Google Shape;424;p1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5" name="Google Shape;425;p19"/>
            <p:cNvGrpSpPr/>
            <p:nvPr/>
          </p:nvGrpSpPr>
          <p:grpSpPr>
            <a:xfrm>
              <a:off x="8107044" y="247440"/>
              <a:ext cx="323388" cy="211832"/>
              <a:chOff x="7981350" y="540875"/>
              <a:chExt cx="445500" cy="291779"/>
            </a:xfrm>
          </p:grpSpPr>
          <p:sp>
            <p:nvSpPr>
              <p:cNvPr id="426" name="Google Shape;426;p1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19"/>
            <p:cNvGrpSpPr/>
            <p:nvPr/>
          </p:nvGrpSpPr>
          <p:grpSpPr>
            <a:xfrm>
              <a:off x="7742331" y="283445"/>
              <a:ext cx="146689" cy="139689"/>
              <a:chOff x="590233" y="2668119"/>
              <a:chExt cx="56685" cy="54487"/>
            </a:xfrm>
          </p:grpSpPr>
          <p:sp>
            <p:nvSpPr>
              <p:cNvPr id="430" name="Google Shape;430;p1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2" name="Google Shape;432;p19"/>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3" name="Google Shape;433;p19"/>
          <p:cNvSpPr txBox="1"/>
          <p:nvPr>
            <p:ph idx="2" type="title"/>
          </p:nvPr>
        </p:nvSpPr>
        <p:spPr>
          <a:xfrm>
            <a:off x="239112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4" name="Google Shape;434;p19"/>
          <p:cNvSpPr txBox="1"/>
          <p:nvPr>
            <p:ph idx="1" type="subTitle"/>
          </p:nvPr>
        </p:nvSpPr>
        <p:spPr>
          <a:xfrm>
            <a:off x="239112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5" name="Google Shape;435;p19"/>
          <p:cNvSpPr txBox="1"/>
          <p:nvPr>
            <p:ph idx="3" type="title"/>
          </p:nvPr>
        </p:nvSpPr>
        <p:spPr>
          <a:xfrm>
            <a:off x="4357102"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6" name="Google Shape;436;p19"/>
          <p:cNvSpPr txBox="1"/>
          <p:nvPr>
            <p:ph idx="4" type="subTitle"/>
          </p:nvPr>
        </p:nvSpPr>
        <p:spPr>
          <a:xfrm>
            <a:off x="4357102"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7" name="Google Shape;437;p19"/>
          <p:cNvSpPr txBox="1"/>
          <p:nvPr>
            <p:ph idx="5" type="title"/>
          </p:nvPr>
        </p:nvSpPr>
        <p:spPr>
          <a:xfrm>
            <a:off x="632308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8" name="Google Shape;438;p19"/>
          <p:cNvSpPr txBox="1"/>
          <p:nvPr>
            <p:ph idx="6" type="subTitle"/>
          </p:nvPr>
        </p:nvSpPr>
        <p:spPr>
          <a:xfrm>
            <a:off x="632308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19"/>
          <p:cNvSpPr txBox="1"/>
          <p:nvPr>
            <p:ph hasCustomPrompt="1" idx="7" type="title"/>
          </p:nvPr>
        </p:nvSpPr>
        <p:spPr>
          <a:xfrm>
            <a:off x="2894825" y="13019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0" name="Google Shape;440;p19"/>
          <p:cNvSpPr txBox="1"/>
          <p:nvPr>
            <p:ph hasCustomPrompt="1" idx="8" type="title"/>
          </p:nvPr>
        </p:nvSpPr>
        <p:spPr>
          <a:xfrm>
            <a:off x="4860802"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1" name="Google Shape;441;p19"/>
          <p:cNvSpPr txBox="1"/>
          <p:nvPr>
            <p:ph hasCustomPrompt="1" idx="9" type="title"/>
          </p:nvPr>
        </p:nvSpPr>
        <p:spPr>
          <a:xfrm>
            <a:off x="6826785"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2" name="Google Shape;442;p1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45" name="Google Shape;445;p1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46" name="Google Shape;446;p1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47" name="Google Shape;447;p1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48" name="Google Shape;448;p1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 name="Google Shape;449;p19"/>
          <p:cNvGrpSpPr/>
          <p:nvPr/>
        </p:nvGrpSpPr>
        <p:grpSpPr>
          <a:xfrm>
            <a:off x="6878094" y="4599628"/>
            <a:ext cx="95765" cy="95765"/>
            <a:chOff x="5925100" y="2102500"/>
            <a:chExt cx="372625" cy="372625"/>
          </a:xfrm>
        </p:grpSpPr>
        <p:sp>
          <p:nvSpPr>
            <p:cNvPr id="450" name="Google Shape;450;p1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9"/>
          <p:cNvGrpSpPr/>
          <p:nvPr/>
        </p:nvGrpSpPr>
        <p:grpSpPr>
          <a:xfrm>
            <a:off x="5623324" y="4522157"/>
            <a:ext cx="251415" cy="251415"/>
            <a:chOff x="5664289" y="4604097"/>
            <a:chExt cx="302399" cy="302399"/>
          </a:xfrm>
        </p:grpSpPr>
        <p:sp>
          <p:nvSpPr>
            <p:cNvPr id="454" name="Google Shape;454;p1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_2">
    <p:spTree>
      <p:nvGrpSpPr>
        <p:cNvPr id="456" name="Shape 456"/>
        <p:cNvGrpSpPr/>
        <p:nvPr/>
      </p:nvGrpSpPr>
      <p:grpSpPr>
        <a:xfrm>
          <a:off x="0" y="0"/>
          <a:ext cx="0" cy="0"/>
          <a:chOff x="0" y="0"/>
          <a:chExt cx="0" cy="0"/>
        </a:xfrm>
      </p:grpSpPr>
      <p:grpSp>
        <p:nvGrpSpPr>
          <p:cNvPr id="457" name="Google Shape;457;p20"/>
          <p:cNvGrpSpPr/>
          <p:nvPr/>
        </p:nvGrpSpPr>
        <p:grpSpPr>
          <a:xfrm>
            <a:off x="5511937" y="227671"/>
            <a:ext cx="2918495" cy="251400"/>
            <a:chOff x="5511937" y="227671"/>
            <a:chExt cx="2918495" cy="251400"/>
          </a:xfrm>
        </p:grpSpPr>
        <p:sp>
          <p:nvSpPr>
            <p:cNvPr id="458" name="Google Shape;458;p2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9" name="Google Shape;459;p20"/>
            <p:cNvGrpSpPr/>
            <p:nvPr/>
          </p:nvGrpSpPr>
          <p:grpSpPr>
            <a:xfrm>
              <a:off x="8107044" y="247440"/>
              <a:ext cx="323388" cy="211832"/>
              <a:chOff x="7981350" y="540875"/>
              <a:chExt cx="445500" cy="291779"/>
            </a:xfrm>
          </p:grpSpPr>
          <p:sp>
            <p:nvSpPr>
              <p:cNvPr id="460" name="Google Shape;460;p2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20"/>
            <p:cNvGrpSpPr/>
            <p:nvPr/>
          </p:nvGrpSpPr>
          <p:grpSpPr>
            <a:xfrm>
              <a:off x="7742331" y="283445"/>
              <a:ext cx="146689" cy="139689"/>
              <a:chOff x="590233" y="2668119"/>
              <a:chExt cx="56685" cy="54487"/>
            </a:xfrm>
          </p:grpSpPr>
          <p:sp>
            <p:nvSpPr>
              <p:cNvPr id="464" name="Google Shape;464;p2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6" name="Google Shape;466;p20"/>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7" name="Google Shape;467;p2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70" name="Google Shape;470;p2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71" name="Google Shape;471;p2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72" name="Google Shape;472;p2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73" name="Google Shape;473;p2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 name="Google Shape;474;p20"/>
          <p:cNvGrpSpPr/>
          <p:nvPr/>
        </p:nvGrpSpPr>
        <p:grpSpPr>
          <a:xfrm>
            <a:off x="6878094" y="4599628"/>
            <a:ext cx="95765" cy="95765"/>
            <a:chOff x="5925100" y="2102500"/>
            <a:chExt cx="372625" cy="372625"/>
          </a:xfrm>
        </p:grpSpPr>
        <p:sp>
          <p:nvSpPr>
            <p:cNvPr id="475" name="Google Shape;475;p2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0"/>
          <p:cNvGrpSpPr/>
          <p:nvPr/>
        </p:nvGrpSpPr>
        <p:grpSpPr>
          <a:xfrm>
            <a:off x="5623324" y="4522157"/>
            <a:ext cx="251415" cy="251415"/>
            <a:chOff x="5664289" y="4604097"/>
            <a:chExt cx="302399" cy="302399"/>
          </a:xfrm>
        </p:grpSpPr>
        <p:sp>
          <p:nvSpPr>
            <p:cNvPr id="479" name="Google Shape;479;p2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1" name="Google Shape;481;p20"/>
          <p:cNvSpPr txBox="1"/>
          <p:nvPr>
            <p:ph idx="2" type="title"/>
          </p:nvPr>
        </p:nvSpPr>
        <p:spPr>
          <a:xfrm>
            <a:off x="3183775"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2" name="Google Shape;482;p20"/>
          <p:cNvSpPr txBox="1"/>
          <p:nvPr>
            <p:ph idx="1" type="subTitle"/>
          </p:nvPr>
        </p:nvSpPr>
        <p:spPr>
          <a:xfrm>
            <a:off x="3272725"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3" name="Google Shape;483;p20"/>
          <p:cNvSpPr txBox="1"/>
          <p:nvPr>
            <p:ph idx="3" type="title"/>
          </p:nvPr>
        </p:nvSpPr>
        <p:spPr>
          <a:xfrm>
            <a:off x="5867456"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4" name="Google Shape;484;p20"/>
          <p:cNvSpPr txBox="1"/>
          <p:nvPr>
            <p:ph idx="4" type="subTitle"/>
          </p:nvPr>
        </p:nvSpPr>
        <p:spPr>
          <a:xfrm>
            <a:off x="5956406"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5" name="Google Shape;485;p20"/>
          <p:cNvSpPr txBox="1"/>
          <p:nvPr>
            <p:ph hasCustomPrompt="1" idx="5" type="title"/>
          </p:nvPr>
        </p:nvSpPr>
        <p:spPr>
          <a:xfrm>
            <a:off x="3519775" y="29756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86" name="Google Shape;486;p20"/>
          <p:cNvSpPr txBox="1"/>
          <p:nvPr>
            <p:ph hasCustomPrompt="1" idx="6" type="title"/>
          </p:nvPr>
        </p:nvSpPr>
        <p:spPr>
          <a:xfrm>
            <a:off x="6203463" y="2975675"/>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6_1_1_2_1">
    <p:spTree>
      <p:nvGrpSpPr>
        <p:cNvPr id="487" name="Shape 487"/>
        <p:cNvGrpSpPr/>
        <p:nvPr/>
      </p:nvGrpSpPr>
      <p:grpSpPr>
        <a:xfrm>
          <a:off x="0" y="0"/>
          <a:ext cx="0" cy="0"/>
          <a:chOff x="0" y="0"/>
          <a:chExt cx="0" cy="0"/>
        </a:xfrm>
      </p:grpSpPr>
      <p:grpSp>
        <p:nvGrpSpPr>
          <p:cNvPr id="488" name="Google Shape;488;p21"/>
          <p:cNvGrpSpPr/>
          <p:nvPr/>
        </p:nvGrpSpPr>
        <p:grpSpPr>
          <a:xfrm>
            <a:off x="5511937" y="227671"/>
            <a:ext cx="2918495" cy="251400"/>
            <a:chOff x="5511937" y="227671"/>
            <a:chExt cx="2918495" cy="251400"/>
          </a:xfrm>
        </p:grpSpPr>
        <p:sp>
          <p:nvSpPr>
            <p:cNvPr id="489" name="Google Shape;489;p2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0" name="Google Shape;490;p21"/>
            <p:cNvGrpSpPr/>
            <p:nvPr/>
          </p:nvGrpSpPr>
          <p:grpSpPr>
            <a:xfrm>
              <a:off x="8107044" y="247440"/>
              <a:ext cx="323388" cy="211832"/>
              <a:chOff x="7981350" y="540875"/>
              <a:chExt cx="445500" cy="291779"/>
            </a:xfrm>
          </p:grpSpPr>
          <p:sp>
            <p:nvSpPr>
              <p:cNvPr id="491" name="Google Shape;491;p2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1"/>
            <p:cNvGrpSpPr/>
            <p:nvPr/>
          </p:nvGrpSpPr>
          <p:grpSpPr>
            <a:xfrm>
              <a:off x="7742331" y="283445"/>
              <a:ext cx="146689" cy="139689"/>
              <a:chOff x="590233" y="2668119"/>
              <a:chExt cx="56685" cy="54487"/>
            </a:xfrm>
          </p:grpSpPr>
          <p:sp>
            <p:nvSpPr>
              <p:cNvPr id="495" name="Google Shape;495;p2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97" name="Google Shape;497;p21"/>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8" name="Google Shape;498;p2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1" name="Google Shape;501;p2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02" name="Google Shape;502;p2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03" name="Google Shape;503;p2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04" name="Google Shape;504;p2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21"/>
          <p:cNvGrpSpPr/>
          <p:nvPr/>
        </p:nvGrpSpPr>
        <p:grpSpPr>
          <a:xfrm>
            <a:off x="6878094" y="4599628"/>
            <a:ext cx="95765" cy="95765"/>
            <a:chOff x="5925100" y="2102500"/>
            <a:chExt cx="372625" cy="372625"/>
          </a:xfrm>
        </p:grpSpPr>
        <p:sp>
          <p:nvSpPr>
            <p:cNvPr id="506" name="Google Shape;506;p2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21"/>
          <p:cNvGrpSpPr/>
          <p:nvPr/>
        </p:nvGrpSpPr>
        <p:grpSpPr>
          <a:xfrm>
            <a:off x="5623324" y="4522157"/>
            <a:ext cx="251415" cy="251415"/>
            <a:chOff x="5664289" y="4604097"/>
            <a:chExt cx="302399" cy="302399"/>
          </a:xfrm>
        </p:grpSpPr>
        <p:sp>
          <p:nvSpPr>
            <p:cNvPr id="510" name="Google Shape;510;p2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21"/>
          <p:cNvSpPr txBox="1"/>
          <p:nvPr>
            <p:ph idx="2" type="title"/>
          </p:nvPr>
        </p:nvSpPr>
        <p:spPr>
          <a:xfrm>
            <a:off x="2574763"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3" name="Google Shape;513;p21"/>
          <p:cNvSpPr txBox="1"/>
          <p:nvPr>
            <p:ph idx="1" type="subTitle"/>
          </p:nvPr>
        </p:nvSpPr>
        <p:spPr>
          <a:xfrm>
            <a:off x="2663713"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4" name="Google Shape;514;p21"/>
          <p:cNvSpPr txBox="1"/>
          <p:nvPr>
            <p:ph idx="3" type="title"/>
          </p:nvPr>
        </p:nvSpPr>
        <p:spPr>
          <a:xfrm>
            <a:off x="4525456"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5" name="Google Shape;515;p21"/>
          <p:cNvSpPr txBox="1"/>
          <p:nvPr>
            <p:ph idx="4" type="subTitle"/>
          </p:nvPr>
        </p:nvSpPr>
        <p:spPr>
          <a:xfrm>
            <a:off x="4614406"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6" name="Google Shape;516;p21"/>
          <p:cNvSpPr txBox="1"/>
          <p:nvPr>
            <p:ph idx="5" type="title"/>
          </p:nvPr>
        </p:nvSpPr>
        <p:spPr>
          <a:xfrm>
            <a:off x="6476119"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7" name="Google Shape;517;p21"/>
          <p:cNvSpPr txBox="1"/>
          <p:nvPr>
            <p:ph idx="6" type="subTitle"/>
          </p:nvPr>
        </p:nvSpPr>
        <p:spPr>
          <a:xfrm>
            <a:off x="6565069"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8" name="Google Shape;518;p21"/>
          <p:cNvSpPr txBox="1"/>
          <p:nvPr>
            <p:ph hasCustomPrompt="1" idx="7" type="title"/>
          </p:nvPr>
        </p:nvSpPr>
        <p:spPr>
          <a:xfrm>
            <a:off x="2910763" y="172160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19" name="Google Shape;519;p21"/>
          <p:cNvSpPr txBox="1"/>
          <p:nvPr>
            <p:ph hasCustomPrompt="1" idx="8" type="title"/>
          </p:nvPr>
        </p:nvSpPr>
        <p:spPr>
          <a:xfrm>
            <a:off x="4861450"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20" name="Google Shape;520;p21"/>
          <p:cNvSpPr txBox="1"/>
          <p:nvPr>
            <p:ph hasCustomPrompt="1" idx="9" type="title"/>
          </p:nvPr>
        </p:nvSpPr>
        <p:spPr>
          <a:xfrm>
            <a:off x="6812121"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_1_1">
    <p:spTree>
      <p:nvGrpSpPr>
        <p:cNvPr id="521" name="Shape 521"/>
        <p:cNvGrpSpPr/>
        <p:nvPr/>
      </p:nvGrpSpPr>
      <p:grpSpPr>
        <a:xfrm>
          <a:off x="0" y="0"/>
          <a:ext cx="0" cy="0"/>
          <a:chOff x="0" y="0"/>
          <a:chExt cx="0" cy="0"/>
        </a:xfrm>
      </p:grpSpPr>
      <p:grpSp>
        <p:nvGrpSpPr>
          <p:cNvPr id="522" name="Google Shape;522;p22"/>
          <p:cNvGrpSpPr/>
          <p:nvPr/>
        </p:nvGrpSpPr>
        <p:grpSpPr>
          <a:xfrm>
            <a:off x="5511937" y="227671"/>
            <a:ext cx="2918495" cy="251400"/>
            <a:chOff x="5511937" y="227671"/>
            <a:chExt cx="2918495" cy="251400"/>
          </a:xfrm>
        </p:grpSpPr>
        <p:sp>
          <p:nvSpPr>
            <p:cNvPr id="523" name="Google Shape;523;p2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4" name="Google Shape;524;p22"/>
            <p:cNvGrpSpPr/>
            <p:nvPr/>
          </p:nvGrpSpPr>
          <p:grpSpPr>
            <a:xfrm>
              <a:off x="8107044" y="247440"/>
              <a:ext cx="323388" cy="211832"/>
              <a:chOff x="7981350" y="540875"/>
              <a:chExt cx="445500" cy="291779"/>
            </a:xfrm>
          </p:grpSpPr>
          <p:sp>
            <p:nvSpPr>
              <p:cNvPr id="525" name="Google Shape;525;p2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22"/>
            <p:cNvGrpSpPr/>
            <p:nvPr/>
          </p:nvGrpSpPr>
          <p:grpSpPr>
            <a:xfrm>
              <a:off x="7742331" y="283445"/>
              <a:ext cx="146689" cy="139689"/>
              <a:chOff x="590233" y="2668119"/>
              <a:chExt cx="56685" cy="54487"/>
            </a:xfrm>
          </p:grpSpPr>
          <p:sp>
            <p:nvSpPr>
              <p:cNvPr id="529" name="Google Shape;529;p2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1" name="Google Shape;531;p22"/>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22"/>
          <p:cNvSpPr txBox="1"/>
          <p:nvPr>
            <p:ph idx="2" type="title"/>
          </p:nvPr>
        </p:nvSpPr>
        <p:spPr>
          <a:xfrm>
            <a:off x="23911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3" name="Google Shape;533;p22"/>
          <p:cNvSpPr txBox="1"/>
          <p:nvPr>
            <p:ph idx="1" type="subTitle"/>
          </p:nvPr>
        </p:nvSpPr>
        <p:spPr>
          <a:xfrm>
            <a:off x="23911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4" name="Google Shape;534;p22"/>
          <p:cNvSpPr txBox="1"/>
          <p:nvPr>
            <p:ph idx="3" type="title"/>
          </p:nvPr>
        </p:nvSpPr>
        <p:spPr>
          <a:xfrm>
            <a:off x="63247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5" name="Google Shape;535;p22"/>
          <p:cNvSpPr txBox="1"/>
          <p:nvPr>
            <p:ph idx="4" type="subTitle"/>
          </p:nvPr>
        </p:nvSpPr>
        <p:spPr>
          <a:xfrm>
            <a:off x="63247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6" name="Google Shape;536;p22"/>
          <p:cNvSpPr txBox="1"/>
          <p:nvPr>
            <p:ph idx="5" type="title"/>
          </p:nvPr>
        </p:nvSpPr>
        <p:spPr>
          <a:xfrm>
            <a:off x="4357925" y="36271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7" name="Google Shape;537;p22"/>
          <p:cNvSpPr txBox="1"/>
          <p:nvPr>
            <p:ph idx="6" type="subTitle"/>
          </p:nvPr>
        </p:nvSpPr>
        <p:spPr>
          <a:xfrm>
            <a:off x="4357925" y="28349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8" name="Google Shape;538;p2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41" name="Google Shape;541;p2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42" name="Google Shape;542;p2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43" name="Google Shape;543;p2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44" name="Google Shape;544;p2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2"/>
          <p:cNvGrpSpPr/>
          <p:nvPr/>
        </p:nvGrpSpPr>
        <p:grpSpPr>
          <a:xfrm>
            <a:off x="6878094" y="4599628"/>
            <a:ext cx="95765" cy="95765"/>
            <a:chOff x="5925100" y="2102500"/>
            <a:chExt cx="372625" cy="372625"/>
          </a:xfrm>
        </p:grpSpPr>
        <p:sp>
          <p:nvSpPr>
            <p:cNvPr id="546" name="Google Shape;546;p2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 name="Google Shape;549;p22"/>
          <p:cNvGrpSpPr/>
          <p:nvPr/>
        </p:nvGrpSpPr>
        <p:grpSpPr>
          <a:xfrm>
            <a:off x="5623324" y="4522157"/>
            <a:ext cx="251415" cy="251415"/>
            <a:chOff x="5664289" y="4604097"/>
            <a:chExt cx="302399" cy="302399"/>
          </a:xfrm>
        </p:grpSpPr>
        <p:sp>
          <p:nvSpPr>
            <p:cNvPr id="550" name="Google Shape;550;p2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552" name="Shape 552"/>
        <p:cNvGrpSpPr/>
        <p:nvPr/>
      </p:nvGrpSpPr>
      <p:grpSpPr>
        <a:xfrm>
          <a:off x="0" y="0"/>
          <a:ext cx="0" cy="0"/>
          <a:chOff x="0" y="0"/>
          <a:chExt cx="0" cy="0"/>
        </a:xfrm>
      </p:grpSpPr>
      <p:grpSp>
        <p:nvGrpSpPr>
          <p:cNvPr id="553" name="Google Shape;553;p23"/>
          <p:cNvGrpSpPr/>
          <p:nvPr/>
        </p:nvGrpSpPr>
        <p:grpSpPr>
          <a:xfrm>
            <a:off x="5511937" y="227671"/>
            <a:ext cx="2918495" cy="251400"/>
            <a:chOff x="5511937" y="227671"/>
            <a:chExt cx="2918495" cy="251400"/>
          </a:xfrm>
        </p:grpSpPr>
        <p:sp>
          <p:nvSpPr>
            <p:cNvPr id="554" name="Google Shape;554;p2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23"/>
            <p:cNvGrpSpPr/>
            <p:nvPr/>
          </p:nvGrpSpPr>
          <p:grpSpPr>
            <a:xfrm>
              <a:off x="8107044" y="247440"/>
              <a:ext cx="323388" cy="211832"/>
              <a:chOff x="7981350" y="540875"/>
              <a:chExt cx="445500" cy="291779"/>
            </a:xfrm>
          </p:grpSpPr>
          <p:sp>
            <p:nvSpPr>
              <p:cNvPr id="556" name="Google Shape;556;p2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23"/>
            <p:cNvGrpSpPr/>
            <p:nvPr/>
          </p:nvGrpSpPr>
          <p:grpSpPr>
            <a:xfrm>
              <a:off x="7742331" y="283445"/>
              <a:ext cx="146689" cy="139689"/>
              <a:chOff x="590233" y="2668119"/>
              <a:chExt cx="56685" cy="54487"/>
            </a:xfrm>
          </p:grpSpPr>
          <p:sp>
            <p:nvSpPr>
              <p:cNvPr id="560" name="Google Shape;560;p2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62" name="Google Shape;562;p2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3" name="Google Shape;563;p23"/>
          <p:cNvSpPr txBox="1"/>
          <p:nvPr>
            <p:ph idx="2" type="title"/>
          </p:nvPr>
        </p:nvSpPr>
        <p:spPr>
          <a:xfrm>
            <a:off x="3140875" y="1526400"/>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4" name="Google Shape;564;p23"/>
          <p:cNvSpPr txBox="1"/>
          <p:nvPr>
            <p:ph idx="1" type="subTitle"/>
          </p:nvPr>
        </p:nvSpPr>
        <p:spPr>
          <a:xfrm>
            <a:off x="3140875" y="1937825"/>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5" name="Google Shape;565;p23"/>
          <p:cNvSpPr txBox="1"/>
          <p:nvPr>
            <p:ph idx="3" type="title"/>
          </p:nvPr>
        </p:nvSpPr>
        <p:spPr>
          <a:xfrm>
            <a:off x="5392375" y="1526400"/>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6" name="Google Shape;566;p23"/>
          <p:cNvSpPr txBox="1"/>
          <p:nvPr>
            <p:ph idx="4" type="subTitle"/>
          </p:nvPr>
        </p:nvSpPr>
        <p:spPr>
          <a:xfrm>
            <a:off x="5480275" y="1937825"/>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7" name="Google Shape;567;p23"/>
          <p:cNvSpPr txBox="1"/>
          <p:nvPr>
            <p:ph idx="5" type="title"/>
          </p:nvPr>
        </p:nvSpPr>
        <p:spPr>
          <a:xfrm>
            <a:off x="3140875" y="2995513"/>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8" name="Google Shape;568;p23"/>
          <p:cNvSpPr txBox="1"/>
          <p:nvPr>
            <p:ph idx="6" type="subTitle"/>
          </p:nvPr>
        </p:nvSpPr>
        <p:spPr>
          <a:xfrm>
            <a:off x="3140875" y="3406938"/>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9" name="Google Shape;569;p23"/>
          <p:cNvSpPr txBox="1"/>
          <p:nvPr>
            <p:ph idx="7" type="title"/>
          </p:nvPr>
        </p:nvSpPr>
        <p:spPr>
          <a:xfrm>
            <a:off x="5392375" y="2995513"/>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70" name="Google Shape;570;p23"/>
          <p:cNvSpPr txBox="1"/>
          <p:nvPr>
            <p:ph idx="8" type="subTitle"/>
          </p:nvPr>
        </p:nvSpPr>
        <p:spPr>
          <a:xfrm>
            <a:off x="5480275" y="3406938"/>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71" name="Google Shape;571;p2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74" name="Google Shape;574;p2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75" name="Google Shape;575;p2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76" name="Google Shape;576;p2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77" name="Google Shape;577;p2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23"/>
          <p:cNvGrpSpPr/>
          <p:nvPr/>
        </p:nvGrpSpPr>
        <p:grpSpPr>
          <a:xfrm>
            <a:off x="6878094" y="4599628"/>
            <a:ext cx="95765" cy="95765"/>
            <a:chOff x="5925100" y="2102500"/>
            <a:chExt cx="372625" cy="372625"/>
          </a:xfrm>
        </p:grpSpPr>
        <p:sp>
          <p:nvSpPr>
            <p:cNvPr id="579" name="Google Shape;579;p2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23"/>
          <p:cNvGrpSpPr/>
          <p:nvPr/>
        </p:nvGrpSpPr>
        <p:grpSpPr>
          <a:xfrm>
            <a:off x="5623324" y="4522157"/>
            <a:ext cx="251415" cy="251415"/>
            <a:chOff x="5664289" y="4604097"/>
            <a:chExt cx="302399" cy="302399"/>
          </a:xfrm>
        </p:grpSpPr>
        <p:sp>
          <p:nvSpPr>
            <p:cNvPr id="583" name="Google Shape;583;p2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2_1">
    <p:spTree>
      <p:nvGrpSpPr>
        <p:cNvPr id="585" name="Shape 585"/>
        <p:cNvGrpSpPr/>
        <p:nvPr/>
      </p:nvGrpSpPr>
      <p:grpSpPr>
        <a:xfrm>
          <a:off x="0" y="0"/>
          <a:ext cx="0" cy="0"/>
          <a:chOff x="0" y="0"/>
          <a:chExt cx="0" cy="0"/>
        </a:xfrm>
      </p:grpSpPr>
      <p:grpSp>
        <p:nvGrpSpPr>
          <p:cNvPr id="586" name="Google Shape;586;p24"/>
          <p:cNvGrpSpPr/>
          <p:nvPr/>
        </p:nvGrpSpPr>
        <p:grpSpPr>
          <a:xfrm>
            <a:off x="5511937" y="227671"/>
            <a:ext cx="2918495" cy="251400"/>
            <a:chOff x="5511937" y="227671"/>
            <a:chExt cx="2918495" cy="251400"/>
          </a:xfrm>
        </p:grpSpPr>
        <p:sp>
          <p:nvSpPr>
            <p:cNvPr id="587" name="Google Shape;587;p2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8" name="Google Shape;588;p24"/>
            <p:cNvGrpSpPr/>
            <p:nvPr/>
          </p:nvGrpSpPr>
          <p:grpSpPr>
            <a:xfrm>
              <a:off x="8107044" y="247440"/>
              <a:ext cx="323388" cy="211832"/>
              <a:chOff x="7981350" y="540875"/>
              <a:chExt cx="445500" cy="291779"/>
            </a:xfrm>
          </p:grpSpPr>
          <p:sp>
            <p:nvSpPr>
              <p:cNvPr id="589" name="Google Shape;589;p2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24"/>
            <p:cNvGrpSpPr/>
            <p:nvPr/>
          </p:nvGrpSpPr>
          <p:grpSpPr>
            <a:xfrm>
              <a:off x="7742331" y="283445"/>
              <a:ext cx="146689" cy="139689"/>
              <a:chOff x="590233" y="2668119"/>
              <a:chExt cx="56685" cy="54487"/>
            </a:xfrm>
          </p:grpSpPr>
          <p:sp>
            <p:nvSpPr>
              <p:cNvPr id="593" name="Google Shape;593;p2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5" name="Google Shape;595;p24"/>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6" name="Google Shape;596;p24"/>
          <p:cNvSpPr txBox="1"/>
          <p:nvPr>
            <p:ph idx="2" type="title"/>
          </p:nvPr>
        </p:nvSpPr>
        <p:spPr>
          <a:xfrm>
            <a:off x="2467325" y="1387263"/>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7" name="Google Shape;597;p24"/>
          <p:cNvSpPr txBox="1"/>
          <p:nvPr>
            <p:ph idx="1" type="subTitle"/>
          </p:nvPr>
        </p:nvSpPr>
        <p:spPr>
          <a:xfrm>
            <a:off x="2467400" y="1874888"/>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98" name="Google Shape;598;p24"/>
          <p:cNvSpPr txBox="1"/>
          <p:nvPr>
            <p:ph idx="3" type="title"/>
          </p:nvPr>
        </p:nvSpPr>
        <p:spPr>
          <a:xfrm>
            <a:off x="2467325" y="2847038"/>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9" name="Google Shape;599;p24"/>
          <p:cNvSpPr txBox="1"/>
          <p:nvPr>
            <p:ph idx="4" type="subTitle"/>
          </p:nvPr>
        </p:nvSpPr>
        <p:spPr>
          <a:xfrm>
            <a:off x="2467400" y="3334663"/>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0" name="Google Shape;600;p24"/>
          <p:cNvSpPr txBox="1"/>
          <p:nvPr>
            <p:ph idx="5" type="title"/>
          </p:nvPr>
        </p:nvSpPr>
        <p:spPr>
          <a:xfrm>
            <a:off x="6288050" y="1387263"/>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1" name="Google Shape;601;p24"/>
          <p:cNvSpPr txBox="1"/>
          <p:nvPr>
            <p:ph idx="6" type="subTitle"/>
          </p:nvPr>
        </p:nvSpPr>
        <p:spPr>
          <a:xfrm>
            <a:off x="6288125" y="1874888"/>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2" name="Google Shape;602;p24"/>
          <p:cNvSpPr txBox="1"/>
          <p:nvPr>
            <p:ph idx="7" type="title"/>
          </p:nvPr>
        </p:nvSpPr>
        <p:spPr>
          <a:xfrm>
            <a:off x="6288050" y="2847038"/>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3" name="Google Shape;603;p24"/>
          <p:cNvSpPr txBox="1"/>
          <p:nvPr>
            <p:ph idx="8" type="subTitle"/>
          </p:nvPr>
        </p:nvSpPr>
        <p:spPr>
          <a:xfrm>
            <a:off x="6288125" y="3334663"/>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4" name="Google Shape;604;p2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07" name="Google Shape;607;p2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08" name="Google Shape;608;p2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09" name="Google Shape;609;p2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10" name="Google Shape;610;p2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24"/>
          <p:cNvGrpSpPr/>
          <p:nvPr/>
        </p:nvGrpSpPr>
        <p:grpSpPr>
          <a:xfrm>
            <a:off x="6878094" y="4599628"/>
            <a:ext cx="95765" cy="95765"/>
            <a:chOff x="5925100" y="2102500"/>
            <a:chExt cx="372625" cy="372625"/>
          </a:xfrm>
        </p:grpSpPr>
        <p:sp>
          <p:nvSpPr>
            <p:cNvPr id="612" name="Google Shape;612;p2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4"/>
          <p:cNvGrpSpPr/>
          <p:nvPr/>
        </p:nvGrpSpPr>
        <p:grpSpPr>
          <a:xfrm>
            <a:off x="5623324" y="4522157"/>
            <a:ext cx="251415" cy="251415"/>
            <a:chOff x="5664289" y="4604097"/>
            <a:chExt cx="302399" cy="302399"/>
          </a:xfrm>
        </p:grpSpPr>
        <p:sp>
          <p:nvSpPr>
            <p:cNvPr id="616" name="Google Shape;616;p2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13">
    <p:spTree>
      <p:nvGrpSpPr>
        <p:cNvPr id="618" name="Shape 618"/>
        <p:cNvGrpSpPr/>
        <p:nvPr/>
      </p:nvGrpSpPr>
      <p:grpSpPr>
        <a:xfrm>
          <a:off x="0" y="0"/>
          <a:ext cx="0" cy="0"/>
          <a:chOff x="0" y="0"/>
          <a:chExt cx="0" cy="0"/>
        </a:xfrm>
      </p:grpSpPr>
      <p:grpSp>
        <p:nvGrpSpPr>
          <p:cNvPr id="619" name="Google Shape;619;p25"/>
          <p:cNvGrpSpPr/>
          <p:nvPr/>
        </p:nvGrpSpPr>
        <p:grpSpPr>
          <a:xfrm>
            <a:off x="5511937" y="227671"/>
            <a:ext cx="2918495" cy="251400"/>
            <a:chOff x="5511937" y="227671"/>
            <a:chExt cx="2918495" cy="251400"/>
          </a:xfrm>
        </p:grpSpPr>
        <p:sp>
          <p:nvSpPr>
            <p:cNvPr id="620" name="Google Shape;620;p2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1" name="Google Shape;621;p25"/>
            <p:cNvGrpSpPr/>
            <p:nvPr/>
          </p:nvGrpSpPr>
          <p:grpSpPr>
            <a:xfrm>
              <a:off x="8107044" y="247440"/>
              <a:ext cx="323388" cy="211832"/>
              <a:chOff x="7981350" y="540875"/>
              <a:chExt cx="445500" cy="291779"/>
            </a:xfrm>
          </p:grpSpPr>
          <p:sp>
            <p:nvSpPr>
              <p:cNvPr id="622" name="Google Shape;622;p2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5"/>
            <p:cNvGrpSpPr/>
            <p:nvPr/>
          </p:nvGrpSpPr>
          <p:grpSpPr>
            <a:xfrm>
              <a:off x="7742331" y="283445"/>
              <a:ext cx="146689" cy="139689"/>
              <a:chOff x="590233" y="2668119"/>
              <a:chExt cx="56685" cy="54487"/>
            </a:xfrm>
          </p:grpSpPr>
          <p:sp>
            <p:nvSpPr>
              <p:cNvPr id="626" name="Google Shape;626;p2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28" name="Google Shape;628;p2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9" name="Google Shape;629;p2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32" name="Google Shape;632;p2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33" name="Google Shape;633;p2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34" name="Google Shape;634;p2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35" name="Google Shape;635;p2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6" name="Google Shape;636;p25"/>
          <p:cNvGrpSpPr/>
          <p:nvPr/>
        </p:nvGrpSpPr>
        <p:grpSpPr>
          <a:xfrm>
            <a:off x="6878094" y="4599628"/>
            <a:ext cx="95765" cy="95765"/>
            <a:chOff x="5925100" y="2102500"/>
            <a:chExt cx="372625" cy="372625"/>
          </a:xfrm>
        </p:grpSpPr>
        <p:sp>
          <p:nvSpPr>
            <p:cNvPr id="637" name="Google Shape;637;p2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25"/>
          <p:cNvGrpSpPr/>
          <p:nvPr/>
        </p:nvGrpSpPr>
        <p:grpSpPr>
          <a:xfrm>
            <a:off x="5623324" y="4522157"/>
            <a:ext cx="251415" cy="251415"/>
            <a:chOff x="5664289" y="4604097"/>
            <a:chExt cx="302399" cy="302399"/>
          </a:xfrm>
        </p:grpSpPr>
        <p:sp>
          <p:nvSpPr>
            <p:cNvPr id="641" name="Google Shape;641;p2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25"/>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4" name="Google Shape;644;p25"/>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5" name="Google Shape;645;p25"/>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6" name="Google Shape;646;p25"/>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7" name="Google Shape;647;p25"/>
          <p:cNvSpPr txBox="1"/>
          <p:nvPr>
            <p:ph idx="5" type="title"/>
          </p:nvPr>
        </p:nvSpPr>
        <p:spPr>
          <a:xfrm>
            <a:off x="3384688"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8" name="Google Shape;648;p25"/>
          <p:cNvSpPr txBox="1"/>
          <p:nvPr>
            <p:ph idx="6" type="subTitle"/>
          </p:nvPr>
        </p:nvSpPr>
        <p:spPr>
          <a:xfrm>
            <a:off x="3211750"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9" name="Google Shape;649;p25"/>
          <p:cNvSpPr txBox="1"/>
          <p:nvPr>
            <p:ph idx="7" type="title"/>
          </p:nvPr>
        </p:nvSpPr>
        <p:spPr>
          <a:xfrm>
            <a:off x="5371612"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25"/>
          <p:cNvSpPr txBox="1"/>
          <p:nvPr>
            <p:ph idx="8" type="subTitle"/>
          </p:nvPr>
        </p:nvSpPr>
        <p:spPr>
          <a:xfrm>
            <a:off x="5198649"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51" name="Google Shape;651;p25"/>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25"/>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53" name="Shape 653"/>
        <p:cNvGrpSpPr/>
        <p:nvPr/>
      </p:nvGrpSpPr>
      <p:grpSpPr>
        <a:xfrm>
          <a:off x="0" y="0"/>
          <a:ext cx="0" cy="0"/>
          <a:chOff x="0" y="0"/>
          <a:chExt cx="0" cy="0"/>
        </a:xfrm>
      </p:grpSpPr>
      <p:grpSp>
        <p:nvGrpSpPr>
          <p:cNvPr id="654" name="Google Shape;654;p26"/>
          <p:cNvGrpSpPr/>
          <p:nvPr/>
        </p:nvGrpSpPr>
        <p:grpSpPr>
          <a:xfrm>
            <a:off x="5511937" y="227671"/>
            <a:ext cx="2918495" cy="251400"/>
            <a:chOff x="5511937" y="227671"/>
            <a:chExt cx="2918495" cy="251400"/>
          </a:xfrm>
        </p:grpSpPr>
        <p:sp>
          <p:nvSpPr>
            <p:cNvPr id="655" name="Google Shape;655;p2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26"/>
            <p:cNvGrpSpPr/>
            <p:nvPr/>
          </p:nvGrpSpPr>
          <p:grpSpPr>
            <a:xfrm>
              <a:off x="8107044" y="247440"/>
              <a:ext cx="323388" cy="211832"/>
              <a:chOff x="7981350" y="540875"/>
              <a:chExt cx="445500" cy="291779"/>
            </a:xfrm>
          </p:grpSpPr>
          <p:sp>
            <p:nvSpPr>
              <p:cNvPr id="657" name="Google Shape;657;p2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26"/>
            <p:cNvGrpSpPr/>
            <p:nvPr/>
          </p:nvGrpSpPr>
          <p:grpSpPr>
            <a:xfrm>
              <a:off x="7742331" y="283445"/>
              <a:ext cx="146689" cy="139689"/>
              <a:chOff x="590233" y="2668119"/>
              <a:chExt cx="56685" cy="54487"/>
            </a:xfrm>
          </p:grpSpPr>
          <p:sp>
            <p:nvSpPr>
              <p:cNvPr id="661" name="Google Shape;661;p2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3" name="Google Shape;663;p2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4" name="Google Shape;664;p26"/>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5" name="Google Shape;665;p26"/>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6" name="Google Shape;666;p26"/>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7" name="Google Shape;667;p26"/>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8" name="Google Shape;668;p26"/>
          <p:cNvSpPr txBox="1"/>
          <p:nvPr>
            <p:ph idx="5" type="title"/>
          </p:nvPr>
        </p:nvSpPr>
        <p:spPr>
          <a:xfrm>
            <a:off x="2391225"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9" name="Google Shape;669;p26"/>
          <p:cNvSpPr txBox="1"/>
          <p:nvPr>
            <p:ph idx="6" type="subTitle"/>
          </p:nvPr>
        </p:nvSpPr>
        <p:spPr>
          <a:xfrm>
            <a:off x="2391225"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0" name="Google Shape;670;p26"/>
          <p:cNvSpPr txBox="1"/>
          <p:nvPr>
            <p:ph idx="7" type="title"/>
          </p:nvPr>
        </p:nvSpPr>
        <p:spPr>
          <a:xfrm>
            <a:off x="4378150"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1" name="Google Shape;671;p26"/>
          <p:cNvSpPr txBox="1"/>
          <p:nvPr>
            <p:ph idx="8" type="subTitle"/>
          </p:nvPr>
        </p:nvSpPr>
        <p:spPr>
          <a:xfrm>
            <a:off x="4378196"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2" name="Google Shape;672;p26"/>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3" name="Google Shape;673;p26"/>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4" name="Google Shape;674;p26"/>
          <p:cNvSpPr txBox="1"/>
          <p:nvPr>
            <p:ph idx="14" type="title"/>
          </p:nvPr>
        </p:nvSpPr>
        <p:spPr>
          <a:xfrm>
            <a:off x="6365076"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5" name="Google Shape;675;p26"/>
          <p:cNvSpPr txBox="1"/>
          <p:nvPr>
            <p:ph idx="15" type="subTitle"/>
          </p:nvPr>
        </p:nvSpPr>
        <p:spPr>
          <a:xfrm>
            <a:off x="6365168"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6" name="Google Shape;676;p2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79" name="Google Shape;679;p2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80" name="Google Shape;680;p2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81" name="Google Shape;681;p2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2" name="Google Shape;682;p2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3" name="Google Shape;683;p26"/>
          <p:cNvGrpSpPr/>
          <p:nvPr/>
        </p:nvGrpSpPr>
        <p:grpSpPr>
          <a:xfrm>
            <a:off x="6878094" y="4599628"/>
            <a:ext cx="95765" cy="95765"/>
            <a:chOff x="5925100" y="2102500"/>
            <a:chExt cx="372625" cy="372625"/>
          </a:xfrm>
        </p:grpSpPr>
        <p:sp>
          <p:nvSpPr>
            <p:cNvPr id="684" name="Google Shape;684;p2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26"/>
          <p:cNvGrpSpPr/>
          <p:nvPr/>
        </p:nvGrpSpPr>
        <p:grpSpPr>
          <a:xfrm>
            <a:off x="5623324" y="4522157"/>
            <a:ext cx="251415" cy="251415"/>
            <a:chOff x="5664289" y="4604097"/>
            <a:chExt cx="302399" cy="302399"/>
          </a:xfrm>
        </p:grpSpPr>
        <p:sp>
          <p:nvSpPr>
            <p:cNvPr id="688" name="Google Shape;688;p2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90" name="Shape 690"/>
        <p:cNvGrpSpPr/>
        <p:nvPr/>
      </p:nvGrpSpPr>
      <p:grpSpPr>
        <a:xfrm>
          <a:off x="0" y="0"/>
          <a:ext cx="0" cy="0"/>
          <a:chOff x="0" y="0"/>
          <a:chExt cx="0" cy="0"/>
        </a:xfrm>
      </p:grpSpPr>
      <p:grpSp>
        <p:nvGrpSpPr>
          <p:cNvPr id="691" name="Google Shape;691;p27"/>
          <p:cNvGrpSpPr/>
          <p:nvPr/>
        </p:nvGrpSpPr>
        <p:grpSpPr>
          <a:xfrm>
            <a:off x="5511937" y="227671"/>
            <a:ext cx="2918495" cy="251400"/>
            <a:chOff x="5511937" y="227671"/>
            <a:chExt cx="2918495" cy="251400"/>
          </a:xfrm>
        </p:grpSpPr>
        <p:sp>
          <p:nvSpPr>
            <p:cNvPr id="692" name="Google Shape;692;p2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3" name="Google Shape;693;p27"/>
            <p:cNvGrpSpPr/>
            <p:nvPr/>
          </p:nvGrpSpPr>
          <p:grpSpPr>
            <a:xfrm>
              <a:off x="8107044" y="247440"/>
              <a:ext cx="323388" cy="211832"/>
              <a:chOff x="7981350" y="540875"/>
              <a:chExt cx="445500" cy="291779"/>
            </a:xfrm>
          </p:grpSpPr>
          <p:sp>
            <p:nvSpPr>
              <p:cNvPr id="694" name="Google Shape;694;p2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27"/>
            <p:cNvGrpSpPr/>
            <p:nvPr/>
          </p:nvGrpSpPr>
          <p:grpSpPr>
            <a:xfrm>
              <a:off x="7742331" y="283445"/>
              <a:ext cx="146689" cy="139689"/>
              <a:chOff x="590233" y="2668119"/>
              <a:chExt cx="56685" cy="54487"/>
            </a:xfrm>
          </p:grpSpPr>
          <p:sp>
            <p:nvSpPr>
              <p:cNvPr id="698" name="Google Shape;698;p2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0" name="Google Shape;700;p27"/>
          <p:cNvSpPr txBox="1"/>
          <p:nvPr>
            <p:ph hasCustomPrompt="1" type="title"/>
          </p:nvPr>
        </p:nvSpPr>
        <p:spPr>
          <a:xfrm>
            <a:off x="3964300" y="691800"/>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1" name="Google Shape;701;p27"/>
          <p:cNvSpPr txBox="1"/>
          <p:nvPr>
            <p:ph idx="1" type="subTitle"/>
          </p:nvPr>
        </p:nvSpPr>
        <p:spPr>
          <a:xfrm>
            <a:off x="3964300" y="1199002"/>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2" name="Google Shape;702;p27"/>
          <p:cNvSpPr txBox="1"/>
          <p:nvPr>
            <p:ph hasCustomPrompt="1" idx="2" type="title"/>
          </p:nvPr>
        </p:nvSpPr>
        <p:spPr>
          <a:xfrm>
            <a:off x="3964300" y="1837111"/>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3" name="Google Shape;703;p27"/>
          <p:cNvSpPr txBox="1"/>
          <p:nvPr>
            <p:ph idx="3" type="subTitle"/>
          </p:nvPr>
        </p:nvSpPr>
        <p:spPr>
          <a:xfrm>
            <a:off x="3964300" y="2357026"/>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4" name="Google Shape;704;p27"/>
          <p:cNvSpPr txBox="1"/>
          <p:nvPr>
            <p:ph hasCustomPrompt="1" idx="4" type="title"/>
          </p:nvPr>
        </p:nvSpPr>
        <p:spPr>
          <a:xfrm>
            <a:off x="3964300" y="2982423"/>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5" name="Google Shape;705;p27"/>
          <p:cNvSpPr txBox="1"/>
          <p:nvPr>
            <p:ph idx="5" type="subTitle"/>
          </p:nvPr>
        </p:nvSpPr>
        <p:spPr>
          <a:xfrm>
            <a:off x="3964300" y="3515050"/>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6" name="Google Shape;706;p2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09" name="Google Shape;709;p2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10" name="Google Shape;710;p2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11" name="Google Shape;711;p2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12" name="Google Shape;712;p2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27"/>
          <p:cNvGrpSpPr/>
          <p:nvPr/>
        </p:nvGrpSpPr>
        <p:grpSpPr>
          <a:xfrm>
            <a:off x="6878094" y="4599628"/>
            <a:ext cx="95765" cy="95765"/>
            <a:chOff x="5925100" y="2102500"/>
            <a:chExt cx="372625" cy="372625"/>
          </a:xfrm>
        </p:grpSpPr>
        <p:sp>
          <p:nvSpPr>
            <p:cNvPr id="714" name="Google Shape;714;p2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27"/>
          <p:cNvGrpSpPr/>
          <p:nvPr/>
        </p:nvGrpSpPr>
        <p:grpSpPr>
          <a:xfrm>
            <a:off x="5623324" y="4522157"/>
            <a:ext cx="251415" cy="251415"/>
            <a:chOff x="5664289" y="4604097"/>
            <a:chExt cx="302399" cy="302399"/>
          </a:xfrm>
        </p:grpSpPr>
        <p:sp>
          <p:nvSpPr>
            <p:cNvPr id="718" name="Google Shape;718;p2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720" name="Shape 720"/>
        <p:cNvGrpSpPr/>
        <p:nvPr/>
      </p:nvGrpSpPr>
      <p:grpSpPr>
        <a:xfrm>
          <a:off x="0" y="0"/>
          <a:ext cx="0" cy="0"/>
          <a:chOff x="0" y="0"/>
          <a:chExt cx="0" cy="0"/>
        </a:xfrm>
      </p:grpSpPr>
      <p:sp>
        <p:nvSpPr>
          <p:cNvPr id="721" name="Google Shape;721;p2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24" name="Google Shape;724;p2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25" name="Google Shape;725;p2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26" name="Google Shape;726;p2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27" name="Google Shape;727;p2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8" name="Google Shape;728;p28"/>
          <p:cNvGrpSpPr/>
          <p:nvPr/>
        </p:nvGrpSpPr>
        <p:grpSpPr>
          <a:xfrm>
            <a:off x="6878094" y="4599628"/>
            <a:ext cx="95765" cy="95765"/>
            <a:chOff x="5925100" y="2102500"/>
            <a:chExt cx="372625" cy="372625"/>
          </a:xfrm>
        </p:grpSpPr>
        <p:sp>
          <p:nvSpPr>
            <p:cNvPr id="729" name="Google Shape;729;p2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28"/>
          <p:cNvGrpSpPr/>
          <p:nvPr/>
        </p:nvGrpSpPr>
        <p:grpSpPr>
          <a:xfrm>
            <a:off x="5623324" y="4522157"/>
            <a:ext cx="251415" cy="251415"/>
            <a:chOff x="5664289" y="4604097"/>
            <a:chExt cx="302399" cy="302399"/>
          </a:xfrm>
        </p:grpSpPr>
        <p:sp>
          <p:nvSpPr>
            <p:cNvPr id="733" name="Google Shape;733;p2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5" name="Google Shape;735;p28"/>
          <p:cNvSpPr txBox="1"/>
          <p:nvPr>
            <p:ph type="title"/>
          </p:nvPr>
        </p:nvSpPr>
        <p:spPr>
          <a:xfrm>
            <a:off x="713100" y="539400"/>
            <a:ext cx="77178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atin typeface="Poppins Medium"/>
                <a:ea typeface="Poppins Medium"/>
                <a:cs typeface="Poppins Medium"/>
                <a:sym typeface="Poppins Medium"/>
              </a:defRPr>
            </a:lvl1pPr>
            <a:lvl2pPr lvl="1">
              <a:spcBef>
                <a:spcPts val="0"/>
              </a:spcBef>
              <a:spcAft>
                <a:spcPts val="0"/>
              </a:spcAft>
              <a:buSzPts val="2800"/>
              <a:buNone/>
              <a:defRPr>
                <a:latin typeface="Poppins Medium"/>
                <a:ea typeface="Poppins Medium"/>
                <a:cs typeface="Poppins Medium"/>
                <a:sym typeface="Poppins Medium"/>
              </a:defRPr>
            </a:lvl2pPr>
            <a:lvl3pPr lvl="2">
              <a:spcBef>
                <a:spcPts val="0"/>
              </a:spcBef>
              <a:spcAft>
                <a:spcPts val="0"/>
              </a:spcAft>
              <a:buSzPts val="2800"/>
              <a:buNone/>
              <a:defRPr>
                <a:latin typeface="Poppins Medium"/>
                <a:ea typeface="Poppins Medium"/>
                <a:cs typeface="Poppins Medium"/>
                <a:sym typeface="Poppins Medium"/>
              </a:defRPr>
            </a:lvl3pPr>
            <a:lvl4pPr lvl="3">
              <a:spcBef>
                <a:spcPts val="0"/>
              </a:spcBef>
              <a:spcAft>
                <a:spcPts val="0"/>
              </a:spcAft>
              <a:buSzPts val="2800"/>
              <a:buNone/>
              <a:defRPr>
                <a:latin typeface="Poppins Medium"/>
                <a:ea typeface="Poppins Medium"/>
                <a:cs typeface="Poppins Medium"/>
                <a:sym typeface="Poppins Medium"/>
              </a:defRPr>
            </a:lvl4pPr>
            <a:lvl5pPr lvl="4">
              <a:spcBef>
                <a:spcPts val="0"/>
              </a:spcBef>
              <a:spcAft>
                <a:spcPts val="0"/>
              </a:spcAft>
              <a:buSzPts val="2800"/>
              <a:buNone/>
              <a:defRPr>
                <a:latin typeface="Poppins Medium"/>
                <a:ea typeface="Poppins Medium"/>
                <a:cs typeface="Poppins Medium"/>
                <a:sym typeface="Poppins Medium"/>
              </a:defRPr>
            </a:lvl5pPr>
            <a:lvl6pPr lvl="5">
              <a:spcBef>
                <a:spcPts val="0"/>
              </a:spcBef>
              <a:spcAft>
                <a:spcPts val="0"/>
              </a:spcAft>
              <a:buSzPts val="2800"/>
              <a:buNone/>
              <a:defRPr>
                <a:latin typeface="Poppins Medium"/>
                <a:ea typeface="Poppins Medium"/>
                <a:cs typeface="Poppins Medium"/>
                <a:sym typeface="Poppins Medium"/>
              </a:defRPr>
            </a:lvl6pPr>
            <a:lvl7pPr lvl="6">
              <a:spcBef>
                <a:spcPts val="0"/>
              </a:spcBef>
              <a:spcAft>
                <a:spcPts val="0"/>
              </a:spcAft>
              <a:buSzPts val="2800"/>
              <a:buNone/>
              <a:defRPr>
                <a:latin typeface="Poppins Medium"/>
                <a:ea typeface="Poppins Medium"/>
                <a:cs typeface="Poppins Medium"/>
                <a:sym typeface="Poppins Medium"/>
              </a:defRPr>
            </a:lvl7pPr>
            <a:lvl8pPr lvl="7">
              <a:spcBef>
                <a:spcPts val="0"/>
              </a:spcBef>
              <a:spcAft>
                <a:spcPts val="0"/>
              </a:spcAft>
              <a:buSzPts val="2800"/>
              <a:buNone/>
              <a:defRPr>
                <a:latin typeface="Poppins Medium"/>
                <a:ea typeface="Poppins Medium"/>
                <a:cs typeface="Poppins Medium"/>
                <a:sym typeface="Poppins Medium"/>
              </a:defRPr>
            </a:lvl8pPr>
            <a:lvl9pPr lvl="8">
              <a:spcBef>
                <a:spcPts val="0"/>
              </a:spcBef>
              <a:spcAft>
                <a:spcPts val="0"/>
              </a:spcAft>
              <a:buSzPts val="2800"/>
              <a:buNone/>
              <a:defRPr>
                <a:latin typeface="Poppins Medium"/>
                <a:ea typeface="Poppins Medium"/>
                <a:cs typeface="Poppins Medium"/>
                <a:sym typeface="Poppi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736" name="Shape 736"/>
        <p:cNvGrpSpPr/>
        <p:nvPr/>
      </p:nvGrpSpPr>
      <p:grpSpPr>
        <a:xfrm>
          <a:off x="0" y="0"/>
          <a:ext cx="0" cy="0"/>
          <a:chOff x="0" y="0"/>
          <a:chExt cx="0" cy="0"/>
        </a:xfrm>
      </p:grpSpPr>
      <p:grpSp>
        <p:nvGrpSpPr>
          <p:cNvPr id="737" name="Google Shape;737;p29"/>
          <p:cNvGrpSpPr/>
          <p:nvPr/>
        </p:nvGrpSpPr>
        <p:grpSpPr>
          <a:xfrm>
            <a:off x="5511937" y="227671"/>
            <a:ext cx="2918495" cy="251400"/>
            <a:chOff x="5511937" y="227671"/>
            <a:chExt cx="2918495" cy="251400"/>
          </a:xfrm>
        </p:grpSpPr>
        <p:sp>
          <p:nvSpPr>
            <p:cNvPr id="738" name="Google Shape;738;p2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9" name="Google Shape;739;p29"/>
            <p:cNvGrpSpPr/>
            <p:nvPr/>
          </p:nvGrpSpPr>
          <p:grpSpPr>
            <a:xfrm>
              <a:off x="8107044" y="247440"/>
              <a:ext cx="323388" cy="211832"/>
              <a:chOff x="7981350" y="540875"/>
              <a:chExt cx="445500" cy="291779"/>
            </a:xfrm>
          </p:grpSpPr>
          <p:sp>
            <p:nvSpPr>
              <p:cNvPr id="740" name="Google Shape;740;p2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3" name="Google Shape;743;p29"/>
            <p:cNvGrpSpPr/>
            <p:nvPr/>
          </p:nvGrpSpPr>
          <p:grpSpPr>
            <a:xfrm>
              <a:off x="7742331" y="283445"/>
              <a:ext cx="146689" cy="139689"/>
              <a:chOff x="590233" y="2668119"/>
              <a:chExt cx="56685" cy="54487"/>
            </a:xfrm>
          </p:grpSpPr>
          <p:sp>
            <p:nvSpPr>
              <p:cNvPr id="744" name="Google Shape;744;p2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6" name="Google Shape;746;p29"/>
          <p:cNvSpPr txBox="1"/>
          <p:nvPr/>
        </p:nvSpPr>
        <p:spPr>
          <a:xfrm>
            <a:off x="3663425" y="3193200"/>
            <a:ext cx="32724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1"/>
                </a:solidFill>
                <a:latin typeface="Poppins"/>
                <a:ea typeface="Poppins"/>
                <a:cs typeface="Poppins"/>
                <a:sym typeface="Poppins"/>
              </a:rPr>
              <a:t>CREDITS: This presentation template was created by </a:t>
            </a:r>
            <a:r>
              <a:rPr b="1" lang="en" sz="1000">
                <a:solidFill>
                  <a:schemeClr val="lt1"/>
                </a:solidFill>
                <a:uFill>
                  <a:noFill/>
                </a:uFill>
                <a:latin typeface="Poppins"/>
                <a:ea typeface="Poppins"/>
                <a:cs typeface="Poppins"/>
                <a:sym typeface="Poppins"/>
                <a:hlinkClick r:id="rId2">
                  <a:extLst>
                    <a:ext uri="{A12FA001-AC4F-418D-AE19-62706E023703}">
                      <ahyp:hlinkClr val="tx"/>
                    </a:ext>
                  </a:extLst>
                </a:hlinkClick>
              </a:rPr>
              <a:t>Slidesgo</a:t>
            </a:r>
            <a:r>
              <a:rPr lang="en" sz="1000">
                <a:solidFill>
                  <a:schemeClr val="lt1"/>
                </a:solidFill>
                <a:latin typeface="Poppins"/>
                <a:ea typeface="Poppins"/>
                <a:cs typeface="Poppins"/>
                <a:sym typeface="Poppins"/>
              </a:rPr>
              <a:t>, including icons by </a:t>
            </a:r>
            <a:r>
              <a:rPr b="1" lang="en" sz="1000">
                <a:solidFill>
                  <a:schemeClr val="lt1"/>
                </a:solidFill>
                <a:uFill>
                  <a:noFill/>
                </a:uFill>
                <a:latin typeface="Poppins"/>
                <a:ea typeface="Poppins"/>
                <a:cs typeface="Poppins"/>
                <a:sym typeface="Poppins"/>
                <a:hlinkClick r:id="rId3">
                  <a:extLst>
                    <a:ext uri="{A12FA001-AC4F-418D-AE19-62706E023703}">
                      <ahyp:hlinkClr val="tx"/>
                    </a:ext>
                  </a:extLst>
                </a:hlinkClick>
              </a:rPr>
              <a:t>Flaticon</a:t>
            </a:r>
            <a:r>
              <a:rPr b="1" lang="en" sz="1000">
                <a:solidFill>
                  <a:schemeClr val="lt1"/>
                </a:solidFill>
                <a:latin typeface="Poppins"/>
                <a:ea typeface="Poppins"/>
                <a:cs typeface="Poppins"/>
                <a:sym typeface="Poppins"/>
              </a:rPr>
              <a:t> </a:t>
            </a:r>
            <a:r>
              <a:rPr lang="en" sz="1000">
                <a:solidFill>
                  <a:schemeClr val="lt1"/>
                </a:solidFill>
                <a:latin typeface="Poppins"/>
                <a:ea typeface="Poppins"/>
                <a:cs typeface="Poppins"/>
                <a:sym typeface="Poppins"/>
              </a:rPr>
              <a:t>and infographics &amp; images by </a:t>
            </a:r>
            <a:r>
              <a:rPr b="1" lang="en" sz="1000">
                <a:solidFill>
                  <a:schemeClr val="lt1"/>
                </a:solidFill>
                <a:uFill>
                  <a:noFill/>
                </a:uFill>
                <a:latin typeface="Poppins"/>
                <a:ea typeface="Poppins"/>
                <a:cs typeface="Poppins"/>
                <a:sym typeface="Poppins"/>
                <a:hlinkClick r:id="rId4">
                  <a:extLst>
                    <a:ext uri="{A12FA001-AC4F-418D-AE19-62706E023703}">
                      <ahyp:hlinkClr val="tx"/>
                    </a:ext>
                  </a:extLst>
                </a:hlinkClick>
              </a:rPr>
              <a:t>Freepik</a:t>
            </a:r>
            <a:endParaRPr b="1" sz="1000">
              <a:solidFill>
                <a:schemeClr val="lt1"/>
              </a:solidFill>
              <a:latin typeface="Poppins"/>
              <a:ea typeface="Poppins"/>
              <a:cs typeface="Poppins"/>
              <a:sym typeface="Poppins"/>
            </a:endParaRPr>
          </a:p>
        </p:txBody>
      </p:sp>
      <p:sp>
        <p:nvSpPr>
          <p:cNvPr id="747" name="Google Shape;747;p29"/>
          <p:cNvSpPr txBox="1"/>
          <p:nvPr>
            <p:ph type="title"/>
          </p:nvPr>
        </p:nvSpPr>
        <p:spPr>
          <a:xfrm>
            <a:off x="3578825" y="678700"/>
            <a:ext cx="3434700" cy="87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8" name="Google Shape;748;p29"/>
          <p:cNvSpPr txBox="1"/>
          <p:nvPr>
            <p:ph idx="1" type="subTitle"/>
          </p:nvPr>
        </p:nvSpPr>
        <p:spPr>
          <a:xfrm>
            <a:off x="3585725" y="1656725"/>
            <a:ext cx="3434700" cy="1426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49" name="Google Shape;749;p2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52" name="Google Shape;752;p2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53" name="Google Shape;753;p2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54" name="Google Shape;754;p2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55" name="Google Shape;755;p2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6" name="Google Shape;756;p29"/>
          <p:cNvGrpSpPr/>
          <p:nvPr/>
        </p:nvGrpSpPr>
        <p:grpSpPr>
          <a:xfrm>
            <a:off x="6878094" y="4599628"/>
            <a:ext cx="95765" cy="95765"/>
            <a:chOff x="5925100" y="2102500"/>
            <a:chExt cx="372625" cy="372625"/>
          </a:xfrm>
        </p:grpSpPr>
        <p:sp>
          <p:nvSpPr>
            <p:cNvPr id="757" name="Google Shape;757;p2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0" name="Google Shape;760;p29"/>
          <p:cNvGrpSpPr/>
          <p:nvPr/>
        </p:nvGrpSpPr>
        <p:grpSpPr>
          <a:xfrm>
            <a:off x="5623324" y="4522157"/>
            <a:ext cx="251415" cy="251415"/>
            <a:chOff x="5664289" y="4604097"/>
            <a:chExt cx="302399" cy="302399"/>
          </a:xfrm>
        </p:grpSpPr>
        <p:sp>
          <p:nvSpPr>
            <p:cNvPr id="761" name="Google Shape;761;p2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763" name="Shape 763"/>
        <p:cNvGrpSpPr/>
        <p:nvPr/>
      </p:nvGrpSpPr>
      <p:grpSpPr>
        <a:xfrm>
          <a:off x="0" y="0"/>
          <a:ext cx="0" cy="0"/>
          <a:chOff x="0" y="0"/>
          <a:chExt cx="0" cy="0"/>
        </a:xfrm>
      </p:grpSpPr>
      <p:sp>
        <p:nvSpPr>
          <p:cNvPr id="764" name="Google Shape;764;p3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30"/>
          <p:cNvGrpSpPr/>
          <p:nvPr/>
        </p:nvGrpSpPr>
        <p:grpSpPr>
          <a:xfrm>
            <a:off x="8107044" y="247440"/>
            <a:ext cx="323388" cy="211832"/>
            <a:chOff x="7981350" y="540875"/>
            <a:chExt cx="445500" cy="291779"/>
          </a:xfrm>
        </p:grpSpPr>
        <p:sp>
          <p:nvSpPr>
            <p:cNvPr id="766" name="Google Shape;766;p3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9" name="Google Shape;769;p30"/>
          <p:cNvGrpSpPr/>
          <p:nvPr/>
        </p:nvGrpSpPr>
        <p:grpSpPr>
          <a:xfrm>
            <a:off x="7742331" y="283445"/>
            <a:ext cx="146689" cy="139689"/>
            <a:chOff x="590233" y="2668119"/>
            <a:chExt cx="56685" cy="54487"/>
          </a:xfrm>
        </p:grpSpPr>
        <p:sp>
          <p:nvSpPr>
            <p:cNvPr id="770" name="Google Shape;770;p3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2" name="Google Shape;772;p3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75" name="Google Shape;775;p3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grpSp>
        <p:nvGrpSpPr>
          <p:cNvPr id="776" name="Google Shape;776;p30"/>
          <p:cNvGrpSpPr/>
          <p:nvPr/>
        </p:nvGrpSpPr>
        <p:grpSpPr>
          <a:xfrm>
            <a:off x="4504042" y="4522157"/>
            <a:ext cx="2469817" cy="251415"/>
            <a:chOff x="4885042" y="4630334"/>
            <a:chExt cx="2469817" cy="251415"/>
          </a:xfrm>
        </p:grpSpPr>
        <p:sp>
          <p:nvSpPr>
            <p:cNvPr id="777" name="Google Shape;777;p30"/>
            <p:cNvSpPr/>
            <p:nvPr/>
          </p:nvSpPr>
          <p:spPr>
            <a:xfrm>
              <a:off x="4885042" y="4711368"/>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8" name="Google Shape;778;p30"/>
            <p:cNvGrpSpPr/>
            <p:nvPr/>
          </p:nvGrpSpPr>
          <p:grpSpPr>
            <a:xfrm>
              <a:off x="7259094" y="4707805"/>
              <a:ext cx="95765" cy="95765"/>
              <a:chOff x="5925100" y="2102500"/>
              <a:chExt cx="372625" cy="372625"/>
            </a:xfrm>
          </p:grpSpPr>
          <p:sp>
            <p:nvSpPr>
              <p:cNvPr id="779" name="Google Shape;779;p3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30"/>
            <p:cNvGrpSpPr/>
            <p:nvPr/>
          </p:nvGrpSpPr>
          <p:grpSpPr>
            <a:xfrm>
              <a:off x="6004324" y="4630334"/>
              <a:ext cx="251415" cy="251415"/>
              <a:chOff x="5664289" y="4604097"/>
              <a:chExt cx="302399" cy="302399"/>
            </a:xfrm>
          </p:grpSpPr>
          <p:sp>
            <p:nvSpPr>
              <p:cNvPr id="783" name="Google Shape;783;p3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5" name="Google Shape;785;p30"/>
            <p:cNvGrpSpPr/>
            <p:nvPr/>
          </p:nvGrpSpPr>
          <p:grpSpPr>
            <a:xfrm>
              <a:off x="6722136" y="4721484"/>
              <a:ext cx="70559" cy="69120"/>
              <a:chOff x="4815725" y="2155725"/>
              <a:chExt cx="274550" cy="268950"/>
            </a:xfrm>
          </p:grpSpPr>
          <p:sp>
            <p:nvSpPr>
              <p:cNvPr id="786" name="Google Shape;786;p30"/>
              <p:cNvSpPr/>
              <p:nvPr/>
            </p:nvSpPr>
            <p:spPr>
              <a:xfrm>
                <a:off x="4815725" y="2155725"/>
                <a:ext cx="235350" cy="268950"/>
              </a:xfrm>
              <a:custGeom>
                <a:rect b="b" l="l" r="r" t="t"/>
                <a:pathLst>
                  <a:path extrusionOk="0" h="10758" w="9414">
                    <a:moveTo>
                      <a:pt x="0" y="0"/>
                    </a:moveTo>
                    <a:lnTo>
                      <a:pt x="0" y="10758"/>
                    </a:lnTo>
                    <a:lnTo>
                      <a:pt x="9413" y="5267"/>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0"/>
              <p:cNvSpPr/>
              <p:nvPr/>
            </p:nvSpPr>
            <p:spPr>
              <a:xfrm>
                <a:off x="5042625" y="2155725"/>
                <a:ext cx="47650" cy="268950"/>
              </a:xfrm>
              <a:custGeom>
                <a:rect b="b" l="l" r="r" t="t"/>
                <a:pathLst>
                  <a:path extrusionOk="0" h="10758" w="1906">
                    <a:moveTo>
                      <a:pt x="1" y="0"/>
                    </a:moveTo>
                    <a:lnTo>
                      <a:pt x="1" y="10758"/>
                    </a:lnTo>
                    <a:lnTo>
                      <a:pt x="1906" y="10758"/>
                    </a:lnTo>
                    <a:lnTo>
                      <a:pt x="1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30"/>
            <p:cNvGrpSpPr/>
            <p:nvPr/>
          </p:nvGrpSpPr>
          <p:grpSpPr>
            <a:xfrm>
              <a:off x="5466640" y="4721484"/>
              <a:ext cx="71285" cy="69120"/>
              <a:chOff x="2636175" y="2155725"/>
              <a:chExt cx="277375" cy="268950"/>
            </a:xfrm>
          </p:grpSpPr>
          <p:sp>
            <p:nvSpPr>
              <p:cNvPr id="789" name="Google Shape;789;p30"/>
              <p:cNvSpPr/>
              <p:nvPr/>
            </p:nvSpPr>
            <p:spPr>
              <a:xfrm>
                <a:off x="2678200" y="2155725"/>
                <a:ext cx="235350" cy="268950"/>
              </a:xfrm>
              <a:custGeom>
                <a:rect b="b" l="l" r="r" t="t"/>
                <a:pathLst>
                  <a:path extrusionOk="0" h="10758" w="9414">
                    <a:moveTo>
                      <a:pt x="9413" y="0"/>
                    </a:moveTo>
                    <a:lnTo>
                      <a:pt x="0" y="5267"/>
                    </a:lnTo>
                    <a:lnTo>
                      <a:pt x="9413" y="10758"/>
                    </a:lnTo>
                    <a:lnTo>
                      <a:pt x="941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0"/>
              <p:cNvSpPr/>
              <p:nvPr/>
            </p:nvSpPr>
            <p:spPr>
              <a:xfrm>
                <a:off x="2636175" y="2155725"/>
                <a:ext cx="50450" cy="268950"/>
              </a:xfrm>
              <a:custGeom>
                <a:rect b="b" l="l" r="r" t="t"/>
                <a:pathLst>
                  <a:path extrusionOk="0" h="10758" w="2018">
                    <a:moveTo>
                      <a:pt x="0" y="0"/>
                    </a:moveTo>
                    <a:lnTo>
                      <a:pt x="0" y="10758"/>
                    </a:lnTo>
                    <a:lnTo>
                      <a:pt x="2017" y="10758"/>
                    </a:lnTo>
                    <a:lnTo>
                      <a:pt x="201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91" name="Google Shape;791;p30"/>
          <p:cNvGrpSpPr/>
          <p:nvPr/>
        </p:nvGrpSpPr>
        <p:grpSpPr>
          <a:xfrm>
            <a:off x="2705200" y="4862825"/>
            <a:ext cx="6067500" cy="89400"/>
            <a:chOff x="2705200" y="4934263"/>
            <a:chExt cx="6067500" cy="89400"/>
          </a:xfrm>
        </p:grpSpPr>
        <p:cxnSp>
          <p:nvCxnSpPr>
            <p:cNvPr id="792" name="Google Shape;792;p30"/>
            <p:cNvCxnSpPr/>
            <p:nvPr/>
          </p:nvCxnSpPr>
          <p:spPr>
            <a:xfrm>
              <a:off x="2705200" y="4980950"/>
              <a:ext cx="6067500" cy="0"/>
            </a:xfrm>
            <a:prstGeom prst="straightConnector1">
              <a:avLst/>
            </a:prstGeom>
            <a:noFill/>
            <a:ln cap="flat" cmpd="sng" w="28575">
              <a:solidFill>
                <a:schemeClr val="lt1"/>
              </a:solidFill>
              <a:prstDash val="solid"/>
              <a:round/>
              <a:headEnd len="med" w="med" type="none"/>
              <a:tailEnd len="med" w="med" type="none"/>
            </a:ln>
          </p:spPr>
        </p:cxnSp>
        <p:cxnSp>
          <p:nvCxnSpPr>
            <p:cNvPr id="793" name="Google Shape;793;p30"/>
            <p:cNvCxnSpPr/>
            <p:nvPr/>
          </p:nvCxnSpPr>
          <p:spPr>
            <a:xfrm>
              <a:off x="2705200" y="4980950"/>
              <a:ext cx="4269000" cy="0"/>
            </a:xfrm>
            <a:prstGeom prst="straightConnector1">
              <a:avLst/>
            </a:prstGeom>
            <a:noFill/>
            <a:ln cap="flat" cmpd="sng" w="28575">
              <a:solidFill>
                <a:schemeClr val="accent1"/>
              </a:solidFill>
              <a:prstDash val="solid"/>
              <a:round/>
              <a:headEnd len="med" w="med" type="none"/>
              <a:tailEnd len="med" w="med" type="none"/>
            </a:ln>
          </p:spPr>
        </p:cxnSp>
        <p:sp>
          <p:nvSpPr>
            <p:cNvPr id="794" name="Google Shape;794;p30"/>
            <p:cNvSpPr/>
            <p:nvPr/>
          </p:nvSpPr>
          <p:spPr>
            <a:xfrm>
              <a:off x="6918125" y="4934263"/>
              <a:ext cx="89400" cy="89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3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96" name="Google Shape;796;p3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grpSp>
        <p:nvGrpSpPr>
          <p:cNvPr id="797" name="Google Shape;797;p30"/>
          <p:cNvGrpSpPr/>
          <p:nvPr/>
        </p:nvGrpSpPr>
        <p:grpSpPr>
          <a:xfrm>
            <a:off x="0" y="234600"/>
            <a:ext cx="2168006" cy="3817925"/>
            <a:chOff x="0" y="184950"/>
            <a:chExt cx="2489100" cy="4773600"/>
          </a:xfrm>
        </p:grpSpPr>
        <p:sp>
          <p:nvSpPr>
            <p:cNvPr id="798" name="Google Shape;798;p30"/>
            <p:cNvSpPr/>
            <p:nvPr/>
          </p:nvSpPr>
          <p:spPr>
            <a:xfrm>
              <a:off x="0" y="184950"/>
              <a:ext cx="1243800" cy="4773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0"/>
            <p:cNvSpPr/>
            <p:nvPr/>
          </p:nvSpPr>
          <p:spPr>
            <a:xfrm>
              <a:off x="61500" y="4359200"/>
              <a:ext cx="475800" cy="475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p:nvPr/>
          </p:nvSpPr>
          <p:spPr>
            <a:xfrm>
              <a:off x="0" y="184950"/>
              <a:ext cx="2489100" cy="4773600"/>
            </a:xfrm>
            <a:prstGeom prst="roundRect">
              <a:avLst>
                <a:gd fmla="val 1114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1" name="Google Shape;801;p30"/>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PLAYLIST</a:t>
            </a:r>
            <a:endParaRPr b="1" sz="1200">
              <a:solidFill>
                <a:schemeClr val="lt1"/>
              </a:solidFill>
              <a:latin typeface="Poppins"/>
              <a:ea typeface="Poppins"/>
              <a:cs typeface="Poppins"/>
              <a:sym typeface="Poppins"/>
            </a:endParaRPr>
          </a:p>
        </p:txBody>
      </p:sp>
      <p:grpSp>
        <p:nvGrpSpPr>
          <p:cNvPr id="802" name="Google Shape;802;p30"/>
          <p:cNvGrpSpPr/>
          <p:nvPr/>
        </p:nvGrpSpPr>
        <p:grpSpPr>
          <a:xfrm>
            <a:off x="156230" y="1265599"/>
            <a:ext cx="222708" cy="222689"/>
            <a:chOff x="4436963" y="889641"/>
            <a:chExt cx="363309" cy="363278"/>
          </a:xfrm>
        </p:grpSpPr>
        <p:sp>
          <p:nvSpPr>
            <p:cNvPr id="803" name="Google Shape;803;p30"/>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30"/>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chemeClr val="lt1"/>
              </a:solidFill>
              <a:latin typeface="Poppins"/>
              <a:ea typeface="Poppins"/>
              <a:cs typeface="Poppins"/>
              <a:sym typeface="Poppins"/>
            </a:endParaRPr>
          </a:p>
        </p:txBody>
      </p:sp>
      <p:sp>
        <p:nvSpPr>
          <p:cNvPr id="807" name="Google Shape;807;p30"/>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01</a:t>
            </a:r>
            <a:endParaRPr>
              <a:solidFill>
                <a:schemeClr val="dk1"/>
              </a:solidFill>
              <a:latin typeface="Poppins SemiBold"/>
              <a:ea typeface="Poppins SemiBold"/>
              <a:cs typeface="Poppins SemiBold"/>
              <a:sym typeface="Poppins SemiBold"/>
            </a:endParaRPr>
          </a:p>
        </p:txBody>
      </p:sp>
      <p:sp>
        <p:nvSpPr>
          <p:cNvPr id="808" name="Google Shape;808;p30">
            <a:hlinkClick/>
          </p:cNvPr>
          <p:cNvSpPr txBox="1"/>
          <p:nvPr/>
        </p:nvSpPr>
        <p:spPr>
          <a:xfrm>
            <a:off x="917288" y="151621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Problem Vs Solution</a:t>
            </a:r>
            <a:endParaRPr i="1" sz="1200">
              <a:solidFill>
                <a:schemeClr val="lt1"/>
              </a:solidFill>
              <a:latin typeface="Poppins Light"/>
              <a:ea typeface="Poppins Light"/>
              <a:cs typeface="Poppins Light"/>
              <a:sym typeface="Poppins Light"/>
            </a:endParaRPr>
          </a:p>
        </p:txBody>
      </p:sp>
      <p:sp>
        <p:nvSpPr>
          <p:cNvPr id="809" name="Google Shape;809;p30">
            <a:hlinkClick/>
          </p:cNvPr>
          <p:cNvSpPr txBox="1"/>
          <p:nvPr/>
        </p:nvSpPr>
        <p:spPr>
          <a:xfrm>
            <a:off x="917288" y="202644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Main Product</a:t>
            </a:r>
            <a:endParaRPr i="1" sz="1200">
              <a:solidFill>
                <a:schemeClr val="lt1"/>
              </a:solidFill>
              <a:latin typeface="Poppins Light"/>
              <a:ea typeface="Poppins Light"/>
              <a:cs typeface="Poppins Light"/>
              <a:sym typeface="Poppins Light"/>
            </a:endParaRPr>
          </a:p>
        </p:txBody>
      </p:sp>
      <p:sp>
        <p:nvSpPr>
          <p:cNvPr id="810" name="Google Shape;810;p30">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Market &amp; Competition</a:t>
            </a:r>
            <a:endParaRPr i="1" sz="1200">
              <a:solidFill>
                <a:schemeClr val="lt1"/>
              </a:solidFill>
              <a:latin typeface="Poppins Light"/>
              <a:ea typeface="Poppins Light"/>
              <a:cs typeface="Poppins Light"/>
              <a:sym typeface="Poppins Light"/>
            </a:endParaRPr>
          </a:p>
        </p:txBody>
      </p:sp>
      <p:sp>
        <p:nvSpPr>
          <p:cNvPr id="811" name="Google Shape;811;p30">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Business Model</a:t>
            </a:r>
            <a:endParaRPr i="1" sz="1200">
              <a:solidFill>
                <a:schemeClr val="lt1"/>
              </a:solidFill>
              <a:latin typeface="Poppins Light"/>
              <a:ea typeface="Poppins Light"/>
              <a:cs typeface="Poppins Light"/>
              <a:sym typeface="Poppins Light"/>
            </a:endParaRPr>
          </a:p>
        </p:txBody>
      </p:sp>
      <p:cxnSp>
        <p:nvCxnSpPr>
          <p:cNvPr id="812" name="Google Shape;812;p30"/>
          <p:cNvCxnSpPr/>
          <p:nvPr/>
        </p:nvCxnSpPr>
        <p:spPr>
          <a:xfrm rot="10800000">
            <a:off x="75" y="6886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3" name="Google Shape;813;p30"/>
          <p:cNvCxnSpPr/>
          <p:nvPr/>
        </p:nvCxnSpPr>
        <p:spPr>
          <a:xfrm rot="10800000">
            <a:off x="75" y="11458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4" name="Google Shape;814;p30"/>
          <p:cNvCxnSpPr/>
          <p:nvPr/>
        </p:nvCxnSpPr>
        <p:spPr>
          <a:xfrm rot="10800000">
            <a:off x="75" y="3615996"/>
            <a:ext cx="2168100" cy="0"/>
          </a:xfrm>
          <a:prstGeom prst="straightConnector1">
            <a:avLst/>
          </a:prstGeom>
          <a:noFill/>
          <a:ln cap="flat" cmpd="sng" w="19050">
            <a:solidFill>
              <a:schemeClr val="dk1"/>
            </a:solidFill>
            <a:prstDash val="solid"/>
            <a:round/>
            <a:headEnd len="med" w="med" type="none"/>
            <a:tailEnd len="med" w="med" type="none"/>
          </a:ln>
        </p:spPr>
      </p:cxnSp>
      <p:sp>
        <p:nvSpPr>
          <p:cNvPr id="815" name="Google Shape;815;p30"/>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02</a:t>
            </a:r>
            <a:endParaRPr>
              <a:solidFill>
                <a:schemeClr val="dk1"/>
              </a:solidFill>
              <a:latin typeface="Poppins SemiBold"/>
              <a:ea typeface="Poppins SemiBold"/>
              <a:cs typeface="Poppins SemiBold"/>
              <a:sym typeface="Poppins SemiBold"/>
            </a:endParaRPr>
          </a:p>
        </p:txBody>
      </p:sp>
      <p:sp>
        <p:nvSpPr>
          <p:cNvPr id="816" name="Google Shape;816;p30"/>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03</a:t>
            </a:r>
            <a:endParaRPr>
              <a:solidFill>
                <a:schemeClr val="dk1"/>
              </a:solidFill>
              <a:latin typeface="Poppins SemiBold"/>
              <a:ea typeface="Poppins SemiBold"/>
              <a:cs typeface="Poppins SemiBold"/>
              <a:sym typeface="Poppins SemiBold"/>
            </a:endParaRPr>
          </a:p>
        </p:txBody>
      </p:sp>
      <p:sp>
        <p:nvSpPr>
          <p:cNvPr id="817" name="Google Shape;817;p30"/>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04</a:t>
            </a:r>
            <a:endParaRPr>
              <a:solidFill>
                <a:schemeClr val="dk1"/>
              </a:solidFill>
              <a:latin typeface="Poppins SemiBold"/>
              <a:ea typeface="Poppins SemiBold"/>
              <a:cs typeface="Poppins SemiBold"/>
              <a:sym typeface="Poppins SemiBold"/>
            </a:endParaRPr>
          </a:p>
        </p:txBody>
      </p:sp>
      <p:sp>
        <p:nvSpPr>
          <p:cNvPr id="818" name="Google Shape;818;p30"/>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9" name="Google Shape;819;p30"/>
          <p:cNvGrpSpPr/>
          <p:nvPr/>
        </p:nvGrpSpPr>
        <p:grpSpPr>
          <a:xfrm>
            <a:off x="171571" y="3727018"/>
            <a:ext cx="192025" cy="201167"/>
            <a:chOff x="848108" y="2667020"/>
            <a:chExt cx="53144" cy="56135"/>
          </a:xfrm>
        </p:grpSpPr>
        <p:sp>
          <p:nvSpPr>
            <p:cNvPr id="820" name="Google Shape;820;p30"/>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2" name="Google Shape;822;p30">
            <a:hlinkClick/>
          </p:cNvPr>
          <p:cNvSpPr txBox="1"/>
          <p:nvPr/>
        </p:nvSpPr>
        <p:spPr>
          <a:xfrm>
            <a:off x="420879" y="3663051"/>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THANKS!</a:t>
            </a:r>
            <a:endParaRPr b="1" sz="1200">
              <a:solidFill>
                <a:schemeClr val="lt1"/>
              </a:solidFill>
              <a:latin typeface="Poppins"/>
              <a:ea typeface="Poppins"/>
              <a:cs typeface="Poppins"/>
              <a:sym typeface="Poppins"/>
            </a:endParaRPr>
          </a:p>
        </p:txBody>
      </p:sp>
      <p:sp>
        <p:nvSpPr>
          <p:cNvPr id="823" name="Google Shape;823;p30">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HOME</a:t>
            </a:r>
            <a:endParaRPr b="1" sz="1200">
              <a:solidFill>
                <a:schemeClr val="lt1"/>
              </a:solidFill>
              <a:latin typeface="Poppins"/>
              <a:ea typeface="Poppins"/>
              <a:cs typeface="Poppins"/>
              <a:sym typeface="Poppi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100" y="539400"/>
            <a:ext cx="7717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1pPr>
            <a:lvl2pPr lvl="1"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2pPr>
            <a:lvl3pPr lvl="2"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3pPr>
            <a:lvl4pPr lvl="3"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4pPr>
            <a:lvl5pPr lvl="4"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5pPr>
            <a:lvl6pPr lvl="5"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6pPr>
            <a:lvl7pPr lvl="6"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7pPr>
            <a:lvl8pPr lvl="7"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8pPr>
            <a:lvl9pPr lvl="8"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9pPr>
          </a:lstStyle>
          <a:p/>
        </p:txBody>
      </p:sp>
      <p:sp>
        <p:nvSpPr>
          <p:cNvPr id="7" name="Google Shape;7;p1"/>
          <p:cNvSpPr txBox="1"/>
          <p:nvPr>
            <p:ph idx="1" type="body"/>
          </p:nvPr>
        </p:nvSpPr>
        <p:spPr>
          <a:xfrm>
            <a:off x="713100" y="1152475"/>
            <a:ext cx="77178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Poppins"/>
              <a:buChar char="●"/>
              <a:defRPr>
                <a:solidFill>
                  <a:schemeClr val="lt1"/>
                </a:solidFill>
                <a:latin typeface="Poppins"/>
                <a:ea typeface="Poppins"/>
                <a:cs typeface="Poppins"/>
                <a:sym typeface="Poppins"/>
              </a:defRPr>
            </a:lvl1pPr>
            <a:lvl2pPr indent="-317500" lvl="1" marL="914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2pPr>
            <a:lvl3pPr indent="-317500" lvl="2" marL="1371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3pPr>
            <a:lvl4pPr indent="-317500" lvl="3" marL="18288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4pPr>
            <a:lvl5pPr indent="-317500" lvl="4" marL="22860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5pPr>
            <a:lvl6pPr indent="-317500" lvl="5" marL="27432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6pPr>
            <a:lvl7pPr indent="-317500" lvl="6" marL="3200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7pPr>
            <a:lvl8pPr indent="-317500" lvl="7" marL="3657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8pPr>
            <a:lvl9pPr indent="-317500" lvl="8" marL="4114800">
              <a:lnSpc>
                <a:spcPct val="115000"/>
              </a:lnSpc>
              <a:spcBef>
                <a:spcPts val="1600"/>
              </a:spcBef>
              <a:spcAft>
                <a:spcPts val="1600"/>
              </a:spcAft>
              <a:buClr>
                <a:schemeClr val="lt1"/>
              </a:buClr>
              <a:buSzPts val="1400"/>
              <a:buFont typeface="Poppins"/>
              <a:buChar char="■"/>
              <a:defRPr>
                <a:solidFill>
                  <a:schemeClr val="lt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orient="horz" pos="1620">
          <p15:clr>
            <a:srgbClr val="EA4335"/>
          </p15:clr>
        </p15:guide>
        <p15:guide id="6" pos="5170">
          <p15:clr>
            <a:srgbClr val="EA4335"/>
          </p15:clr>
        </p15:guide>
        <p15:guide id="7" pos="1506">
          <p15:clr>
            <a:srgbClr val="EA4335"/>
          </p15:clr>
        </p15:guide>
        <p15:guide id="8" pos="333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0.png"/><Relationship Id="rId5"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9.png"/><Relationship Id="rId5" Type="http://schemas.openxmlformats.org/officeDocument/2006/relationships/image" Target="../media/image27.png"/><Relationship Id="rId6"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22.png"/><Relationship Id="rId6"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25.png"/><Relationship Id="rId5" Type="http://schemas.openxmlformats.org/officeDocument/2006/relationships/image" Target="../media/image14.png"/><Relationship Id="rId6"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image" Target="../media/image12.jpg"/><Relationship Id="rId5" Type="http://schemas.openxmlformats.org/officeDocument/2006/relationships/image" Target="../media/image34.png"/><Relationship Id="rId6"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33.png"/><Relationship Id="rId5" Type="http://schemas.openxmlformats.org/officeDocument/2006/relationships/image" Target="../media/image19.png"/><Relationship Id="rId6"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drive.google.com/file/d/1IRPlRPn5YNTOa8D0x5hGjo0z3XStIaDl/view" TargetMode="Externa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27.png"/><Relationship Id="rId5"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1"/>
          <p:cNvSpPr txBox="1"/>
          <p:nvPr>
            <p:ph type="ctrTitle"/>
          </p:nvPr>
        </p:nvSpPr>
        <p:spPr>
          <a:xfrm>
            <a:off x="3417100" y="627400"/>
            <a:ext cx="4190400" cy="21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t>Sketching, Low-fi Prototyping &amp; Pilot Usability Testing</a:t>
            </a:r>
            <a:endParaRPr sz="3400"/>
          </a:p>
        </p:txBody>
      </p:sp>
      <p:sp>
        <p:nvSpPr>
          <p:cNvPr id="829" name="Google Shape;829;p31"/>
          <p:cNvSpPr txBox="1"/>
          <p:nvPr>
            <p:ph idx="1" type="subTitle"/>
          </p:nvPr>
        </p:nvSpPr>
        <p:spPr>
          <a:xfrm>
            <a:off x="3388900" y="2851450"/>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en">
                <a:solidFill>
                  <a:schemeClr val="lt1"/>
                </a:solidFill>
              </a:rPr>
              <a:t>Retune</a:t>
            </a:r>
            <a:endParaRPr b="1" i="1">
              <a:solidFill>
                <a:schemeClr val="lt1"/>
              </a:solidFill>
            </a:endParaRPr>
          </a:p>
        </p:txBody>
      </p:sp>
      <p:sp>
        <p:nvSpPr>
          <p:cNvPr id="830" name="Google Shape;830;p3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31" name="Google Shape;831;p3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pSp>
        <p:nvGrpSpPr>
          <p:cNvPr id="832" name="Google Shape;832;p31"/>
          <p:cNvGrpSpPr/>
          <p:nvPr/>
        </p:nvGrpSpPr>
        <p:grpSpPr>
          <a:xfrm>
            <a:off x="0" y="234600"/>
            <a:ext cx="2168006" cy="4097989"/>
            <a:chOff x="0" y="184941"/>
            <a:chExt cx="2489100" cy="4897800"/>
          </a:xfrm>
        </p:grpSpPr>
        <p:sp>
          <p:nvSpPr>
            <p:cNvPr id="833" name="Google Shape;833;p31"/>
            <p:cNvSpPr/>
            <p:nvPr/>
          </p:nvSpPr>
          <p:spPr>
            <a:xfrm>
              <a:off x="0" y="184950"/>
              <a:ext cx="1243800" cy="4773600"/>
            </a:xfrm>
            <a:prstGeom prst="rect">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61500" y="4359200"/>
              <a:ext cx="475800" cy="475800"/>
            </a:xfrm>
            <a:prstGeom prst="ellipse">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0" y="184941"/>
              <a:ext cx="2489100" cy="4897800"/>
            </a:xfrm>
            <a:prstGeom prst="roundRect">
              <a:avLst>
                <a:gd fmla="val 11144" name="adj"/>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31">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HOME</a:t>
            </a:r>
            <a:endParaRPr b="1" sz="1200">
              <a:solidFill>
                <a:srgbClr val="FFFFFF"/>
              </a:solidFill>
              <a:latin typeface="Poppins"/>
              <a:ea typeface="Poppins"/>
              <a:cs typeface="Poppins"/>
              <a:sym typeface="Poppins"/>
            </a:endParaRPr>
          </a:p>
        </p:txBody>
      </p:sp>
      <p:sp>
        <p:nvSpPr>
          <p:cNvPr id="837" name="Google Shape;837;p31"/>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8" name="Google Shape;838;p31"/>
          <p:cNvCxnSpPr/>
          <p:nvPr/>
        </p:nvCxnSpPr>
        <p:spPr>
          <a:xfrm rot="10800000">
            <a:off x="75" y="688600"/>
            <a:ext cx="2168100" cy="0"/>
          </a:xfrm>
          <a:prstGeom prst="straightConnector1">
            <a:avLst/>
          </a:prstGeom>
          <a:noFill/>
          <a:ln cap="flat" cmpd="sng" w="19050">
            <a:solidFill>
              <a:srgbClr val="17162E"/>
            </a:solidFill>
            <a:prstDash val="solid"/>
            <a:round/>
            <a:headEnd len="med" w="med" type="none"/>
            <a:tailEnd len="med" w="med" type="none"/>
          </a:ln>
        </p:spPr>
      </p:cxnSp>
      <p:sp>
        <p:nvSpPr>
          <p:cNvPr id="839" name="Google Shape;839;p31"/>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rgbClr val="FFFFFF"/>
              </a:solidFill>
              <a:latin typeface="Poppins"/>
              <a:ea typeface="Poppins"/>
              <a:cs typeface="Poppins"/>
              <a:sym typeface="Poppins"/>
            </a:endParaRPr>
          </a:p>
        </p:txBody>
      </p:sp>
      <p:cxnSp>
        <p:nvCxnSpPr>
          <p:cNvPr id="841" name="Google Shape;841;p31"/>
          <p:cNvCxnSpPr/>
          <p:nvPr/>
        </p:nvCxnSpPr>
        <p:spPr>
          <a:xfrm rot="10800000">
            <a:off x="75" y="1145800"/>
            <a:ext cx="2168100" cy="0"/>
          </a:xfrm>
          <a:prstGeom prst="straightConnector1">
            <a:avLst/>
          </a:prstGeom>
          <a:noFill/>
          <a:ln cap="flat" cmpd="sng" w="19050">
            <a:solidFill>
              <a:srgbClr val="17162E"/>
            </a:solidFill>
            <a:prstDash val="solid"/>
            <a:round/>
            <a:headEnd len="med" w="med" type="none"/>
            <a:tailEnd len="med" w="med" type="none"/>
          </a:ln>
        </p:spPr>
      </p:cxnSp>
      <p:sp>
        <p:nvSpPr>
          <p:cNvPr id="842" name="Google Shape;842;p31"/>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PLAYLIST</a:t>
            </a:r>
            <a:endParaRPr b="1" sz="1200">
              <a:solidFill>
                <a:srgbClr val="FFFFFF"/>
              </a:solidFill>
              <a:latin typeface="Poppins"/>
              <a:ea typeface="Poppins"/>
              <a:cs typeface="Poppins"/>
              <a:sym typeface="Poppins"/>
            </a:endParaRPr>
          </a:p>
        </p:txBody>
      </p:sp>
      <p:grpSp>
        <p:nvGrpSpPr>
          <p:cNvPr id="843" name="Google Shape;843;p31"/>
          <p:cNvGrpSpPr/>
          <p:nvPr/>
        </p:nvGrpSpPr>
        <p:grpSpPr>
          <a:xfrm>
            <a:off x="156230" y="1265599"/>
            <a:ext cx="222708" cy="222689"/>
            <a:chOff x="4436963" y="889641"/>
            <a:chExt cx="363309" cy="363278"/>
          </a:xfrm>
        </p:grpSpPr>
        <p:sp>
          <p:nvSpPr>
            <p:cNvPr id="844" name="Google Shape;844;p31"/>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6" name="Google Shape;846;p31"/>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01</a:t>
            </a:r>
            <a:endParaRPr>
              <a:solidFill>
                <a:srgbClr val="17162E"/>
              </a:solidFill>
              <a:latin typeface="Poppins SemiBold"/>
              <a:ea typeface="Poppins SemiBold"/>
              <a:cs typeface="Poppins SemiBold"/>
              <a:sym typeface="Poppins SemiBold"/>
            </a:endParaRPr>
          </a:p>
        </p:txBody>
      </p:sp>
      <p:sp>
        <p:nvSpPr>
          <p:cNvPr id="847" name="Google Shape;847;p31">
            <a:hlinkClick/>
          </p:cNvPr>
          <p:cNvSpPr txBox="1"/>
          <p:nvPr/>
        </p:nvSpPr>
        <p:spPr>
          <a:xfrm>
            <a:off x="917300" y="1516225"/>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Intro</a:t>
            </a:r>
            <a:endParaRPr i="1" sz="1200">
              <a:solidFill>
                <a:srgbClr val="FFFFFF"/>
              </a:solidFill>
              <a:latin typeface="Poppins Light"/>
              <a:ea typeface="Poppins Light"/>
              <a:cs typeface="Poppins Light"/>
              <a:sym typeface="Poppins Light"/>
            </a:endParaRPr>
          </a:p>
        </p:txBody>
      </p:sp>
      <p:sp>
        <p:nvSpPr>
          <p:cNvPr id="848" name="Google Shape;848;p31"/>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02</a:t>
            </a:r>
            <a:endParaRPr>
              <a:solidFill>
                <a:srgbClr val="17162E"/>
              </a:solidFill>
              <a:latin typeface="Poppins SemiBold"/>
              <a:ea typeface="Poppins SemiBold"/>
              <a:cs typeface="Poppins SemiBold"/>
              <a:sym typeface="Poppins SemiBold"/>
            </a:endParaRPr>
          </a:p>
        </p:txBody>
      </p:sp>
      <p:sp>
        <p:nvSpPr>
          <p:cNvPr id="849" name="Google Shape;849;p31">
            <a:hlinkClick/>
          </p:cNvPr>
          <p:cNvSpPr txBox="1"/>
          <p:nvPr/>
        </p:nvSpPr>
        <p:spPr>
          <a:xfrm>
            <a:off x="917288" y="2053904"/>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Sketches</a:t>
            </a:r>
            <a:endParaRPr i="1" sz="1200">
              <a:solidFill>
                <a:srgbClr val="FFFFFF"/>
              </a:solidFill>
              <a:latin typeface="Poppins Light"/>
              <a:ea typeface="Poppins Light"/>
              <a:cs typeface="Poppins Light"/>
              <a:sym typeface="Poppins Light"/>
            </a:endParaRPr>
          </a:p>
        </p:txBody>
      </p:sp>
      <p:sp>
        <p:nvSpPr>
          <p:cNvPr id="850" name="Google Shape;850;p31"/>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03</a:t>
            </a:r>
            <a:endParaRPr>
              <a:solidFill>
                <a:srgbClr val="17162E"/>
              </a:solidFill>
              <a:latin typeface="Poppins SemiBold"/>
              <a:ea typeface="Poppins SemiBold"/>
              <a:cs typeface="Poppins SemiBold"/>
              <a:sym typeface="Poppins SemiBold"/>
            </a:endParaRPr>
          </a:p>
        </p:txBody>
      </p:sp>
      <p:sp>
        <p:nvSpPr>
          <p:cNvPr id="851" name="Google Shape;851;p31">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Low-Fi Prototype</a:t>
            </a:r>
            <a:endParaRPr i="1" sz="1200">
              <a:solidFill>
                <a:srgbClr val="FFFFFF"/>
              </a:solidFill>
              <a:latin typeface="Poppins Light"/>
              <a:ea typeface="Poppins Light"/>
              <a:cs typeface="Poppins Light"/>
              <a:sym typeface="Poppins Light"/>
            </a:endParaRPr>
          </a:p>
        </p:txBody>
      </p:sp>
      <p:sp>
        <p:nvSpPr>
          <p:cNvPr id="852" name="Google Shape;852;p31"/>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04</a:t>
            </a:r>
            <a:endParaRPr>
              <a:solidFill>
                <a:srgbClr val="17162E"/>
              </a:solidFill>
              <a:latin typeface="Poppins SemiBold"/>
              <a:ea typeface="Poppins SemiBold"/>
              <a:cs typeface="Poppins SemiBold"/>
              <a:sym typeface="Poppins SemiBold"/>
            </a:endParaRPr>
          </a:p>
        </p:txBody>
      </p:sp>
      <p:sp>
        <p:nvSpPr>
          <p:cNvPr id="853" name="Google Shape;853;p31">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Testing</a:t>
            </a:r>
            <a:endParaRPr i="1" sz="1200">
              <a:solidFill>
                <a:srgbClr val="FFFFFF"/>
              </a:solidFill>
              <a:latin typeface="Poppins Light"/>
              <a:ea typeface="Poppins Light"/>
              <a:cs typeface="Poppins Light"/>
              <a:sym typeface="Poppins Light"/>
            </a:endParaRPr>
          </a:p>
        </p:txBody>
      </p:sp>
      <p:cxnSp>
        <p:nvCxnSpPr>
          <p:cNvPr id="854" name="Google Shape;854;p31"/>
          <p:cNvCxnSpPr/>
          <p:nvPr/>
        </p:nvCxnSpPr>
        <p:spPr>
          <a:xfrm rot="10800000">
            <a:off x="-50" y="3979996"/>
            <a:ext cx="2168100" cy="0"/>
          </a:xfrm>
          <a:prstGeom prst="straightConnector1">
            <a:avLst/>
          </a:prstGeom>
          <a:noFill/>
          <a:ln cap="flat" cmpd="sng" w="19050">
            <a:solidFill>
              <a:srgbClr val="17162E"/>
            </a:solidFill>
            <a:prstDash val="solid"/>
            <a:round/>
            <a:headEnd len="med" w="med" type="none"/>
            <a:tailEnd len="med" w="med" type="none"/>
          </a:ln>
        </p:spPr>
      </p:cxnSp>
      <p:grpSp>
        <p:nvGrpSpPr>
          <p:cNvPr id="855" name="Google Shape;855;p31"/>
          <p:cNvGrpSpPr/>
          <p:nvPr/>
        </p:nvGrpSpPr>
        <p:grpSpPr>
          <a:xfrm>
            <a:off x="171571" y="4046418"/>
            <a:ext cx="192025" cy="201167"/>
            <a:chOff x="848108" y="2667020"/>
            <a:chExt cx="53144" cy="56135"/>
          </a:xfrm>
        </p:grpSpPr>
        <p:sp>
          <p:nvSpPr>
            <p:cNvPr id="856" name="Google Shape;856;p31"/>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1"/>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1">
            <a:hlinkClick/>
          </p:cNvPr>
          <p:cNvSpPr txBox="1"/>
          <p:nvPr/>
        </p:nvSpPr>
        <p:spPr>
          <a:xfrm>
            <a:off x="420879" y="3982439"/>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THANKS!</a:t>
            </a:r>
            <a:endParaRPr b="1" sz="1200">
              <a:solidFill>
                <a:srgbClr val="FFFFFF"/>
              </a:solidFill>
              <a:latin typeface="Poppins"/>
              <a:ea typeface="Poppins"/>
              <a:cs typeface="Poppins"/>
              <a:sym typeface="Poppins"/>
            </a:endParaRPr>
          </a:p>
        </p:txBody>
      </p:sp>
      <p:sp>
        <p:nvSpPr>
          <p:cNvPr id="859" name="Google Shape;859;p31"/>
          <p:cNvSpPr/>
          <p:nvPr/>
        </p:nvSpPr>
        <p:spPr>
          <a:xfrm>
            <a:off x="523226" y="35873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05</a:t>
            </a:r>
            <a:endParaRPr>
              <a:solidFill>
                <a:srgbClr val="17162E"/>
              </a:solidFill>
              <a:latin typeface="Poppins SemiBold"/>
              <a:ea typeface="Poppins SemiBold"/>
              <a:cs typeface="Poppins SemiBold"/>
              <a:sym typeface="Poppins SemiBold"/>
            </a:endParaRPr>
          </a:p>
        </p:txBody>
      </p:sp>
      <p:sp>
        <p:nvSpPr>
          <p:cNvPr id="860" name="Google Shape;860;p31">
            <a:hlinkClick/>
          </p:cNvPr>
          <p:cNvSpPr txBox="1"/>
          <p:nvPr/>
        </p:nvSpPr>
        <p:spPr>
          <a:xfrm>
            <a:off x="917288" y="35139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Discussion</a:t>
            </a:r>
            <a:endParaRPr i="1" sz="1200">
              <a:solidFill>
                <a:srgbClr val="FFFFFF"/>
              </a:solidFill>
              <a:latin typeface="Poppins Light"/>
              <a:ea typeface="Poppins Light"/>
              <a:cs typeface="Poppins Light"/>
              <a:sym typeface="Poppi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3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name - Retune</a:t>
            </a:r>
            <a:endParaRPr/>
          </a:p>
        </p:txBody>
      </p:sp>
      <p:sp>
        <p:nvSpPr>
          <p:cNvPr id="866" name="Google Shape;866;p32"/>
          <p:cNvSpPr txBox="1"/>
          <p:nvPr>
            <p:ph idx="1" type="body"/>
          </p:nvPr>
        </p:nvSpPr>
        <p:spPr>
          <a:xfrm>
            <a:off x="491400" y="1768325"/>
            <a:ext cx="8052600" cy="803400"/>
          </a:xfrm>
          <a:prstGeom prst="rect">
            <a:avLst/>
          </a:prstGeom>
        </p:spPr>
        <p:txBody>
          <a:bodyPr anchorCtr="0" anchor="t" bIns="91425" lIns="91425" spcFirstLastPara="1" rIns="91425" wrap="square" tIns="91425">
            <a:noAutofit/>
          </a:bodyPr>
          <a:lstStyle/>
          <a:p>
            <a:pPr indent="-387350" lvl="0" marL="457200" rtl="0" algn="l">
              <a:lnSpc>
                <a:spcPct val="200000"/>
              </a:lnSpc>
              <a:spcBef>
                <a:spcPts val="0"/>
              </a:spcBef>
              <a:spcAft>
                <a:spcPts val="0"/>
              </a:spcAft>
              <a:buSzPts val="2500"/>
              <a:buChar char="●"/>
            </a:pPr>
            <a:r>
              <a:rPr lang="en" sz="2500" strike="sngStrike"/>
              <a:t>Replace old music </a:t>
            </a:r>
            <a:r>
              <a:rPr lang="en" sz="2500"/>
              <a:t>Mix up your vibes</a:t>
            </a:r>
            <a:endParaRPr sz="2500"/>
          </a:p>
        </p:txBody>
      </p:sp>
      <p:sp>
        <p:nvSpPr>
          <p:cNvPr id="867" name="Google Shape;867;p32"/>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“Refresh your tunes”</a:t>
            </a:r>
            <a:endParaRPr b="1" i="1" sz="2100">
              <a:solidFill>
                <a:schemeClr val="lt2"/>
              </a:solidFill>
              <a:latin typeface="Poppins"/>
              <a:ea typeface="Poppins"/>
              <a:cs typeface="Poppins"/>
              <a:sym typeface="Poppins"/>
            </a:endParaRPr>
          </a:p>
        </p:txBody>
      </p:sp>
      <p:sp>
        <p:nvSpPr>
          <p:cNvPr id="868" name="Google Shape;868;p3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69" name="Google Shape;869;p3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70" name="Google Shape;870;p32"/>
          <p:cNvSpPr txBox="1"/>
          <p:nvPr/>
        </p:nvSpPr>
        <p:spPr>
          <a:xfrm>
            <a:off x="491400" y="1768325"/>
            <a:ext cx="4428300" cy="569400"/>
          </a:xfrm>
          <a:prstGeom prst="rect">
            <a:avLst/>
          </a:prstGeom>
          <a:noFill/>
          <a:ln>
            <a:noFill/>
          </a:ln>
        </p:spPr>
        <p:txBody>
          <a:bodyPr anchorCtr="0" anchor="t" bIns="91425" lIns="91425" spcFirstLastPara="1" rIns="91425" wrap="square" tIns="91425">
            <a:spAutoFit/>
          </a:bodyPr>
          <a:lstStyle/>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Replace old music </a:t>
            </a:r>
            <a:endParaRPr sz="2500">
              <a:solidFill>
                <a:schemeClr val="lt1"/>
              </a:solidFill>
              <a:latin typeface="Poppins"/>
              <a:ea typeface="Poppins"/>
              <a:cs typeface="Poppins"/>
              <a:sym typeface="Poppins"/>
            </a:endParaRPr>
          </a:p>
        </p:txBody>
      </p:sp>
      <p:sp>
        <p:nvSpPr>
          <p:cNvPr id="871" name="Google Shape;871;p32"/>
          <p:cNvSpPr txBox="1"/>
          <p:nvPr/>
        </p:nvSpPr>
        <p:spPr>
          <a:xfrm>
            <a:off x="480650" y="2516925"/>
            <a:ext cx="9144000" cy="1339200"/>
          </a:xfrm>
          <a:prstGeom prst="rect">
            <a:avLst/>
          </a:prstGeom>
          <a:noFill/>
          <a:ln>
            <a:noFill/>
          </a:ln>
        </p:spPr>
        <p:txBody>
          <a:bodyPr anchorCtr="0" anchor="t" bIns="91425" lIns="91425" spcFirstLastPara="1" rIns="91425" wrap="square" tIns="91425">
            <a:spAutoFit/>
          </a:bodyPr>
          <a:lstStyle/>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Share your favorite songs, request new songs</a:t>
            </a:r>
            <a:endParaRPr sz="2500">
              <a:solidFill>
                <a:schemeClr val="lt1"/>
              </a:solidFill>
              <a:latin typeface="Poppins"/>
              <a:ea typeface="Poppins"/>
              <a:cs typeface="Poppins"/>
              <a:sym typeface="Poppins"/>
            </a:endParaRPr>
          </a:p>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Discover music through a social experience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7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3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77" name="Google Shape;877;p33"/>
          <p:cNvSpPr txBox="1"/>
          <p:nvPr>
            <p:ph idx="1" type="body"/>
          </p:nvPr>
        </p:nvSpPr>
        <p:spPr>
          <a:xfrm>
            <a:off x="720000" y="1615925"/>
            <a:ext cx="3062400" cy="274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900"/>
              <a:t>Primary user:</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Problem</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Solution: </a:t>
            </a:r>
            <a:endParaRPr b="1" sz="2900"/>
          </a:p>
        </p:txBody>
      </p:sp>
      <p:sp>
        <p:nvSpPr>
          <p:cNvPr id="878" name="Google Shape;878;p33"/>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Problem/solution overview</a:t>
            </a:r>
            <a:endParaRPr b="1" i="1" sz="2100">
              <a:solidFill>
                <a:schemeClr val="lt2"/>
              </a:solidFill>
              <a:latin typeface="Poppins"/>
              <a:ea typeface="Poppins"/>
              <a:cs typeface="Poppins"/>
              <a:sym typeface="Poppins"/>
            </a:endParaRPr>
          </a:p>
        </p:txBody>
      </p:sp>
      <p:sp>
        <p:nvSpPr>
          <p:cNvPr id="879" name="Google Shape;879;p3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80" name="Google Shape;880;p3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81" name="Google Shape;881;p33"/>
          <p:cNvSpPr txBox="1"/>
          <p:nvPr/>
        </p:nvSpPr>
        <p:spPr>
          <a:xfrm>
            <a:off x="2948850" y="2486200"/>
            <a:ext cx="60675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Exposure to music is daunting</a:t>
            </a:r>
            <a:endParaRPr sz="2300">
              <a:latin typeface="Poppins"/>
              <a:ea typeface="Poppins"/>
              <a:cs typeface="Poppins"/>
              <a:sym typeface="Poppins"/>
            </a:endParaRPr>
          </a:p>
        </p:txBody>
      </p:sp>
      <p:sp>
        <p:nvSpPr>
          <p:cNvPr id="882" name="Google Shape;882;p33"/>
          <p:cNvSpPr txBox="1"/>
          <p:nvPr/>
        </p:nvSpPr>
        <p:spPr>
          <a:xfrm>
            <a:off x="3238600" y="3151025"/>
            <a:ext cx="56664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Leverage community, personalize suggestions</a:t>
            </a:r>
            <a:endParaRPr sz="2700">
              <a:solidFill>
                <a:schemeClr val="lt1"/>
              </a:solidFill>
              <a:latin typeface="Poppins"/>
              <a:ea typeface="Poppins"/>
              <a:cs typeface="Poppins"/>
              <a:sym typeface="Poppins"/>
            </a:endParaRPr>
          </a:p>
          <a:p>
            <a:pPr indent="0" lvl="0" marL="0" rtl="0" algn="l">
              <a:spcBef>
                <a:spcPts val="0"/>
              </a:spcBef>
              <a:spcAft>
                <a:spcPts val="0"/>
              </a:spcAft>
              <a:buNone/>
            </a:pPr>
            <a:r>
              <a:t/>
            </a:r>
            <a:endParaRPr sz="2700">
              <a:latin typeface="Poppins"/>
              <a:ea typeface="Poppins"/>
              <a:cs typeface="Poppins"/>
              <a:sym typeface="Poppins"/>
            </a:endParaRPr>
          </a:p>
        </p:txBody>
      </p:sp>
      <p:sp>
        <p:nvSpPr>
          <p:cNvPr id="883" name="Google Shape;883;p33"/>
          <p:cNvSpPr txBox="1"/>
          <p:nvPr/>
        </p:nvSpPr>
        <p:spPr>
          <a:xfrm>
            <a:off x="3948800" y="1645300"/>
            <a:ext cx="39945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Casual listeners</a:t>
            </a:r>
            <a:endParaRPr sz="2700">
              <a:solidFill>
                <a:schemeClr val="lt1"/>
              </a:solidFill>
              <a:latin typeface="Poppins"/>
              <a:ea typeface="Poppins"/>
              <a:cs typeface="Poppins"/>
              <a:sym typeface="Poppins"/>
            </a:endParaRPr>
          </a:p>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89" name="Google Shape;889;p34"/>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Solution</a:t>
            </a:r>
            <a:endParaRPr b="1" i="1" sz="2100">
              <a:solidFill>
                <a:schemeClr val="lt2"/>
              </a:solidFill>
              <a:latin typeface="Poppins"/>
              <a:ea typeface="Poppins"/>
              <a:cs typeface="Poppins"/>
              <a:sym typeface="Poppins"/>
            </a:endParaRPr>
          </a:p>
        </p:txBody>
      </p:sp>
      <p:sp>
        <p:nvSpPr>
          <p:cNvPr id="890" name="Google Shape;890;p3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91" name="Google Shape;891;p3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92" name="Google Shape;892;p34"/>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nvGrpSpPr>
          <p:cNvPr id="893" name="Google Shape;893;p34"/>
          <p:cNvGrpSpPr/>
          <p:nvPr/>
        </p:nvGrpSpPr>
        <p:grpSpPr>
          <a:xfrm>
            <a:off x="3357740" y="1617200"/>
            <a:ext cx="2428500" cy="2392837"/>
            <a:chOff x="527990" y="1581163"/>
            <a:chExt cx="2428500" cy="2392837"/>
          </a:xfrm>
        </p:grpSpPr>
        <p:pic>
          <p:nvPicPr>
            <p:cNvPr id="894" name="Google Shape;894;p34"/>
            <p:cNvPicPr preferRelativeResize="0"/>
            <p:nvPr/>
          </p:nvPicPr>
          <p:blipFill>
            <a:blip r:embed="rId3">
              <a:alphaModFix/>
            </a:blip>
            <a:stretch>
              <a:fillRect/>
            </a:stretch>
          </p:blipFill>
          <p:spPr>
            <a:xfrm>
              <a:off x="904049" y="1581163"/>
              <a:ext cx="1676375" cy="1676375"/>
            </a:xfrm>
            <a:prstGeom prst="rect">
              <a:avLst/>
            </a:prstGeom>
            <a:noFill/>
            <a:ln>
              <a:noFill/>
            </a:ln>
          </p:spPr>
        </p:pic>
        <p:sp>
          <p:nvSpPr>
            <p:cNvPr id="895" name="Google Shape;895;p34"/>
            <p:cNvSpPr txBox="1"/>
            <p:nvPr/>
          </p:nvSpPr>
          <p:spPr>
            <a:xfrm>
              <a:off x="527990" y="3299000"/>
              <a:ext cx="2428500" cy="67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Find a community!</a:t>
              </a:r>
              <a:endParaRPr sz="2100">
                <a:solidFill>
                  <a:schemeClr val="lt1"/>
                </a:solidFill>
                <a:latin typeface="Poppins"/>
                <a:ea typeface="Poppins"/>
                <a:cs typeface="Poppins"/>
                <a:sym typeface="Poppins"/>
              </a:endParaRPr>
            </a:p>
          </p:txBody>
        </p:sp>
      </p:grpSp>
      <p:pic>
        <p:nvPicPr>
          <p:cNvPr id="896" name="Google Shape;896;p34"/>
          <p:cNvPicPr preferRelativeResize="0"/>
          <p:nvPr/>
        </p:nvPicPr>
        <p:blipFill>
          <a:blip r:embed="rId4">
            <a:alphaModFix/>
          </a:blip>
          <a:stretch>
            <a:fillRect/>
          </a:stretch>
        </p:blipFill>
        <p:spPr>
          <a:xfrm>
            <a:off x="991285" y="1581963"/>
            <a:ext cx="1579752" cy="1575876"/>
          </a:xfrm>
          <a:prstGeom prst="rect">
            <a:avLst/>
          </a:prstGeom>
          <a:noFill/>
          <a:ln>
            <a:noFill/>
          </a:ln>
        </p:spPr>
      </p:pic>
      <p:sp>
        <p:nvSpPr>
          <p:cNvPr id="897" name="Google Shape;897;p34"/>
          <p:cNvSpPr txBox="1"/>
          <p:nvPr/>
        </p:nvSpPr>
        <p:spPr>
          <a:xfrm>
            <a:off x="713100" y="3205428"/>
            <a:ext cx="2288400" cy="9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Post songs based on your day!</a:t>
            </a:r>
            <a:endParaRPr sz="2100">
              <a:solidFill>
                <a:schemeClr val="lt1"/>
              </a:solidFill>
              <a:latin typeface="Poppins"/>
              <a:ea typeface="Poppins"/>
              <a:cs typeface="Poppins"/>
              <a:sym typeface="Poppins"/>
            </a:endParaRPr>
          </a:p>
        </p:txBody>
      </p:sp>
      <p:grpSp>
        <p:nvGrpSpPr>
          <p:cNvPr id="898" name="Google Shape;898;p34"/>
          <p:cNvGrpSpPr/>
          <p:nvPr/>
        </p:nvGrpSpPr>
        <p:grpSpPr>
          <a:xfrm>
            <a:off x="6273800" y="1575663"/>
            <a:ext cx="2428500" cy="2817538"/>
            <a:chOff x="6273800" y="1423263"/>
            <a:chExt cx="2428500" cy="2817538"/>
          </a:xfrm>
        </p:grpSpPr>
        <p:pic>
          <p:nvPicPr>
            <p:cNvPr id="899" name="Google Shape;899;p34"/>
            <p:cNvPicPr preferRelativeResize="0"/>
            <p:nvPr/>
          </p:nvPicPr>
          <p:blipFill>
            <a:blip r:embed="rId5">
              <a:alphaModFix/>
            </a:blip>
            <a:stretch>
              <a:fillRect/>
            </a:stretch>
          </p:blipFill>
          <p:spPr>
            <a:xfrm>
              <a:off x="6686675" y="1423263"/>
              <a:ext cx="1755150" cy="1755150"/>
            </a:xfrm>
            <a:prstGeom prst="rect">
              <a:avLst/>
            </a:prstGeom>
            <a:noFill/>
            <a:ln>
              <a:noFill/>
            </a:ln>
          </p:spPr>
        </p:pic>
        <p:sp>
          <p:nvSpPr>
            <p:cNvPr id="900" name="Google Shape;900;p34"/>
            <p:cNvSpPr txBox="1"/>
            <p:nvPr/>
          </p:nvSpPr>
          <p:spPr>
            <a:xfrm>
              <a:off x="6273800" y="3184800"/>
              <a:ext cx="2428500" cy="105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Share and discover music!</a:t>
              </a:r>
              <a:endParaRPr sz="2100">
                <a:solidFill>
                  <a:schemeClr val="lt1"/>
                </a:solidFill>
                <a:latin typeface="Poppins"/>
                <a:ea typeface="Poppins"/>
                <a:cs typeface="Poppins"/>
                <a:sym typeface="Poppi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5"/>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Sketching Explorations</a:t>
            </a:r>
            <a:endParaRPr/>
          </a:p>
        </p:txBody>
      </p:sp>
      <p:sp>
        <p:nvSpPr>
          <p:cNvPr id="906" name="Google Shape;906;p3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7" name="Google Shape;907;p3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08" name="Google Shape;908;p3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3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14" name="Google Shape;914;p3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15" name="Google Shape;915;p36"/>
          <p:cNvPicPr preferRelativeResize="0"/>
          <p:nvPr/>
        </p:nvPicPr>
        <p:blipFill>
          <a:blip r:embed="rId3">
            <a:alphaModFix/>
          </a:blip>
          <a:stretch>
            <a:fillRect/>
          </a:stretch>
        </p:blipFill>
        <p:spPr>
          <a:xfrm>
            <a:off x="568426" y="1204700"/>
            <a:ext cx="3892198" cy="2919176"/>
          </a:xfrm>
          <a:prstGeom prst="rect">
            <a:avLst/>
          </a:prstGeom>
          <a:noFill/>
          <a:ln>
            <a:noFill/>
          </a:ln>
        </p:spPr>
      </p:pic>
      <p:pic>
        <p:nvPicPr>
          <p:cNvPr id="916" name="Google Shape;916;p36"/>
          <p:cNvPicPr preferRelativeResize="0"/>
          <p:nvPr/>
        </p:nvPicPr>
        <p:blipFill>
          <a:blip r:embed="rId4">
            <a:alphaModFix/>
          </a:blip>
          <a:stretch>
            <a:fillRect/>
          </a:stretch>
        </p:blipFill>
        <p:spPr>
          <a:xfrm>
            <a:off x="4633675" y="1204744"/>
            <a:ext cx="3892198" cy="2919156"/>
          </a:xfrm>
          <a:prstGeom prst="rect">
            <a:avLst/>
          </a:prstGeom>
          <a:noFill/>
          <a:ln>
            <a:noFill/>
          </a:ln>
        </p:spPr>
      </p:pic>
      <p:sp>
        <p:nvSpPr>
          <p:cNvPr id="917" name="Google Shape;917;p36"/>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Sketches: Crazy 8s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3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23" name="Google Shape;923;p3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24" name="Google Shape;924;p37"/>
          <p:cNvPicPr preferRelativeResize="0"/>
          <p:nvPr/>
        </p:nvPicPr>
        <p:blipFill>
          <a:blip r:embed="rId3">
            <a:alphaModFix/>
          </a:blip>
          <a:stretch>
            <a:fillRect/>
          </a:stretch>
        </p:blipFill>
        <p:spPr>
          <a:xfrm>
            <a:off x="616950" y="1169851"/>
            <a:ext cx="3955052" cy="2966273"/>
          </a:xfrm>
          <a:prstGeom prst="rect">
            <a:avLst/>
          </a:prstGeom>
          <a:noFill/>
          <a:ln>
            <a:noFill/>
          </a:ln>
        </p:spPr>
      </p:pic>
      <p:pic>
        <p:nvPicPr>
          <p:cNvPr id="925" name="Google Shape;925;p37"/>
          <p:cNvPicPr preferRelativeResize="0"/>
          <p:nvPr/>
        </p:nvPicPr>
        <p:blipFill>
          <a:blip r:embed="rId4">
            <a:alphaModFix/>
          </a:blip>
          <a:stretch>
            <a:fillRect/>
          </a:stretch>
        </p:blipFill>
        <p:spPr>
          <a:xfrm>
            <a:off x="4634625" y="1169850"/>
            <a:ext cx="3938243" cy="2953674"/>
          </a:xfrm>
          <a:prstGeom prst="rect">
            <a:avLst/>
          </a:prstGeom>
          <a:noFill/>
          <a:ln>
            <a:noFill/>
          </a:ln>
        </p:spPr>
      </p:pic>
      <p:sp>
        <p:nvSpPr>
          <p:cNvPr id="926" name="Google Shape;926;p3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Concept Sketches</a:t>
            </a:r>
            <a:r>
              <a:rPr lang="en"/>
              <a:t>: Crazy 8s (continued)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38"/>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Realization (Choice 1): Playlist Requests</a:t>
            </a:r>
            <a:endParaRPr/>
          </a:p>
        </p:txBody>
      </p:sp>
      <p:sp>
        <p:nvSpPr>
          <p:cNvPr id="932" name="Google Shape;932;p3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33" name="Google Shape;933;p3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34" name="Google Shape;934;p38"/>
          <p:cNvPicPr preferRelativeResize="0"/>
          <p:nvPr/>
        </p:nvPicPr>
        <p:blipFill>
          <a:blip r:embed="rId3">
            <a:alphaModFix/>
          </a:blip>
          <a:stretch>
            <a:fillRect/>
          </a:stretch>
        </p:blipFill>
        <p:spPr>
          <a:xfrm>
            <a:off x="4572000" y="1065038"/>
            <a:ext cx="4280325" cy="3210244"/>
          </a:xfrm>
          <a:prstGeom prst="rect">
            <a:avLst/>
          </a:prstGeom>
          <a:noFill/>
          <a:ln>
            <a:noFill/>
          </a:ln>
        </p:spPr>
      </p:pic>
      <p:sp>
        <p:nvSpPr>
          <p:cNvPr id="935" name="Google Shape;935;p38"/>
          <p:cNvSpPr txBox="1"/>
          <p:nvPr>
            <p:ph idx="1" type="body"/>
          </p:nvPr>
        </p:nvSpPr>
        <p:spPr>
          <a:xfrm>
            <a:off x="713100" y="1112100"/>
            <a:ext cx="3858900" cy="31632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SzPts val="2600"/>
              <a:buChar char="●"/>
            </a:pPr>
            <a:r>
              <a:rPr lang="en" sz="2600"/>
              <a:t>Pros</a:t>
            </a:r>
            <a:r>
              <a:rPr lang="en" sz="2600"/>
              <a:t>:</a:t>
            </a:r>
            <a:endParaRPr sz="2600"/>
          </a:p>
          <a:p>
            <a:pPr indent="-393700" lvl="1" marL="914400" rtl="0" algn="l">
              <a:lnSpc>
                <a:spcPct val="100000"/>
              </a:lnSpc>
              <a:spcBef>
                <a:spcPts val="0"/>
              </a:spcBef>
              <a:spcAft>
                <a:spcPts val="0"/>
              </a:spcAft>
              <a:buSzPts val="2600"/>
              <a:buChar char="○"/>
            </a:pPr>
            <a:r>
              <a:rPr lang="en" sz="2600"/>
              <a:t>Interactive</a:t>
            </a:r>
            <a:endParaRPr sz="2600"/>
          </a:p>
          <a:p>
            <a:pPr indent="-393700" lvl="1" marL="914400" rtl="0" algn="l">
              <a:lnSpc>
                <a:spcPct val="100000"/>
              </a:lnSpc>
              <a:spcBef>
                <a:spcPts val="0"/>
              </a:spcBef>
              <a:spcAft>
                <a:spcPts val="0"/>
              </a:spcAft>
              <a:buSzPts val="2600"/>
              <a:buChar char="○"/>
            </a:pPr>
            <a:r>
              <a:rPr lang="en" sz="2600"/>
              <a:t>Collaborative</a:t>
            </a:r>
            <a:endParaRPr sz="2600"/>
          </a:p>
          <a:p>
            <a:pPr indent="-393700" lvl="0" marL="457200" rtl="0" algn="l">
              <a:lnSpc>
                <a:spcPct val="100000"/>
              </a:lnSpc>
              <a:spcBef>
                <a:spcPts val="0"/>
              </a:spcBef>
              <a:spcAft>
                <a:spcPts val="0"/>
              </a:spcAft>
              <a:buSzPts val="2600"/>
              <a:buChar char="●"/>
            </a:pPr>
            <a:r>
              <a:rPr lang="en" sz="2600"/>
              <a:t>Cons: </a:t>
            </a:r>
            <a:endParaRPr sz="2600"/>
          </a:p>
          <a:p>
            <a:pPr indent="-393700" lvl="1" marL="914400" rtl="0" algn="l">
              <a:lnSpc>
                <a:spcPct val="100000"/>
              </a:lnSpc>
              <a:spcBef>
                <a:spcPts val="0"/>
              </a:spcBef>
              <a:spcAft>
                <a:spcPts val="0"/>
              </a:spcAft>
              <a:buSzPts val="2600"/>
              <a:buChar char="○"/>
            </a:pPr>
            <a:r>
              <a:rPr lang="en" sz="2600"/>
              <a:t>Text heavy</a:t>
            </a:r>
            <a:endParaRPr sz="2600"/>
          </a:p>
          <a:p>
            <a:pPr indent="-393700" lvl="1" marL="914400" rtl="0" algn="l">
              <a:lnSpc>
                <a:spcPct val="100000"/>
              </a:lnSpc>
              <a:spcBef>
                <a:spcPts val="0"/>
              </a:spcBef>
              <a:spcAft>
                <a:spcPts val="0"/>
              </a:spcAft>
              <a:buSzPts val="2600"/>
              <a:buChar char="○"/>
            </a:pPr>
            <a:r>
              <a:rPr lang="en" sz="2600"/>
              <a:t>Unclear how to find new friends</a:t>
            </a:r>
            <a:endParaRPr sz="2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39"/>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Realization</a:t>
            </a:r>
            <a:r>
              <a:rPr lang="en"/>
              <a:t> (Choice 2): Explore feed for music &amp; friends</a:t>
            </a:r>
            <a:endParaRPr/>
          </a:p>
        </p:txBody>
      </p:sp>
      <p:sp>
        <p:nvSpPr>
          <p:cNvPr id="941" name="Google Shape;941;p3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42" name="Google Shape;942;p3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43" name="Google Shape;943;p39"/>
          <p:cNvPicPr preferRelativeResize="0"/>
          <p:nvPr/>
        </p:nvPicPr>
        <p:blipFill>
          <a:blip r:embed="rId3">
            <a:alphaModFix/>
          </a:blip>
          <a:stretch>
            <a:fillRect/>
          </a:stretch>
        </p:blipFill>
        <p:spPr>
          <a:xfrm>
            <a:off x="4572012" y="1049737"/>
            <a:ext cx="4280325" cy="3210275"/>
          </a:xfrm>
          <a:prstGeom prst="rect">
            <a:avLst/>
          </a:prstGeom>
          <a:noFill/>
          <a:ln>
            <a:noFill/>
          </a:ln>
        </p:spPr>
      </p:pic>
      <p:sp>
        <p:nvSpPr>
          <p:cNvPr id="944" name="Google Shape;944;p39"/>
          <p:cNvSpPr txBox="1"/>
          <p:nvPr>
            <p:ph idx="1" type="body"/>
          </p:nvPr>
        </p:nvSpPr>
        <p:spPr>
          <a:xfrm>
            <a:off x="713100" y="1276813"/>
            <a:ext cx="3858900" cy="31632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SzPts val="2600"/>
              <a:buChar char="●"/>
            </a:pPr>
            <a:r>
              <a:rPr lang="en" sz="2600"/>
              <a:t>Pros:</a:t>
            </a:r>
            <a:endParaRPr sz="2600"/>
          </a:p>
          <a:p>
            <a:pPr indent="-393700" lvl="1" marL="914400" rtl="0" algn="l">
              <a:lnSpc>
                <a:spcPct val="100000"/>
              </a:lnSpc>
              <a:spcBef>
                <a:spcPts val="0"/>
              </a:spcBef>
              <a:spcAft>
                <a:spcPts val="0"/>
              </a:spcAft>
              <a:buSzPts val="2600"/>
              <a:buChar char="○"/>
            </a:pPr>
            <a:r>
              <a:rPr lang="en" sz="2600"/>
              <a:t>Interactive</a:t>
            </a:r>
            <a:endParaRPr sz="2600"/>
          </a:p>
          <a:p>
            <a:pPr indent="-393700" lvl="1" marL="914400" rtl="0" algn="l">
              <a:lnSpc>
                <a:spcPct val="100000"/>
              </a:lnSpc>
              <a:spcBef>
                <a:spcPts val="0"/>
              </a:spcBef>
              <a:spcAft>
                <a:spcPts val="0"/>
              </a:spcAft>
              <a:buSzPts val="2600"/>
              <a:buChar char="○"/>
            </a:pPr>
            <a:r>
              <a:rPr lang="en" sz="2600"/>
              <a:t>2 options for explore</a:t>
            </a:r>
            <a:endParaRPr sz="2600"/>
          </a:p>
          <a:p>
            <a:pPr indent="-393700" lvl="0" marL="457200" rtl="0" algn="l">
              <a:lnSpc>
                <a:spcPct val="100000"/>
              </a:lnSpc>
              <a:spcBef>
                <a:spcPts val="0"/>
              </a:spcBef>
              <a:spcAft>
                <a:spcPts val="0"/>
              </a:spcAft>
              <a:buSzPts val="2600"/>
              <a:buChar char="●"/>
            </a:pPr>
            <a:r>
              <a:rPr lang="en" sz="2600"/>
              <a:t>Cons: </a:t>
            </a:r>
            <a:endParaRPr sz="2600"/>
          </a:p>
          <a:p>
            <a:pPr indent="-393700" lvl="1" marL="914400" rtl="0" algn="l">
              <a:lnSpc>
                <a:spcPct val="100000"/>
              </a:lnSpc>
              <a:spcBef>
                <a:spcPts val="0"/>
              </a:spcBef>
              <a:spcAft>
                <a:spcPts val="0"/>
              </a:spcAft>
              <a:buSzPts val="2600"/>
              <a:buChar char="○"/>
            </a:pPr>
            <a:r>
              <a:rPr lang="en" sz="2600"/>
              <a:t>Needs a more detailed feed</a:t>
            </a:r>
            <a:endParaRPr sz="2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40"/>
          <p:cNvSpPr txBox="1"/>
          <p:nvPr>
            <p:ph type="title"/>
          </p:nvPr>
        </p:nvSpPr>
        <p:spPr>
          <a:xfrm>
            <a:off x="720000" y="2346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Winner</a:t>
            </a:r>
            <a:r>
              <a:rPr lang="en" sz="2600"/>
              <a:t>: Explore Page for music and people!</a:t>
            </a:r>
            <a:endParaRPr sz="2600"/>
          </a:p>
        </p:txBody>
      </p:sp>
      <p:sp>
        <p:nvSpPr>
          <p:cNvPr id="950" name="Google Shape;950;p4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51" name="Google Shape;951;p4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52" name="Google Shape;952;p40"/>
          <p:cNvPicPr preferRelativeResize="0"/>
          <p:nvPr/>
        </p:nvPicPr>
        <p:blipFill rotWithShape="1">
          <a:blip r:embed="rId3">
            <a:alphaModFix/>
          </a:blip>
          <a:srcRect b="7278" l="8560" r="7672" t="7687"/>
          <a:stretch/>
        </p:blipFill>
        <p:spPr>
          <a:xfrm>
            <a:off x="4273425" y="812050"/>
            <a:ext cx="4496174" cy="3422976"/>
          </a:xfrm>
          <a:prstGeom prst="rect">
            <a:avLst/>
          </a:prstGeom>
          <a:noFill/>
          <a:ln>
            <a:noFill/>
          </a:ln>
        </p:spPr>
      </p:pic>
      <p:sp>
        <p:nvSpPr>
          <p:cNvPr id="953" name="Google Shape;953;p40"/>
          <p:cNvSpPr txBox="1"/>
          <p:nvPr>
            <p:ph idx="1" type="body"/>
          </p:nvPr>
        </p:nvSpPr>
        <p:spPr>
          <a:xfrm>
            <a:off x="687325" y="1162225"/>
            <a:ext cx="3062400" cy="274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900"/>
              <a:t>Highlights the social aspect</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Encapsulates main theme of app</a:t>
            </a:r>
            <a:endParaRPr b="1" sz="2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41"/>
          <p:cNvSpPr txBox="1"/>
          <p:nvPr>
            <p:ph type="title"/>
          </p:nvPr>
        </p:nvSpPr>
        <p:spPr>
          <a:xfrm>
            <a:off x="186600" y="822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Our tasks: Updated!</a:t>
            </a:r>
            <a:endParaRPr sz="2600"/>
          </a:p>
        </p:txBody>
      </p:sp>
      <p:sp>
        <p:nvSpPr>
          <p:cNvPr id="959" name="Google Shape;959;p4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60" name="Google Shape;960;p4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61" name="Google Shape;961;p41"/>
          <p:cNvSpPr txBox="1"/>
          <p:nvPr/>
        </p:nvSpPr>
        <p:spPr>
          <a:xfrm>
            <a:off x="498350" y="1124813"/>
            <a:ext cx="3365700" cy="3097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something new to listen to</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Discover what friends are listening to</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Reshare new music you’ve learned with other people</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p:txBody>
      </p:sp>
      <p:cxnSp>
        <p:nvCxnSpPr>
          <p:cNvPr id="962" name="Google Shape;962;p41"/>
          <p:cNvCxnSpPr>
            <a:stCxn id="961" idx="3"/>
          </p:cNvCxnSpPr>
          <p:nvPr/>
        </p:nvCxnSpPr>
        <p:spPr>
          <a:xfrm flipH="1" rot="10800000">
            <a:off x="3864050" y="2672363"/>
            <a:ext cx="1073100" cy="1200"/>
          </a:xfrm>
          <a:prstGeom prst="straightConnector1">
            <a:avLst/>
          </a:prstGeom>
          <a:noFill/>
          <a:ln cap="flat" cmpd="sng" w="38100">
            <a:solidFill>
              <a:schemeClr val="lt1"/>
            </a:solidFill>
            <a:prstDash val="solid"/>
            <a:round/>
            <a:headEnd len="med" w="med" type="none"/>
            <a:tailEnd len="med" w="med" type="triangle"/>
          </a:ln>
        </p:spPr>
      </p:cxnSp>
      <p:sp>
        <p:nvSpPr>
          <p:cNvPr id="963" name="Google Shape;963;p41"/>
          <p:cNvSpPr txBox="1"/>
          <p:nvPr/>
        </p:nvSpPr>
        <p:spPr>
          <a:xfrm>
            <a:off x="5147225" y="1131050"/>
            <a:ext cx="3678600" cy="3097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a song and add it to your playlist</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a friend to add</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Add one of your new friend’s songs to your playlist</a:t>
            </a:r>
            <a:endParaRPr sz="2300">
              <a:solidFill>
                <a:schemeClr val="lt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42"/>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Low-Fi Prototyping</a:t>
            </a:r>
            <a:endParaRPr/>
          </a:p>
        </p:txBody>
      </p:sp>
      <p:sp>
        <p:nvSpPr>
          <p:cNvPr id="969" name="Google Shape;969;p4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0" name="Google Shape;970;p4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71" name="Google Shape;971;p4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4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77" name="Google Shape;977;p4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78" name="Google Shape;978;p43"/>
          <p:cNvPicPr preferRelativeResize="0"/>
          <p:nvPr/>
        </p:nvPicPr>
        <p:blipFill>
          <a:blip r:embed="rId3">
            <a:alphaModFix/>
          </a:blip>
          <a:stretch>
            <a:fillRect/>
          </a:stretch>
        </p:blipFill>
        <p:spPr>
          <a:xfrm>
            <a:off x="1288125" y="166138"/>
            <a:ext cx="2471751" cy="4013943"/>
          </a:xfrm>
          <a:prstGeom prst="rect">
            <a:avLst/>
          </a:prstGeom>
          <a:noFill/>
          <a:ln>
            <a:noFill/>
          </a:ln>
        </p:spPr>
      </p:pic>
      <p:pic>
        <p:nvPicPr>
          <p:cNvPr id="979" name="Google Shape;979;p43"/>
          <p:cNvPicPr preferRelativeResize="0"/>
          <p:nvPr/>
        </p:nvPicPr>
        <p:blipFill>
          <a:blip r:embed="rId4">
            <a:alphaModFix/>
          </a:blip>
          <a:stretch>
            <a:fillRect/>
          </a:stretch>
        </p:blipFill>
        <p:spPr>
          <a:xfrm>
            <a:off x="5197050" y="152400"/>
            <a:ext cx="2471750" cy="4041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4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1: Find a song and add it to your playlist</a:t>
            </a:r>
            <a:endParaRPr sz="2000">
              <a:solidFill>
                <a:schemeClr val="lt2"/>
              </a:solidFill>
            </a:endParaRPr>
          </a:p>
        </p:txBody>
      </p:sp>
      <p:sp>
        <p:nvSpPr>
          <p:cNvPr id="985" name="Google Shape;985;p4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86" name="Google Shape;986;p4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87" name="Google Shape;987;p44"/>
          <p:cNvPicPr preferRelativeResize="0"/>
          <p:nvPr/>
        </p:nvPicPr>
        <p:blipFill>
          <a:blip r:embed="rId3">
            <a:alphaModFix/>
          </a:blip>
          <a:stretch>
            <a:fillRect/>
          </a:stretch>
        </p:blipFill>
        <p:spPr>
          <a:xfrm>
            <a:off x="798300" y="1056525"/>
            <a:ext cx="1906900" cy="3095701"/>
          </a:xfrm>
          <a:prstGeom prst="rect">
            <a:avLst/>
          </a:prstGeom>
          <a:noFill/>
          <a:ln>
            <a:noFill/>
          </a:ln>
        </p:spPr>
      </p:pic>
      <p:pic>
        <p:nvPicPr>
          <p:cNvPr id="988" name="Google Shape;988;p44"/>
          <p:cNvPicPr preferRelativeResize="0"/>
          <p:nvPr/>
        </p:nvPicPr>
        <p:blipFill>
          <a:blip r:embed="rId4">
            <a:alphaModFix/>
          </a:blip>
          <a:stretch>
            <a:fillRect/>
          </a:stretch>
        </p:blipFill>
        <p:spPr>
          <a:xfrm>
            <a:off x="3627610" y="1056525"/>
            <a:ext cx="1888792" cy="3095701"/>
          </a:xfrm>
          <a:prstGeom prst="rect">
            <a:avLst/>
          </a:prstGeom>
          <a:noFill/>
          <a:ln>
            <a:noFill/>
          </a:ln>
        </p:spPr>
      </p:pic>
      <p:pic>
        <p:nvPicPr>
          <p:cNvPr id="989" name="Google Shape;989;p44"/>
          <p:cNvPicPr preferRelativeResize="0"/>
          <p:nvPr/>
        </p:nvPicPr>
        <p:blipFill>
          <a:blip r:embed="rId5">
            <a:alphaModFix/>
          </a:blip>
          <a:stretch>
            <a:fillRect/>
          </a:stretch>
        </p:blipFill>
        <p:spPr>
          <a:xfrm>
            <a:off x="6571300" y="1056525"/>
            <a:ext cx="1938257" cy="30956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45"/>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1: </a:t>
            </a:r>
            <a:r>
              <a:rPr lang="en" sz="2000">
                <a:solidFill>
                  <a:schemeClr val="lt2"/>
                </a:solidFill>
              </a:rPr>
              <a:t>Find a song and add it to your playlist </a:t>
            </a:r>
            <a:r>
              <a:rPr lang="en" sz="2000">
                <a:solidFill>
                  <a:schemeClr val="lt2"/>
                </a:solidFill>
              </a:rPr>
              <a:t>(Part 2)</a:t>
            </a:r>
            <a:endParaRPr sz="2000">
              <a:solidFill>
                <a:schemeClr val="lt2"/>
              </a:solidFill>
            </a:endParaRPr>
          </a:p>
        </p:txBody>
      </p:sp>
      <p:sp>
        <p:nvSpPr>
          <p:cNvPr id="995" name="Google Shape;995;p4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96" name="Google Shape;996;p4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97" name="Google Shape;997;p45"/>
          <p:cNvPicPr preferRelativeResize="0"/>
          <p:nvPr/>
        </p:nvPicPr>
        <p:blipFill>
          <a:blip r:embed="rId3">
            <a:alphaModFix/>
          </a:blip>
          <a:stretch>
            <a:fillRect/>
          </a:stretch>
        </p:blipFill>
        <p:spPr>
          <a:xfrm>
            <a:off x="4761302" y="1247788"/>
            <a:ext cx="1869175" cy="3054783"/>
          </a:xfrm>
          <a:prstGeom prst="rect">
            <a:avLst/>
          </a:prstGeom>
          <a:noFill/>
          <a:ln>
            <a:noFill/>
          </a:ln>
        </p:spPr>
      </p:pic>
      <p:pic>
        <p:nvPicPr>
          <p:cNvPr id="998" name="Google Shape;998;p45"/>
          <p:cNvPicPr preferRelativeResize="0"/>
          <p:nvPr/>
        </p:nvPicPr>
        <p:blipFill>
          <a:blip r:embed="rId4">
            <a:alphaModFix/>
          </a:blip>
          <a:stretch>
            <a:fillRect/>
          </a:stretch>
        </p:blipFill>
        <p:spPr>
          <a:xfrm>
            <a:off x="790777" y="1250625"/>
            <a:ext cx="1914425" cy="3049106"/>
          </a:xfrm>
          <a:prstGeom prst="rect">
            <a:avLst/>
          </a:prstGeom>
          <a:noFill/>
          <a:ln>
            <a:noFill/>
          </a:ln>
        </p:spPr>
      </p:pic>
      <p:pic>
        <p:nvPicPr>
          <p:cNvPr id="999" name="Google Shape;999;p45"/>
          <p:cNvPicPr preferRelativeResize="0"/>
          <p:nvPr/>
        </p:nvPicPr>
        <p:blipFill>
          <a:blip r:embed="rId5">
            <a:alphaModFix/>
          </a:blip>
          <a:stretch>
            <a:fillRect/>
          </a:stretch>
        </p:blipFill>
        <p:spPr>
          <a:xfrm>
            <a:off x="2798662" y="1250625"/>
            <a:ext cx="1869168" cy="3049101"/>
          </a:xfrm>
          <a:prstGeom prst="rect">
            <a:avLst/>
          </a:prstGeom>
          <a:noFill/>
          <a:ln>
            <a:noFill/>
          </a:ln>
        </p:spPr>
      </p:pic>
      <p:pic>
        <p:nvPicPr>
          <p:cNvPr id="1000" name="Google Shape;1000;p45"/>
          <p:cNvPicPr preferRelativeResize="0"/>
          <p:nvPr/>
        </p:nvPicPr>
        <p:blipFill>
          <a:blip r:embed="rId6">
            <a:alphaModFix/>
          </a:blip>
          <a:stretch>
            <a:fillRect/>
          </a:stretch>
        </p:blipFill>
        <p:spPr>
          <a:xfrm>
            <a:off x="6723962" y="1250625"/>
            <a:ext cx="1850263" cy="30490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46"/>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2: Add a friend</a:t>
            </a:r>
            <a:endParaRPr sz="2000">
              <a:solidFill>
                <a:schemeClr val="lt2"/>
              </a:solidFill>
            </a:endParaRPr>
          </a:p>
        </p:txBody>
      </p:sp>
      <p:sp>
        <p:nvSpPr>
          <p:cNvPr id="1006" name="Google Shape;1006;p4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07" name="Google Shape;1007;p4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08" name="Google Shape;1008;p46"/>
          <p:cNvPicPr preferRelativeResize="0"/>
          <p:nvPr/>
        </p:nvPicPr>
        <p:blipFill>
          <a:blip r:embed="rId3">
            <a:alphaModFix/>
          </a:blip>
          <a:stretch>
            <a:fillRect/>
          </a:stretch>
        </p:blipFill>
        <p:spPr>
          <a:xfrm>
            <a:off x="6501137" y="1147726"/>
            <a:ext cx="1851875" cy="2848040"/>
          </a:xfrm>
          <a:prstGeom prst="rect">
            <a:avLst/>
          </a:prstGeom>
          <a:noFill/>
          <a:ln>
            <a:noFill/>
          </a:ln>
        </p:spPr>
      </p:pic>
      <p:pic>
        <p:nvPicPr>
          <p:cNvPr id="1009" name="Google Shape;1009;p46"/>
          <p:cNvPicPr preferRelativeResize="0"/>
          <p:nvPr/>
        </p:nvPicPr>
        <p:blipFill>
          <a:blip r:embed="rId4">
            <a:alphaModFix/>
          </a:blip>
          <a:stretch>
            <a:fillRect/>
          </a:stretch>
        </p:blipFill>
        <p:spPr>
          <a:xfrm>
            <a:off x="2745887" y="1159075"/>
            <a:ext cx="1774600" cy="2825351"/>
          </a:xfrm>
          <a:prstGeom prst="rect">
            <a:avLst/>
          </a:prstGeom>
          <a:noFill/>
          <a:ln>
            <a:noFill/>
          </a:ln>
        </p:spPr>
      </p:pic>
      <p:pic>
        <p:nvPicPr>
          <p:cNvPr id="1010" name="Google Shape;1010;p46"/>
          <p:cNvPicPr preferRelativeResize="0"/>
          <p:nvPr/>
        </p:nvPicPr>
        <p:blipFill>
          <a:blip r:embed="rId5">
            <a:alphaModFix/>
          </a:blip>
          <a:stretch>
            <a:fillRect/>
          </a:stretch>
        </p:blipFill>
        <p:spPr>
          <a:xfrm>
            <a:off x="4623511" y="1155188"/>
            <a:ext cx="1774600" cy="2833127"/>
          </a:xfrm>
          <a:prstGeom prst="rect">
            <a:avLst/>
          </a:prstGeom>
          <a:noFill/>
          <a:ln>
            <a:noFill/>
          </a:ln>
        </p:spPr>
      </p:pic>
      <p:pic>
        <p:nvPicPr>
          <p:cNvPr id="1011" name="Google Shape;1011;p46"/>
          <p:cNvPicPr preferRelativeResize="0"/>
          <p:nvPr/>
        </p:nvPicPr>
        <p:blipFill>
          <a:blip r:embed="rId6">
            <a:alphaModFix/>
          </a:blip>
          <a:stretch>
            <a:fillRect/>
          </a:stretch>
        </p:blipFill>
        <p:spPr>
          <a:xfrm>
            <a:off x="790988" y="1172413"/>
            <a:ext cx="1851875" cy="279867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4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3: View your friend’s playlists and add their song to your playlist</a:t>
            </a:r>
            <a:endParaRPr sz="2000">
              <a:solidFill>
                <a:schemeClr val="lt2"/>
              </a:solidFill>
            </a:endParaRPr>
          </a:p>
        </p:txBody>
      </p:sp>
      <p:sp>
        <p:nvSpPr>
          <p:cNvPr id="1017" name="Google Shape;1017;p4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18" name="Google Shape;1018;p4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19" name="Google Shape;1019;p47"/>
          <p:cNvPicPr preferRelativeResize="0"/>
          <p:nvPr/>
        </p:nvPicPr>
        <p:blipFill>
          <a:blip r:embed="rId3">
            <a:alphaModFix/>
          </a:blip>
          <a:stretch>
            <a:fillRect/>
          </a:stretch>
        </p:blipFill>
        <p:spPr>
          <a:xfrm>
            <a:off x="736875" y="1181300"/>
            <a:ext cx="1803850" cy="2868318"/>
          </a:xfrm>
          <a:prstGeom prst="rect">
            <a:avLst/>
          </a:prstGeom>
          <a:noFill/>
          <a:ln>
            <a:noFill/>
          </a:ln>
        </p:spPr>
      </p:pic>
      <p:pic>
        <p:nvPicPr>
          <p:cNvPr id="1020" name="Google Shape;1020;p47"/>
          <p:cNvPicPr preferRelativeResize="0"/>
          <p:nvPr/>
        </p:nvPicPr>
        <p:blipFill>
          <a:blip r:embed="rId4">
            <a:alphaModFix/>
          </a:blip>
          <a:stretch>
            <a:fillRect/>
          </a:stretch>
        </p:blipFill>
        <p:spPr>
          <a:xfrm>
            <a:off x="2619075" y="1181300"/>
            <a:ext cx="1872449" cy="2868325"/>
          </a:xfrm>
          <a:prstGeom prst="rect">
            <a:avLst/>
          </a:prstGeom>
          <a:noFill/>
          <a:ln>
            <a:noFill/>
          </a:ln>
        </p:spPr>
      </p:pic>
      <p:pic>
        <p:nvPicPr>
          <p:cNvPr id="1021" name="Google Shape;1021;p47"/>
          <p:cNvPicPr preferRelativeResize="0"/>
          <p:nvPr/>
        </p:nvPicPr>
        <p:blipFill>
          <a:blip r:embed="rId5">
            <a:alphaModFix/>
          </a:blip>
          <a:stretch>
            <a:fillRect/>
          </a:stretch>
        </p:blipFill>
        <p:spPr>
          <a:xfrm>
            <a:off x="4611175" y="1181300"/>
            <a:ext cx="1803851" cy="2855769"/>
          </a:xfrm>
          <a:prstGeom prst="rect">
            <a:avLst/>
          </a:prstGeom>
          <a:noFill/>
          <a:ln>
            <a:noFill/>
          </a:ln>
        </p:spPr>
      </p:pic>
      <p:pic>
        <p:nvPicPr>
          <p:cNvPr id="1022" name="Google Shape;1022;p47"/>
          <p:cNvPicPr preferRelativeResize="0"/>
          <p:nvPr/>
        </p:nvPicPr>
        <p:blipFill>
          <a:blip r:embed="rId6">
            <a:alphaModFix/>
          </a:blip>
          <a:stretch>
            <a:fillRect/>
          </a:stretch>
        </p:blipFill>
        <p:spPr>
          <a:xfrm>
            <a:off x="6534675" y="1181300"/>
            <a:ext cx="1872451" cy="28432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48"/>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3: View your friend’s playlists and add their song to your playlist (Part 2)</a:t>
            </a:r>
            <a:endParaRPr sz="2000">
              <a:solidFill>
                <a:schemeClr val="lt2"/>
              </a:solidFill>
            </a:endParaRPr>
          </a:p>
        </p:txBody>
      </p:sp>
      <p:sp>
        <p:nvSpPr>
          <p:cNvPr id="1028" name="Google Shape;1028;p4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29" name="Google Shape;1029;p4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30" name="Google Shape;1030;p48"/>
          <p:cNvPicPr preferRelativeResize="0"/>
          <p:nvPr/>
        </p:nvPicPr>
        <p:blipFill>
          <a:blip r:embed="rId3">
            <a:alphaModFix/>
          </a:blip>
          <a:stretch>
            <a:fillRect/>
          </a:stretch>
        </p:blipFill>
        <p:spPr>
          <a:xfrm>
            <a:off x="1856827" y="1247775"/>
            <a:ext cx="1869175" cy="3054783"/>
          </a:xfrm>
          <a:prstGeom prst="rect">
            <a:avLst/>
          </a:prstGeom>
          <a:noFill/>
          <a:ln>
            <a:noFill/>
          </a:ln>
        </p:spPr>
      </p:pic>
      <p:pic>
        <p:nvPicPr>
          <p:cNvPr id="1031" name="Google Shape;1031;p48"/>
          <p:cNvPicPr preferRelativeResize="0"/>
          <p:nvPr/>
        </p:nvPicPr>
        <p:blipFill>
          <a:blip r:embed="rId4">
            <a:alphaModFix/>
          </a:blip>
          <a:stretch>
            <a:fillRect/>
          </a:stretch>
        </p:blipFill>
        <p:spPr>
          <a:xfrm>
            <a:off x="5018712" y="1250613"/>
            <a:ext cx="1850263" cy="30490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49"/>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Testing</a:t>
            </a:r>
            <a:endParaRPr/>
          </a:p>
        </p:txBody>
      </p:sp>
      <p:sp>
        <p:nvSpPr>
          <p:cNvPr id="1037" name="Google Shape;1037;p49"/>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8" name="Google Shape;1038;p4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39" name="Google Shape;1039;p4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5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1045" name="Google Shape;1045;p5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46" name="Google Shape;1046;p5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47" name="Google Shape;1047;p50"/>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Member roles</a:t>
            </a:r>
            <a:r>
              <a:rPr b="1" lang="en" sz="2100"/>
              <a:t>:</a:t>
            </a:r>
            <a:endParaRPr b="1" sz="2100"/>
          </a:p>
          <a:p>
            <a:pPr indent="0" lvl="0" marL="0" rtl="0" algn="l">
              <a:spcBef>
                <a:spcPts val="1600"/>
              </a:spcBef>
              <a:spcAft>
                <a:spcPts val="0"/>
              </a:spcAft>
              <a:buNone/>
            </a:pPr>
            <a:r>
              <a:t/>
            </a:r>
            <a:endParaRPr b="1" sz="2100"/>
          </a:p>
          <a:p>
            <a:pPr indent="0" lvl="0" marL="0" rtl="0" algn="l">
              <a:spcBef>
                <a:spcPts val="1600"/>
              </a:spcBef>
              <a:spcAft>
                <a:spcPts val="1600"/>
              </a:spcAft>
              <a:buNone/>
            </a:pPr>
            <a:r>
              <a:t/>
            </a:r>
            <a:endParaRPr b="1" sz="2100"/>
          </a:p>
        </p:txBody>
      </p:sp>
      <p:sp>
        <p:nvSpPr>
          <p:cNvPr id="1048" name="Google Shape;1048;p50"/>
          <p:cNvSpPr txBox="1"/>
          <p:nvPr/>
        </p:nvSpPr>
        <p:spPr>
          <a:xfrm>
            <a:off x="1022700" y="3167400"/>
            <a:ext cx="1288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Sophie</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Facilitator</a:t>
            </a:r>
            <a:endParaRPr sz="1200">
              <a:solidFill>
                <a:schemeClr val="lt1"/>
              </a:solidFill>
              <a:latin typeface="Poppins"/>
              <a:ea typeface="Poppins"/>
              <a:cs typeface="Poppins"/>
              <a:sym typeface="Poppins"/>
            </a:endParaRPr>
          </a:p>
        </p:txBody>
      </p:sp>
      <p:sp>
        <p:nvSpPr>
          <p:cNvPr id="1049" name="Google Shape;1049;p50"/>
          <p:cNvSpPr txBox="1"/>
          <p:nvPr/>
        </p:nvSpPr>
        <p:spPr>
          <a:xfrm>
            <a:off x="6736725" y="3167400"/>
            <a:ext cx="16731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Bryson</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Observer</a:t>
            </a:r>
            <a:endParaRPr sz="1200">
              <a:solidFill>
                <a:schemeClr val="lt1"/>
              </a:solidFill>
              <a:latin typeface="Poppins"/>
              <a:ea typeface="Poppins"/>
              <a:cs typeface="Poppins"/>
              <a:sym typeface="Poppins"/>
            </a:endParaRPr>
          </a:p>
        </p:txBody>
      </p:sp>
      <p:sp>
        <p:nvSpPr>
          <p:cNvPr id="1050" name="Google Shape;1050;p50"/>
          <p:cNvSpPr txBox="1"/>
          <p:nvPr/>
        </p:nvSpPr>
        <p:spPr>
          <a:xfrm>
            <a:off x="2942600" y="3167400"/>
            <a:ext cx="1447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Collin</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Computer</a:t>
            </a:r>
            <a:endParaRPr sz="1200">
              <a:solidFill>
                <a:schemeClr val="lt1"/>
              </a:solidFill>
              <a:latin typeface="Poppins"/>
              <a:ea typeface="Poppins"/>
              <a:cs typeface="Poppins"/>
              <a:sym typeface="Poppins"/>
            </a:endParaRPr>
          </a:p>
        </p:txBody>
      </p:sp>
      <p:sp>
        <p:nvSpPr>
          <p:cNvPr id="1051" name="Google Shape;1051;p50"/>
          <p:cNvSpPr txBox="1"/>
          <p:nvPr/>
        </p:nvSpPr>
        <p:spPr>
          <a:xfrm>
            <a:off x="4912800" y="3167400"/>
            <a:ext cx="1447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Gene</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Observer</a:t>
            </a:r>
            <a:endParaRPr sz="1200">
              <a:solidFill>
                <a:schemeClr val="lt1"/>
              </a:solidFill>
              <a:latin typeface="Poppins"/>
              <a:ea typeface="Poppins"/>
              <a:cs typeface="Poppins"/>
              <a:sym typeface="Poppins"/>
            </a:endParaRPr>
          </a:p>
          <a:p>
            <a:pPr indent="0" lvl="0" marL="0" rtl="0" algn="ctr">
              <a:spcBef>
                <a:spcPts val="0"/>
              </a:spcBef>
              <a:spcAft>
                <a:spcPts val="0"/>
              </a:spcAft>
              <a:buNone/>
            </a:pPr>
            <a:r>
              <a:t/>
            </a:r>
            <a:endParaRPr sz="1200">
              <a:solidFill>
                <a:schemeClr val="lt1"/>
              </a:solidFill>
              <a:latin typeface="Poppins"/>
              <a:ea typeface="Poppins"/>
              <a:cs typeface="Poppins"/>
              <a:sym typeface="Poppins"/>
            </a:endParaRPr>
          </a:p>
        </p:txBody>
      </p:sp>
      <p:pic>
        <p:nvPicPr>
          <p:cNvPr id="1052" name="Google Shape;1052;p50"/>
          <p:cNvPicPr preferRelativeResize="0"/>
          <p:nvPr/>
        </p:nvPicPr>
        <p:blipFill>
          <a:blip r:embed="rId3">
            <a:alphaModFix/>
          </a:blip>
          <a:stretch>
            <a:fillRect/>
          </a:stretch>
        </p:blipFill>
        <p:spPr>
          <a:xfrm>
            <a:off x="938800" y="1718100"/>
            <a:ext cx="1447800" cy="1449300"/>
          </a:xfrm>
          <a:prstGeom prst="ellipse">
            <a:avLst/>
          </a:prstGeom>
          <a:noFill/>
          <a:ln>
            <a:noFill/>
          </a:ln>
        </p:spPr>
      </p:pic>
      <p:pic>
        <p:nvPicPr>
          <p:cNvPr id="1053" name="Google Shape;1053;p50"/>
          <p:cNvPicPr preferRelativeResize="0"/>
          <p:nvPr/>
        </p:nvPicPr>
        <p:blipFill rotWithShape="1">
          <a:blip r:embed="rId4">
            <a:alphaModFix/>
          </a:blip>
          <a:srcRect b="0" l="59" r="49" t="0"/>
          <a:stretch/>
        </p:blipFill>
        <p:spPr>
          <a:xfrm>
            <a:off x="2942600" y="1723159"/>
            <a:ext cx="1380600" cy="1382400"/>
          </a:xfrm>
          <a:prstGeom prst="ellipse">
            <a:avLst/>
          </a:prstGeom>
          <a:noFill/>
          <a:ln>
            <a:noFill/>
          </a:ln>
        </p:spPr>
      </p:pic>
      <p:pic>
        <p:nvPicPr>
          <p:cNvPr id="1054" name="Google Shape;1054;p50"/>
          <p:cNvPicPr preferRelativeResize="0"/>
          <p:nvPr/>
        </p:nvPicPr>
        <p:blipFill rotWithShape="1">
          <a:blip r:embed="rId5">
            <a:alphaModFix/>
          </a:blip>
          <a:srcRect b="0" l="59" r="49" t="0"/>
          <a:stretch/>
        </p:blipFill>
        <p:spPr>
          <a:xfrm>
            <a:off x="4912788" y="1723297"/>
            <a:ext cx="1380600" cy="1382100"/>
          </a:xfrm>
          <a:prstGeom prst="ellipse">
            <a:avLst/>
          </a:prstGeom>
          <a:noFill/>
          <a:ln>
            <a:noFill/>
          </a:ln>
        </p:spPr>
      </p:pic>
      <p:pic>
        <p:nvPicPr>
          <p:cNvPr id="1055" name="Google Shape;1055;p50"/>
          <p:cNvPicPr preferRelativeResize="0"/>
          <p:nvPr/>
        </p:nvPicPr>
        <p:blipFill rotWithShape="1">
          <a:blip r:embed="rId6">
            <a:alphaModFix/>
          </a:blip>
          <a:srcRect b="26867" l="0" r="0" t="26872"/>
          <a:stretch/>
        </p:blipFill>
        <p:spPr>
          <a:xfrm>
            <a:off x="6883000" y="1723460"/>
            <a:ext cx="1380600" cy="1381800"/>
          </a:xfrm>
          <a:prstGeom prst="ellipse">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sp>
        <p:nvSpPr>
          <p:cNvPr id="1060" name="Google Shape;1060;p51"/>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1061" name="Google Shape;1061;p5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62" name="Google Shape;1062;p5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63" name="Google Shape;1063;p51"/>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Participants:</a:t>
            </a:r>
            <a:endParaRPr b="1" sz="2100"/>
          </a:p>
          <a:p>
            <a:pPr indent="0" lvl="0" marL="0" rtl="0" algn="l">
              <a:spcBef>
                <a:spcPts val="1600"/>
              </a:spcBef>
              <a:spcAft>
                <a:spcPts val="0"/>
              </a:spcAft>
              <a:buNone/>
            </a:pPr>
            <a:r>
              <a:t/>
            </a:r>
            <a:endParaRPr b="1" sz="2100"/>
          </a:p>
          <a:p>
            <a:pPr indent="0" lvl="0" marL="0" rtl="0" algn="l">
              <a:spcBef>
                <a:spcPts val="1600"/>
              </a:spcBef>
              <a:spcAft>
                <a:spcPts val="1600"/>
              </a:spcAft>
              <a:buNone/>
            </a:pPr>
            <a:r>
              <a:t/>
            </a:r>
            <a:endParaRPr b="1" sz="2100"/>
          </a:p>
        </p:txBody>
      </p:sp>
      <p:pic>
        <p:nvPicPr>
          <p:cNvPr id="1064" name="Google Shape;1064;p51"/>
          <p:cNvPicPr preferRelativeResize="0"/>
          <p:nvPr/>
        </p:nvPicPr>
        <p:blipFill rotWithShape="1">
          <a:blip r:embed="rId3">
            <a:alphaModFix/>
          </a:blip>
          <a:srcRect b="20121" l="0" r="0" t="0"/>
          <a:stretch/>
        </p:blipFill>
        <p:spPr>
          <a:xfrm>
            <a:off x="976800" y="1644624"/>
            <a:ext cx="1380600" cy="1472100"/>
          </a:xfrm>
          <a:prstGeom prst="ellipse">
            <a:avLst/>
          </a:prstGeom>
          <a:noFill/>
          <a:ln>
            <a:noFill/>
          </a:ln>
        </p:spPr>
      </p:pic>
      <p:sp>
        <p:nvSpPr>
          <p:cNvPr id="1065" name="Google Shape;1065;p51"/>
          <p:cNvSpPr txBox="1"/>
          <p:nvPr/>
        </p:nvSpPr>
        <p:spPr>
          <a:xfrm>
            <a:off x="1022700" y="3167400"/>
            <a:ext cx="1288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Cami D., 25</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Law student</a:t>
            </a:r>
            <a:endParaRPr sz="1200">
              <a:solidFill>
                <a:schemeClr val="lt1"/>
              </a:solidFill>
              <a:latin typeface="Poppins"/>
              <a:ea typeface="Poppins"/>
              <a:cs typeface="Poppins"/>
              <a:sym typeface="Poppins"/>
            </a:endParaRPr>
          </a:p>
        </p:txBody>
      </p:sp>
      <p:pic>
        <p:nvPicPr>
          <p:cNvPr id="1066" name="Google Shape;1066;p51"/>
          <p:cNvPicPr preferRelativeResize="0"/>
          <p:nvPr/>
        </p:nvPicPr>
        <p:blipFill rotWithShape="1">
          <a:blip r:embed="rId4">
            <a:alphaModFix/>
          </a:blip>
          <a:srcRect b="3088" l="-1996" r="-1986" t="-7070"/>
          <a:stretch/>
        </p:blipFill>
        <p:spPr>
          <a:xfrm>
            <a:off x="6882975" y="1690375"/>
            <a:ext cx="1380600" cy="1380600"/>
          </a:xfrm>
          <a:prstGeom prst="ellipse">
            <a:avLst/>
          </a:prstGeom>
          <a:noFill/>
          <a:ln cap="flat" cmpd="sng" w="9525">
            <a:solidFill>
              <a:srgbClr val="88C591"/>
            </a:solidFill>
            <a:prstDash val="solid"/>
            <a:round/>
            <a:headEnd len="sm" w="sm" type="none"/>
            <a:tailEnd len="sm" w="sm" type="none"/>
          </a:ln>
        </p:spPr>
      </p:pic>
      <p:sp>
        <p:nvSpPr>
          <p:cNvPr id="1067" name="Google Shape;1067;p51"/>
          <p:cNvSpPr txBox="1"/>
          <p:nvPr/>
        </p:nvSpPr>
        <p:spPr>
          <a:xfrm>
            <a:off x="6736725" y="3167400"/>
            <a:ext cx="16731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Joo-Mee L.</a:t>
            </a:r>
            <a:r>
              <a:rPr b="1" lang="en" sz="1200">
                <a:solidFill>
                  <a:schemeClr val="lt1"/>
                </a:solidFill>
                <a:latin typeface="Poppins"/>
                <a:ea typeface="Poppins"/>
                <a:cs typeface="Poppins"/>
                <a:sym typeface="Poppins"/>
              </a:rPr>
              <a:t>, 45</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Professional violinist</a:t>
            </a:r>
            <a:endParaRPr sz="1200">
              <a:solidFill>
                <a:schemeClr val="lt1"/>
              </a:solidFill>
              <a:latin typeface="Poppins"/>
              <a:ea typeface="Poppins"/>
              <a:cs typeface="Poppins"/>
              <a:sym typeface="Poppins"/>
            </a:endParaRPr>
          </a:p>
        </p:txBody>
      </p:sp>
      <p:pic>
        <p:nvPicPr>
          <p:cNvPr id="1068" name="Google Shape;1068;p51"/>
          <p:cNvPicPr preferRelativeResize="0"/>
          <p:nvPr/>
        </p:nvPicPr>
        <p:blipFill rotWithShape="1">
          <a:blip r:embed="rId5">
            <a:alphaModFix/>
          </a:blip>
          <a:srcRect b="11859" l="11555" r="11609" t="10015"/>
          <a:stretch/>
        </p:blipFill>
        <p:spPr>
          <a:xfrm>
            <a:off x="2942600" y="1644625"/>
            <a:ext cx="1447800" cy="1472100"/>
          </a:xfrm>
          <a:prstGeom prst="ellipse">
            <a:avLst/>
          </a:prstGeom>
          <a:noFill/>
          <a:ln>
            <a:noFill/>
          </a:ln>
        </p:spPr>
      </p:pic>
      <p:sp>
        <p:nvSpPr>
          <p:cNvPr id="1069" name="Google Shape;1069;p51"/>
          <p:cNvSpPr txBox="1"/>
          <p:nvPr/>
        </p:nvSpPr>
        <p:spPr>
          <a:xfrm>
            <a:off x="2942600" y="3167400"/>
            <a:ext cx="1447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Grace M</a:t>
            </a:r>
            <a:r>
              <a:rPr b="1" lang="en" sz="1200">
                <a:solidFill>
                  <a:schemeClr val="lt1"/>
                </a:solidFill>
                <a:latin typeface="Poppins"/>
                <a:ea typeface="Poppins"/>
                <a:cs typeface="Poppins"/>
                <a:sym typeface="Poppins"/>
              </a:rPr>
              <a:t>., 23</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Lab researcher</a:t>
            </a:r>
            <a:endParaRPr sz="1200">
              <a:solidFill>
                <a:schemeClr val="lt1"/>
              </a:solidFill>
              <a:latin typeface="Poppins"/>
              <a:ea typeface="Poppins"/>
              <a:cs typeface="Poppins"/>
              <a:sym typeface="Poppins"/>
            </a:endParaRPr>
          </a:p>
        </p:txBody>
      </p:sp>
      <p:pic>
        <p:nvPicPr>
          <p:cNvPr id="1070" name="Google Shape;1070;p51"/>
          <p:cNvPicPr preferRelativeResize="0"/>
          <p:nvPr/>
        </p:nvPicPr>
        <p:blipFill>
          <a:blip r:embed="rId6">
            <a:alphaModFix/>
          </a:blip>
          <a:stretch>
            <a:fillRect/>
          </a:stretch>
        </p:blipFill>
        <p:spPr>
          <a:xfrm>
            <a:off x="4946388" y="1690375"/>
            <a:ext cx="1380600" cy="1380600"/>
          </a:xfrm>
          <a:prstGeom prst="ellipse">
            <a:avLst/>
          </a:prstGeom>
          <a:noFill/>
          <a:ln cap="flat" cmpd="sng" w="9525">
            <a:solidFill>
              <a:schemeClr val="dk2"/>
            </a:solidFill>
            <a:prstDash val="solid"/>
            <a:round/>
            <a:headEnd len="sm" w="sm" type="none"/>
            <a:tailEnd len="sm" w="sm" type="none"/>
          </a:ln>
        </p:spPr>
      </p:pic>
      <p:sp>
        <p:nvSpPr>
          <p:cNvPr id="1071" name="Google Shape;1071;p51"/>
          <p:cNvSpPr txBox="1"/>
          <p:nvPr/>
        </p:nvSpPr>
        <p:spPr>
          <a:xfrm>
            <a:off x="4912800" y="3167400"/>
            <a:ext cx="1447800" cy="42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Whayden D</a:t>
            </a:r>
            <a:r>
              <a:rPr b="1" lang="en" sz="1200">
                <a:solidFill>
                  <a:schemeClr val="lt1"/>
                </a:solidFill>
                <a:latin typeface="Poppins"/>
                <a:ea typeface="Poppins"/>
                <a:cs typeface="Poppins"/>
                <a:sym typeface="Poppins"/>
              </a:rPr>
              <a:t>., 24</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lang="en" sz="1200">
                <a:solidFill>
                  <a:schemeClr val="lt1"/>
                </a:solidFill>
                <a:latin typeface="Poppins"/>
                <a:ea typeface="Poppins"/>
                <a:cs typeface="Poppins"/>
                <a:sym typeface="Poppins"/>
              </a:rPr>
              <a:t>Software </a:t>
            </a:r>
            <a:r>
              <a:rPr lang="en" sz="1200">
                <a:solidFill>
                  <a:schemeClr val="lt1"/>
                </a:solidFill>
                <a:latin typeface="Poppins"/>
                <a:ea typeface="Poppins"/>
                <a:cs typeface="Poppins"/>
                <a:sym typeface="Poppins"/>
              </a:rPr>
              <a:t>Engineer</a:t>
            </a:r>
            <a:endParaRPr sz="1200">
              <a:solidFill>
                <a:schemeClr val="lt1"/>
              </a:solidFill>
              <a:latin typeface="Poppins"/>
              <a:ea typeface="Poppins"/>
              <a:cs typeface="Poppins"/>
              <a:sym typeface="Poppins"/>
            </a:endParaRPr>
          </a:p>
          <a:p>
            <a:pPr indent="0" lvl="0" marL="0" rtl="0" algn="ctr">
              <a:spcBef>
                <a:spcPts val="0"/>
              </a:spcBef>
              <a:spcAft>
                <a:spcPts val="0"/>
              </a:spcAft>
              <a:buNone/>
            </a:pPr>
            <a:r>
              <a:t/>
            </a:r>
            <a:endParaRPr sz="1200">
              <a:solidFill>
                <a:schemeClr val="lt1"/>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52"/>
          <p:cNvSpPr txBox="1"/>
          <p:nvPr>
            <p:ph type="title"/>
          </p:nvPr>
        </p:nvSpPr>
        <p:spPr>
          <a:xfrm>
            <a:off x="720000" y="1641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1077" name="Google Shape;1077;p5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78" name="Google Shape;1078;p5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79" name="Google Shape;1079;p52"/>
          <p:cNvSpPr txBox="1"/>
          <p:nvPr>
            <p:ph idx="1" type="body"/>
          </p:nvPr>
        </p:nvSpPr>
        <p:spPr>
          <a:xfrm>
            <a:off x="720000" y="613350"/>
            <a:ext cx="7704000" cy="51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Environment</a:t>
            </a:r>
            <a:r>
              <a:rPr b="1" lang="en" sz="2100"/>
              <a:t>:</a:t>
            </a:r>
            <a:endParaRPr b="1" sz="2100"/>
          </a:p>
          <a:p>
            <a:pPr indent="0" lvl="0" marL="0" rtl="0" algn="l">
              <a:spcBef>
                <a:spcPts val="1600"/>
              </a:spcBef>
              <a:spcAft>
                <a:spcPts val="1600"/>
              </a:spcAft>
              <a:buNone/>
            </a:pPr>
            <a:r>
              <a:t/>
            </a:r>
            <a:endParaRPr sz="1400"/>
          </a:p>
        </p:txBody>
      </p:sp>
      <p:pic>
        <p:nvPicPr>
          <p:cNvPr id="1080" name="Google Shape;1080;p52" title="IMG_3593.MOV">
            <a:hlinkClick r:id="rId3"/>
          </p:cNvPr>
          <p:cNvPicPr preferRelativeResize="0"/>
          <p:nvPr/>
        </p:nvPicPr>
        <p:blipFill>
          <a:blip r:embed="rId4">
            <a:alphaModFix/>
          </a:blip>
          <a:stretch>
            <a:fillRect/>
          </a:stretch>
        </p:blipFill>
        <p:spPr>
          <a:xfrm>
            <a:off x="2523925" y="1131150"/>
            <a:ext cx="4096133" cy="3072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0"/>
                                        </p:tgtEl>
                                        <p:attrNameLst>
                                          <p:attrName>style.visibility</p:attrName>
                                        </p:attrNameLst>
                                      </p:cBhvr>
                                      <p:to>
                                        <p:strVal val="visible"/>
                                      </p:to>
                                    </p:set>
                                    <p:animEffect filter="fade" transition="in">
                                      <p:cBhvr>
                                        <p:cTn dur="1000"/>
                                        <p:tgtEl>
                                          <p:spTgt spid="10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5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1086" name="Google Shape;1086;p5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87" name="Google Shape;1087;p5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88" name="Google Shape;1088;p53"/>
          <p:cNvSpPr txBox="1"/>
          <p:nvPr>
            <p:ph idx="1" type="body"/>
          </p:nvPr>
        </p:nvSpPr>
        <p:spPr>
          <a:xfrm>
            <a:off x="720000" y="11121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t>Procedure</a:t>
            </a:r>
            <a:r>
              <a:rPr b="1" lang="en" sz="2700"/>
              <a:t>:</a:t>
            </a:r>
            <a:endParaRPr b="1" sz="2700"/>
          </a:p>
          <a:p>
            <a:pPr indent="0" lvl="0" marL="0" rtl="0" algn="l">
              <a:spcBef>
                <a:spcPts val="1600"/>
              </a:spcBef>
              <a:spcAft>
                <a:spcPts val="1600"/>
              </a:spcAft>
              <a:buNone/>
            </a:pPr>
            <a:r>
              <a:t/>
            </a:r>
            <a:endParaRPr sz="1400"/>
          </a:p>
        </p:txBody>
      </p:sp>
      <p:sp>
        <p:nvSpPr>
          <p:cNvPr id="1089" name="Google Shape;1089;p53"/>
          <p:cNvSpPr txBox="1"/>
          <p:nvPr/>
        </p:nvSpPr>
        <p:spPr>
          <a:xfrm>
            <a:off x="837575" y="1807775"/>
            <a:ext cx="7935000" cy="2604900"/>
          </a:xfrm>
          <a:prstGeom prst="rect">
            <a:avLst/>
          </a:prstGeom>
          <a:noFill/>
          <a:ln>
            <a:noFill/>
          </a:ln>
        </p:spPr>
        <p:txBody>
          <a:bodyPr anchorCtr="0" anchor="t" bIns="91425" lIns="91425" spcFirstLastPara="1" rIns="91425" wrap="square" tIns="91425">
            <a:noAutofit/>
          </a:bodyPr>
          <a:lstStyle/>
          <a:p>
            <a:pPr indent="-419100" lvl="0" marL="457200" rtl="0" algn="l">
              <a:lnSpc>
                <a:spcPct val="115000"/>
              </a:lnSpc>
              <a:spcBef>
                <a:spcPts val="0"/>
              </a:spcBef>
              <a:spcAft>
                <a:spcPts val="0"/>
              </a:spcAft>
              <a:buClr>
                <a:schemeClr val="lt1"/>
              </a:buClr>
              <a:buSzPts val="3000"/>
              <a:buFont typeface="Poppins"/>
              <a:buAutoNum type="arabicPeriod"/>
            </a:pPr>
            <a:r>
              <a:rPr lang="en" sz="3000">
                <a:solidFill>
                  <a:schemeClr val="lt1"/>
                </a:solidFill>
                <a:latin typeface="Poppins"/>
                <a:ea typeface="Poppins"/>
                <a:cs typeface="Poppins"/>
                <a:sym typeface="Poppins"/>
              </a:rPr>
              <a:t>Context and rules</a:t>
            </a:r>
            <a:endParaRPr sz="3000">
              <a:solidFill>
                <a:schemeClr val="lt1"/>
              </a:solidFill>
              <a:latin typeface="Poppins"/>
              <a:ea typeface="Poppins"/>
              <a:cs typeface="Poppins"/>
              <a:sym typeface="Poppins"/>
            </a:endParaRPr>
          </a:p>
          <a:p>
            <a:pPr indent="-419100" lvl="0" marL="457200" rtl="0" algn="l">
              <a:lnSpc>
                <a:spcPct val="115000"/>
              </a:lnSpc>
              <a:spcBef>
                <a:spcPts val="0"/>
              </a:spcBef>
              <a:spcAft>
                <a:spcPts val="0"/>
              </a:spcAft>
              <a:buClr>
                <a:schemeClr val="lt1"/>
              </a:buClr>
              <a:buSzPts val="3000"/>
              <a:buFont typeface="Poppins"/>
              <a:buAutoNum type="arabicPeriod"/>
            </a:pPr>
            <a:r>
              <a:rPr lang="en" sz="3000">
                <a:solidFill>
                  <a:schemeClr val="lt1"/>
                </a:solidFill>
                <a:latin typeface="Poppins"/>
                <a:ea typeface="Poppins"/>
                <a:cs typeface="Poppins"/>
                <a:sym typeface="Poppins"/>
              </a:rPr>
              <a:t>Give tasks</a:t>
            </a:r>
            <a:endParaRPr sz="3000">
              <a:solidFill>
                <a:schemeClr val="lt1"/>
              </a:solidFill>
              <a:latin typeface="Poppins"/>
              <a:ea typeface="Poppins"/>
              <a:cs typeface="Poppins"/>
              <a:sym typeface="Poppins"/>
            </a:endParaRPr>
          </a:p>
          <a:p>
            <a:pPr indent="-419100" lvl="0" marL="457200" rtl="0" algn="l">
              <a:lnSpc>
                <a:spcPct val="115000"/>
              </a:lnSpc>
              <a:spcBef>
                <a:spcPts val="0"/>
              </a:spcBef>
              <a:spcAft>
                <a:spcPts val="0"/>
              </a:spcAft>
              <a:buClr>
                <a:schemeClr val="lt1"/>
              </a:buClr>
              <a:buSzPts val="3000"/>
              <a:buFont typeface="Poppins"/>
              <a:buAutoNum type="arabicPeriod"/>
            </a:pPr>
            <a:r>
              <a:rPr lang="en" sz="3000">
                <a:solidFill>
                  <a:schemeClr val="lt1"/>
                </a:solidFill>
                <a:latin typeface="Poppins"/>
                <a:ea typeface="Poppins"/>
                <a:cs typeface="Poppins"/>
                <a:sym typeface="Poppins"/>
              </a:rPr>
              <a:t>Reflective questions</a:t>
            </a:r>
            <a:endParaRPr sz="3000">
              <a:solidFill>
                <a:schemeClr val="lt1"/>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54"/>
          <p:cNvSpPr txBox="1"/>
          <p:nvPr>
            <p:ph type="title"/>
          </p:nvPr>
        </p:nvSpPr>
        <p:spPr>
          <a:xfrm>
            <a:off x="720000" y="3748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1095" name="Google Shape;1095;p5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96" name="Google Shape;1096;p5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97" name="Google Shape;1097;p54"/>
          <p:cNvSpPr txBox="1"/>
          <p:nvPr>
            <p:ph idx="1" type="body"/>
          </p:nvPr>
        </p:nvSpPr>
        <p:spPr>
          <a:xfrm>
            <a:off x="720000" y="9475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Usability goals/Key measurements</a:t>
            </a:r>
            <a:r>
              <a:rPr b="1" lang="en" sz="2100"/>
              <a:t>:</a:t>
            </a:r>
            <a:endParaRPr b="1" sz="2100"/>
          </a:p>
          <a:p>
            <a:pPr indent="0" lvl="0" marL="0" rtl="0" algn="l">
              <a:spcBef>
                <a:spcPts val="1600"/>
              </a:spcBef>
              <a:spcAft>
                <a:spcPts val="0"/>
              </a:spcAft>
              <a:buNone/>
            </a:pPr>
            <a:r>
              <a:t/>
            </a:r>
            <a:endParaRPr b="1" sz="2100"/>
          </a:p>
          <a:p>
            <a:pPr indent="-355600" lvl="0" marL="457200" rtl="0" algn="l">
              <a:lnSpc>
                <a:spcPct val="200000"/>
              </a:lnSpc>
              <a:spcBef>
                <a:spcPts val="1600"/>
              </a:spcBef>
              <a:spcAft>
                <a:spcPts val="0"/>
              </a:spcAft>
              <a:buSzPts val="2000"/>
              <a:buAutoNum type="arabicPeriod"/>
            </a:pPr>
            <a:r>
              <a:rPr b="1" lang="en" sz="2200"/>
              <a:t>Learnable :  </a:t>
            </a:r>
            <a:r>
              <a:rPr lang="en" sz="2300"/>
              <a:t>Determine how intuitive tasks are</a:t>
            </a:r>
            <a:endParaRPr sz="1900"/>
          </a:p>
          <a:p>
            <a:pPr indent="-368300" lvl="0" marL="457200" rtl="0" algn="l">
              <a:lnSpc>
                <a:spcPct val="200000"/>
              </a:lnSpc>
              <a:spcBef>
                <a:spcPts val="0"/>
              </a:spcBef>
              <a:spcAft>
                <a:spcPts val="0"/>
              </a:spcAft>
              <a:buSzPts val="2200"/>
              <a:buAutoNum type="arabicPeriod"/>
            </a:pPr>
            <a:r>
              <a:rPr b="1" lang="en" sz="2200"/>
              <a:t>Efficient :  </a:t>
            </a:r>
            <a:r>
              <a:rPr lang="en" sz="2200"/>
              <a:t>See how long it takes to complete a task</a:t>
            </a:r>
            <a:endParaRPr sz="2200"/>
          </a:p>
          <a:p>
            <a:pPr indent="0" lvl="0" marL="0" rtl="0" algn="l">
              <a:spcBef>
                <a:spcPts val="1600"/>
              </a:spcBef>
              <a:spcAft>
                <a:spcPts val="1600"/>
              </a:spcAft>
              <a:buNone/>
            </a:pPr>
            <a:r>
              <a:t/>
            </a:r>
            <a:endParaRPr sz="14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55"/>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Results</a:t>
            </a:r>
            <a:endParaRPr/>
          </a:p>
        </p:txBody>
      </p:sp>
      <p:sp>
        <p:nvSpPr>
          <p:cNvPr id="1103" name="Google Shape;1103;p5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4" name="Google Shape;1104;p5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05" name="Google Shape;1105;p5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56"/>
          <p:cNvSpPr txBox="1"/>
          <p:nvPr>
            <p:ph type="title"/>
          </p:nvPr>
        </p:nvSpPr>
        <p:spPr>
          <a:xfrm>
            <a:off x="561750" y="166350"/>
            <a:ext cx="78171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Data</a:t>
            </a:r>
            <a:endParaRPr sz="2300">
              <a:solidFill>
                <a:schemeClr val="lt2"/>
              </a:solidFill>
            </a:endParaRPr>
          </a:p>
        </p:txBody>
      </p:sp>
      <p:sp>
        <p:nvSpPr>
          <p:cNvPr id="1111" name="Google Shape;1111;p5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12" name="Google Shape;1112;p5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13" name="Google Shape;1113;p56"/>
          <p:cNvSpPr/>
          <p:nvPr/>
        </p:nvSpPr>
        <p:spPr>
          <a:xfrm>
            <a:off x="561750" y="784275"/>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17162E"/>
                </a:solidFill>
                <a:latin typeface="Poppins"/>
                <a:ea typeface="Poppins"/>
                <a:cs typeface="Poppins"/>
                <a:sym typeface="Poppins"/>
              </a:rPr>
              <a:t>01</a:t>
            </a:r>
            <a:endParaRPr sz="1800"/>
          </a:p>
        </p:txBody>
      </p:sp>
      <p:sp>
        <p:nvSpPr>
          <p:cNvPr id="1114" name="Google Shape;1114;p56"/>
          <p:cNvSpPr/>
          <p:nvPr/>
        </p:nvSpPr>
        <p:spPr>
          <a:xfrm>
            <a:off x="561750" y="1959400"/>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17162E"/>
                </a:solidFill>
                <a:latin typeface="Poppins"/>
                <a:ea typeface="Poppins"/>
                <a:cs typeface="Poppins"/>
                <a:sym typeface="Poppins"/>
              </a:rPr>
              <a:t>02</a:t>
            </a:r>
            <a:endParaRPr sz="1600"/>
          </a:p>
        </p:txBody>
      </p:sp>
      <p:sp>
        <p:nvSpPr>
          <p:cNvPr id="1115" name="Google Shape;1115;p56"/>
          <p:cNvSpPr/>
          <p:nvPr/>
        </p:nvSpPr>
        <p:spPr>
          <a:xfrm>
            <a:off x="561750" y="3134525"/>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rgbClr val="17162E"/>
                </a:solidFill>
                <a:latin typeface="Poppins"/>
                <a:ea typeface="Poppins"/>
                <a:cs typeface="Poppins"/>
                <a:sym typeface="Poppins"/>
              </a:rPr>
              <a:t>03</a:t>
            </a:r>
            <a:endParaRPr sz="1500"/>
          </a:p>
        </p:txBody>
      </p:sp>
      <p:sp>
        <p:nvSpPr>
          <p:cNvPr id="1116" name="Google Shape;1116;p56"/>
          <p:cNvSpPr txBox="1"/>
          <p:nvPr/>
        </p:nvSpPr>
        <p:spPr>
          <a:xfrm>
            <a:off x="1561050" y="817125"/>
            <a:ext cx="25773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One</a:t>
            </a:r>
            <a:r>
              <a:rPr lang="en">
                <a:solidFill>
                  <a:schemeClr val="lt1"/>
                </a:solidFill>
                <a:latin typeface="Poppins"/>
                <a:ea typeface="Poppins"/>
                <a:cs typeface="Poppins"/>
                <a:sym typeface="Poppins"/>
              </a:rPr>
              <a:t> non-tech savvy person had trouble</a:t>
            </a:r>
            <a:endParaRPr>
              <a:solidFill>
                <a:schemeClr val="lt1"/>
              </a:solidFill>
              <a:latin typeface="Poppins"/>
              <a:ea typeface="Poppins"/>
              <a:cs typeface="Poppins"/>
              <a:sym typeface="Poppins"/>
            </a:endParaRPr>
          </a:p>
        </p:txBody>
      </p:sp>
      <p:sp>
        <p:nvSpPr>
          <p:cNvPr id="1117" name="Google Shape;1117;p56"/>
          <p:cNvSpPr txBox="1"/>
          <p:nvPr/>
        </p:nvSpPr>
        <p:spPr>
          <a:xfrm>
            <a:off x="1561050" y="1992250"/>
            <a:ext cx="25773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Icons unclear</a:t>
            </a:r>
            <a:r>
              <a:rPr b="1" lang="en">
                <a:solidFill>
                  <a:schemeClr val="lt1"/>
                </a:solidFill>
                <a:latin typeface="Poppins"/>
                <a:ea typeface="Poppins"/>
                <a:cs typeface="Poppins"/>
                <a:sym typeface="Poppins"/>
              </a:rPr>
              <a:t> </a:t>
            </a:r>
            <a:r>
              <a:rPr lang="en">
                <a:solidFill>
                  <a:schemeClr val="lt1"/>
                </a:solidFill>
                <a:latin typeface="Poppins"/>
                <a:ea typeface="Poppins"/>
                <a:cs typeface="Poppins"/>
                <a:sym typeface="Poppins"/>
              </a:rPr>
              <a:t>for a </a:t>
            </a:r>
            <a:r>
              <a:rPr b="1" lang="en">
                <a:solidFill>
                  <a:schemeClr val="lt1"/>
                </a:solidFill>
                <a:latin typeface="Poppins"/>
                <a:ea typeface="Poppins"/>
                <a:cs typeface="Poppins"/>
                <a:sym typeface="Poppins"/>
              </a:rPr>
              <a:t>few</a:t>
            </a:r>
            <a:r>
              <a:rPr lang="en">
                <a:solidFill>
                  <a:schemeClr val="lt1"/>
                </a:solidFill>
                <a:latin typeface="Poppins"/>
                <a:ea typeface="Poppins"/>
                <a:cs typeface="Poppins"/>
                <a:sym typeface="Poppins"/>
              </a:rPr>
              <a:t> participants</a:t>
            </a:r>
            <a:endParaRPr>
              <a:solidFill>
                <a:schemeClr val="lt1"/>
              </a:solidFill>
              <a:latin typeface="Poppins"/>
              <a:ea typeface="Poppins"/>
              <a:cs typeface="Poppins"/>
              <a:sym typeface="Poppins"/>
            </a:endParaRPr>
          </a:p>
        </p:txBody>
      </p:sp>
      <p:sp>
        <p:nvSpPr>
          <p:cNvPr id="1118" name="Google Shape;1118;p56"/>
          <p:cNvSpPr txBox="1"/>
          <p:nvPr/>
        </p:nvSpPr>
        <p:spPr>
          <a:xfrm>
            <a:off x="1561050" y="3078025"/>
            <a:ext cx="27696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All</a:t>
            </a:r>
            <a:r>
              <a:rPr lang="en">
                <a:solidFill>
                  <a:schemeClr val="lt1"/>
                </a:solidFill>
                <a:latin typeface="Poppins"/>
                <a:ea typeface="Poppins"/>
                <a:cs typeface="Poppins"/>
                <a:sym typeface="Poppins"/>
              </a:rPr>
              <a:t> enjoyed the social aspect.</a:t>
            </a:r>
            <a:endParaRPr>
              <a:solidFill>
                <a:schemeClr val="lt1"/>
              </a:solidFill>
              <a:latin typeface="Poppins"/>
              <a:ea typeface="Poppins"/>
              <a:cs typeface="Poppins"/>
              <a:sym typeface="Poppins"/>
            </a:endParaRPr>
          </a:p>
        </p:txBody>
      </p:sp>
      <p:sp>
        <p:nvSpPr>
          <p:cNvPr id="1119" name="Google Shape;1119;p56"/>
          <p:cNvSpPr/>
          <p:nvPr/>
        </p:nvSpPr>
        <p:spPr>
          <a:xfrm>
            <a:off x="4882475" y="784275"/>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p>
        </p:txBody>
      </p:sp>
      <p:sp>
        <p:nvSpPr>
          <p:cNvPr id="1120" name="Google Shape;1120;p56"/>
          <p:cNvSpPr/>
          <p:nvPr/>
        </p:nvSpPr>
        <p:spPr>
          <a:xfrm>
            <a:off x="4882475" y="1959400"/>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p>
        </p:txBody>
      </p:sp>
      <p:sp>
        <p:nvSpPr>
          <p:cNvPr id="1121" name="Google Shape;1121;p56"/>
          <p:cNvSpPr/>
          <p:nvPr/>
        </p:nvSpPr>
        <p:spPr>
          <a:xfrm>
            <a:off x="4882475" y="3134525"/>
            <a:ext cx="834300" cy="834300"/>
          </a:xfrm>
          <a:prstGeom prst="ellipse">
            <a:avLst/>
          </a:prstGeom>
          <a:gradFill>
            <a:gsLst>
              <a:gs pos="0">
                <a:srgbClr val="DDFFB2"/>
              </a:gs>
              <a:gs pos="50000">
                <a:srgbClr val="D5F979"/>
              </a:gs>
              <a:gs pos="100000">
                <a:srgbClr val="A9F5B4"/>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p>
        </p:txBody>
      </p:sp>
      <p:pic>
        <p:nvPicPr>
          <p:cNvPr id="1122" name="Google Shape;1122;p56"/>
          <p:cNvPicPr preferRelativeResize="0"/>
          <p:nvPr/>
        </p:nvPicPr>
        <p:blipFill>
          <a:blip r:embed="rId3">
            <a:alphaModFix/>
          </a:blip>
          <a:stretch>
            <a:fillRect/>
          </a:stretch>
        </p:blipFill>
        <p:spPr>
          <a:xfrm>
            <a:off x="5013275" y="915075"/>
            <a:ext cx="572700" cy="572700"/>
          </a:xfrm>
          <a:prstGeom prst="rect">
            <a:avLst/>
          </a:prstGeom>
          <a:noFill/>
          <a:ln>
            <a:noFill/>
          </a:ln>
        </p:spPr>
      </p:pic>
      <p:pic>
        <p:nvPicPr>
          <p:cNvPr id="1123" name="Google Shape;1123;p56"/>
          <p:cNvPicPr preferRelativeResize="0"/>
          <p:nvPr/>
        </p:nvPicPr>
        <p:blipFill>
          <a:blip r:embed="rId4">
            <a:alphaModFix/>
          </a:blip>
          <a:stretch>
            <a:fillRect/>
          </a:stretch>
        </p:blipFill>
        <p:spPr>
          <a:xfrm>
            <a:off x="5013275" y="3265325"/>
            <a:ext cx="572700" cy="572700"/>
          </a:xfrm>
          <a:prstGeom prst="rect">
            <a:avLst/>
          </a:prstGeom>
          <a:noFill/>
          <a:ln>
            <a:noFill/>
          </a:ln>
        </p:spPr>
      </p:pic>
      <p:pic>
        <p:nvPicPr>
          <p:cNvPr id="1124" name="Google Shape;1124;p56"/>
          <p:cNvPicPr preferRelativeResize="0"/>
          <p:nvPr/>
        </p:nvPicPr>
        <p:blipFill>
          <a:blip r:embed="rId5">
            <a:alphaModFix/>
          </a:blip>
          <a:stretch>
            <a:fillRect/>
          </a:stretch>
        </p:blipFill>
        <p:spPr>
          <a:xfrm>
            <a:off x="5013275" y="2090200"/>
            <a:ext cx="572700" cy="572700"/>
          </a:xfrm>
          <a:prstGeom prst="rect">
            <a:avLst/>
          </a:prstGeom>
          <a:noFill/>
          <a:ln>
            <a:noFill/>
          </a:ln>
        </p:spPr>
      </p:pic>
      <p:sp>
        <p:nvSpPr>
          <p:cNvPr id="1125" name="Google Shape;1125;p56"/>
          <p:cNvSpPr txBox="1"/>
          <p:nvPr/>
        </p:nvSpPr>
        <p:spPr>
          <a:xfrm>
            <a:off x="5853600" y="817125"/>
            <a:ext cx="25773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Our </a:t>
            </a:r>
            <a:r>
              <a:rPr b="1" lang="en">
                <a:solidFill>
                  <a:schemeClr val="lt1"/>
                </a:solidFill>
                <a:latin typeface="Poppins"/>
                <a:ea typeface="Poppins"/>
                <a:cs typeface="Poppins"/>
                <a:sym typeface="Poppins"/>
              </a:rPr>
              <a:t>simple </a:t>
            </a:r>
            <a:r>
              <a:rPr lang="en">
                <a:solidFill>
                  <a:schemeClr val="lt1"/>
                </a:solidFill>
                <a:latin typeface="Poppins"/>
                <a:ea typeface="Poppins"/>
                <a:cs typeface="Poppins"/>
                <a:sym typeface="Poppins"/>
              </a:rPr>
              <a:t>task took the most “thinking out loud” </a:t>
            </a:r>
            <a:endParaRPr>
              <a:solidFill>
                <a:schemeClr val="lt1"/>
              </a:solidFill>
              <a:latin typeface="Poppins"/>
              <a:ea typeface="Poppins"/>
              <a:cs typeface="Poppins"/>
              <a:sym typeface="Poppins"/>
            </a:endParaRPr>
          </a:p>
        </p:txBody>
      </p:sp>
      <p:sp>
        <p:nvSpPr>
          <p:cNvPr id="1126" name="Google Shape;1126;p56"/>
          <p:cNvSpPr txBox="1"/>
          <p:nvPr/>
        </p:nvSpPr>
        <p:spPr>
          <a:xfrm>
            <a:off x="5853600" y="1947575"/>
            <a:ext cx="27696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Our </a:t>
            </a:r>
            <a:r>
              <a:rPr b="1" lang="en">
                <a:solidFill>
                  <a:schemeClr val="lt1"/>
                </a:solidFill>
                <a:latin typeface="Poppins"/>
                <a:ea typeface="Poppins"/>
                <a:cs typeface="Poppins"/>
                <a:sym typeface="Poppins"/>
              </a:rPr>
              <a:t>moderate</a:t>
            </a:r>
            <a:r>
              <a:rPr b="1" lang="en">
                <a:solidFill>
                  <a:schemeClr val="lt1"/>
                </a:solidFill>
                <a:latin typeface="Poppins"/>
                <a:ea typeface="Poppins"/>
                <a:cs typeface="Poppins"/>
                <a:sym typeface="Poppins"/>
              </a:rPr>
              <a:t> </a:t>
            </a:r>
            <a:r>
              <a:rPr lang="en">
                <a:solidFill>
                  <a:schemeClr val="lt1"/>
                </a:solidFill>
                <a:latin typeface="Poppins"/>
                <a:ea typeface="Poppins"/>
                <a:cs typeface="Poppins"/>
                <a:sym typeface="Poppins"/>
              </a:rPr>
              <a:t>task garnered a few misclicks</a:t>
            </a:r>
            <a:endParaRPr>
              <a:solidFill>
                <a:schemeClr val="lt1"/>
              </a:solidFill>
              <a:latin typeface="Poppins"/>
              <a:ea typeface="Poppins"/>
              <a:cs typeface="Poppins"/>
              <a:sym typeface="Poppins"/>
            </a:endParaRPr>
          </a:p>
        </p:txBody>
      </p:sp>
      <p:sp>
        <p:nvSpPr>
          <p:cNvPr id="1127" name="Google Shape;1127;p56"/>
          <p:cNvSpPr txBox="1"/>
          <p:nvPr/>
        </p:nvSpPr>
        <p:spPr>
          <a:xfrm>
            <a:off x="5853600" y="3154225"/>
            <a:ext cx="3027300" cy="76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latin typeface="Poppins"/>
                <a:ea typeface="Poppins"/>
                <a:cs typeface="Poppins"/>
                <a:sym typeface="Poppins"/>
              </a:rPr>
              <a:t>Users were more confident carrying out the </a:t>
            </a:r>
            <a:r>
              <a:rPr b="1" lang="en">
                <a:solidFill>
                  <a:schemeClr val="lt1"/>
                </a:solidFill>
                <a:latin typeface="Poppins"/>
                <a:ea typeface="Poppins"/>
                <a:cs typeface="Poppins"/>
                <a:sym typeface="Poppins"/>
              </a:rPr>
              <a:t>complex </a:t>
            </a:r>
            <a:r>
              <a:rPr lang="en">
                <a:solidFill>
                  <a:schemeClr val="lt1"/>
                </a:solidFill>
                <a:latin typeface="Poppins"/>
                <a:ea typeface="Poppins"/>
                <a:cs typeface="Poppins"/>
                <a:sym typeface="Poppins"/>
              </a:rPr>
              <a:t>task </a:t>
            </a:r>
            <a:endParaRPr>
              <a:solidFill>
                <a:schemeClr val="lt1"/>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5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Overall Observations</a:t>
            </a:r>
            <a:endParaRPr sz="2300">
              <a:solidFill>
                <a:schemeClr val="lt2"/>
              </a:solidFill>
            </a:endParaRPr>
          </a:p>
        </p:txBody>
      </p:sp>
      <p:sp>
        <p:nvSpPr>
          <p:cNvPr id="1133" name="Google Shape;1133;p5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34" name="Google Shape;1134;p5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35" name="Google Shape;1135;p57"/>
          <p:cNvSpPr txBox="1"/>
          <p:nvPr>
            <p:ph idx="1" type="body"/>
          </p:nvPr>
        </p:nvSpPr>
        <p:spPr>
          <a:xfrm>
            <a:off x="720000" y="1181226"/>
            <a:ext cx="8431500" cy="2937000"/>
          </a:xfrm>
          <a:prstGeom prst="rect">
            <a:avLst/>
          </a:prstGeom>
        </p:spPr>
        <p:txBody>
          <a:bodyPr anchorCtr="0" anchor="t" bIns="91425" lIns="91425" spcFirstLastPara="1" rIns="91425" wrap="square" tIns="91425">
            <a:noAutofit/>
          </a:bodyPr>
          <a:lstStyle/>
          <a:p>
            <a:pPr indent="-400050" lvl="0" marL="457200" rtl="0" algn="l">
              <a:lnSpc>
                <a:spcPct val="150000"/>
              </a:lnSpc>
              <a:spcBef>
                <a:spcPts val="0"/>
              </a:spcBef>
              <a:spcAft>
                <a:spcPts val="0"/>
              </a:spcAft>
              <a:buSzPts val="2700"/>
              <a:buChar char="●"/>
            </a:pPr>
            <a:r>
              <a:rPr lang="en" sz="2700"/>
              <a:t>Easy to understand</a:t>
            </a:r>
            <a:endParaRPr sz="2700"/>
          </a:p>
          <a:p>
            <a:pPr indent="-400050" lvl="0" marL="457200" rtl="0" algn="l">
              <a:lnSpc>
                <a:spcPct val="150000"/>
              </a:lnSpc>
              <a:spcBef>
                <a:spcPts val="0"/>
              </a:spcBef>
              <a:spcAft>
                <a:spcPts val="0"/>
              </a:spcAft>
              <a:buSzPts val="2700"/>
              <a:buChar char="●"/>
            </a:pPr>
            <a:r>
              <a:rPr lang="en" sz="2700"/>
              <a:t>More guidance needed</a:t>
            </a:r>
            <a:endParaRPr sz="2700"/>
          </a:p>
          <a:p>
            <a:pPr indent="-400050" lvl="0" marL="457200" rtl="0" algn="l">
              <a:lnSpc>
                <a:spcPct val="150000"/>
              </a:lnSpc>
              <a:spcBef>
                <a:spcPts val="0"/>
              </a:spcBef>
              <a:spcAft>
                <a:spcPts val="0"/>
              </a:spcAft>
              <a:buSzPts val="2700"/>
              <a:buChar char="●"/>
            </a:pPr>
            <a:r>
              <a:rPr lang="en" sz="2700"/>
              <a:t>Usable for non tech-savvy?</a:t>
            </a:r>
            <a:endParaRPr sz="2700"/>
          </a:p>
          <a:p>
            <a:pPr indent="-400050" lvl="0" marL="457200" rtl="0" algn="l">
              <a:lnSpc>
                <a:spcPct val="150000"/>
              </a:lnSpc>
              <a:spcBef>
                <a:spcPts val="0"/>
              </a:spcBef>
              <a:spcAft>
                <a:spcPts val="0"/>
              </a:spcAft>
              <a:buSzPts val="2700"/>
              <a:buChar char="●"/>
            </a:pPr>
            <a:r>
              <a:rPr lang="en" sz="2700"/>
              <a:t>Interest in social features</a:t>
            </a:r>
            <a:endParaRPr sz="2700"/>
          </a:p>
          <a:p>
            <a:pPr indent="-400050" lvl="0" marL="457200" rtl="0" algn="l">
              <a:lnSpc>
                <a:spcPct val="150000"/>
              </a:lnSpc>
              <a:spcBef>
                <a:spcPts val="0"/>
              </a:spcBef>
              <a:spcAft>
                <a:spcPts val="0"/>
              </a:spcAft>
              <a:buSzPts val="2700"/>
              <a:buChar char="●"/>
            </a:pPr>
            <a:r>
              <a:rPr lang="en" sz="2700"/>
              <a:t>Conflicting goals of app</a:t>
            </a:r>
            <a:endParaRPr sz="27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58"/>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Bottom-line Data: Usability goals</a:t>
            </a:r>
            <a:endParaRPr sz="2300">
              <a:solidFill>
                <a:schemeClr val="lt2"/>
              </a:solidFill>
            </a:endParaRPr>
          </a:p>
        </p:txBody>
      </p:sp>
      <p:sp>
        <p:nvSpPr>
          <p:cNvPr id="1141" name="Google Shape;1141;p5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42" name="Google Shape;1142;p5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43" name="Google Shape;1143;p58"/>
          <p:cNvSpPr txBox="1"/>
          <p:nvPr>
            <p:ph idx="1" type="body"/>
          </p:nvPr>
        </p:nvSpPr>
        <p:spPr>
          <a:xfrm>
            <a:off x="720000" y="1308000"/>
            <a:ext cx="7704000" cy="2832300"/>
          </a:xfrm>
          <a:prstGeom prst="rect">
            <a:avLst/>
          </a:prstGeom>
        </p:spPr>
        <p:txBody>
          <a:bodyPr anchorCtr="0" anchor="t" bIns="91425" lIns="91425" spcFirstLastPara="1" rIns="91425" wrap="square" tIns="91425">
            <a:noAutofit/>
          </a:bodyPr>
          <a:lstStyle/>
          <a:p>
            <a:pPr indent="-412750" lvl="0" marL="457200" rtl="0" algn="l">
              <a:lnSpc>
                <a:spcPct val="150000"/>
              </a:lnSpc>
              <a:spcBef>
                <a:spcPts val="0"/>
              </a:spcBef>
              <a:spcAft>
                <a:spcPts val="0"/>
              </a:spcAft>
              <a:buSzPts val="2900"/>
              <a:buChar char="●"/>
            </a:pPr>
            <a:r>
              <a:rPr lang="en" sz="2900"/>
              <a:t>Learnable?</a:t>
            </a:r>
            <a:endParaRPr sz="2900"/>
          </a:p>
          <a:p>
            <a:pPr indent="-412750" lvl="1" marL="914400" rtl="0" algn="l">
              <a:lnSpc>
                <a:spcPct val="150000"/>
              </a:lnSpc>
              <a:spcBef>
                <a:spcPts val="0"/>
              </a:spcBef>
              <a:spcAft>
                <a:spcPts val="0"/>
              </a:spcAft>
              <a:buSzPts val="2900"/>
              <a:buChar char="○"/>
            </a:pPr>
            <a:r>
              <a:rPr lang="en" sz="2900"/>
              <a:t>Accessible icons</a:t>
            </a:r>
            <a:endParaRPr sz="2900"/>
          </a:p>
          <a:p>
            <a:pPr indent="-412750" lvl="0" marL="457200" rtl="0" algn="l">
              <a:lnSpc>
                <a:spcPct val="150000"/>
              </a:lnSpc>
              <a:spcBef>
                <a:spcPts val="0"/>
              </a:spcBef>
              <a:spcAft>
                <a:spcPts val="0"/>
              </a:spcAft>
              <a:buSzPts val="2900"/>
              <a:buChar char="●"/>
            </a:pPr>
            <a:r>
              <a:rPr lang="en" sz="2900"/>
              <a:t>Efficient?</a:t>
            </a:r>
            <a:endParaRPr sz="2900"/>
          </a:p>
          <a:p>
            <a:pPr indent="-412750" lvl="1" marL="914400" rtl="0" algn="l">
              <a:lnSpc>
                <a:spcPct val="150000"/>
              </a:lnSpc>
              <a:spcBef>
                <a:spcPts val="0"/>
              </a:spcBef>
              <a:spcAft>
                <a:spcPts val="0"/>
              </a:spcAft>
              <a:buSzPts val="2900"/>
              <a:buChar char="○"/>
            </a:pPr>
            <a:r>
              <a:rPr lang="en" sz="2900"/>
              <a:t>Clearer interactive features</a:t>
            </a:r>
            <a:endParaRPr sz="2900"/>
          </a:p>
          <a:p>
            <a:pPr indent="0" lvl="0" marL="0" rtl="0" algn="l">
              <a:lnSpc>
                <a:spcPct val="150000"/>
              </a:lnSpc>
              <a:spcBef>
                <a:spcPts val="1600"/>
              </a:spcBef>
              <a:spcAft>
                <a:spcPts val="1600"/>
              </a:spcAft>
              <a:buNone/>
            </a:pPr>
            <a:r>
              <a:t/>
            </a:r>
            <a:endParaRPr sz="2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59"/>
          <p:cNvSpPr txBox="1"/>
          <p:nvPr>
            <p:ph type="title"/>
          </p:nvPr>
        </p:nvSpPr>
        <p:spPr>
          <a:xfrm>
            <a:off x="6438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Critical Incident: Level 1, Grace</a:t>
            </a:r>
            <a:endParaRPr sz="2300">
              <a:solidFill>
                <a:schemeClr val="lt2"/>
              </a:solidFill>
            </a:endParaRPr>
          </a:p>
        </p:txBody>
      </p:sp>
      <p:sp>
        <p:nvSpPr>
          <p:cNvPr id="1149" name="Google Shape;1149;p5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50" name="Google Shape;1150;p5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51" name="Google Shape;1151;p59"/>
          <p:cNvSpPr txBox="1"/>
          <p:nvPr>
            <p:ph idx="1" type="body"/>
          </p:nvPr>
        </p:nvSpPr>
        <p:spPr>
          <a:xfrm>
            <a:off x="602675" y="2026500"/>
            <a:ext cx="648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900"/>
              <a:t>Used wrong navigation button</a:t>
            </a:r>
            <a:endParaRPr sz="3200"/>
          </a:p>
        </p:txBody>
      </p:sp>
      <p:pic>
        <p:nvPicPr>
          <p:cNvPr id="1152" name="Google Shape;1152;p59"/>
          <p:cNvPicPr preferRelativeResize="0"/>
          <p:nvPr/>
        </p:nvPicPr>
        <p:blipFill>
          <a:blip r:embed="rId3">
            <a:alphaModFix/>
          </a:blip>
          <a:stretch>
            <a:fillRect/>
          </a:stretch>
        </p:blipFill>
        <p:spPr>
          <a:xfrm>
            <a:off x="6606501" y="753472"/>
            <a:ext cx="2013800" cy="3269300"/>
          </a:xfrm>
          <a:prstGeom prst="rect">
            <a:avLst/>
          </a:prstGeom>
          <a:noFill/>
          <a:ln>
            <a:noFill/>
          </a:ln>
        </p:spPr>
      </p:pic>
      <p:cxnSp>
        <p:nvCxnSpPr>
          <p:cNvPr id="1153" name="Google Shape;1153;p59"/>
          <p:cNvCxnSpPr/>
          <p:nvPr/>
        </p:nvCxnSpPr>
        <p:spPr>
          <a:xfrm flipH="1" rot="10800000">
            <a:off x="5978225" y="1340400"/>
            <a:ext cx="727500" cy="640800"/>
          </a:xfrm>
          <a:prstGeom prst="straightConnector1">
            <a:avLst/>
          </a:prstGeom>
          <a:noFill/>
          <a:ln cap="flat" cmpd="sng" w="38100">
            <a:solidFill>
              <a:srgbClr val="990000"/>
            </a:solidFill>
            <a:prstDash val="solid"/>
            <a:round/>
            <a:headEnd len="med" w="med" type="none"/>
            <a:tailEnd len="med" w="med" type="triangl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sp>
        <p:nvSpPr>
          <p:cNvPr id="1158" name="Google Shape;1158;p6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Critical Incident: Level 2, Whayden</a:t>
            </a:r>
            <a:endParaRPr sz="2300">
              <a:solidFill>
                <a:schemeClr val="lt2"/>
              </a:solidFill>
            </a:endParaRPr>
          </a:p>
        </p:txBody>
      </p:sp>
      <p:sp>
        <p:nvSpPr>
          <p:cNvPr id="1159" name="Google Shape;1159;p6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60" name="Google Shape;1160;p6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61" name="Google Shape;1161;p60"/>
          <p:cNvSpPr txBox="1"/>
          <p:nvPr>
            <p:ph idx="1" type="body"/>
          </p:nvPr>
        </p:nvSpPr>
        <p:spPr>
          <a:xfrm>
            <a:off x="429050" y="2209925"/>
            <a:ext cx="7457700" cy="779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600"/>
              <a:t>Confusion when discovering music</a:t>
            </a:r>
            <a:endParaRPr sz="2600"/>
          </a:p>
        </p:txBody>
      </p:sp>
      <p:pic>
        <p:nvPicPr>
          <p:cNvPr id="1162" name="Google Shape;1162;p60"/>
          <p:cNvPicPr preferRelativeResize="0"/>
          <p:nvPr/>
        </p:nvPicPr>
        <p:blipFill>
          <a:blip r:embed="rId3">
            <a:alphaModFix/>
          </a:blip>
          <a:stretch>
            <a:fillRect/>
          </a:stretch>
        </p:blipFill>
        <p:spPr>
          <a:xfrm>
            <a:off x="6549750" y="442425"/>
            <a:ext cx="2378825" cy="3782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61"/>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Critical Incident: Level 2, Cami</a:t>
            </a:r>
            <a:endParaRPr sz="2300">
              <a:solidFill>
                <a:schemeClr val="lt2"/>
              </a:solidFill>
            </a:endParaRPr>
          </a:p>
        </p:txBody>
      </p:sp>
      <p:sp>
        <p:nvSpPr>
          <p:cNvPr id="1168" name="Google Shape;1168;p6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69" name="Google Shape;1169;p6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70" name="Google Shape;1170;p61"/>
          <p:cNvSpPr txBox="1"/>
          <p:nvPr>
            <p:ph idx="1" type="body"/>
          </p:nvPr>
        </p:nvSpPr>
        <p:spPr>
          <a:xfrm>
            <a:off x="275150" y="1641050"/>
            <a:ext cx="334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Couldn’t add song to playlist</a:t>
            </a:r>
            <a:endParaRPr sz="2800"/>
          </a:p>
          <a:p>
            <a:pPr indent="0" lvl="0" marL="0" rtl="0" algn="l">
              <a:spcBef>
                <a:spcPts val="1600"/>
              </a:spcBef>
              <a:spcAft>
                <a:spcPts val="1600"/>
              </a:spcAft>
              <a:buNone/>
            </a:pPr>
            <a:r>
              <a:t/>
            </a:r>
            <a:endParaRPr sz="2800"/>
          </a:p>
        </p:txBody>
      </p:sp>
      <p:pic>
        <p:nvPicPr>
          <p:cNvPr id="1171" name="Google Shape;1171;p61"/>
          <p:cNvPicPr preferRelativeResize="0"/>
          <p:nvPr/>
        </p:nvPicPr>
        <p:blipFill>
          <a:blip r:embed="rId3">
            <a:alphaModFix/>
          </a:blip>
          <a:stretch>
            <a:fillRect/>
          </a:stretch>
        </p:blipFill>
        <p:spPr>
          <a:xfrm>
            <a:off x="3345851" y="1217125"/>
            <a:ext cx="1824650" cy="2906075"/>
          </a:xfrm>
          <a:prstGeom prst="rect">
            <a:avLst/>
          </a:prstGeom>
          <a:noFill/>
          <a:ln>
            <a:noFill/>
          </a:ln>
        </p:spPr>
      </p:pic>
      <p:pic>
        <p:nvPicPr>
          <p:cNvPr id="1172" name="Google Shape;1172;p61"/>
          <p:cNvPicPr preferRelativeResize="0"/>
          <p:nvPr/>
        </p:nvPicPr>
        <p:blipFill>
          <a:blip r:embed="rId4">
            <a:alphaModFix/>
          </a:blip>
          <a:stretch>
            <a:fillRect/>
          </a:stretch>
        </p:blipFill>
        <p:spPr>
          <a:xfrm>
            <a:off x="5299625" y="1217125"/>
            <a:ext cx="1824650" cy="2906076"/>
          </a:xfrm>
          <a:prstGeom prst="rect">
            <a:avLst/>
          </a:prstGeom>
          <a:noFill/>
          <a:ln cap="flat" cmpd="sng" w="9525">
            <a:solidFill>
              <a:schemeClr val="dk2"/>
            </a:solidFill>
            <a:prstDash val="solid"/>
            <a:round/>
            <a:headEnd len="sm" w="sm" type="none"/>
            <a:tailEnd len="sm" w="sm" type="none"/>
          </a:ln>
        </p:spPr>
      </p:pic>
      <p:pic>
        <p:nvPicPr>
          <p:cNvPr id="1173" name="Google Shape;1173;p61"/>
          <p:cNvPicPr preferRelativeResize="0"/>
          <p:nvPr/>
        </p:nvPicPr>
        <p:blipFill>
          <a:blip r:embed="rId5">
            <a:alphaModFix/>
          </a:blip>
          <a:stretch>
            <a:fillRect/>
          </a:stretch>
        </p:blipFill>
        <p:spPr>
          <a:xfrm>
            <a:off x="7196875" y="1217125"/>
            <a:ext cx="1824650" cy="2906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6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Critical Incident: Level 3, Cami</a:t>
            </a:r>
            <a:endParaRPr sz="2300">
              <a:solidFill>
                <a:schemeClr val="lt2"/>
              </a:solidFill>
            </a:endParaRPr>
          </a:p>
        </p:txBody>
      </p:sp>
      <p:sp>
        <p:nvSpPr>
          <p:cNvPr id="1179" name="Google Shape;1179;p6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80" name="Google Shape;1180;p6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81" name="Google Shape;1181;p62"/>
          <p:cNvSpPr txBox="1"/>
          <p:nvPr>
            <p:ph idx="1" type="body"/>
          </p:nvPr>
        </p:nvSpPr>
        <p:spPr>
          <a:xfrm>
            <a:off x="491400" y="2178900"/>
            <a:ext cx="7704000" cy="1211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t>Difficulty finding explore page</a:t>
            </a:r>
            <a:endParaRPr sz="3000"/>
          </a:p>
        </p:txBody>
      </p:sp>
      <p:pic>
        <p:nvPicPr>
          <p:cNvPr id="1182" name="Google Shape;1182;p62"/>
          <p:cNvPicPr preferRelativeResize="0"/>
          <p:nvPr/>
        </p:nvPicPr>
        <p:blipFill>
          <a:blip r:embed="rId3">
            <a:alphaModFix/>
          </a:blip>
          <a:stretch>
            <a:fillRect/>
          </a:stretch>
        </p:blipFill>
        <p:spPr>
          <a:xfrm>
            <a:off x="6497812" y="400850"/>
            <a:ext cx="2361500" cy="38612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6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Critical Incident: Level 3, Joo-Mee</a:t>
            </a:r>
            <a:endParaRPr sz="2300">
              <a:solidFill>
                <a:schemeClr val="lt2"/>
              </a:solidFill>
            </a:endParaRPr>
          </a:p>
        </p:txBody>
      </p:sp>
      <p:sp>
        <p:nvSpPr>
          <p:cNvPr id="1188" name="Google Shape;1188;p6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189" name="Google Shape;1189;p6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190" name="Google Shape;1190;p63"/>
          <p:cNvSpPr txBox="1"/>
          <p:nvPr>
            <p:ph idx="1" type="body"/>
          </p:nvPr>
        </p:nvSpPr>
        <p:spPr>
          <a:xfrm>
            <a:off x="491400" y="2178900"/>
            <a:ext cx="7704000" cy="1211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t>Got lost trying to find people</a:t>
            </a:r>
            <a:endParaRPr sz="3000"/>
          </a:p>
        </p:txBody>
      </p:sp>
      <p:pic>
        <p:nvPicPr>
          <p:cNvPr id="1191" name="Google Shape;1191;p63"/>
          <p:cNvPicPr preferRelativeResize="0"/>
          <p:nvPr/>
        </p:nvPicPr>
        <p:blipFill>
          <a:blip r:embed="rId3">
            <a:alphaModFix/>
          </a:blip>
          <a:stretch>
            <a:fillRect/>
          </a:stretch>
        </p:blipFill>
        <p:spPr>
          <a:xfrm>
            <a:off x="6338227" y="1036777"/>
            <a:ext cx="2092674" cy="3162601"/>
          </a:xfrm>
          <a:prstGeom prst="rect">
            <a:avLst/>
          </a:prstGeom>
          <a:noFill/>
          <a:ln>
            <a:noFill/>
          </a:ln>
        </p:spPr>
      </p:pic>
      <p:sp>
        <p:nvSpPr>
          <p:cNvPr id="1192" name="Google Shape;1192;p63"/>
          <p:cNvSpPr/>
          <p:nvPr/>
        </p:nvSpPr>
        <p:spPr>
          <a:xfrm>
            <a:off x="7707300" y="974350"/>
            <a:ext cx="723600" cy="6783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193" name="Google Shape;1193;p63"/>
          <p:cNvSpPr/>
          <p:nvPr/>
        </p:nvSpPr>
        <p:spPr>
          <a:xfrm>
            <a:off x="6130100" y="3681550"/>
            <a:ext cx="913500" cy="572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64"/>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Discussion</a:t>
            </a:r>
            <a:endParaRPr/>
          </a:p>
        </p:txBody>
      </p:sp>
      <p:sp>
        <p:nvSpPr>
          <p:cNvPr id="1199" name="Google Shape;1199;p64"/>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0" name="Google Shape;1200;p6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01" name="Google Shape;1201;p6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65"/>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Takeaways</a:t>
            </a:r>
            <a:endParaRPr sz="2300">
              <a:solidFill>
                <a:schemeClr val="lt2"/>
              </a:solidFill>
            </a:endParaRPr>
          </a:p>
        </p:txBody>
      </p:sp>
      <p:sp>
        <p:nvSpPr>
          <p:cNvPr id="1207" name="Google Shape;1207;p6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08" name="Google Shape;1208;p6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209" name="Google Shape;1209;p65"/>
          <p:cNvSpPr txBox="1"/>
          <p:nvPr>
            <p:ph idx="1" type="body"/>
          </p:nvPr>
        </p:nvSpPr>
        <p:spPr>
          <a:xfrm>
            <a:off x="720000" y="12645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To be careful of:</a:t>
            </a:r>
            <a:endParaRPr sz="3000"/>
          </a:p>
          <a:p>
            <a:pPr indent="-419100" lvl="0" marL="457200" rtl="0" algn="l">
              <a:lnSpc>
                <a:spcPct val="150000"/>
              </a:lnSpc>
              <a:spcBef>
                <a:spcPts val="1600"/>
              </a:spcBef>
              <a:spcAft>
                <a:spcPts val="0"/>
              </a:spcAft>
              <a:buSzPts val="3000"/>
              <a:buChar char="●"/>
            </a:pPr>
            <a:r>
              <a:rPr lang="en" sz="3000"/>
              <a:t>Clear UI showing current page</a:t>
            </a:r>
            <a:endParaRPr sz="3000"/>
          </a:p>
          <a:p>
            <a:pPr indent="-419100" lvl="0" marL="457200" rtl="0" algn="l">
              <a:lnSpc>
                <a:spcPct val="150000"/>
              </a:lnSpc>
              <a:spcBef>
                <a:spcPts val="0"/>
              </a:spcBef>
              <a:spcAft>
                <a:spcPts val="0"/>
              </a:spcAft>
              <a:buSzPts val="3000"/>
              <a:buChar char="●"/>
            </a:pPr>
            <a:r>
              <a:rPr lang="en" sz="3000"/>
              <a:t>Intuitive icons</a:t>
            </a:r>
            <a:endParaRPr sz="3000"/>
          </a:p>
          <a:p>
            <a:pPr indent="0" lvl="0" marL="457200" rtl="0" algn="l">
              <a:spcBef>
                <a:spcPts val="1600"/>
              </a:spcBef>
              <a:spcAft>
                <a:spcPts val="1600"/>
              </a:spcAft>
              <a:buNone/>
            </a:pPr>
            <a:r>
              <a:t/>
            </a:r>
            <a:endParaRPr sz="14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66"/>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Takeaways</a:t>
            </a:r>
            <a:endParaRPr sz="2300">
              <a:solidFill>
                <a:schemeClr val="lt2"/>
              </a:solidFill>
            </a:endParaRPr>
          </a:p>
        </p:txBody>
      </p:sp>
      <p:sp>
        <p:nvSpPr>
          <p:cNvPr id="1215" name="Google Shape;1215;p6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16" name="Google Shape;1216;p6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217" name="Google Shape;1217;p66"/>
          <p:cNvSpPr txBox="1"/>
          <p:nvPr>
            <p:ph idx="1" type="body"/>
          </p:nvPr>
        </p:nvSpPr>
        <p:spPr>
          <a:xfrm>
            <a:off x="720000" y="12645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To tap into:</a:t>
            </a:r>
            <a:endParaRPr sz="3000"/>
          </a:p>
          <a:p>
            <a:pPr indent="-419100" lvl="0" marL="457200" rtl="0" algn="l">
              <a:lnSpc>
                <a:spcPct val="150000"/>
              </a:lnSpc>
              <a:spcBef>
                <a:spcPts val="1600"/>
              </a:spcBef>
              <a:spcAft>
                <a:spcPts val="0"/>
              </a:spcAft>
              <a:buSzPts val="3000"/>
              <a:buChar char="●"/>
            </a:pPr>
            <a:r>
              <a:rPr lang="en" sz="3000"/>
              <a:t>Community-curated playlists</a:t>
            </a:r>
            <a:endParaRPr sz="3000"/>
          </a:p>
          <a:p>
            <a:pPr indent="-419100" lvl="0" marL="457200" rtl="0" algn="l">
              <a:lnSpc>
                <a:spcPct val="150000"/>
              </a:lnSpc>
              <a:spcBef>
                <a:spcPts val="0"/>
              </a:spcBef>
              <a:spcAft>
                <a:spcPts val="0"/>
              </a:spcAft>
              <a:buSzPts val="3000"/>
              <a:buChar char="●"/>
            </a:pPr>
            <a:r>
              <a:rPr lang="en" sz="3000"/>
              <a:t>Random discovery</a:t>
            </a:r>
            <a:endParaRPr sz="3000"/>
          </a:p>
          <a:p>
            <a:pPr indent="0" lvl="0" marL="457200" rtl="0" algn="l">
              <a:spcBef>
                <a:spcPts val="1600"/>
              </a:spcBef>
              <a:spcAft>
                <a:spcPts val="1600"/>
              </a:spcAft>
              <a:buNone/>
            </a:pPr>
            <a:r>
              <a:t/>
            </a:r>
            <a:endParaRPr sz="14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67"/>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Takeaways</a:t>
            </a:r>
            <a:endParaRPr sz="2300">
              <a:solidFill>
                <a:schemeClr val="lt2"/>
              </a:solidFill>
            </a:endParaRPr>
          </a:p>
        </p:txBody>
      </p:sp>
      <p:sp>
        <p:nvSpPr>
          <p:cNvPr id="1223" name="Google Shape;1223;p6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24" name="Google Shape;1224;p6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225" name="Google Shape;1225;p67"/>
          <p:cNvSpPr txBox="1"/>
          <p:nvPr>
            <p:ph idx="1" type="body"/>
          </p:nvPr>
        </p:nvSpPr>
        <p:spPr>
          <a:xfrm>
            <a:off x="720000" y="12645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testing couldn’t reveal</a:t>
            </a:r>
            <a:endParaRPr sz="3000"/>
          </a:p>
          <a:p>
            <a:pPr indent="-419100" lvl="0" marL="457200" rtl="0" algn="l">
              <a:lnSpc>
                <a:spcPct val="150000"/>
              </a:lnSpc>
              <a:spcBef>
                <a:spcPts val="1600"/>
              </a:spcBef>
              <a:spcAft>
                <a:spcPts val="0"/>
              </a:spcAft>
              <a:buSzPts val="3000"/>
              <a:buChar char="●"/>
            </a:pPr>
            <a:r>
              <a:rPr lang="en" sz="3000"/>
              <a:t>Day-to-day feed</a:t>
            </a:r>
            <a:endParaRPr sz="3000"/>
          </a:p>
          <a:p>
            <a:pPr indent="-419100" lvl="0" marL="457200" rtl="0" algn="l">
              <a:lnSpc>
                <a:spcPct val="150000"/>
              </a:lnSpc>
              <a:spcBef>
                <a:spcPts val="0"/>
              </a:spcBef>
              <a:spcAft>
                <a:spcPts val="0"/>
              </a:spcAft>
              <a:buSzPts val="3000"/>
              <a:buChar char="●"/>
            </a:pPr>
            <a:r>
              <a:rPr lang="en" sz="3000"/>
              <a:t>Interactions with audio</a:t>
            </a:r>
            <a:endParaRPr sz="3000"/>
          </a:p>
          <a:p>
            <a:pPr indent="0" lvl="0" marL="457200" rtl="0" algn="l">
              <a:spcBef>
                <a:spcPts val="1600"/>
              </a:spcBef>
              <a:spcAft>
                <a:spcPts val="1600"/>
              </a:spcAft>
              <a:buNone/>
            </a:pPr>
            <a:r>
              <a:t/>
            </a:r>
            <a:endParaRPr sz="14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68"/>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p>
        </p:txBody>
      </p:sp>
      <p:sp>
        <p:nvSpPr>
          <p:cNvPr id="1231" name="Google Shape;1231;p68"/>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2" name="Google Shape;1232;p6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33" name="Google Shape;1233;p6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69"/>
          <p:cNvSpPr txBox="1"/>
          <p:nvPr>
            <p:ph type="ctrTitle"/>
          </p:nvPr>
        </p:nvSpPr>
        <p:spPr>
          <a:xfrm>
            <a:off x="998350" y="1517100"/>
            <a:ext cx="7209900" cy="210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Appendix</a:t>
            </a:r>
            <a:endParaRPr/>
          </a:p>
        </p:txBody>
      </p:sp>
      <p:sp>
        <p:nvSpPr>
          <p:cNvPr id="1239" name="Google Shape;1239;p69"/>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0" name="Google Shape;1240;p6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41" name="Google Shape;1241;p6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70"/>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7" name="Google Shape;1247;p7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48" name="Google Shape;1248;p7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aphicFrame>
        <p:nvGraphicFramePr>
          <p:cNvPr id="1249" name="Google Shape;1249;p70"/>
          <p:cNvGraphicFramePr/>
          <p:nvPr/>
        </p:nvGraphicFramePr>
        <p:xfrm>
          <a:off x="952500" y="696750"/>
          <a:ext cx="3000000" cy="3000000"/>
        </p:xfrm>
        <a:graphic>
          <a:graphicData uri="http://schemas.openxmlformats.org/drawingml/2006/table">
            <a:tbl>
              <a:tblPr>
                <a:noFill/>
                <a:tableStyleId>{A73CF97F-CDD7-48EC-83CC-74C1728FE86F}</a:tableStyleId>
              </a:tblPr>
              <a:tblGrid>
                <a:gridCol w="5789950"/>
                <a:gridCol w="1449050"/>
              </a:tblGrid>
              <a:tr h="4865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Incident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Severity</a:t>
                      </a:r>
                      <a:endParaRPr>
                        <a:solidFill>
                          <a:schemeClr val="lt1"/>
                        </a:solidFill>
                        <a:latin typeface="Poppins"/>
                        <a:ea typeface="Poppins"/>
                        <a:cs typeface="Poppins"/>
                        <a:sym typeface="Poppins"/>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Pressed</a:t>
                      </a:r>
                      <a:r>
                        <a:rPr lang="en">
                          <a:solidFill>
                            <a:schemeClr val="lt1"/>
                          </a:solidFill>
                          <a:latin typeface="Poppins"/>
                          <a:ea typeface="Poppins"/>
                          <a:cs typeface="Poppins"/>
                          <a:sym typeface="Poppins"/>
                        </a:rPr>
                        <a:t> “find music” when already on “find music” page</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1</a:t>
                      </a:r>
                      <a:endParaRPr>
                        <a:solidFill>
                          <a:schemeClr val="lt1"/>
                        </a:solidFill>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Tried to rename new playlist but our prototype didn’t support it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1</a:t>
                      </a:r>
                      <a:endParaRPr>
                        <a:solidFill>
                          <a:schemeClr val="lt1"/>
                        </a:solidFill>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Tried to go to Feed instead of Explore to find a friend</a:t>
                      </a:r>
                      <a:endParaRPr>
                        <a:solidFill>
                          <a:schemeClr val="lt1"/>
                        </a:solidFill>
                        <a:latin typeface="Poppins"/>
                        <a:ea typeface="Poppins"/>
                        <a:cs typeface="Poppins"/>
                        <a:sym typeface="Poppins"/>
                      </a:endParaRPr>
                    </a:p>
                    <a:p>
                      <a:pPr indent="0" lvl="0" marL="0" rtl="0" algn="l">
                        <a:spcBef>
                          <a:spcPts val="0"/>
                        </a:spcBef>
                        <a:spcAft>
                          <a:spcPts val="0"/>
                        </a:spcAft>
                        <a:buNone/>
                      </a:pPr>
                      <a:r>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2</a:t>
                      </a:r>
                      <a:endParaRPr/>
                    </a:p>
                  </a:txBody>
                  <a:tcPr marT="91425" marB="91425" marR="91425" marL="91425"/>
                </a:tc>
              </a:tr>
            </a:tbl>
          </a:graphicData>
        </a:graphic>
      </p:graphicFrame>
      <p:sp>
        <p:nvSpPr>
          <p:cNvPr id="1250" name="Google Shape;1250;p70"/>
          <p:cNvSpPr txBox="1"/>
          <p:nvPr/>
        </p:nvSpPr>
        <p:spPr>
          <a:xfrm>
            <a:off x="973225" y="160425"/>
            <a:ext cx="4246800" cy="3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Grace</a:t>
            </a:r>
            <a:endParaRPr b="1">
              <a:solidFill>
                <a:schemeClr val="lt1"/>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71"/>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6" name="Google Shape;1256;p7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57" name="Google Shape;1257;p7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aphicFrame>
        <p:nvGraphicFramePr>
          <p:cNvPr id="1258" name="Google Shape;1258;p71"/>
          <p:cNvGraphicFramePr/>
          <p:nvPr/>
        </p:nvGraphicFramePr>
        <p:xfrm>
          <a:off x="952500" y="696750"/>
          <a:ext cx="3000000" cy="3000000"/>
        </p:xfrm>
        <a:graphic>
          <a:graphicData uri="http://schemas.openxmlformats.org/drawingml/2006/table">
            <a:tbl>
              <a:tblPr>
                <a:noFill/>
                <a:tableStyleId>{A73CF97F-CDD7-48EC-83CC-74C1728FE86F}</a:tableStyleId>
              </a:tblPr>
              <a:tblGrid>
                <a:gridCol w="5789950"/>
                <a:gridCol w="1449050"/>
              </a:tblGrid>
              <a:tr h="4865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Incident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Severity</a:t>
                      </a:r>
                      <a:endParaRPr>
                        <a:solidFill>
                          <a:schemeClr val="lt1"/>
                        </a:solidFill>
                        <a:latin typeface="Poppins"/>
                        <a:ea typeface="Poppins"/>
                        <a:cs typeface="Poppins"/>
                        <a:sym typeface="Poppins"/>
                      </a:endParaRPr>
                    </a:p>
                  </a:txBody>
                  <a:tcPr marT="91425" marB="91425" marR="91425" marL="91425"/>
                </a:tc>
              </a:tr>
              <a:tr h="995200">
                <a:tc>
                  <a:txBody>
                    <a:bodyPr/>
                    <a:lstStyle/>
                    <a:p>
                      <a:pPr indent="0" lvl="0" marL="0" rtl="0" algn="l">
                        <a:spcBef>
                          <a:spcPts val="0"/>
                        </a:spcBef>
                        <a:spcAft>
                          <a:spcPts val="0"/>
                        </a:spcAft>
                        <a:buNone/>
                      </a:pPr>
                      <a:r>
                        <a:rPr lang="en">
                          <a:solidFill>
                            <a:srgbClr val="FFFFFF"/>
                          </a:solidFill>
                        </a:rPr>
                        <a:t>Hit “my playlists” when tasked to find new music</a:t>
                      </a:r>
                      <a:endParaRPr>
                        <a:solidFill>
                          <a:srgbClr val="FFFFFF"/>
                        </a:solidFill>
                      </a:endParaRPr>
                    </a:p>
                  </a:txBody>
                  <a:tcPr marT="91425" marB="91425" marR="91425" marL="91425"/>
                </a:tc>
                <a:tc>
                  <a:txBody>
                    <a:bodyPr/>
                    <a:lstStyle/>
                    <a:p>
                      <a:pPr indent="0" lvl="0" marL="0" rtl="0" algn="l">
                        <a:spcBef>
                          <a:spcPts val="0"/>
                        </a:spcBef>
                        <a:spcAft>
                          <a:spcPts val="0"/>
                        </a:spcAft>
                        <a:buNone/>
                      </a:pPr>
                      <a:r>
                        <a:rPr lang="en">
                          <a:solidFill>
                            <a:srgbClr val="FFFFFF"/>
                          </a:solidFill>
                        </a:rPr>
                        <a:t>1</a:t>
                      </a:r>
                      <a:endParaRPr>
                        <a:solidFill>
                          <a:srgbClr val="FFFFFF"/>
                        </a:solidFill>
                      </a:endParaRPr>
                    </a:p>
                  </a:txBody>
                  <a:tcPr marT="91425" marB="91425" marR="91425" marL="91425"/>
                </a:tc>
              </a:tr>
              <a:tr h="995200">
                <a:tc>
                  <a:txBody>
                    <a:bodyPr/>
                    <a:lstStyle/>
                    <a:p>
                      <a:pPr indent="0" lvl="0" marL="0" rtl="0" algn="l">
                        <a:spcBef>
                          <a:spcPts val="0"/>
                        </a:spcBef>
                        <a:spcAft>
                          <a:spcPts val="0"/>
                        </a:spcAft>
                        <a:buNone/>
                      </a:pPr>
                      <a:r>
                        <a:rPr lang="en">
                          <a:solidFill>
                            <a:srgbClr val="FFFFFF"/>
                          </a:solidFill>
                        </a:rPr>
                        <a:t>Pressed “Find Music” in order to refresh the feed when looking for new music instead of swiping at first.</a:t>
                      </a:r>
                      <a:endParaRPr>
                        <a:solidFill>
                          <a:srgbClr val="FFFFFF"/>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2</a:t>
                      </a:r>
                      <a:endParaRPr>
                        <a:solidFill>
                          <a:schemeClr val="lt1"/>
                        </a:solidFill>
                      </a:endParaRPr>
                    </a:p>
                  </a:txBody>
                  <a:tcPr marT="91425" marB="91425" marR="91425" marL="91425"/>
                </a:tc>
              </a:tr>
              <a:tr h="995200">
                <a:tc>
                  <a:txBody>
                    <a:bodyPr/>
                    <a:lstStyle/>
                    <a:p>
                      <a:pPr indent="0" lvl="0" marL="0" rtl="0" algn="l">
                        <a:spcBef>
                          <a:spcPts val="0"/>
                        </a:spcBef>
                        <a:spcAft>
                          <a:spcPts val="0"/>
                        </a:spcAft>
                        <a:buNone/>
                      </a:pPr>
                      <a:r>
                        <a:rPr lang="en">
                          <a:solidFill>
                            <a:srgbClr val="FFFFFF"/>
                          </a:solidFill>
                        </a:rPr>
                        <a:t>Didn’t know how to go back to home page as the home button was not as clear to him as we expected</a:t>
                      </a:r>
                      <a:endParaRPr>
                        <a:solidFill>
                          <a:srgbClr val="FFFFFF"/>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rPr>
                        <a:t>1</a:t>
                      </a:r>
                      <a:endParaRPr>
                        <a:solidFill>
                          <a:schemeClr val="lt1"/>
                        </a:solidFill>
                      </a:endParaRPr>
                    </a:p>
                  </a:txBody>
                  <a:tcPr marT="91425" marB="91425" marR="91425" marL="91425"/>
                </a:tc>
              </a:tr>
            </a:tbl>
          </a:graphicData>
        </a:graphic>
      </p:graphicFrame>
      <p:sp>
        <p:nvSpPr>
          <p:cNvPr id="1259" name="Google Shape;1259;p71"/>
          <p:cNvSpPr txBox="1"/>
          <p:nvPr/>
        </p:nvSpPr>
        <p:spPr>
          <a:xfrm>
            <a:off x="973225" y="160425"/>
            <a:ext cx="4246800" cy="3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Whayden</a:t>
            </a:r>
            <a:endParaRPr b="1">
              <a:solidFill>
                <a:schemeClr val="lt1"/>
              </a:solidFill>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7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5" name="Google Shape;1265;p7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66" name="Google Shape;1266;p7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aphicFrame>
        <p:nvGraphicFramePr>
          <p:cNvPr id="1267" name="Google Shape;1267;p72"/>
          <p:cNvGraphicFramePr/>
          <p:nvPr/>
        </p:nvGraphicFramePr>
        <p:xfrm>
          <a:off x="952500" y="696750"/>
          <a:ext cx="3000000" cy="3000000"/>
        </p:xfrm>
        <a:graphic>
          <a:graphicData uri="http://schemas.openxmlformats.org/drawingml/2006/table">
            <a:tbl>
              <a:tblPr>
                <a:noFill/>
                <a:tableStyleId>{A73CF97F-CDD7-48EC-83CC-74C1728FE86F}</a:tableStyleId>
              </a:tblPr>
              <a:tblGrid>
                <a:gridCol w="5789950"/>
                <a:gridCol w="1449050"/>
              </a:tblGrid>
              <a:tr h="382425">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Incident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Severity</a:t>
                      </a:r>
                      <a:endParaRPr>
                        <a:solidFill>
                          <a:schemeClr val="lt1"/>
                        </a:solidFill>
                        <a:latin typeface="Poppins"/>
                        <a:ea typeface="Poppins"/>
                        <a:cs typeface="Poppins"/>
                        <a:sym typeface="Poppins"/>
                      </a:endParaRPr>
                    </a:p>
                  </a:txBody>
                  <a:tcPr marT="91425" marB="91425" marR="91425" marL="91425"/>
                </a:tc>
              </a:tr>
              <a:tr h="7823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Didn’t know where explore page was – thought it was a search button. Needed to give hint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3</a:t>
                      </a:r>
                      <a:endParaRPr>
                        <a:solidFill>
                          <a:schemeClr val="lt1"/>
                        </a:solidFill>
                      </a:endParaRPr>
                    </a:p>
                  </a:txBody>
                  <a:tcPr marT="91425" marB="91425" marR="91425" marL="91425"/>
                </a:tc>
              </a:tr>
              <a:tr h="7823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Needed to press on newly created playlist in order to finalize adding the song. Needed to give hint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2</a:t>
                      </a:r>
                      <a:endParaRPr>
                        <a:solidFill>
                          <a:schemeClr val="lt1"/>
                        </a:solidFill>
                        <a:latin typeface="Poppins"/>
                        <a:ea typeface="Poppins"/>
                        <a:cs typeface="Poppins"/>
                        <a:sym typeface="Poppins"/>
                      </a:endParaRPr>
                    </a:p>
                  </a:txBody>
                  <a:tcPr marT="91425" marB="91425" marR="91425" marL="91425"/>
                </a:tc>
              </a:tr>
              <a:tr h="7823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Initial reaction was to search for a specific song instead of going to explore page to find song</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2</a:t>
                      </a:r>
                      <a:endParaRPr>
                        <a:solidFill>
                          <a:schemeClr val="lt1"/>
                        </a:solidFill>
                        <a:latin typeface="Poppins"/>
                        <a:ea typeface="Poppins"/>
                        <a:cs typeface="Poppins"/>
                        <a:sym typeface="Poppins"/>
                      </a:endParaRPr>
                    </a:p>
                  </a:txBody>
                  <a:tcPr marT="91425" marB="91425" marR="91425" marL="91425"/>
                </a:tc>
              </a:tr>
              <a:tr h="7823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At first glance, thought “home” icon was an arrow</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1</a:t>
                      </a:r>
                      <a:endParaRPr>
                        <a:solidFill>
                          <a:schemeClr val="lt1"/>
                        </a:solidFill>
                        <a:latin typeface="Poppins"/>
                        <a:ea typeface="Poppins"/>
                        <a:cs typeface="Poppins"/>
                        <a:sym typeface="Poppins"/>
                      </a:endParaRPr>
                    </a:p>
                  </a:txBody>
                  <a:tcPr marT="91425" marB="91425" marR="91425" marL="91425"/>
                </a:tc>
              </a:tr>
            </a:tbl>
          </a:graphicData>
        </a:graphic>
      </p:graphicFrame>
      <p:sp>
        <p:nvSpPr>
          <p:cNvPr id="1268" name="Google Shape;1268;p72"/>
          <p:cNvSpPr txBox="1"/>
          <p:nvPr/>
        </p:nvSpPr>
        <p:spPr>
          <a:xfrm>
            <a:off x="973225" y="160425"/>
            <a:ext cx="4246800" cy="3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Cami</a:t>
            </a:r>
            <a:endParaRPr b="1">
              <a:solidFill>
                <a:schemeClr val="lt1"/>
              </a:solidFill>
              <a:latin typeface="Poppins"/>
              <a:ea typeface="Poppins"/>
              <a:cs typeface="Poppins"/>
              <a:sym typeface="Poppi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73"/>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4" name="Google Shape;1274;p7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275" name="Google Shape;1275;p7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aphicFrame>
        <p:nvGraphicFramePr>
          <p:cNvPr id="1276" name="Google Shape;1276;p73"/>
          <p:cNvGraphicFramePr/>
          <p:nvPr/>
        </p:nvGraphicFramePr>
        <p:xfrm>
          <a:off x="952500" y="696750"/>
          <a:ext cx="3000000" cy="3000000"/>
        </p:xfrm>
        <a:graphic>
          <a:graphicData uri="http://schemas.openxmlformats.org/drawingml/2006/table">
            <a:tbl>
              <a:tblPr>
                <a:noFill/>
                <a:tableStyleId>{A73CF97F-CDD7-48EC-83CC-74C1728FE86F}</a:tableStyleId>
              </a:tblPr>
              <a:tblGrid>
                <a:gridCol w="5789950"/>
                <a:gridCol w="1449050"/>
              </a:tblGrid>
              <a:tr h="4865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Incident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Severity</a:t>
                      </a:r>
                      <a:endParaRPr>
                        <a:solidFill>
                          <a:schemeClr val="lt1"/>
                        </a:solidFill>
                        <a:latin typeface="Poppins"/>
                        <a:ea typeface="Poppins"/>
                        <a:cs typeface="Poppins"/>
                        <a:sym typeface="Poppins"/>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Wanted to filter by genre and find a classical piece to add to her playlist. Had to </a:t>
                      </a:r>
                      <a:r>
                        <a:rPr lang="en">
                          <a:solidFill>
                            <a:schemeClr val="lt1"/>
                          </a:solidFill>
                          <a:latin typeface="Poppins"/>
                          <a:ea typeface="Poppins"/>
                          <a:cs typeface="Poppins"/>
                          <a:sym typeface="Poppins"/>
                        </a:rPr>
                        <a:t>explain</a:t>
                      </a:r>
                      <a:r>
                        <a:rPr lang="en">
                          <a:solidFill>
                            <a:schemeClr val="lt1"/>
                          </a:solidFill>
                          <a:latin typeface="Poppins"/>
                          <a:ea typeface="Poppins"/>
                          <a:cs typeface="Poppins"/>
                          <a:sym typeface="Poppins"/>
                        </a:rPr>
                        <a:t> that we only had pre-populated songs for the prototype</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2</a:t>
                      </a:r>
                      <a:endParaRPr>
                        <a:solidFill>
                          <a:schemeClr val="lt1"/>
                        </a:solidFill>
                        <a:latin typeface="Poppins"/>
                        <a:ea typeface="Poppins"/>
                        <a:cs typeface="Poppins"/>
                        <a:sym typeface="Poppins"/>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Didn’t know where to go to add a friend, tried going to her own profile first &amp; looking at playlists. Needed to provide hint</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3</a:t>
                      </a:r>
                      <a:endParaRPr>
                        <a:solidFill>
                          <a:schemeClr val="lt1"/>
                        </a:solidFill>
                        <a:latin typeface="Poppins"/>
                        <a:ea typeface="Poppins"/>
                        <a:cs typeface="Poppins"/>
                        <a:sym typeface="Poppins"/>
                      </a:endParaRPr>
                    </a:p>
                  </a:txBody>
                  <a:tcPr marT="91425" marB="91425" marR="91425" marL="91425"/>
                </a:tc>
              </a:tr>
              <a:tr h="995200">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Confused on how to view next person while on Collin’s explore profile. Needed to provide hint to tell her how to swipe ‘pass’ on people</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a:solidFill>
                            <a:schemeClr val="lt1"/>
                          </a:solidFill>
                        </a:rPr>
                        <a:t>3</a:t>
                      </a:r>
                      <a:endParaRPr>
                        <a:solidFill>
                          <a:schemeClr val="lt1"/>
                        </a:solidFill>
                      </a:endParaRPr>
                    </a:p>
                  </a:txBody>
                  <a:tcPr marT="91425" marB="91425" marR="91425" marL="91425"/>
                </a:tc>
              </a:tr>
            </a:tbl>
          </a:graphicData>
        </a:graphic>
      </p:graphicFrame>
      <p:sp>
        <p:nvSpPr>
          <p:cNvPr id="1277" name="Google Shape;1277;p73"/>
          <p:cNvSpPr txBox="1"/>
          <p:nvPr/>
        </p:nvSpPr>
        <p:spPr>
          <a:xfrm>
            <a:off x="973225" y="160425"/>
            <a:ext cx="4246800" cy="37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Joo-Mee</a:t>
            </a:r>
            <a:endParaRPr b="1">
              <a:solidFill>
                <a:schemeClr val="lt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usic App Interface Pitch Deck by Slidesgo">
  <a:themeElements>
    <a:clrScheme name="Simple Light">
      <a:dk1>
        <a:srgbClr val="17162E"/>
      </a:dk1>
      <a:lt1>
        <a:srgbClr val="FFFFFF"/>
      </a:lt1>
      <a:dk2>
        <a:srgbClr val="2A2747"/>
      </a:dk2>
      <a:lt2>
        <a:srgbClr val="A9F5B4"/>
      </a:lt2>
      <a:accent1>
        <a:srgbClr val="88C591"/>
      </a:accent1>
      <a:accent2>
        <a:srgbClr val="D5F979"/>
      </a:accent2>
      <a:accent3>
        <a:srgbClr val="A9F5B4"/>
      </a:accent3>
      <a:accent4>
        <a:srgbClr val="88C591"/>
      </a:accent4>
      <a:accent5>
        <a:srgbClr val="D5F979"/>
      </a:accent5>
      <a:accent6>
        <a:srgbClr val="A9F5B4"/>
      </a:accent6>
      <a:hlink>
        <a:srgbClr val="D5F97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