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Poppins"/>
      <p:regular r:id="rId28"/>
      <p:bold r:id="rId29"/>
      <p:italic r:id="rId30"/>
      <p:boldItalic r:id="rId31"/>
    </p:embeddedFont>
    <p:embeddedFont>
      <p:font typeface="Poppins Light"/>
      <p:regular r:id="rId32"/>
      <p:bold r:id="rId33"/>
      <p:italic r:id="rId34"/>
      <p:boldItalic r:id="rId35"/>
    </p:embeddedFont>
    <p:embeddedFont>
      <p:font typeface="Poppins Medium"/>
      <p:regular r:id="rId36"/>
      <p:bold r:id="rId37"/>
      <p:italic r:id="rId38"/>
      <p:boldItalic r:id="rId39"/>
    </p:embeddedFont>
    <p:embeddedFont>
      <p:font typeface="Poppins SemiBold"/>
      <p:regular r:id="rId40"/>
      <p:bold r:id="rId41"/>
      <p:italic r:id="rId42"/>
      <p:boldItalic r:id="rId43"/>
    </p:embeddedFont>
    <p:embeddedFont>
      <p:font typeface="PT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0FF96F1-DADA-4312-B4C7-996498F796E5}">
  <a:tblStyle styleId="{10FF96F1-DADA-4312-B4C7-996498F796E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SemiBold-regular.fntdata"/><Relationship Id="rId20" Type="http://schemas.openxmlformats.org/officeDocument/2006/relationships/slide" Target="slides/slide14.xml"/><Relationship Id="rId42" Type="http://schemas.openxmlformats.org/officeDocument/2006/relationships/font" Target="fonts/PoppinsSemiBold-italic.fntdata"/><Relationship Id="rId41" Type="http://schemas.openxmlformats.org/officeDocument/2006/relationships/font" Target="fonts/PoppinsSemiBold-bold.fntdata"/><Relationship Id="rId22" Type="http://schemas.openxmlformats.org/officeDocument/2006/relationships/slide" Target="slides/slide16.xml"/><Relationship Id="rId44" Type="http://schemas.openxmlformats.org/officeDocument/2006/relationships/font" Target="fonts/PTSans-regular.fntdata"/><Relationship Id="rId21" Type="http://schemas.openxmlformats.org/officeDocument/2006/relationships/slide" Target="slides/slide15.xml"/><Relationship Id="rId43" Type="http://schemas.openxmlformats.org/officeDocument/2006/relationships/font" Target="fonts/PoppinsSemiBold-boldItalic.fntdata"/><Relationship Id="rId24" Type="http://schemas.openxmlformats.org/officeDocument/2006/relationships/slide" Target="slides/slide18.xml"/><Relationship Id="rId46" Type="http://schemas.openxmlformats.org/officeDocument/2006/relationships/font" Target="fonts/PTSans-italic.fntdata"/><Relationship Id="rId23" Type="http://schemas.openxmlformats.org/officeDocument/2006/relationships/slide" Target="slides/slide17.xml"/><Relationship Id="rId45" Type="http://schemas.openxmlformats.org/officeDocument/2006/relationships/font" Target="fonts/PT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PTSans-boldItalic.fntdata"/><Relationship Id="rId28" Type="http://schemas.openxmlformats.org/officeDocument/2006/relationships/font" Target="fonts/Poppins-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oppins-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boldItalic.fntdata"/><Relationship Id="rId30" Type="http://schemas.openxmlformats.org/officeDocument/2006/relationships/font" Target="fonts/Poppins-italic.fntdata"/><Relationship Id="rId11" Type="http://schemas.openxmlformats.org/officeDocument/2006/relationships/slide" Target="slides/slide5.xml"/><Relationship Id="rId33" Type="http://schemas.openxmlformats.org/officeDocument/2006/relationships/font" Target="fonts/PoppinsLight-bold.fntdata"/><Relationship Id="rId10" Type="http://schemas.openxmlformats.org/officeDocument/2006/relationships/slide" Target="slides/slide4.xml"/><Relationship Id="rId32" Type="http://schemas.openxmlformats.org/officeDocument/2006/relationships/font" Target="fonts/PoppinsLight-regular.fntdata"/><Relationship Id="rId13" Type="http://schemas.openxmlformats.org/officeDocument/2006/relationships/slide" Target="slides/slide7.xml"/><Relationship Id="rId35" Type="http://schemas.openxmlformats.org/officeDocument/2006/relationships/font" Target="fonts/PoppinsLight-boldItalic.fntdata"/><Relationship Id="rId12" Type="http://schemas.openxmlformats.org/officeDocument/2006/relationships/slide" Target="slides/slide6.xml"/><Relationship Id="rId34" Type="http://schemas.openxmlformats.org/officeDocument/2006/relationships/font" Target="fonts/PoppinsLight-italic.fntdata"/><Relationship Id="rId15" Type="http://schemas.openxmlformats.org/officeDocument/2006/relationships/slide" Target="slides/slide9.xml"/><Relationship Id="rId37" Type="http://schemas.openxmlformats.org/officeDocument/2006/relationships/font" Target="fonts/PoppinsMedium-bold.fntdata"/><Relationship Id="rId14" Type="http://schemas.openxmlformats.org/officeDocument/2006/relationships/slide" Target="slides/slide8.xml"/><Relationship Id="rId36" Type="http://schemas.openxmlformats.org/officeDocument/2006/relationships/font" Target="fonts/PoppinsMedium-regular.fntdata"/><Relationship Id="rId17" Type="http://schemas.openxmlformats.org/officeDocument/2006/relationships/slide" Target="slides/slide11.xml"/><Relationship Id="rId39" Type="http://schemas.openxmlformats.org/officeDocument/2006/relationships/font" Target="fonts/PoppinsMedium-boldItalic.fntdata"/><Relationship Id="rId16" Type="http://schemas.openxmlformats.org/officeDocument/2006/relationships/slide" Target="slides/slide10.xml"/><Relationship Id="rId38" Type="http://schemas.openxmlformats.org/officeDocument/2006/relationships/font" Target="fonts/PoppinsMedium-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igma.com/proto/0UQdikWSsncXfSLyHCYzqU/Retune-Med-fi?type=design&amp;node-id=1-9&amp;t=aRM5AZGvgS0R3bPi-1&amp;scaling=scale-down&amp;page-id=0%3A1&amp;starting-point-node-id=1%3A9&amp;mode=design"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5e76f108fa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5e76f108fa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5e76f108fa_0_1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5e76f108fa_0_1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Project name and value proposition </a:t>
            </a:r>
            <a:endParaRPr sz="1500"/>
          </a:p>
          <a:p>
            <a:pPr indent="0" lvl="0" marL="0" rtl="0" algn="l">
              <a:spcBef>
                <a:spcPts val="0"/>
              </a:spcBef>
              <a:spcAft>
                <a:spcPts val="0"/>
              </a:spcAft>
              <a:buNone/>
            </a:pPr>
            <a:r>
              <a:rPr lang="en" sz="1500"/>
              <a:t>a.  </a:t>
            </a:r>
            <a:r>
              <a:rPr i="1" lang="en" sz="1500"/>
              <a:t>Retune because new music will not replace old music, but offer a way to mix up your vibes</a:t>
            </a:r>
            <a:endParaRPr i="1" sz="1500"/>
          </a:p>
          <a:p>
            <a:pPr indent="0" lvl="0" marL="0" rtl="0" algn="l">
              <a:spcBef>
                <a:spcPts val="0"/>
              </a:spcBef>
              <a:spcAft>
                <a:spcPts val="0"/>
              </a:spcAft>
              <a:buNone/>
            </a:pPr>
            <a:r>
              <a:t/>
            </a:r>
            <a:endParaRPr i="1" sz="1500"/>
          </a:p>
          <a:p>
            <a:pPr indent="0" lvl="0" marL="0" rtl="0" algn="l">
              <a:spcBef>
                <a:spcPts val="0"/>
              </a:spcBef>
              <a:spcAft>
                <a:spcPts val="0"/>
              </a:spcAft>
              <a:buNone/>
            </a:pPr>
            <a:r>
              <a:rPr lang="en" sz="1500"/>
              <a:t>b. Thus “Refresh your tunes” which is our One-liner value proposition conveys what customers get out of Retune</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c. </a:t>
            </a:r>
            <a:r>
              <a:rPr b="1" lang="en" sz="1500"/>
              <a:t>We do not only offer discovering music, but also allow user to do so through a social experience, that is,</a:t>
            </a:r>
            <a:endParaRPr b="1" sz="1500"/>
          </a:p>
          <a:p>
            <a:pPr indent="0" lvl="0" marL="0" rtl="0" algn="l">
              <a:spcBef>
                <a:spcPts val="0"/>
              </a:spcBef>
              <a:spcAft>
                <a:spcPts val="0"/>
              </a:spcAft>
              <a:buClr>
                <a:schemeClr val="dk1"/>
              </a:buClr>
              <a:buSzPts val="1100"/>
              <a:buFont typeface="Arial"/>
              <a:buNone/>
            </a:pPr>
            <a:r>
              <a:rPr lang="en" sz="1500">
                <a:solidFill>
                  <a:schemeClr val="dk1"/>
                </a:solidFill>
              </a:rPr>
              <a:t>Our app will streamline the process of finding new music into an interactive, social experience</a:t>
            </a:r>
            <a:endParaRPr sz="1500"/>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5e76f108fa_0_2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25e76f108fa_0_2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Problem/solution overview </a:t>
            </a:r>
            <a:endParaRPr sz="1600"/>
          </a:p>
          <a:p>
            <a:pPr indent="0" lvl="0" marL="0" rtl="0" algn="l">
              <a:spcBef>
                <a:spcPts val="0"/>
              </a:spcBef>
              <a:spcAft>
                <a:spcPts val="0"/>
              </a:spcAft>
              <a:buNone/>
            </a:pPr>
            <a:r>
              <a:rPr lang="en" sz="1600"/>
              <a:t>b. Who the primary user is </a:t>
            </a:r>
            <a:endParaRPr sz="1600"/>
          </a:p>
          <a:p>
            <a:pPr indent="0" lvl="0" marL="0" rtl="0" algn="l">
              <a:spcBef>
                <a:spcPts val="0"/>
              </a:spcBef>
              <a:spcAft>
                <a:spcPts val="0"/>
              </a:spcAft>
              <a:buNone/>
            </a:pPr>
            <a:r>
              <a:rPr i="1" lang="en" sz="1600"/>
              <a:t>Casual, everyday music listeners who don’t have time to actively search for new music</a:t>
            </a:r>
            <a:endParaRPr i="1" sz="1600"/>
          </a:p>
          <a:p>
            <a:pPr indent="0" lvl="0" marL="0" rtl="0" algn="l">
              <a:spcBef>
                <a:spcPts val="0"/>
              </a:spcBef>
              <a:spcAft>
                <a:spcPts val="0"/>
              </a:spcAft>
              <a:buNone/>
            </a:pPr>
            <a:r>
              <a:rPr lang="en" sz="1600"/>
              <a:t>c. Problem we are tackling is</a:t>
            </a:r>
            <a:endParaRPr sz="1600"/>
          </a:p>
          <a:p>
            <a:pPr indent="0" lvl="0" marL="0" rtl="0" algn="l">
              <a:spcBef>
                <a:spcPts val="0"/>
              </a:spcBef>
              <a:spcAft>
                <a:spcPts val="0"/>
              </a:spcAft>
              <a:buNone/>
            </a:pPr>
            <a:r>
              <a:rPr i="1" lang="en" sz="1600"/>
              <a:t>Need to make exposure to new music inviting, fun, and convenient</a:t>
            </a:r>
            <a:endParaRPr i="1" sz="1600"/>
          </a:p>
          <a:p>
            <a:pPr indent="0" lvl="0" marL="0" rtl="0" algn="l">
              <a:spcBef>
                <a:spcPts val="0"/>
              </a:spcBef>
              <a:spcAft>
                <a:spcPts val="0"/>
              </a:spcAft>
              <a:buNone/>
            </a:pPr>
            <a:r>
              <a:rPr lang="en" sz="1600"/>
              <a:t>d. We address this by</a:t>
            </a:r>
            <a:endParaRPr sz="1600"/>
          </a:p>
          <a:p>
            <a:pPr indent="0" lvl="0" marL="0" rtl="0" algn="l">
              <a:spcBef>
                <a:spcPts val="0"/>
              </a:spcBef>
              <a:spcAft>
                <a:spcPts val="0"/>
              </a:spcAft>
              <a:buNone/>
            </a:pPr>
            <a:r>
              <a:rPr i="1" lang="en" sz="1600"/>
              <a:t>Leveraging community for personalized and interactive music suggestions</a:t>
            </a:r>
            <a:endParaRPr i="1" sz="16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5e76f108fa_0_3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5e76f108fa_0_3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t>Our app will allow people </a:t>
            </a:r>
            <a:endParaRPr sz="1900"/>
          </a:p>
          <a:p>
            <a:pPr indent="-349250" lvl="0" marL="457200" rtl="0" algn="l">
              <a:spcBef>
                <a:spcPts val="0"/>
              </a:spcBef>
              <a:spcAft>
                <a:spcPts val="0"/>
              </a:spcAft>
              <a:buSzPts val="1900"/>
              <a:buChar char="●"/>
            </a:pPr>
            <a:r>
              <a:rPr lang="en" sz="1900"/>
              <a:t>to share their daily music and experiences with a broader community!</a:t>
            </a:r>
            <a:endParaRPr sz="1900"/>
          </a:p>
          <a:p>
            <a:pPr indent="-349250" lvl="0" marL="457200" rtl="0" algn="l">
              <a:spcBef>
                <a:spcPts val="0"/>
              </a:spcBef>
              <a:spcAft>
                <a:spcPts val="0"/>
              </a:spcAft>
              <a:buSzPts val="1900"/>
              <a:buChar char="●"/>
            </a:pPr>
            <a:r>
              <a:rPr lang="en" sz="1900"/>
              <a:t>Post a picture with a song and a caption that can be a daily quote or how you’re feeling at the moment, or why you’re listening to that song.</a:t>
            </a:r>
            <a:endParaRPr sz="1900"/>
          </a:p>
          <a:p>
            <a:pPr indent="-349250" lvl="0" marL="457200" rtl="0" algn="l">
              <a:spcBef>
                <a:spcPts val="0"/>
              </a:spcBef>
              <a:spcAft>
                <a:spcPts val="0"/>
              </a:spcAft>
              <a:buSzPts val="1900"/>
              <a:buChar char="●"/>
            </a:pPr>
            <a:r>
              <a:rPr lang="en" sz="1900"/>
              <a:t>Commenting on posts allows for social interaction, while adding songs to mix up playlists in the app allows you to save new tunes you find!</a:t>
            </a:r>
            <a:endParaRPr sz="19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25e76f108fa_0_4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25e76f108fa_0_4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Individuality:</a:t>
            </a:r>
            <a:endParaRPr sz="1700"/>
          </a:p>
          <a:p>
            <a:pPr indent="-336550" lvl="0" marL="457200" rtl="0" algn="l">
              <a:spcBef>
                <a:spcPts val="0"/>
              </a:spcBef>
              <a:spcAft>
                <a:spcPts val="0"/>
              </a:spcAft>
              <a:buSzPts val="1700"/>
              <a:buChar char="-"/>
            </a:pPr>
            <a:r>
              <a:rPr lang="en" sz="1700"/>
              <a:t>We want users to be able to create their own posts and build their own communities by adding friends they know or people they find via the explore feed.</a:t>
            </a:r>
            <a:endParaRPr sz="1700"/>
          </a:p>
          <a:p>
            <a:pPr indent="0" lvl="0" marL="0" rtl="0" algn="l">
              <a:spcBef>
                <a:spcPts val="0"/>
              </a:spcBef>
              <a:spcAft>
                <a:spcPts val="0"/>
              </a:spcAft>
              <a:buNone/>
            </a:pPr>
            <a:r>
              <a:rPr lang="en" sz="1700"/>
              <a:t>Inclusivity</a:t>
            </a:r>
            <a:r>
              <a:rPr lang="en" sz="1700"/>
              <a:t>:</a:t>
            </a:r>
            <a:endParaRPr sz="1700"/>
          </a:p>
          <a:p>
            <a:pPr indent="-336550" lvl="0" marL="457200" rtl="0" algn="l">
              <a:spcBef>
                <a:spcPts val="0"/>
              </a:spcBef>
              <a:spcAft>
                <a:spcPts val="0"/>
              </a:spcAft>
              <a:buSzPts val="1700"/>
              <a:buChar char="-"/>
            </a:pPr>
            <a:r>
              <a:rPr lang="en" sz="1700"/>
              <a:t>We want music to be the medium for discussion and engagement on our app, which will hopefully promote a safe space </a:t>
            </a:r>
            <a:endParaRPr sz="1700"/>
          </a:p>
          <a:p>
            <a:pPr indent="-336550" lvl="0" marL="457200" rtl="0" algn="l">
              <a:spcBef>
                <a:spcPts val="0"/>
              </a:spcBef>
              <a:spcAft>
                <a:spcPts val="0"/>
              </a:spcAft>
              <a:buSzPts val="1700"/>
              <a:buChar char="-"/>
            </a:pPr>
            <a:r>
              <a:rPr lang="en" sz="1700"/>
              <a:t>This is why a song accompanies each post on our app, to center the engagement around music</a:t>
            </a:r>
            <a:endParaRPr sz="1700"/>
          </a:p>
          <a:p>
            <a:pPr indent="0" lvl="0" marL="0" rtl="0" algn="l">
              <a:spcBef>
                <a:spcPts val="0"/>
              </a:spcBef>
              <a:spcAft>
                <a:spcPts val="0"/>
              </a:spcAft>
              <a:buNone/>
            </a:pPr>
            <a:r>
              <a:rPr lang="en" sz="1700"/>
              <a:t>Fun:</a:t>
            </a:r>
            <a:endParaRPr sz="1700"/>
          </a:p>
          <a:p>
            <a:pPr indent="-336550" lvl="0" marL="457200" rtl="0" algn="l">
              <a:spcBef>
                <a:spcPts val="0"/>
              </a:spcBef>
              <a:spcAft>
                <a:spcPts val="0"/>
              </a:spcAft>
              <a:buSzPts val="1700"/>
              <a:buChar char="-"/>
            </a:pPr>
            <a:r>
              <a:rPr lang="en" sz="1700"/>
              <a:t>We want to make</a:t>
            </a:r>
            <a:r>
              <a:rPr lang="en" sz="1700"/>
              <a:t> the process of discovering new music inviting and fun rather than boring by turning it into a social process.</a:t>
            </a:r>
            <a:endParaRPr sz="1700"/>
          </a:p>
          <a:p>
            <a:pPr indent="-336550" lvl="0" marL="457200" rtl="0" algn="l">
              <a:spcBef>
                <a:spcPts val="0"/>
              </a:spcBef>
              <a:spcAft>
                <a:spcPts val="0"/>
              </a:spcAft>
              <a:buSzPts val="1700"/>
              <a:buChar char="-"/>
            </a:pPr>
            <a:r>
              <a:rPr lang="en" sz="1700"/>
              <a:t>We’re trying to do this by adding a randomness aspect through the explore feed, which exposes users to new kinds of songs and people</a:t>
            </a:r>
            <a:endParaRPr sz="1700"/>
          </a:p>
          <a:p>
            <a:pPr indent="-336550" lvl="0" marL="457200" rtl="0" algn="l">
              <a:spcBef>
                <a:spcPts val="0"/>
              </a:spcBef>
              <a:spcAft>
                <a:spcPts val="0"/>
              </a:spcAft>
              <a:buSzPts val="1700"/>
              <a:buChar char="-"/>
            </a:pPr>
            <a:r>
              <a:rPr lang="en" sz="1700"/>
              <a:t>Also, the app is not only visually interactive but auditory, with the ability to hear song snippets</a:t>
            </a:r>
            <a:endParaRPr sz="1700"/>
          </a:p>
          <a:p>
            <a:pPr indent="0" lvl="0" marL="0" rtl="0" algn="l">
              <a:spcBef>
                <a:spcPts val="0"/>
              </a:spcBef>
              <a:spcAft>
                <a:spcPts val="0"/>
              </a:spcAft>
              <a:buNone/>
            </a:pPr>
            <a:r>
              <a:rPr lang="en" sz="1700"/>
              <a:t>Ease of use:</a:t>
            </a:r>
            <a:endParaRPr sz="1700"/>
          </a:p>
          <a:p>
            <a:pPr indent="-336550" lvl="0" marL="457200" rtl="0" algn="l">
              <a:spcBef>
                <a:spcPts val="0"/>
              </a:spcBef>
              <a:spcAft>
                <a:spcPts val="0"/>
              </a:spcAft>
              <a:buSzPts val="1700"/>
              <a:buChar char="-"/>
            </a:pPr>
            <a:r>
              <a:rPr lang="en" sz="1700"/>
              <a:t>Making it easy for users of all technological backgrounds to interact with an online community.</a:t>
            </a:r>
            <a:endParaRPr sz="1700"/>
          </a:p>
          <a:p>
            <a:pPr indent="-336550" lvl="0" marL="457200" rtl="0" algn="l">
              <a:spcBef>
                <a:spcPts val="0"/>
              </a:spcBef>
              <a:spcAft>
                <a:spcPts val="0"/>
              </a:spcAft>
              <a:buSzPts val="1700"/>
              <a:buChar char="-"/>
            </a:pPr>
            <a:r>
              <a:rPr lang="en" sz="1700"/>
              <a:t>We’ve tried to make the app simple and intuitive by relying more on visual elements to convey information rather than text</a:t>
            </a:r>
            <a:endParaRPr sz="1700"/>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5e76f108fa_0_5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25e76f108fa_0_5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Individuality vs Inclusivity:</a:t>
            </a:r>
            <a:endParaRPr sz="1700"/>
          </a:p>
          <a:p>
            <a:pPr indent="-336550" lvl="0" marL="457200" rtl="0" algn="l">
              <a:spcBef>
                <a:spcPts val="0"/>
              </a:spcBef>
              <a:spcAft>
                <a:spcPts val="0"/>
              </a:spcAft>
              <a:buSzPts val="1700"/>
              <a:buChar char="-"/>
            </a:pPr>
            <a:r>
              <a:rPr lang="en" sz="1700"/>
              <a:t>If we allow people to express themselves freely through posting and commenting, it may lead to less inclusivity when there’s difference in opinions</a:t>
            </a:r>
            <a:endParaRPr sz="1700"/>
          </a:p>
          <a:p>
            <a:pPr indent="0" lvl="0" marL="0" rtl="0" algn="l">
              <a:spcBef>
                <a:spcPts val="0"/>
              </a:spcBef>
              <a:spcAft>
                <a:spcPts val="0"/>
              </a:spcAft>
              <a:buNone/>
            </a:pPr>
            <a:r>
              <a:rPr lang="en" sz="1700"/>
              <a:t>Fun vs inclusivity:</a:t>
            </a:r>
            <a:endParaRPr sz="1700"/>
          </a:p>
          <a:p>
            <a:pPr indent="-336550" lvl="0" marL="457200" rtl="0" algn="l">
              <a:spcBef>
                <a:spcPts val="0"/>
              </a:spcBef>
              <a:spcAft>
                <a:spcPts val="0"/>
              </a:spcAft>
              <a:buSzPts val="1700"/>
              <a:buChar char="-"/>
            </a:pPr>
            <a:r>
              <a:rPr lang="en" sz="1700"/>
              <a:t>If we focus too much on making the app a social experience, we may isolate certain kinds of users who are more shy or private</a:t>
            </a:r>
            <a:endParaRPr sz="1700"/>
          </a:p>
          <a:p>
            <a:pPr indent="0" lvl="0" marL="0" rtl="0" algn="l">
              <a:spcBef>
                <a:spcPts val="0"/>
              </a:spcBef>
              <a:spcAft>
                <a:spcPts val="0"/>
              </a:spcAft>
              <a:buNone/>
            </a:pPr>
            <a:r>
              <a:rPr lang="en" sz="1700"/>
              <a:t>Individuality vs ease of use:</a:t>
            </a:r>
            <a:endParaRPr sz="1700"/>
          </a:p>
          <a:p>
            <a:pPr indent="-336550" lvl="0" marL="457200" rtl="0" algn="l">
              <a:spcBef>
                <a:spcPts val="0"/>
              </a:spcBef>
              <a:spcAft>
                <a:spcPts val="0"/>
              </a:spcAft>
              <a:buSzPts val="1700"/>
              <a:buChar char="-"/>
            </a:pPr>
            <a:r>
              <a:rPr lang="en" sz="1700"/>
              <a:t>If many features are customizable, it makes them more complex to navigate through, </a:t>
            </a:r>
            <a:r>
              <a:rPr lang="en" sz="1700"/>
              <a:t>which may be less intuitive for non tech-savvy users</a:t>
            </a:r>
            <a:endParaRPr sz="1700"/>
          </a:p>
          <a:p>
            <a:pPr indent="0" lvl="0" marL="0" rtl="0" algn="l">
              <a:spcBef>
                <a:spcPts val="0"/>
              </a:spcBef>
              <a:spcAft>
                <a:spcPts val="0"/>
              </a:spcAft>
              <a:buNone/>
            </a:pPr>
            <a:r>
              <a:rPr lang="en" sz="1700"/>
              <a:t>Inclusivity vs Individuality:</a:t>
            </a:r>
            <a:endParaRPr sz="1700"/>
          </a:p>
          <a:p>
            <a:pPr indent="-336550" lvl="0" marL="457200" rtl="0" algn="l">
              <a:spcBef>
                <a:spcPts val="0"/>
              </a:spcBef>
              <a:spcAft>
                <a:spcPts val="0"/>
              </a:spcAft>
              <a:buSzPts val="1700"/>
              <a:buChar char="-"/>
            </a:pPr>
            <a:r>
              <a:rPr lang="en" sz="1700"/>
              <a:t>If we let people experience the app however they individually want to, they could get stuck in their own social  bubbles instead of finding new kinds of music and people</a:t>
            </a:r>
            <a:endParaRPr sz="1700"/>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5e76f108fa_0_6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5e76f108fa_0_6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We’ve updated our task flows to cover the full functionality of our app and to account for our revisions from A5.</a:t>
            </a:r>
            <a:endParaRPr sz="1700">
              <a:solidFill>
                <a:schemeClr val="dk1"/>
              </a:solidFill>
              <a:latin typeface="Poppins"/>
              <a:ea typeface="Poppins"/>
              <a:cs typeface="Poppins"/>
              <a:sym typeface="Poppins"/>
            </a:endParaRPr>
          </a:p>
          <a:p>
            <a:pPr indent="-336550" lvl="1" marL="914400" rtl="0" algn="l">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For example, we’ve removed the ‘find songs’ page on the explore feed based on participant feedback, so our tasks have changed a bit</a:t>
            </a:r>
            <a:endParaRPr sz="1700">
              <a:solidFill>
                <a:schemeClr val="dk1"/>
              </a:solidFill>
              <a:latin typeface="Poppins"/>
              <a:ea typeface="Poppins"/>
              <a:cs typeface="Poppins"/>
              <a:sym typeface="Poppins"/>
            </a:endParaRPr>
          </a:p>
          <a:p>
            <a:pPr indent="-336550" lvl="0" marL="457200" rtl="0" algn="l">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New Flow is; we find a new friend to add based on music taste, update our playlists based on if we add a song from our new friends and then we can post using our own current favorite songs.</a:t>
            </a:r>
            <a:endParaRPr sz="1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700">
              <a:solidFill>
                <a:schemeClr val="dk1"/>
              </a:solidFill>
              <a:latin typeface="Poppins"/>
              <a:ea typeface="Poppins"/>
              <a:cs typeface="Poppins"/>
              <a:sym typeface="Poppins"/>
            </a:endParaRPr>
          </a:p>
          <a:p>
            <a:pPr indent="0" lvl="0" marL="0" rtl="0" algn="l">
              <a:spcBef>
                <a:spcPts val="0"/>
              </a:spcBef>
              <a:spcAft>
                <a:spcPts val="0"/>
              </a:spcAft>
              <a:buNone/>
            </a:pPr>
            <a:r>
              <a:t/>
            </a:r>
            <a:endParaRPr sz="1700">
              <a:solidFill>
                <a:schemeClr val="dk1"/>
              </a:solidFill>
              <a:latin typeface="Poppins"/>
              <a:ea typeface="Poppins"/>
              <a:cs typeface="Poppins"/>
              <a:sym typeface="Poppi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25e76f108fa_0_5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25e76f108fa_0_5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Measure: Determined intuition by counting ‘misclicks’/see if they can complete task in expected number of steps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Measure: Observe how fast it takes for them to find what button they’re supposed to click next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We’ve tried to make progress towards these goals by simplifying and streamlining the functionality of  our app, which we’ll explain a bit more in our revisions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25e76f108fa_0_5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25e76f108fa_0_5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decided to combine the “find people” and “find music” explore pages into one explore page</a:t>
            </a:r>
            <a:endParaRPr/>
          </a:p>
          <a:p>
            <a:pPr indent="-298450" lvl="0" marL="457200" rtl="0" algn="l">
              <a:spcBef>
                <a:spcPts val="0"/>
              </a:spcBef>
              <a:spcAft>
                <a:spcPts val="0"/>
              </a:spcAft>
              <a:buSzPts val="1100"/>
              <a:buChar char="-"/>
            </a:pPr>
            <a:r>
              <a:rPr lang="en"/>
              <a:t>We did this because in our testing we found that participants got confused between the “find people” and “find music” functionalities and found the page to be cluttered</a:t>
            </a:r>
            <a:endParaRPr/>
          </a:p>
          <a:p>
            <a:pPr indent="-298450" lvl="0" marL="457200" rtl="0" algn="l">
              <a:spcBef>
                <a:spcPts val="0"/>
              </a:spcBef>
              <a:spcAft>
                <a:spcPts val="0"/>
              </a:spcAft>
              <a:buSzPts val="1100"/>
              <a:buChar char="-"/>
            </a:pPr>
            <a:r>
              <a:rPr lang="en"/>
              <a:t>We found that “find music” was a bit repetitive because people can find new music through new people</a:t>
            </a:r>
            <a:endParaRPr/>
          </a:p>
          <a:p>
            <a:pPr indent="-298450" lvl="0" marL="457200" rtl="0" algn="l">
              <a:spcBef>
                <a:spcPts val="0"/>
              </a:spcBef>
              <a:spcAft>
                <a:spcPts val="0"/>
              </a:spcAft>
              <a:buSzPts val="1100"/>
              <a:buChar char="-"/>
            </a:pPr>
            <a:r>
              <a:rPr lang="en"/>
              <a:t>Overall, we wanted the explore page to be more cohesive and representative of our main theme, which is to leverage community to find new music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25e76f108fa_0_7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25e76f108fa_0_7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As we’ve reflected more on our needfinding and tests, we felt that maybe our app was trying to do too much, which went against our original idea of making finding new music less tedious</a:t>
            </a:r>
            <a:endParaRPr/>
          </a:p>
          <a:p>
            <a:pPr indent="-298450" lvl="0" marL="457200" rtl="0" algn="l">
              <a:spcBef>
                <a:spcPts val="0"/>
              </a:spcBef>
              <a:spcAft>
                <a:spcPts val="0"/>
              </a:spcAft>
              <a:buSzPts val="1100"/>
              <a:buChar char="-"/>
            </a:pPr>
            <a:r>
              <a:rPr lang="en"/>
              <a:t>For one, during our low-fi testing we found that adding songs one at a time in this way actually took a fair amount of steps and felt a little tedious for our participants</a:t>
            </a:r>
            <a:endParaRPr/>
          </a:p>
          <a:p>
            <a:pPr indent="-298450" lvl="0" marL="457200" rtl="0" algn="l">
              <a:spcBef>
                <a:spcPts val="0"/>
              </a:spcBef>
              <a:spcAft>
                <a:spcPts val="0"/>
              </a:spcAft>
              <a:buSzPts val="1100"/>
              <a:buChar char="-"/>
            </a:pPr>
            <a:r>
              <a:rPr lang="en"/>
              <a:t>This also made us think back to our needfinding interviews, where a couple of less tech-savvy interviewees mentioned that they feel overwhelmed by the amount of apps there are for listening to music</a:t>
            </a:r>
            <a:endParaRPr/>
          </a:p>
          <a:p>
            <a:pPr indent="-298450" lvl="0" marL="457200" rtl="0" algn="l">
              <a:spcBef>
                <a:spcPts val="0"/>
              </a:spcBef>
              <a:spcAft>
                <a:spcPts val="0"/>
              </a:spcAft>
              <a:buSzPts val="1100"/>
              <a:buChar char="-"/>
            </a:pPr>
            <a:r>
              <a:rPr lang="en"/>
              <a:t>We don’t want to add yet another app where users have to create their own playlists from scratch, and where these playlists are confined to our app specifically</a:t>
            </a:r>
            <a:endParaRPr/>
          </a:p>
          <a:p>
            <a:pPr indent="-298450" lvl="1" marL="914400" rtl="0" algn="l">
              <a:spcBef>
                <a:spcPts val="0"/>
              </a:spcBef>
              <a:spcAft>
                <a:spcPts val="0"/>
              </a:spcAft>
              <a:buSzPts val="1100"/>
              <a:buChar char="-"/>
            </a:pPr>
            <a:r>
              <a:rPr lang="en"/>
              <a:t>Instead, we thought it’d be better for people to find new music through our app, but then use their own music streaming service of choice in order to add songs and listen to them, because casual music listeners likely already have a streaming app that they prefer and that they’ve built many playlists on</a:t>
            </a:r>
            <a:endParaRPr/>
          </a:p>
          <a:p>
            <a:pPr indent="-298450" lvl="0" marL="457200" rtl="0" algn="l">
              <a:spcBef>
                <a:spcPts val="0"/>
              </a:spcBef>
              <a:spcAft>
                <a:spcPts val="0"/>
              </a:spcAft>
              <a:buSzPts val="1100"/>
              <a:buChar char="-"/>
            </a:pPr>
            <a:r>
              <a:rPr lang="en"/>
              <a:t>So now we’re focusing on four main functionalities: a home feed for friends, an explore feed for random people, posting, and customizing your profile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25e76f108fa_0_7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25e76f108fa_0_7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 added more images to be more descriptive of the user and their corresponding current favorite song ie. An image of the user and an image of the songs cover art  both on the feed.</a:t>
            </a:r>
            <a:endParaRPr/>
          </a:p>
          <a:p>
            <a:pPr indent="-298450" lvl="0" marL="457200" rtl="0" algn="l">
              <a:spcBef>
                <a:spcPts val="0"/>
              </a:spcBef>
              <a:spcAft>
                <a:spcPts val="0"/>
              </a:spcAft>
              <a:buSzPts val="1100"/>
              <a:buChar char="-"/>
            </a:pPr>
            <a:r>
              <a:rPr lang="en"/>
              <a:t>Our participants were mostly interested in the social aspects of the app, so we thought adding a more detailed profile on the explore page as well as playing their favorite song could enhance the social engagement of the app</a:t>
            </a:r>
            <a:endParaRPr/>
          </a:p>
          <a:p>
            <a:pPr indent="-298450" lvl="0" marL="457200" rtl="0" algn="l">
              <a:spcBef>
                <a:spcPts val="0"/>
              </a:spcBef>
              <a:spcAft>
                <a:spcPts val="0"/>
              </a:spcAft>
              <a:buSzPts val="1100"/>
              <a:buChar char="-"/>
            </a:pPr>
            <a:r>
              <a:rPr lang="en"/>
              <a:t>This also </a:t>
            </a:r>
            <a:r>
              <a:rPr lang="en"/>
              <a:t>incorporates</a:t>
            </a:r>
            <a:r>
              <a:rPr lang="en"/>
              <a:t> some of the features that we liked from the “Find songs” page that we’ve now removed</a:t>
            </a:r>
            <a:endParaRPr/>
          </a:p>
          <a:p>
            <a:pPr indent="-298450" lvl="0" marL="457200" rtl="0" algn="l">
              <a:spcBef>
                <a:spcPts val="0"/>
              </a:spcBef>
              <a:spcAft>
                <a:spcPts val="0"/>
              </a:spcAft>
              <a:buSzPts val="1100"/>
              <a:buChar char="-"/>
            </a:pPr>
            <a:r>
              <a:rPr lang="en"/>
              <a:t>We’ve also made our footer more visually detailed, as well as added captions since some of our participants couldn’t tell what the icons were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6034f2e52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26034f2e52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26034f2e52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26034f2e52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26034f2e52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26034f2e52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6034f2e520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6034f2e520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26034f2e52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26034f2e52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6034f2e520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6034f2e52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26034f2e520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26034f2e520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6034f2e52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26034f2e52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6034f2e520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26034f2e520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6034f2e520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6034f2e520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https://www.figma.com/proto/0UQdikWSsncXfSLyHCYzqU/Retune-Med-fi?type=design&amp;node-id=1-9&amp;t=aRM5AZGvgS0R3bPi-1&amp;scaling=scale-down&amp;page-id=0%3A1&amp;starting-point-node-id=1%3A9&amp;mode=design</a:t>
            </a:r>
            <a:r>
              <a:rPr lang="en"/>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5511937" y="227671"/>
            <a:ext cx="2918495" cy="251400"/>
            <a:chOff x="5511937" y="227671"/>
            <a:chExt cx="2918495" cy="251400"/>
          </a:xfrm>
        </p:grpSpPr>
        <p:sp>
          <p:nvSpPr>
            <p:cNvPr id="10" name="Google Shape;10;p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107044" y="247440"/>
              <a:ext cx="323388" cy="211832"/>
              <a:chOff x="7981350" y="540875"/>
              <a:chExt cx="445500" cy="291779"/>
            </a:xfrm>
          </p:grpSpPr>
          <p:sp>
            <p:nvSpPr>
              <p:cNvPr id="12" name="Google Shape;12;p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 name="Google Shape;15;p2"/>
            <p:cNvGrpSpPr/>
            <p:nvPr/>
          </p:nvGrpSpPr>
          <p:grpSpPr>
            <a:xfrm>
              <a:off x="7742331" y="283445"/>
              <a:ext cx="146689" cy="139689"/>
              <a:chOff x="590233" y="2668119"/>
              <a:chExt cx="56685" cy="54487"/>
            </a:xfrm>
          </p:grpSpPr>
          <p:sp>
            <p:nvSpPr>
              <p:cNvPr id="16" name="Google Shape;16;p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 name="Google Shape;18;p2"/>
          <p:cNvSpPr txBox="1"/>
          <p:nvPr>
            <p:ph type="ctrTitle"/>
          </p:nvPr>
        </p:nvSpPr>
        <p:spPr>
          <a:xfrm>
            <a:off x="3417100" y="1120350"/>
            <a:ext cx="4190400" cy="21093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SzPts val="5200"/>
              <a:buNone/>
              <a:defRPr sz="6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 name="Google Shape;19;p2"/>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0" name="Google Shape;20;p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3" name="Google Shape;23;p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 name="Google Shape;24;p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5" name="Google Shape;25;p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6" name="Google Shape;26;p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 name="Google Shape;27;p2"/>
          <p:cNvGrpSpPr/>
          <p:nvPr/>
        </p:nvGrpSpPr>
        <p:grpSpPr>
          <a:xfrm>
            <a:off x="6878094" y="4599628"/>
            <a:ext cx="95765" cy="95765"/>
            <a:chOff x="5925100" y="2102500"/>
            <a:chExt cx="372625" cy="372625"/>
          </a:xfrm>
        </p:grpSpPr>
        <p:sp>
          <p:nvSpPr>
            <p:cNvPr id="28" name="Google Shape;28;p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a:off x="5623324" y="4522157"/>
            <a:ext cx="251415" cy="251415"/>
            <a:chOff x="5664289" y="4604097"/>
            <a:chExt cx="302399" cy="302399"/>
          </a:xfrm>
        </p:grpSpPr>
        <p:sp>
          <p:nvSpPr>
            <p:cNvPr id="32" name="Google Shape;32;p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grpSp>
        <p:nvGrpSpPr>
          <p:cNvPr id="35" name="Google Shape;35;p3"/>
          <p:cNvGrpSpPr/>
          <p:nvPr/>
        </p:nvGrpSpPr>
        <p:grpSpPr>
          <a:xfrm>
            <a:off x="5511937" y="227671"/>
            <a:ext cx="2918495" cy="251400"/>
            <a:chOff x="5511937" y="227671"/>
            <a:chExt cx="2918495" cy="251400"/>
          </a:xfrm>
        </p:grpSpPr>
        <p:sp>
          <p:nvSpPr>
            <p:cNvPr id="36" name="Google Shape;36;p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3"/>
            <p:cNvGrpSpPr/>
            <p:nvPr/>
          </p:nvGrpSpPr>
          <p:grpSpPr>
            <a:xfrm>
              <a:off x="8107044" y="247440"/>
              <a:ext cx="323388" cy="211832"/>
              <a:chOff x="7981350" y="540875"/>
              <a:chExt cx="445500" cy="291779"/>
            </a:xfrm>
          </p:grpSpPr>
          <p:sp>
            <p:nvSpPr>
              <p:cNvPr id="38" name="Google Shape;38;p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 name="Google Shape;41;p3"/>
            <p:cNvGrpSpPr/>
            <p:nvPr/>
          </p:nvGrpSpPr>
          <p:grpSpPr>
            <a:xfrm>
              <a:off x="7742331" y="283445"/>
              <a:ext cx="146689" cy="139689"/>
              <a:chOff x="590233" y="2668119"/>
              <a:chExt cx="56685" cy="54487"/>
            </a:xfrm>
          </p:grpSpPr>
          <p:sp>
            <p:nvSpPr>
              <p:cNvPr id="42" name="Google Shape;42;p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 name="Google Shape;44;p3"/>
          <p:cNvSpPr txBox="1"/>
          <p:nvPr>
            <p:ph type="title"/>
          </p:nvPr>
        </p:nvSpPr>
        <p:spPr>
          <a:xfrm>
            <a:off x="2673275" y="2575625"/>
            <a:ext cx="52527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5" name="Google Shape;45;p3"/>
          <p:cNvSpPr txBox="1"/>
          <p:nvPr>
            <p:ph hasCustomPrompt="1" idx="2" type="title"/>
          </p:nvPr>
        </p:nvSpPr>
        <p:spPr>
          <a:xfrm>
            <a:off x="4567625" y="1422725"/>
            <a:ext cx="146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solidFill>
                  <a:schemeClr val="dk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6" name="Google Shape;46;p3"/>
          <p:cNvSpPr txBox="1"/>
          <p:nvPr>
            <p:ph idx="1" type="subTitle"/>
          </p:nvPr>
        </p:nvSpPr>
        <p:spPr>
          <a:xfrm>
            <a:off x="2673275" y="3352825"/>
            <a:ext cx="52527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7" name="Google Shape;47;p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 name="Google Shape;50;p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1" name="Google Shape;51;p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2" name="Google Shape;52;p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3" name="Google Shape;53;p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 name="Google Shape;54;p3"/>
          <p:cNvGrpSpPr/>
          <p:nvPr/>
        </p:nvGrpSpPr>
        <p:grpSpPr>
          <a:xfrm>
            <a:off x="6878094" y="4599628"/>
            <a:ext cx="95765" cy="95765"/>
            <a:chOff x="5925100" y="2102500"/>
            <a:chExt cx="372625" cy="372625"/>
          </a:xfrm>
        </p:grpSpPr>
        <p:sp>
          <p:nvSpPr>
            <p:cNvPr id="55" name="Google Shape;55;p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5623324" y="4522157"/>
            <a:ext cx="251415" cy="251415"/>
            <a:chOff x="5664289" y="4604097"/>
            <a:chExt cx="302399" cy="302399"/>
          </a:xfrm>
        </p:grpSpPr>
        <p:sp>
          <p:nvSpPr>
            <p:cNvPr id="59" name="Google Shape;59;p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5" name="Google Shape;65;p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6" name="Google Shape;66;p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7" name="Google Shape;67;p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 name="Google Shape;68;p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 name="Google Shape;69;p4"/>
          <p:cNvGrpSpPr/>
          <p:nvPr/>
        </p:nvGrpSpPr>
        <p:grpSpPr>
          <a:xfrm>
            <a:off x="6878094" y="4599628"/>
            <a:ext cx="95765" cy="95765"/>
            <a:chOff x="5925100" y="2102500"/>
            <a:chExt cx="372625" cy="372625"/>
          </a:xfrm>
        </p:grpSpPr>
        <p:sp>
          <p:nvSpPr>
            <p:cNvPr id="70" name="Google Shape;70;p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4"/>
          <p:cNvGrpSpPr/>
          <p:nvPr/>
        </p:nvGrpSpPr>
        <p:grpSpPr>
          <a:xfrm>
            <a:off x="5623324" y="4522157"/>
            <a:ext cx="251415" cy="251415"/>
            <a:chOff x="5664289" y="4604097"/>
            <a:chExt cx="302399" cy="302399"/>
          </a:xfrm>
        </p:grpSpPr>
        <p:sp>
          <p:nvSpPr>
            <p:cNvPr id="74" name="Google Shape;74;p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 name="Google Shape;77;p4"/>
          <p:cNvSpPr txBox="1"/>
          <p:nvPr>
            <p:ph idx="1" type="body"/>
          </p:nvPr>
        </p:nvSpPr>
        <p:spPr>
          <a:xfrm>
            <a:off x="720000" y="1063352"/>
            <a:ext cx="77040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AutoNum type="arabicPeriod"/>
              <a:defRPr sz="1000"/>
            </a:lvl1pPr>
            <a:lvl2pPr indent="-304800" lvl="1" marL="914400" rtl="0">
              <a:lnSpc>
                <a:spcPct val="115000"/>
              </a:lnSpc>
              <a:spcBef>
                <a:spcPts val="1600"/>
              </a:spcBef>
              <a:spcAft>
                <a:spcPts val="0"/>
              </a:spcAft>
              <a:buSzPts val="1200"/>
              <a:buFont typeface="Roboto Condensed Light"/>
              <a:buAutoNum type="alphaLcPeriod"/>
              <a:defRPr/>
            </a:lvl2pPr>
            <a:lvl3pPr indent="-304800" lvl="2" marL="1371600" rtl="0">
              <a:lnSpc>
                <a:spcPct val="115000"/>
              </a:lnSpc>
              <a:spcBef>
                <a:spcPts val="1600"/>
              </a:spcBef>
              <a:spcAft>
                <a:spcPts val="0"/>
              </a:spcAft>
              <a:buSzPts val="1200"/>
              <a:buFont typeface="Roboto Condensed Light"/>
              <a:buAutoNum type="romanLcPeriod"/>
              <a:defRPr/>
            </a:lvl3pPr>
            <a:lvl4pPr indent="-304800" lvl="3" marL="1828800" rtl="0">
              <a:lnSpc>
                <a:spcPct val="115000"/>
              </a:lnSpc>
              <a:spcBef>
                <a:spcPts val="1600"/>
              </a:spcBef>
              <a:spcAft>
                <a:spcPts val="0"/>
              </a:spcAft>
              <a:buSzPts val="1200"/>
              <a:buFont typeface="Roboto Condensed Light"/>
              <a:buAutoNum type="arabicPeriod"/>
              <a:defRPr/>
            </a:lvl4pPr>
            <a:lvl5pPr indent="-304800" lvl="4" marL="2286000" rtl="0">
              <a:lnSpc>
                <a:spcPct val="115000"/>
              </a:lnSpc>
              <a:spcBef>
                <a:spcPts val="1600"/>
              </a:spcBef>
              <a:spcAft>
                <a:spcPts val="0"/>
              </a:spcAft>
              <a:buSzPts val="1200"/>
              <a:buFont typeface="Roboto Condensed Light"/>
              <a:buAutoNum type="alphaLcPeriod"/>
              <a:defRPr/>
            </a:lvl5pPr>
            <a:lvl6pPr indent="-304800" lvl="5" marL="2743200" rtl="0">
              <a:lnSpc>
                <a:spcPct val="115000"/>
              </a:lnSpc>
              <a:spcBef>
                <a:spcPts val="1600"/>
              </a:spcBef>
              <a:spcAft>
                <a:spcPts val="0"/>
              </a:spcAft>
              <a:buSzPts val="1200"/>
              <a:buFont typeface="Roboto Condensed Light"/>
              <a:buAutoNum type="romanLcPeriod"/>
              <a:defRPr/>
            </a:lvl6pPr>
            <a:lvl7pPr indent="-304800" lvl="6" marL="3200400" rtl="0">
              <a:lnSpc>
                <a:spcPct val="115000"/>
              </a:lnSpc>
              <a:spcBef>
                <a:spcPts val="1600"/>
              </a:spcBef>
              <a:spcAft>
                <a:spcPts val="0"/>
              </a:spcAft>
              <a:buSzPts val="1200"/>
              <a:buFont typeface="Roboto Condensed Light"/>
              <a:buAutoNum type="arabicPeriod"/>
              <a:defRPr/>
            </a:lvl7pPr>
            <a:lvl8pPr indent="-304800" lvl="7" marL="3657600" rtl="0">
              <a:lnSpc>
                <a:spcPct val="115000"/>
              </a:lnSpc>
              <a:spcBef>
                <a:spcPts val="1600"/>
              </a:spcBef>
              <a:spcAft>
                <a:spcPts val="0"/>
              </a:spcAft>
              <a:buSzPts val="1200"/>
              <a:buFont typeface="Roboto Condensed Light"/>
              <a:buAutoNum type="alphaLcPeriod"/>
              <a:defRPr/>
            </a:lvl8pPr>
            <a:lvl9pPr indent="-304800" lvl="8" marL="4114800" rtl="0">
              <a:lnSpc>
                <a:spcPct val="115000"/>
              </a:lnSpc>
              <a:spcBef>
                <a:spcPts val="1600"/>
              </a:spcBef>
              <a:spcAft>
                <a:spcPts val="1600"/>
              </a:spcAft>
              <a:buSzPts val="1200"/>
              <a:buFont typeface="Roboto Condensed Light"/>
              <a:buAutoNum type="romanLcPerio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grpSp>
        <p:nvGrpSpPr>
          <p:cNvPr id="79" name="Google Shape;79;p5"/>
          <p:cNvGrpSpPr/>
          <p:nvPr/>
        </p:nvGrpSpPr>
        <p:grpSpPr>
          <a:xfrm>
            <a:off x="5511937" y="227671"/>
            <a:ext cx="2918495" cy="251400"/>
            <a:chOff x="5511937" y="227671"/>
            <a:chExt cx="2918495" cy="251400"/>
          </a:xfrm>
        </p:grpSpPr>
        <p:sp>
          <p:nvSpPr>
            <p:cNvPr id="80" name="Google Shape;80;p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5"/>
            <p:cNvGrpSpPr/>
            <p:nvPr/>
          </p:nvGrpSpPr>
          <p:grpSpPr>
            <a:xfrm>
              <a:off x="8107044" y="247440"/>
              <a:ext cx="323388" cy="211832"/>
              <a:chOff x="7981350" y="540875"/>
              <a:chExt cx="445500" cy="291779"/>
            </a:xfrm>
          </p:grpSpPr>
          <p:sp>
            <p:nvSpPr>
              <p:cNvPr id="82" name="Google Shape;82;p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5"/>
            <p:cNvGrpSpPr/>
            <p:nvPr/>
          </p:nvGrpSpPr>
          <p:grpSpPr>
            <a:xfrm>
              <a:off x="7742331" y="283445"/>
              <a:ext cx="146689" cy="139689"/>
              <a:chOff x="590233" y="2668119"/>
              <a:chExt cx="56685" cy="54487"/>
            </a:xfrm>
          </p:grpSpPr>
          <p:sp>
            <p:nvSpPr>
              <p:cNvPr id="86" name="Google Shape;86;p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 name="Google Shape;88;p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 name="Google Shape;89;p5"/>
          <p:cNvSpPr txBox="1"/>
          <p:nvPr>
            <p:ph idx="2" type="title"/>
          </p:nvPr>
        </p:nvSpPr>
        <p:spPr>
          <a:xfrm>
            <a:off x="245635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5"/>
          <p:cNvSpPr txBox="1"/>
          <p:nvPr>
            <p:ph idx="3" type="title"/>
          </p:nvPr>
        </p:nvSpPr>
        <p:spPr>
          <a:xfrm>
            <a:off x="5530700" y="2240800"/>
            <a:ext cx="2612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5"/>
          <p:cNvSpPr txBox="1"/>
          <p:nvPr>
            <p:ph idx="1" type="subTitle"/>
          </p:nvPr>
        </p:nvSpPr>
        <p:spPr>
          <a:xfrm>
            <a:off x="5530702"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2" name="Google Shape;92;p5"/>
          <p:cNvSpPr txBox="1"/>
          <p:nvPr>
            <p:ph idx="4" type="subTitle"/>
          </p:nvPr>
        </p:nvSpPr>
        <p:spPr>
          <a:xfrm>
            <a:off x="2456350" y="2728425"/>
            <a:ext cx="2612100" cy="101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b="0" sz="1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3" name="Google Shape;93;p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96" name="Google Shape;96;p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97" name="Google Shape;97;p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98" name="Google Shape;98;p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99" name="Google Shape;99;p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 name="Google Shape;100;p5"/>
          <p:cNvGrpSpPr/>
          <p:nvPr/>
        </p:nvGrpSpPr>
        <p:grpSpPr>
          <a:xfrm>
            <a:off x="6878094" y="4599628"/>
            <a:ext cx="95765" cy="95765"/>
            <a:chOff x="5925100" y="2102500"/>
            <a:chExt cx="372625" cy="372625"/>
          </a:xfrm>
        </p:grpSpPr>
        <p:sp>
          <p:nvSpPr>
            <p:cNvPr id="101" name="Google Shape;101;p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5"/>
          <p:cNvGrpSpPr/>
          <p:nvPr/>
        </p:nvGrpSpPr>
        <p:grpSpPr>
          <a:xfrm>
            <a:off x="5623324" y="4522157"/>
            <a:ext cx="251415" cy="251415"/>
            <a:chOff x="5664289" y="4604097"/>
            <a:chExt cx="302399" cy="302399"/>
          </a:xfrm>
        </p:grpSpPr>
        <p:sp>
          <p:nvSpPr>
            <p:cNvPr id="105" name="Google Shape;105;p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grpSp>
        <p:nvGrpSpPr>
          <p:cNvPr id="108" name="Google Shape;108;p6"/>
          <p:cNvGrpSpPr/>
          <p:nvPr/>
        </p:nvGrpSpPr>
        <p:grpSpPr>
          <a:xfrm>
            <a:off x="5511937" y="227671"/>
            <a:ext cx="2918495" cy="251400"/>
            <a:chOff x="5511937" y="227671"/>
            <a:chExt cx="2918495" cy="251400"/>
          </a:xfrm>
        </p:grpSpPr>
        <p:sp>
          <p:nvSpPr>
            <p:cNvPr id="109" name="Google Shape;109;p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 name="Google Shape;110;p6"/>
            <p:cNvGrpSpPr/>
            <p:nvPr/>
          </p:nvGrpSpPr>
          <p:grpSpPr>
            <a:xfrm>
              <a:off x="8107044" y="247440"/>
              <a:ext cx="323388" cy="211832"/>
              <a:chOff x="7981350" y="540875"/>
              <a:chExt cx="445500" cy="291779"/>
            </a:xfrm>
          </p:grpSpPr>
          <p:sp>
            <p:nvSpPr>
              <p:cNvPr id="111" name="Google Shape;111;p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 name="Google Shape;114;p6"/>
            <p:cNvGrpSpPr/>
            <p:nvPr/>
          </p:nvGrpSpPr>
          <p:grpSpPr>
            <a:xfrm>
              <a:off x="7742331" y="283445"/>
              <a:ext cx="146689" cy="139689"/>
              <a:chOff x="590233" y="2668119"/>
              <a:chExt cx="56685" cy="54487"/>
            </a:xfrm>
          </p:grpSpPr>
          <p:sp>
            <p:nvSpPr>
              <p:cNvPr id="115" name="Google Shape;115;p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7" name="Google Shape;117;p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21" name="Google Shape;121;p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22" name="Google Shape;122;p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23" name="Google Shape;123;p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24" name="Google Shape;124;p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6"/>
          <p:cNvGrpSpPr/>
          <p:nvPr/>
        </p:nvGrpSpPr>
        <p:grpSpPr>
          <a:xfrm>
            <a:off x="6878094" y="4599628"/>
            <a:ext cx="95765" cy="95765"/>
            <a:chOff x="5925100" y="2102500"/>
            <a:chExt cx="372625" cy="372625"/>
          </a:xfrm>
        </p:grpSpPr>
        <p:sp>
          <p:nvSpPr>
            <p:cNvPr id="126" name="Google Shape;126;p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6"/>
          <p:cNvGrpSpPr/>
          <p:nvPr/>
        </p:nvGrpSpPr>
        <p:grpSpPr>
          <a:xfrm>
            <a:off x="5623324" y="4522157"/>
            <a:ext cx="251415" cy="251415"/>
            <a:chOff x="5664289" y="4604097"/>
            <a:chExt cx="302399" cy="302399"/>
          </a:xfrm>
        </p:grpSpPr>
        <p:sp>
          <p:nvSpPr>
            <p:cNvPr id="130" name="Google Shape;130;p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grpSp>
        <p:nvGrpSpPr>
          <p:cNvPr id="133" name="Google Shape;133;p7"/>
          <p:cNvGrpSpPr/>
          <p:nvPr/>
        </p:nvGrpSpPr>
        <p:grpSpPr>
          <a:xfrm>
            <a:off x="5511937" y="227671"/>
            <a:ext cx="2918495" cy="251400"/>
            <a:chOff x="5511937" y="227671"/>
            <a:chExt cx="2918495" cy="251400"/>
          </a:xfrm>
        </p:grpSpPr>
        <p:sp>
          <p:nvSpPr>
            <p:cNvPr id="134" name="Google Shape;134;p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 name="Google Shape;135;p7"/>
            <p:cNvGrpSpPr/>
            <p:nvPr/>
          </p:nvGrpSpPr>
          <p:grpSpPr>
            <a:xfrm>
              <a:off x="8107044" y="247440"/>
              <a:ext cx="323388" cy="211832"/>
              <a:chOff x="7981350" y="540875"/>
              <a:chExt cx="445500" cy="291779"/>
            </a:xfrm>
          </p:grpSpPr>
          <p:sp>
            <p:nvSpPr>
              <p:cNvPr id="136" name="Google Shape;136;p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7"/>
            <p:cNvGrpSpPr/>
            <p:nvPr/>
          </p:nvGrpSpPr>
          <p:grpSpPr>
            <a:xfrm>
              <a:off x="7742331" y="283445"/>
              <a:ext cx="146689" cy="139689"/>
              <a:chOff x="590233" y="2668119"/>
              <a:chExt cx="56685" cy="54487"/>
            </a:xfrm>
          </p:grpSpPr>
          <p:sp>
            <p:nvSpPr>
              <p:cNvPr id="140" name="Google Shape;140;p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2" name="Google Shape;142;p7"/>
          <p:cNvSpPr txBox="1"/>
          <p:nvPr>
            <p:ph idx="1" type="body"/>
          </p:nvPr>
        </p:nvSpPr>
        <p:spPr>
          <a:xfrm>
            <a:off x="2851875" y="1596825"/>
            <a:ext cx="36090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Char char="●"/>
              <a:defRPr sz="12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43" name="Google Shape;143;p7"/>
          <p:cNvSpPr txBox="1"/>
          <p:nvPr>
            <p:ph type="title"/>
          </p:nvPr>
        </p:nvSpPr>
        <p:spPr>
          <a:xfrm>
            <a:off x="2851875" y="930075"/>
            <a:ext cx="3609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 name="Google Shape;144;p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47" name="Google Shape;147;p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48" name="Google Shape;148;p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49" name="Google Shape;149;p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50" name="Google Shape;150;p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 name="Google Shape;151;p7"/>
          <p:cNvGrpSpPr/>
          <p:nvPr/>
        </p:nvGrpSpPr>
        <p:grpSpPr>
          <a:xfrm>
            <a:off x="6878094" y="4599628"/>
            <a:ext cx="95765" cy="95765"/>
            <a:chOff x="5925100" y="2102500"/>
            <a:chExt cx="372625" cy="372625"/>
          </a:xfrm>
        </p:grpSpPr>
        <p:sp>
          <p:nvSpPr>
            <p:cNvPr id="152" name="Google Shape;152;p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7"/>
          <p:cNvGrpSpPr/>
          <p:nvPr/>
        </p:nvGrpSpPr>
        <p:grpSpPr>
          <a:xfrm>
            <a:off x="5623324" y="4522157"/>
            <a:ext cx="251415" cy="251415"/>
            <a:chOff x="5664289" y="4604097"/>
            <a:chExt cx="302399" cy="302399"/>
          </a:xfrm>
        </p:grpSpPr>
        <p:sp>
          <p:nvSpPr>
            <p:cNvPr id="156" name="Google Shape;156;p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8" name="Shape 158"/>
        <p:cNvGrpSpPr/>
        <p:nvPr/>
      </p:nvGrpSpPr>
      <p:grpSpPr>
        <a:xfrm>
          <a:off x="0" y="0"/>
          <a:ext cx="0" cy="0"/>
          <a:chOff x="0" y="0"/>
          <a:chExt cx="0" cy="0"/>
        </a:xfrm>
      </p:grpSpPr>
      <p:grpSp>
        <p:nvGrpSpPr>
          <p:cNvPr id="159" name="Google Shape;159;p8"/>
          <p:cNvGrpSpPr/>
          <p:nvPr/>
        </p:nvGrpSpPr>
        <p:grpSpPr>
          <a:xfrm>
            <a:off x="5511937" y="227671"/>
            <a:ext cx="2918495" cy="251400"/>
            <a:chOff x="5511937" y="227671"/>
            <a:chExt cx="2918495" cy="251400"/>
          </a:xfrm>
        </p:grpSpPr>
        <p:sp>
          <p:nvSpPr>
            <p:cNvPr id="160" name="Google Shape;160;p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1" name="Google Shape;161;p8"/>
            <p:cNvGrpSpPr/>
            <p:nvPr/>
          </p:nvGrpSpPr>
          <p:grpSpPr>
            <a:xfrm>
              <a:off x="8107044" y="247440"/>
              <a:ext cx="323388" cy="211832"/>
              <a:chOff x="7981350" y="540875"/>
              <a:chExt cx="445500" cy="291779"/>
            </a:xfrm>
          </p:grpSpPr>
          <p:sp>
            <p:nvSpPr>
              <p:cNvPr id="162" name="Google Shape;162;p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 name="Google Shape;165;p8"/>
            <p:cNvGrpSpPr/>
            <p:nvPr/>
          </p:nvGrpSpPr>
          <p:grpSpPr>
            <a:xfrm>
              <a:off x="7742331" y="283445"/>
              <a:ext cx="146689" cy="139689"/>
              <a:chOff x="590233" y="2668119"/>
              <a:chExt cx="56685" cy="54487"/>
            </a:xfrm>
          </p:grpSpPr>
          <p:sp>
            <p:nvSpPr>
              <p:cNvPr id="166" name="Google Shape;166;p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8" name="Google Shape;168;p8"/>
          <p:cNvSpPr txBox="1"/>
          <p:nvPr>
            <p:ph type="title"/>
          </p:nvPr>
        </p:nvSpPr>
        <p:spPr>
          <a:xfrm>
            <a:off x="2672675" y="1307100"/>
            <a:ext cx="52539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69" name="Google Shape;169;p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72" name="Google Shape;172;p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73" name="Google Shape;173;p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174" name="Google Shape;174;p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175" name="Google Shape;175;p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 name="Google Shape;176;p8"/>
          <p:cNvGrpSpPr/>
          <p:nvPr/>
        </p:nvGrpSpPr>
        <p:grpSpPr>
          <a:xfrm>
            <a:off x="6878094" y="4599628"/>
            <a:ext cx="95765" cy="95765"/>
            <a:chOff x="5925100" y="2102500"/>
            <a:chExt cx="372625" cy="372625"/>
          </a:xfrm>
        </p:grpSpPr>
        <p:sp>
          <p:nvSpPr>
            <p:cNvPr id="177" name="Google Shape;177;p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8"/>
          <p:cNvGrpSpPr/>
          <p:nvPr/>
        </p:nvGrpSpPr>
        <p:grpSpPr>
          <a:xfrm>
            <a:off x="5623324" y="4522157"/>
            <a:ext cx="251415" cy="251415"/>
            <a:chOff x="5664289" y="4604097"/>
            <a:chExt cx="302399" cy="302399"/>
          </a:xfrm>
        </p:grpSpPr>
        <p:sp>
          <p:nvSpPr>
            <p:cNvPr id="181" name="Google Shape;181;p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3" name="Shape 183"/>
        <p:cNvGrpSpPr/>
        <p:nvPr/>
      </p:nvGrpSpPr>
      <p:grpSpPr>
        <a:xfrm>
          <a:off x="0" y="0"/>
          <a:ext cx="0" cy="0"/>
          <a:chOff x="0" y="0"/>
          <a:chExt cx="0" cy="0"/>
        </a:xfrm>
      </p:grpSpPr>
      <p:grpSp>
        <p:nvGrpSpPr>
          <p:cNvPr id="184" name="Google Shape;184;p9"/>
          <p:cNvGrpSpPr/>
          <p:nvPr/>
        </p:nvGrpSpPr>
        <p:grpSpPr>
          <a:xfrm>
            <a:off x="5511937" y="227671"/>
            <a:ext cx="2918495" cy="251400"/>
            <a:chOff x="5511937" y="227671"/>
            <a:chExt cx="2918495" cy="251400"/>
          </a:xfrm>
        </p:grpSpPr>
        <p:sp>
          <p:nvSpPr>
            <p:cNvPr id="185" name="Google Shape;185;p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6" name="Google Shape;186;p9"/>
            <p:cNvGrpSpPr/>
            <p:nvPr/>
          </p:nvGrpSpPr>
          <p:grpSpPr>
            <a:xfrm>
              <a:off x="8107044" y="247440"/>
              <a:ext cx="323388" cy="211832"/>
              <a:chOff x="7981350" y="540875"/>
              <a:chExt cx="445500" cy="291779"/>
            </a:xfrm>
          </p:grpSpPr>
          <p:sp>
            <p:nvSpPr>
              <p:cNvPr id="187" name="Google Shape;187;p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 name="Google Shape;190;p9"/>
            <p:cNvGrpSpPr/>
            <p:nvPr/>
          </p:nvGrpSpPr>
          <p:grpSpPr>
            <a:xfrm>
              <a:off x="7742331" y="283445"/>
              <a:ext cx="146689" cy="139689"/>
              <a:chOff x="590233" y="2668119"/>
              <a:chExt cx="56685" cy="54487"/>
            </a:xfrm>
          </p:grpSpPr>
          <p:sp>
            <p:nvSpPr>
              <p:cNvPr id="191" name="Google Shape;191;p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3" name="Google Shape;193;p9"/>
          <p:cNvSpPr txBox="1"/>
          <p:nvPr>
            <p:ph type="title"/>
          </p:nvPr>
        </p:nvSpPr>
        <p:spPr>
          <a:xfrm>
            <a:off x="3237625" y="1769650"/>
            <a:ext cx="41238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4" name="Google Shape;194;p9"/>
          <p:cNvSpPr txBox="1"/>
          <p:nvPr>
            <p:ph idx="1" type="subTitle"/>
          </p:nvPr>
        </p:nvSpPr>
        <p:spPr>
          <a:xfrm>
            <a:off x="3237713" y="2364850"/>
            <a:ext cx="4123800" cy="134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95" name="Google Shape;195;p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198" name="Google Shape;198;p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199" name="Google Shape;199;p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00" name="Google Shape;200;p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01" name="Google Shape;201;p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 name="Google Shape;202;p9"/>
          <p:cNvGrpSpPr/>
          <p:nvPr/>
        </p:nvGrpSpPr>
        <p:grpSpPr>
          <a:xfrm>
            <a:off x="6878094" y="4599628"/>
            <a:ext cx="95765" cy="95765"/>
            <a:chOff x="5925100" y="2102500"/>
            <a:chExt cx="372625" cy="372625"/>
          </a:xfrm>
        </p:grpSpPr>
        <p:sp>
          <p:nvSpPr>
            <p:cNvPr id="203" name="Google Shape;203;p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 name="Google Shape;206;p9"/>
          <p:cNvGrpSpPr/>
          <p:nvPr/>
        </p:nvGrpSpPr>
        <p:grpSpPr>
          <a:xfrm>
            <a:off x="5623324" y="4522157"/>
            <a:ext cx="251415" cy="251415"/>
            <a:chOff x="5664289" y="4604097"/>
            <a:chExt cx="302399" cy="302399"/>
          </a:xfrm>
        </p:grpSpPr>
        <p:sp>
          <p:nvSpPr>
            <p:cNvPr id="207" name="Google Shape;207;p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09" name="Shape 209"/>
        <p:cNvGrpSpPr/>
        <p:nvPr/>
      </p:nvGrpSpPr>
      <p:grpSpPr>
        <a:xfrm>
          <a:off x="0" y="0"/>
          <a:ext cx="0" cy="0"/>
          <a:chOff x="0" y="0"/>
          <a:chExt cx="0" cy="0"/>
        </a:xfrm>
      </p:grpSpPr>
      <p:sp>
        <p:nvSpPr>
          <p:cNvPr id="210" name="Google Shape;210;p10"/>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2500">
                <a:solidFill>
                  <a:schemeClr val="lt1"/>
                </a:solidFill>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211" name="Google Shape;211;p1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14" name="Google Shape;214;p1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15" name="Google Shape;215;p1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16" name="Google Shape;216;p1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17" name="Google Shape;217;p1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8" name="Google Shape;218;p10"/>
          <p:cNvGrpSpPr/>
          <p:nvPr/>
        </p:nvGrpSpPr>
        <p:grpSpPr>
          <a:xfrm>
            <a:off x="6878094" y="4599628"/>
            <a:ext cx="95765" cy="95765"/>
            <a:chOff x="5925100" y="2102500"/>
            <a:chExt cx="372625" cy="372625"/>
          </a:xfrm>
        </p:grpSpPr>
        <p:sp>
          <p:nvSpPr>
            <p:cNvPr id="219" name="Google Shape;219;p1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10"/>
          <p:cNvGrpSpPr/>
          <p:nvPr/>
        </p:nvGrpSpPr>
        <p:grpSpPr>
          <a:xfrm>
            <a:off x="5623324" y="4522157"/>
            <a:ext cx="251415" cy="251415"/>
            <a:chOff x="5664289" y="4604097"/>
            <a:chExt cx="302399" cy="302399"/>
          </a:xfrm>
        </p:grpSpPr>
        <p:sp>
          <p:nvSpPr>
            <p:cNvPr id="223" name="Google Shape;223;p1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5" name="Shape 225"/>
        <p:cNvGrpSpPr/>
        <p:nvPr/>
      </p:nvGrpSpPr>
      <p:grpSpPr>
        <a:xfrm>
          <a:off x="0" y="0"/>
          <a:ext cx="0" cy="0"/>
          <a:chOff x="0" y="0"/>
          <a:chExt cx="0" cy="0"/>
        </a:xfrm>
      </p:grpSpPr>
      <p:grpSp>
        <p:nvGrpSpPr>
          <p:cNvPr id="226" name="Google Shape;226;p11"/>
          <p:cNvGrpSpPr/>
          <p:nvPr/>
        </p:nvGrpSpPr>
        <p:grpSpPr>
          <a:xfrm>
            <a:off x="5511937" y="227671"/>
            <a:ext cx="2918495" cy="251400"/>
            <a:chOff x="5511937" y="227671"/>
            <a:chExt cx="2918495" cy="251400"/>
          </a:xfrm>
        </p:grpSpPr>
        <p:sp>
          <p:nvSpPr>
            <p:cNvPr id="227" name="Google Shape;227;p1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11"/>
            <p:cNvGrpSpPr/>
            <p:nvPr/>
          </p:nvGrpSpPr>
          <p:grpSpPr>
            <a:xfrm>
              <a:off x="8107044" y="247440"/>
              <a:ext cx="323388" cy="211832"/>
              <a:chOff x="7981350" y="540875"/>
              <a:chExt cx="445500" cy="291779"/>
            </a:xfrm>
          </p:grpSpPr>
          <p:sp>
            <p:nvSpPr>
              <p:cNvPr id="229" name="Google Shape;229;p1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11"/>
            <p:cNvGrpSpPr/>
            <p:nvPr/>
          </p:nvGrpSpPr>
          <p:grpSpPr>
            <a:xfrm>
              <a:off x="7742331" y="283445"/>
              <a:ext cx="146689" cy="139689"/>
              <a:chOff x="590233" y="2668119"/>
              <a:chExt cx="56685" cy="54487"/>
            </a:xfrm>
          </p:grpSpPr>
          <p:sp>
            <p:nvSpPr>
              <p:cNvPr id="233" name="Google Shape;233;p1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5" name="Google Shape;235;p11"/>
          <p:cNvSpPr txBox="1"/>
          <p:nvPr>
            <p:ph hasCustomPrompt="1" type="title"/>
          </p:nvPr>
        </p:nvSpPr>
        <p:spPr>
          <a:xfrm>
            <a:off x="2616100" y="1303050"/>
            <a:ext cx="5367000" cy="16230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36" name="Google Shape;236;p11"/>
          <p:cNvSpPr txBox="1"/>
          <p:nvPr>
            <p:ph idx="1" type="subTitle"/>
          </p:nvPr>
        </p:nvSpPr>
        <p:spPr>
          <a:xfrm>
            <a:off x="2616100" y="2878075"/>
            <a:ext cx="5367000" cy="43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2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237" name="Google Shape;237;p1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40" name="Google Shape;240;p1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41" name="Google Shape;241;p1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42" name="Google Shape;242;p1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43" name="Google Shape;243;p1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4" name="Google Shape;244;p11"/>
          <p:cNvGrpSpPr/>
          <p:nvPr/>
        </p:nvGrpSpPr>
        <p:grpSpPr>
          <a:xfrm>
            <a:off x="6878094" y="4599628"/>
            <a:ext cx="95765" cy="95765"/>
            <a:chOff x="5925100" y="2102500"/>
            <a:chExt cx="372625" cy="372625"/>
          </a:xfrm>
        </p:grpSpPr>
        <p:sp>
          <p:nvSpPr>
            <p:cNvPr id="245" name="Google Shape;245;p1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 name="Google Shape;248;p11"/>
          <p:cNvGrpSpPr/>
          <p:nvPr/>
        </p:nvGrpSpPr>
        <p:grpSpPr>
          <a:xfrm>
            <a:off x="5623324" y="4522157"/>
            <a:ext cx="251415" cy="251415"/>
            <a:chOff x="5664289" y="4604097"/>
            <a:chExt cx="302399" cy="302399"/>
          </a:xfrm>
        </p:grpSpPr>
        <p:sp>
          <p:nvSpPr>
            <p:cNvPr id="249" name="Google Shape;249;p1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51" name="Shape 25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52" name="Shape 252"/>
        <p:cNvGrpSpPr/>
        <p:nvPr/>
      </p:nvGrpSpPr>
      <p:grpSpPr>
        <a:xfrm>
          <a:off x="0" y="0"/>
          <a:ext cx="0" cy="0"/>
          <a:chOff x="0" y="0"/>
          <a:chExt cx="0" cy="0"/>
        </a:xfrm>
      </p:grpSpPr>
      <p:grpSp>
        <p:nvGrpSpPr>
          <p:cNvPr id="253" name="Google Shape;253;p13"/>
          <p:cNvGrpSpPr/>
          <p:nvPr/>
        </p:nvGrpSpPr>
        <p:grpSpPr>
          <a:xfrm>
            <a:off x="5511937" y="227671"/>
            <a:ext cx="2918495" cy="251400"/>
            <a:chOff x="5511937" y="227671"/>
            <a:chExt cx="2918495" cy="251400"/>
          </a:xfrm>
        </p:grpSpPr>
        <p:sp>
          <p:nvSpPr>
            <p:cNvPr id="254" name="Google Shape;254;p1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13"/>
            <p:cNvGrpSpPr/>
            <p:nvPr/>
          </p:nvGrpSpPr>
          <p:grpSpPr>
            <a:xfrm>
              <a:off x="8107044" y="247440"/>
              <a:ext cx="323388" cy="211832"/>
              <a:chOff x="7981350" y="540875"/>
              <a:chExt cx="445500" cy="291779"/>
            </a:xfrm>
          </p:grpSpPr>
          <p:sp>
            <p:nvSpPr>
              <p:cNvPr id="256" name="Google Shape;256;p1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3"/>
            <p:cNvGrpSpPr/>
            <p:nvPr/>
          </p:nvGrpSpPr>
          <p:grpSpPr>
            <a:xfrm>
              <a:off x="7742331" y="283445"/>
              <a:ext cx="146689" cy="139689"/>
              <a:chOff x="590233" y="2668119"/>
              <a:chExt cx="56685" cy="54487"/>
            </a:xfrm>
          </p:grpSpPr>
          <p:sp>
            <p:nvSpPr>
              <p:cNvPr id="260" name="Google Shape;260;p1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2" name="Google Shape;262;p1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3" name="Google Shape;263;p13"/>
          <p:cNvSpPr txBox="1"/>
          <p:nvPr>
            <p:ph idx="2" type="title"/>
          </p:nvPr>
        </p:nvSpPr>
        <p:spPr>
          <a:xfrm>
            <a:off x="3093638" y="1406225"/>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4" name="Google Shape;264;p13"/>
          <p:cNvSpPr txBox="1"/>
          <p:nvPr>
            <p:ph idx="1" type="subTitle"/>
          </p:nvPr>
        </p:nvSpPr>
        <p:spPr>
          <a:xfrm>
            <a:off x="3093648"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5" name="Google Shape;265;p13"/>
          <p:cNvSpPr txBox="1"/>
          <p:nvPr>
            <p:ph idx="3" type="title"/>
          </p:nvPr>
        </p:nvSpPr>
        <p:spPr>
          <a:xfrm>
            <a:off x="6126425" y="1406250"/>
            <a:ext cx="18516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6" name="Google Shape;266;p13"/>
          <p:cNvSpPr txBox="1"/>
          <p:nvPr>
            <p:ph idx="4" type="subTitle"/>
          </p:nvPr>
        </p:nvSpPr>
        <p:spPr>
          <a:xfrm>
            <a:off x="6126425" y="1992763"/>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7" name="Google Shape;267;p13"/>
          <p:cNvSpPr txBox="1"/>
          <p:nvPr>
            <p:ph idx="5" type="title"/>
          </p:nvPr>
        </p:nvSpPr>
        <p:spPr>
          <a:xfrm>
            <a:off x="3093638" y="2807197"/>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68" name="Google Shape;268;p13"/>
          <p:cNvSpPr txBox="1"/>
          <p:nvPr>
            <p:ph idx="6" type="subTitle"/>
          </p:nvPr>
        </p:nvSpPr>
        <p:spPr>
          <a:xfrm>
            <a:off x="3093648" y="3393718"/>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69" name="Google Shape;269;p13"/>
          <p:cNvSpPr txBox="1"/>
          <p:nvPr>
            <p:ph idx="7" type="title"/>
          </p:nvPr>
        </p:nvSpPr>
        <p:spPr>
          <a:xfrm>
            <a:off x="6126425" y="2807188"/>
            <a:ext cx="2081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70" name="Google Shape;270;p13"/>
          <p:cNvSpPr txBox="1"/>
          <p:nvPr>
            <p:ph idx="8" type="subTitle"/>
          </p:nvPr>
        </p:nvSpPr>
        <p:spPr>
          <a:xfrm>
            <a:off x="6126425" y="3393712"/>
            <a:ext cx="20817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71" name="Google Shape;271;p13"/>
          <p:cNvSpPr txBox="1"/>
          <p:nvPr>
            <p:ph hasCustomPrompt="1" idx="9" type="title"/>
          </p:nvPr>
        </p:nvSpPr>
        <p:spPr>
          <a:xfrm>
            <a:off x="2374469"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2" name="Google Shape;272;p13"/>
          <p:cNvSpPr txBox="1"/>
          <p:nvPr>
            <p:ph hasCustomPrompt="1" idx="13" type="title"/>
          </p:nvPr>
        </p:nvSpPr>
        <p:spPr>
          <a:xfrm>
            <a:off x="2374400" y="306685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3" name="Google Shape;273;p13"/>
          <p:cNvSpPr txBox="1"/>
          <p:nvPr>
            <p:ph hasCustomPrompt="1" idx="14" type="title"/>
          </p:nvPr>
        </p:nvSpPr>
        <p:spPr>
          <a:xfrm>
            <a:off x="5447825" y="1665900"/>
            <a:ext cx="678600" cy="475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4" name="Google Shape;274;p13"/>
          <p:cNvSpPr txBox="1"/>
          <p:nvPr>
            <p:ph hasCustomPrompt="1" idx="15" type="title"/>
          </p:nvPr>
        </p:nvSpPr>
        <p:spPr>
          <a:xfrm>
            <a:off x="5447825" y="3062350"/>
            <a:ext cx="678600" cy="484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a:r>
              <a:t>xx%</a:t>
            </a:r>
          </a:p>
        </p:txBody>
      </p:sp>
      <p:sp>
        <p:nvSpPr>
          <p:cNvPr id="275" name="Google Shape;275;p1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278" name="Google Shape;278;p1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279" name="Google Shape;279;p1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280" name="Google Shape;280;p1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281" name="Google Shape;281;p1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2" name="Google Shape;282;p13"/>
          <p:cNvGrpSpPr/>
          <p:nvPr/>
        </p:nvGrpSpPr>
        <p:grpSpPr>
          <a:xfrm>
            <a:off x="6878094" y="4599628"/>
            <a:ext cx="95765" cy="95765"/>
            <a:chOff x="5925100" y="2102500"/>
            <a:chExt cx="372625" cy="372625"/>
          </a:xfrm>
        </p:grpSpPr>
        <p:sp>
          <p:nvSpPr>
            <p:cNvPr id="283" name="Google Shape;283;p1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6" name="Google Shape;286;p13"/>
          <p:cNvGrpSpPr/>
          <p:nvPr/>
        </p:nvGrpSpPr>
        <p:grpSpPr>
          <a:xfrm>
            <a:off x="5623324" y="4522157"/>
            <a:ext cx="251415" cy="251415"/>
            <a:chOff x="5664289" y="4604097"/>
            <a:chExt cx="302399" cy="302399"/>
          </a:xfrm>
        </p:grpSpPr>
        <p:sp>
          <p:nvSpPr>
            <p:cNvPr id="287" name="Google Shape;287;p1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289" name="Shape 289"/>
        <p:cNvGrpSpPr/>
        <p:nvPr/>
      </p:nvGrpSpPr>
      <p:grpSpPr>
        <a:xfrm>
          <a:off x="0" y="0"/>
          <a:ext cx="0" cy="0"/>
          <a:chOff x="0" y="0"/>
          <a:chExt cx="0" cy="0"/>
        </a:xfrm>
      </p:grpSpPr>
      <p:grpSp>
        <p:nvGrpSpPr>
          <p:cNvPr id="290" name="Google Shape;290;p14"/>
          <p:cNvGrpSpPr/>
          <p:nvPr/>
        </p:nvGrpSpPr>
        <p:grpSpPr>
          <a:xfrm>
            <a:off x="5511937" y="227671"/>
            <a:ext cx="2918495" cy="251400"/>
            <a:chOff x="5511937" y="227671"/>
            <a:chExt cx="2918495" cy="251400"/>
          </a:xfrm>
        </p:grpSpPr>
        <p:sp>
          <p:nvSpPr>
            <p:cNvPr id="291" name="Google Shape;291;p1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2" name="Google Shape;292;p14"/>
            <p:cNvGrpSpPr/>
            <p:nvPr/>
          </p:nvGrpSpPr>
          <p:grpSpPr>
            <a:xfrm>
              <a:off x="8107044" y="247440"/>
              <a:ext cx="323388" cy="211832"/>
              <a:chOff x="7981350" y="540875"/>
              <a:chExt cx="445500" cy="291779"/>
            </a:xfrm>
          </p:grpSpPr>
          <p:sp>
            <p:nvSpPr>
              <p:cNvPr id="293" name="Google Shape;293;p1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6" name="Google Shape;296;p14"/>
            <p:cNvGrpSpPr/>
            <p:nvPr/>
          </p:nvGrpSpPr>
          <p:grpSpPr>
            <a:xfrm>
              <a:off x="7742331" y="283445"/>
              <a:ext cx="146689" cy="139689"/>
              <a:chOff x="590233" y="2668119"/>
              <a:chExt cx="56685" cy="54487"/>
            </a:xfrm>
          </p:grpSpPr>
          <p:sp>
            <p:nvSpPr>
              <p:cNvPr id="297" name="Google Shape;297;p1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9" name="Google Shape;299;p14"/>
          <p:cNvSpPr txBox="1"/>
          <p:nvPr>
            <p:ph type="title"/>
          </p:nvPr>
        </p:nvSpPr>
        <p:spPr>
          <a:xfrm>
            <a:off x="3239800" y="1068116"/>
            <a:ext cx="4119600" cy="16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45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00" name="Google Shape;300;p14"/>
          <p:cNvSpPr txBox="1"/>
          <p:nvPr>
            <p:ph idx="1" type="subTitle"/>
          </p:nvPr>
        </p:nvSpPr>
        <p:spPr>
          <a:xfrm>
            <a:off x="3121025" y="2226264"/>
            <a:ext cx="43572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01" name="Google Shape;301;p1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04" name="Google Shape;304;p1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05" name="Google Shape;305;p1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06" name="Google Shape;306;p1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07" name="Google Shape;307;p1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14"/>
          <p:cNvGrpSpPr/>
          <p:nvPr/>
        </p:nvGrpSpPr>
        <p:grpSpPr>
          <a:xfrm>
            <a:off x="6878094" y="4599628"/>
            <a:ext cx="95765" cy="95765"/>
            <a:chOff x="5925100" y="2102500"/>
            <a:chExt cx="372625" cy="372625"/>
          </a:xfrm>
        </p:grpSpPr>
        <p:sp>
          <p:nvSpPr>
            <p:cNvPr id="309" name="Google Shape;309;p1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 name="Google Shape;312;p14"/>
          <p:cNvGrpSpPr/>
          <p:nvPr/>
        </p:nvGrpSpPr>
        <p:grpSpPr>
          <a:xfrm>
            <a:off x="5623324" y="4522157"/>
            <a:ext cx="251415" cy="251415"/>
            <a:chOff x="5664289" y="4604097"/>
            <a:chExt cx="302399" cy="302399"/>
          </a:xfrm>
        </p:grpSpPr>
        <p:sp>
          <p:nvSpPr>
            <p:cNvPr id="313" name="Google Shape;313;p1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315" name="Shape 315"/>
        <p:cNvGrpSpPr/>
        <p:nvPr/>
      </p:nvGrpSpPr>
      <p:grpSpPr>
        <a:xfrm>
          <a:off x="0" y="0"/>
          <a:ext cx="0" cy="0"/>
          <a:chOff x="0" y="0"/>
          <a:chExt cx="0" cy="0"/>
        </a:xfrm>
      </p:grpSpPr>
      <p:grpSp>
        <p:nvGrpSpPr>
          <p:cNvPr id="316" name="Google Shape;316;p15"/>
          <p:cNvGrpSpPr/>
          <p:nvPr/>
        </p:nvGrpSpPr>
        <p:grpSpPr>
          <a:xfrm>
            <a:off x="5511937" y="227671"/>
            <a:ext cx="2918495" cy="251400"/>
            <a:chOff x="5511937" y="227671"/>
            <a:chExt cx="2918495" cy="251400"/>
          </a:xfrm>
        </p:grpSpPr>
        <p:sp>
          <p:nvSpPr>
            <p:cNvPr id="317" name="Google Shape;317;p1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8" name="Google Shape;318;p15"/>
            <p:cNvGrpSpPr/>
            <p:nvPr/>
          </p:nvGrpSpPr>
          <p:grpSpPr>
            <a:xfrm>
              <a:off x="8107044" y="247440"/>
              <a:ext cx="323388" cy="211832"/>
              <a:chOff x="7981350" y="540875"/>
              <a:chExt cx="445500" cy="291779"/>
            </a:xfrm>
          </p:grpSpPr>
          <p:sp>
            <p:nvSpPr>
              <p:cNvPr id="319" name="Google Shape;319;p1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15"/>
            <p:cNvGrpSpPr/>
            <p:nvPr/>
          </p:nvGrpSpPr>
          <p:grpSpPr>
            <a:xfrm>
              <a:off x="7742331" y="283445"/>
              <a:ext cx="146689" cy="139689"/>
              <a:chOff x="590233" y="2668119"/>
              <a:chExt cx="56685" cy="54487"/>
            </a:xfrm>
          </p:grpSpPr>
          <p:sp>
            <p:nvSpPr>
              <p:cNvPr id="323" name="Google Shape;323;p1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5" name="Google Shape;325;p15"/>
          <p:cNvSpPr txBox="1"/>
          <p:nvPr>
            <p:ph type="title"/>
          </p:nvPr>
        </p:nvSpPr>
        <p:spPr>
          <a:xfrm>
            <a:off x="3119525" y="2719281"/>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6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26" name="Google Shape;326;p15"/>
          <p:cNvSpPr txBox="1"/>
          <p:nvPr>
            <p:ph idx="1" type="subTitle"/>
          </p:nvPr>
        </p:nvSpPr>
        <p:spPr>
          <a:xfrm>
            <a:off x="3119525" y="1435119"/>
            <a:ext cx="4360200" cy="1478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3000"/>
              <a:buNone/>
              <a:defRPr sz="16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
        <p:nvSpPr>
          <p:cNvPr id="327" name="Google Shape;327;p1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30" name="Google Shape;330;p1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31" name="Google Shape;331;p1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32" name="Google Shape;332;p1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33" name="Google Shape;333;p1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15"/>
          <p:cNvGrpSpPr/>
          <p:nvPr/>
        </p:nvGrpSpPr>
        <p:grpSpPr>
          <a:xfrm>
            <a:off x="6878094" y="4599628"/>
            <a:ext cx="95765" cy="95765"/>
            <a:chOff x="5925100" y="2102500"/>
            <a:chExt cx="372625" cy="372625"/>
          </a:xfrm>
        </p:grpSpPr>
        <p:sp>
          <p:nvSpPr>
            <p:cNvPr id="335" name="Google Shape;335;p1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 name="Google Shape;338;p15"/>
          <p:cNvGrpSpPr/>
          <p:nvPr/>
        </p:nvGrpSpPr>
        <p:grpSpPr>
          <a:xfrm>
            <a:off x="5623324" y="4522157"/>
            <a:ext cx="251415" cy="251415"/>
            <a:chOff x="5664289" y="4604097"/>
            <a:chExt cx="302399" cy="302399"/>
          </a:xfrm>
        </p:grpSpPr>
        <p:sp>
          <p:nvSpPr>
            <p:cNvPr id="339" name="Google Shape;339;p1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
    <p:spTree>
      <p:nvGrpSpPr>
        <p:cNvPr id="341" name="Shape 341"/>
        <p:cNvGrpSpPr/>
        <p:nvPr/>
      </p:nvGrpSpPr>
      <p:grpSpPr>
        <a:xfrm>
          <a:off x="0" y="0"/>
          <a:ext cx="0" cy="0"/>
          <a:chOff x="0" y="0"/>
          <a:chExt cx="0" cy="0"/>
        </a:xfrm>
      </p:grpSpPr>
      <p:grpSp>
        <p:nvGrpSpPr>
          <p:cNvPr id="342" name="Google Shape;342;p16"/>
          <p:cNvGrpSpPr/>
          <p:nvPr/>
        </p:nvGrpSpPr>
        <p:grpSpPr>
          <a:xfrm>
            <a:off x="5511937" y="227671"/>
            <a:ext cx="2918495" cy="251400"/>
            <a:chOff x="5511937" y="227671"/>
            <a:chExt cx="2918495" cy="251400"/>
          </a:xfrm>
        </p:grpSpPr>
        <p:sp>
          <p:nvSpPr>
            <p:cNvPr id="343" name="Google Shape;343;p1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16"/>
            <p:cNvGrpSpPr/>
            <p:nvPr/>
          </p:nvGrpSpPr>
          <p:grpSpPr>
            <a:xfrm>
              <a:off x="8107044" y="247440"/>
              <a:ext cx="323388" cy="211832"/>
              <a:chOff x="7981350" y="540875"/>
              <a:chExt cx="445500" cy="291779"/>
            </a:xfrm>
          </p:grpSpPr>
          <p:sp>
            <p:nvSpPr>
              <p:cNvPr id="345" name="Google Shape;345;p1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6"/>
            <p:cNvGrpSpPr/>
            <p:nvPr/>
          </p:nvGrpSpPr>
          <p:grpSpPr>
            <a:xfrm>
              <a:off x="7742331" y="283445"/>
              <a:ext cx="146689" cy="139689"/>
              <a:chOff x="590233" y="2668119"/>
              <a:chExt cx="56685" cy="54487"/>
            </a:xfrm>
          </p:grpSpPr>
          <p:sp>
            <p:nvSpPr>
              <p:cNvPr id="349" name="Google Shape;349;p1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1" name="Google Shape;351;p16"/>
          <p:cNvSpPr txBox="1"/>
          <p:nvPr>
            <p:ph type="title"/>
          </p:nvPr>
        </p:nvSpPr>
        <p:spPr>
          <a:xfrm>
            <a:off x="2391125" y="964400"/>
            <a:ext cx="2908500" cy="18249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2" name="Google Shape;352;p16"/>
          <p:cNvSpPr txBox="1"/>
          <p:nvPr>
            <p:ph idx="1" type="subTitle"/>
          </p:nvPr>
        </p:nvSpPr>
        <p:spPr>
          <a:xfrm>
            <a:off x="2391125" y="2789200"/>
            <a:ext cx="29085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53" name="Google Shape;353;p1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56" name="Google Shape;356;p1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57" name="Google Shape;357;p1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58" name="Google Shape;358;p1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59" name="Google Shape;359;p1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16"/>
          <p:cNvGrpSpPr/>
          <p:nvPr/>
        </p:nvGrpSpPr>
        <p:grpSpPr>
          <a:xfrm>
            <a:off x="6878094" y="4599628"/>
            <a:ext cx="95765" cy="95765"/>
            <a:chOff x="5925100" y="2102500"/>
            <a:chExt cx="372625" cy="372625"/>
          </a:xfrm>
        </p:grpSpPr>
        <p:sp>
          <p:nvSpPr>
            <p:cNvPr id="361" name="Google Shape;361;p1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16"/>
          <p:cNvGrpSpPr/>
          <p:nvPr/>
        </p:nvGrpSpPr>
        <p:grpSpPr>
          <a:xfrm>
            <a:off x="5623324" y="4522157"/>
            <a:ext cx="251415" cy="251415"/>
            <a:chOff x="5664289" y="4604097"/>
            <a:chExt cx="302399" cy="302399"/>
          </a:xfrm>
        </p:grpSpPr>
        <p:sp>
          <p:nvSpPr>
            <p:cNvPr id="365" name="Google Shape;365;p1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367" name="Shape 367"/>
        <p:cNvGrpSpPr/>
        <p:nvPr/>
      </p:nvGrpSpPr>
      <p:grpSpPr>
        <a:xfrm>
          <a:off x="0" y="0"/>
          <a:ext cx="0" cy="0"/>
          <a:chOff x="0" y="0"/>
          <a:chExt cx="0" cy="0"/>
        </a:xfrm>
      </p:grpSpPr>
      <p:grpSp>
        <p:nvGrpSpPr>
          <p:cNvPr id="368" name="Google Shape;368;p17"/>
          <p:cNvGrpSpPr/>
          <p:nvPr/>
        </p:nvGrpSpPr>
        <p:grpSpPr>
          <a:xfrm>
            <a:off x="5511937" y="227671"/>
            <a:ext cx="2918495" cy="251400"/>
            <a:chOff x="5511937" y="227671"/>
            <a:chExt cx="2918495" cy="251400"/>
          </a:xfrm>
        </p:grpSpPr>
        <p:sp>
          <p:nvSpPr>
            <p:cNvPr id="369" name="Google Shape;369;p1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17"/>
            <p:cNvGrpSpPr/>
            <p:nvPr/>
          </p:nvGrpSpPr>
          <p:grpSpPr>
            <a:xfrm>
              <a:off x="8107044" y="247440"/>
              <a:ext cx="323388" cy="211832"/>
              <a:chOff x="7981350" y="540875"/>
              <a:chExt cx="445500" cy="291779"/>
            </a:xfrm>
          </p:grpSpPr>
          <p:sp>
            <p:nvSpPr>
              <p:cNvPr id="371" name="Google Shape;371;p1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17"/>
            <p:cNvGrpSpPr/>
            <p:nvPr/>
          </p:nvGrpSpPr>
          <p:grpSpPr>
            <a:xfrm>
              <a:off x="7742331" y="283445"/>
              <a:ext cx="146689" cy="139689"/>
              <a:chOff x="590233" y="2668119"/>
              <a:chExt cx="56685" cy="54487"/>
            </a:xfrm>
          </p:grpSpPr>
          <p:sp>
            <p:nvSpPr>
              <p:cNvPr id="375" name="Google Shape;375;p1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77" name="Google Shape;377;p17"/>
          <p:cNvSpPr txBox="1"/>
          <p:nvPr>
            <p:ph type="title"/>
          </p:nvPr>
        </p:nvSpPr>
        <p:spPr>
          <a:xfrm>
            <a:off x="5299625" y="1558125"/>
            <a:ext cx="29085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8" name="Google Shape;378;p17"/>
          <p:cNvSpPr txBox="1"/>
          <p:nvPr>
            <p:ph idx="1" type="subTitle"/>
          </p:nvPr>
        </p:nvSpPr>
        <p:spPr>
          <a:xfrm>
            <a:off x="5299625" y="2130825"/>
            <a:ext cx="2908500" cy="122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79" name="Google Shape;379;p1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382" name="Google Shape;382;p1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383" name="Google Shape;383;p1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384" name="Google Shape;384;p1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385" name="Google Shape;385;p1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6" name="Google Shape;386;p17"/>
          <p:cNvGrpSpPr/>
          <p:nvPr/>
        </p:nvGrpSpPr>
        <p:grpSpPr>
          <a:xfrm>
            <a:off x="6878094" y="4599628"/>
            <a:ext cx="95765" cy="95765"/>
            <a:chOff x="5925100" y="2102500"/>
            <a:chExt cx="372625" cy="372625"/>
          </a:xfrm>
        </p:grpSpPr>
        <p:sp>
          <p:nvSpPr>
            <p:cNvPr id="387" name="Google Shape;387;p1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 name="Google Shape;390;p17"/>
          <p:cNvGrpSpPr/>
          <p:nvPr/>
        </p:nvGrpSpPr>
        <p:grpSpPr>
          <a:xfrm>
            <a:off x="5623324" y="4522157"/>
            <a:ext cx="251415" cy="251415"/>
            <a:chOff x="5664289" y="4604097"/>
            <a:chExt cx="302399" cy="302399"/>
          </a:xfrm>
        </p:grpSpPr>
        <p:sp>
          <p:nvSpPr>
            <p:cNvPr id="391" name="Google Shape;391;p1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
    <p:spTree>
      <p:nvGrpSpPr>
        <p:cNvPr id="393" name="Shape 393"/>
        <p:cNvGrpSpPr/>
        <p:nvPr/>
      </p:nvGrpSpPr>
      <p:grpSpPr>
        <a:xfrm>
          <a:off x="0" y="0"/>
          <a:ext cx="0" cy="0"/>
          <a:chOff x="0" y="0"/>
          <a:chExt cx="0" cy="0"/>
        </a:xfrm>
      </p:grpSpPr>
      <p:grpSp>
        <p:nvGrpSpPr>
          <p:cNvPr id="394" name="Google Shape;394;p18"/>
          <p:cNvGrpSpPr/>
          <p:nvPr/>
        </p:nvGrpSpPr>
        <p:grpSpPr>
          <a:xfrm>
            <a:off x="5511937" y="227671"/>
            <a:ext cx="2918495" cy="251400"/>
            <a:chOff x="5511937" y="227671"/>
            <a:chExt cx="2918495" cy="251400"/>
          </a:xfrm>
        </p:grpSpPr>
        <p:sp>
          <p:nvSpPr>
            <p:cNvPr id="395" name="Google Shape;395;p18"/>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6" name="Google Shape;396;p18"/>
            <p:cNvGrpSpPr/>
            <p:nvPr/>
          </p:nvGrpSpPr>
          <p:grpSpPr>
            <a:xfrm>
              <a:off x="8107044" y="247440"/>
              <a:ext cx="323388" cy="211832"/>
              <a:chOff x="7981350" y="540875"/>
              <a:chExt cx="445500" cy="291779"/>
            </a:xfrm>
          </p:grpSpPr>
          <p:sp>
            <p:nvSpPr>
              <p:cNvPr id="397" name="Google Shape;397;p18"/>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0" name="Google Shape;400;p18"/>
            <p:cNvGrpSpPr/>
            <p:nvPr/>
          </p:nvGrpSpPr>
          <p:grpSpPr>
            <a:xfrm>
              <a:off x="7742331" y="283445"/>
              <a:ext cx="146689" cy="139689"/>
              <a:chOff x="590233" y="2668119"/>
              <a:chExt cx="56685" cy="54487"/>
            </a:xfrm>
          </p:grpSpPr>
          <p:sp>
            <p:nvSpPr>
              <p:cNvPr id="401" name="Google Shape;401;p18"/>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3" name="Google Shape;403;p18"/>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4" name="Google Shape;404;p18"/>
          <p:cNvSpPr txBox="1"/>
          <p:nvPr>
            <p:ph idx="2" type="title"/>
          </p:nvPr>
        </p:nvSpPr>
        <p:spPr>
          <a:xfrm>
            <a:off x="2938607"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5" name="Google Shape;405;p18"/>
          <p:cNvSpPr txBox="1"/>
          <p:nvPr>
            <p:ph idx="1" type="subTitle"/>
          </p:nvPr>
        </p:nvSpPr>
        <p:spPr>
          <a:xfrm>
            <a:off x="2938600"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6" name="Google Shape;406;p18"/>
          <p:cNvSpPr txBox="1"/>
          <p:nvPr>
            <p:ph idx="3" type="title"/>
          </p:nvPr>
        </p:nvSpPr>
        <p:spPr>
          <a:xfrm>
            <a:off x="5485333" y="2948050"/>
            <a:ext cx="21753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7" name="Google Shape;407;p18"/>
          <p:cNvSpPr txBox="1"/>
          <p:nvPr>
            <p:ph idx="4" type="subTitle"/>
          </p:nvPr>
        </p:nvSpPr>
        <p:spPr>
          <a:xfrm>
            <a:off x="5485326" y="3435675"/>
            <a:ext cx="2175300" cy="63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08" name="Google Shape;408;p1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11" name="Google Shape;411;p1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12" name="Google Shape;412;p1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13" name="Google Shape;413;p1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14" name="Google Shape;414;p1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18"/>
          <p:cNvGrpSpPr/>
          <p:nvPr/>
        </p:nvGrpSpPr>
        <p:grpSpPr>
          <a:xfrm>
            <a:off x="6878094" y="4599628"/>
            <a:ext cx="95765" cy="95765"/>
            <a:chOff x="5925100" y="2102500"/>
            <a:chExt cx="372625" cy="372625"/>
          </a:xfrm>
        </p:grpSpPr>
        <p:sp>
          <p:nvSpPr>
            <p:cNvPr id="416" name="Google Shape;416;p1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9" name="Google Shape;419;p18"/>
          <p:cNvGrpSpPr/>
          <p:nvPr/>
        </p:nvGrpSpPr>
        <p:grpSpPr>
          <a:xfrm>
            <a:off x="5623324" y="4522157"/>
            <a:ext cx="251415" cy="251415"/>
            <a:chOff x="5664289" y="4604097"/>
            <a:chExt cx="302399" cy="302399"/>
          </a:xfrm>
        </p:grpSpPr>
        <p:sp>
          <p:nvSpPr>
            <p:cNvPr id="420" name="Google Shape;420;p1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_1">
    <p:spTree>
      <p:nvGrpSpPr>
        <p:cNvPr id="422" name="Shape 422"/>
        <p:cNvGrpSpPr/>
        <p:nvPr/>
      </p:nvGrpSpPr>
      <p:grpSpPr>
        <a:xfrm>
          <a:off x="0" y="0"/>
          <a:ext cx="0" cy="0"/>
          <a:chOff x="0" y="0"/>
          <a:chExt cx="0" cy="0"/>
        </a:xfrm>
      </p:grpSpPr>
      <p:grpSp>
        <p:nvGrpSpPr>
          <p:cNvPr id="423" name="Google Shape;423;p19"/>
          <p:cNvGrpSpPr/>
          <p:nvPr/>
        </p:nvGrpSpPr>
        <p:grpSpPr>
          <a:xfrm>
            <a:off x="5511937" y="227671"/>
            <a:ext cx="2918495" cy="251400"/>
            <a:chOff x="5511937" y="227671"/>
            <a:chExt cx="2918495" cy="251400"/>
          </a:xfrm>
        </p:grpSpPr>
        <p:sp>
          <p:nvSpPr>
            <p:cNvPr id="424" name="Google Shape;424;p1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5" name="Google Shape;425;p19"/>
            <p:cNvGrpSpPr/>
            <p:nvPr/>
          </p:nvGrpSpPr>
          <p:grpSpPr>
            <a:xfrm>
              <a:off x="8107044" y="247440"/>
              <a:ext cx="323388" cy="211832"/>
              <a:chOff x="7981350" y="540875"/>
              <a:chExt cx="445500" cy="291779"/>
            </a:xfrm>
          </p:grpSpPr>
          <p:sp>
            <p:nvSpPr>
              <p:cNvPr id="426" name="Google Shape;426;p1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 name="Google Shape;429;p19"/>
            <p:cNvGrpSpPr/>
            <p:nvPr/>
          </p:nvGrpSpPr>
          <p:grpSpPr>
            <a:xfrm>
              <a:off x="7742331" y="283445"/>
              <a:ext cx="146689" cy="139689"/>
              <a:chOff x="590233" y="2668119"/>
              <a:chExt cx="56685" cy="54487"/>
            </a:xfrm>
          </p:grpSpPr>
          <p:sp>
            <p:nvSpPr>
              <p:cNvPr id="430" name="Google Shape;430;p1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2" name="Google Shape;432;p19"/>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3" name="Google Shape;433;p19"/>
          <p:cNvSpPr txBox="1"/>
          <p:nvPr>
            <p:ph idx="2" type="title"/>
          </p:nvPr>
        </p:nvSpPr>
        <p:spPr>
          <a:xfrm>
            <a:off x="239112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4" name="Google Shape;434;p19"/>
          <p:cNvSpPr txBox="1"/>
          <p:nvPr>
            <p:ph idx="1" type="subTitle"/>
          </p:nvPr>
        </p:nvSpPr>
        <p:spPr>
          <a:xfrm>
            <a:off x="239112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5" name="Google Shape;435;p19"/>
          <p:cNvSpPr txBox="1"/>
          <p:nvPr>
            <p:ph idx="3" type="title"/>
          </p:nvPr>
        </p:nvSpPr>
        <p:spPr>
          <a:xfrm>
            <a:off x="4357102"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6" name="Google Shape;436;p19"/>
          <p:cNvSpPr txBox="1"/>
          <p:nvPr>
            <p:ph idx="4" type="subTitle"/>
          </p:nvPr>
        </p:nvSpPr>
        <p:spPr>
          <a:xfrm>
            <a:off x="4357102"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7" name="Google Shape;437;p19"/>
          <p:cNvSpPr txBox="1"/>
          <p:nvPr>
            <p:ph idx="5" type="title"/>
          </p:nvPr>
        </p:nvSpPr>
        <p:spPr>
          <a:xfrm>
            <a:off x="6323085" y="3151575"/>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38" name="Google Shape;438;p19"/>
          <p:cNvSpPr txBox="1"/>
          <p:nvPr>
            <p:ph idx="6" type="subTitle"/>
          </p:nvPr>
        </p:nvSpPr>
        <p:spPr>
          <a:xfrm>
            <a:off x="6323085" y="3486800"/>
            <a:ext cx="18834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39" name="Google Shape;439;p19"/>
          <p:cNvSpPr txBox="1"/>
          <p:nvPr>
            <p:ph hasCustomPrompt="1" idx="7" type="title"/>
          </p:nvPr>
        </p:nvSpPr>
        <p:spPr>
          <a:xfrm>
            <a:off x="2894825" y="13019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0" name="Google Shape;440;p19"/>
          <p:cNvSpPr txBox="1"/>
          <p:nvPr>
            <p:ph hasCustomPrompt="1" idx="8" type="title"/>
          </p:nvPr>
        </p:nvSpPr>
        <p:spPr>
          <a:xfrm>
            <a:off x="4860802"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1" name="Google Shape;441;p19"/>
          <p:cNvSpPr txBox="1"/>
          <p:nvPr>
            <p:ph hasCustomPrompt="1" idx="9" type="title"/>
          </p:nvPr>
        </p:nvSpPr>
        <p:spPr>
          <a:xfrm>
            <a:off x="6826785" y="130196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42" name="Google Shape;442;p1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45" name="Google Shape;445;p1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46" name="Google Shape;446;p1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47" name="Google Shape;447;p1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48" name="Google Shape;448;p1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9" name="Google Shape;449;p19"/>
          <p:cNvGrpSpPr/>
          <p:nvPr/>
        </p:nvGrpSpPr>
        <p:grpSpPr>
          <a:xfrm>
            <a:off x="6878094" y="4599628"/>
            <a:ext cx="95765" cy="95765"/>
            <a:chOff x="5925100" y="2102500"/>
            <a:chExt cx="372625" cy="372625"/>
          </a:xfrm>
        </p:grpSpPr>
        <p:sp>
          <p:nvSpPr>
            <p:cNvPr id="450" name="Google Shape;450;p1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19"/>
          <p:cNvGrpSpPr/>
          <p:nvPr/>
        </p:nvGrpSpPr>
        <p:grpSpPr>
          <a:xfrm>
            <a:off x="5623324" y="4522157"/>
            <a:ext cx="251415" cy="251415"/>
            <a:chOff x="5664289" y="4604097"/>
            <a:chExt cx="302399" cy="302399"/>
          </a:xfrm>
        </p:grpSpPr>
        <p:sp>
          <p:nvSpPr>
            <p:cNvPr id="454" name="Google Shape;454;p1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_2">
    <p:spTree>
      <p:nvGrpSpPr>
        <p:cNvPr id="456" name="Shape 456"/>
        <p:cNvGrpSpPr/>
        <p:nvPr/>
      </p:nvGrpSpPr>
      <p:grpSpPr>
        <a:xfrm>
          <a:off x="0" y="0"/>
          <a:ext cx="0" cy="0"/>
          <a:chOff x="0" y="0"/>
          <a:chExt cx="0" cy="0"/>
        </a:xfrm>
      </p:grpSpPr>
      <p:grpSp>
        <p:nvGrpSpPr>
          <p:cNvPr id="457" name="Google Shape;457;p20"/>
          <p:cNvGrpSpPr/>
          <p:nvPr/>
        </p:nvGrpSpPr>
        <p:grpSpPr>
          <a:xfrm>
            <a:off x="5511937" y="227671"/>
            <a:ext cx="2918495" cy="251400"/>
            <a:chOff x="5511937" y="227671"/>
            <a:chExt cx="2918495" cy="251400"/>
          </a:xfrm>
        </p:grpSpPr>
        <p:sp>
          <p:nvSpPr>
            <p:cNvPr id="458" name="Google Shape;458;p2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9" name="Google Shape;459;p20"/>
            <p:cNvGrpSpPr/>
            <p:nvPr/>
          </p:nvGrpSpPr>
          <p:grpSpPr>
            <a:xfrm>
              <a:off x="8107044" y="247440"/>
              <a:ext cx="323388" cy="211832"/>
              <a:chOff x="7981350" y="540875"/>
              <a:chExt cx="445500" cy="291779"/>
            </a:xfrm>
          </p:grpSpPr>
          <p:sp>
            <p:nvSpPr>
              <p:cNvPr id="460" name="Google Shape;460;p2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 name="Google Shape;463;p20"/>
            <p:cNvGrpSpPr/>
            <p:nvPr/>
          </p:nvGrpSpPr>
          <p:grpSpPr>
            <a:xfrm>
              <a:off x="7742331" y="283445"/>
              <a:ext cx="146689" cy="139689"/>
              <a:chOff x="590233" y="2668119"/>
              <a:chExt cx="56685" cy="54487"/>
            </a:xfrm>
          </p:grpSpPr>
          <p:sp>
            <p:nvSpPr>
              <p:cNvPr id="464" name="Google Shape;464;p2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66" name="Google Shape;466;p20"/>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7" name="Google Shape;467;p2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470" name="Google Shape;470;p2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471" name="Google Shape;471;p2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472" name="Google Shape;472;p2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473" name="Google Shape;473;p20"/>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4" name="Google Shape;474;p20"/>
          <p:cNvGrpSpPr/>
          <p:nvPr/>
        </p:nvGrpSpPr>
        <p:grpSpPr>
          <a:xfrm>
            <a:off x="6878094" y="4599628"/>
            <a:ext cx="95765" cy="95765"/>
            <a:chOff x="5925100" y="2102500"/>
            <a:chExt cx="372625" cy="372625"/>
          </a:xfrm>
        </p:grpSpPr>
        <p:sp>
          <p:nvSpPr>
            <p:cNvPr id="475" name="Google Shape;475;p2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20"/>
          <p:cNvGrpSpPr/>
          <p:nvPr/>
        </p:nvGrpSpPr>
        <p:grpSpPr>
          <a:xfrm>
            <a:off x="5623324" y="4522157"/>
            <a:ext cx="251415" cy="251415"/>
            <a:chOff x="5664289" y="4604097"/>
            <a:chExt cx="302399" cy="302399"/>
          </a:xfrm>
        </p:grpSpPr>
        <p:sp>
          <p:nvSpPr>
            <p:cNvPr id="479" name="Google Shape;479;p2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1" name="Google Shape;481;p20"/>
          <p:cNvSpPr txBox="1"/>
          <p:nvPr>
            <p:ph idx="2" type="title"/>
          </p:nvPr>
        </p:nvSpPr>
        <p:spPr>
          <a:xfrm>
            <a:off x="3183775"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2" name="Google Shape;482;p20"/>
          <p:cNvSpPr txBox="1"/>
          <p:nvPr>
            <p:ph idx="1" type="subTitle"/>
          </p:nvPr>
        </p:nvSpPr>
        <p:spPr>
          <a:xfrm>
            <a:off x="3272725"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3" name="Google Shape;483;p20"/>
          <p:cNvSpPr txBox="1"/>
          <p:nvPr>
            <p:ph idx="3" type="title"/>
          </p:nvPr>
        </p:nvSpPr>
        <p:spPr>
          <a:xfrm>
            <a:off x="5867456" y="1212954"/>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84" name="Google Shape;484;p20"/>
          <p:cNvSpPr txBox="1"/>
          <p:nvPr>
            <p:ph idx="4" type="subTitle"/>
          </p:nvPr>
        </p:nvSpPr>
        <p:spPr>
          <a:xfrm>
            <a:off x="5956406" y="158737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85" name="Google Shape;485;p20"/>
          <p:cNvSpPr txBox="1"/>
          <p:nvPr>
            <p:ph hasCustomPrompt="1" idx="5" type="title"/>
          </p:nvPr>
        </p:nvSpPr>
        <p:spPr>
          <a:xfrm>
            <a:off x="3519775" y="297565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486" name="Google Shape;486;p20"/>
          <p:cNvSpPr txBox="1"/>
          <p:nvPr>
            <p:ph hasCustomPrompt="1" idx="6" type="title"/>
          </p:nvPr>
        </p:nvSpPr>
        <p:spPr>
          <a:xfrm>
            <a:off x="6203463" y="2975675"/>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6_1_1_2_1">
    <p:spTree>
      <p:nvGrpSpPr>
        <p:cNvPr id="487" name="Shape 487"/>
        <p:cNvGrpSpPr/>
        <p:nvPr/>
      </p:nvGrpSpPr>
      <p:grpSpPr>
        <a:xfrm>
          <a:off x="0" y="0"/>
          <a:ext cx="0" cy="0"/>
          <a:chOff x="0" y="0"/>
          <a:chExt cx="0" cy="0"/>
        </a:xfrm>
      </p:grpSpPr>
      <p:grpSp>
        <p:nvGrpSpPr>
          <p:cNvPr id="488" name="Google Shape;488;p21"/>
          <p:cNvGrpSpPr/>
          <p:nvPr/>
        </p:nvGrpSpPr>
        <p:grpSpPr>
          <a:xfrm>
            <a:off x="5511937" y="227671"/>
            <a:ext cx="2918495" cy="251400"/>
            <a:chOff x="5511937" y="227671"/>
            <a:chExt cx="2918495" cy="251400"/>
          </a:xfrm>
        </p:grpSpPr>
        <p:sp>
          <p:nvSpPr>
            <p:cNvPr id="489" name="Google Shape;489;p21"/>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0" name="Google Shape;490;p21"/>
            <p:cNvGrpSpPr/>
            <p:nvPr/>
          </p:nvGrpSpPr>
          <p:grpSpPr>
            <a:xfrm>
              <a:off x="8107044" y="247440"/>
              <a:ext cx="323388" cy="211832"/>
              <a:chOff x="7981350" y="540875"/>
              <a:chExt cx="445500" cy="291779"/>
            </a:xfrm>
          </p:grpSpPr>
          <p:sp>
            <p:nvSpPr>
              <p:cNvPr id="491" name="Google Shape;491;p21"/>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 name="Google Shape;494;p21"/>
            <p:cNvGrpSpPr/>
            <p:nvPr/>
          </p:nvGrpSpPr>
          <p:grpSpPr>
            <a:xfrm>
              <a:off x="7742331" y="283445"/>
              <a:ext cx="146689" cy="139689"/>
              <a:chOff x="590233" y="2668119"/>
              <a:chExt cx="56685" cy="54487"/>
            </a:xfrm>
          </p:grpSpPr>
          <p:sp>
            <p:nvSpPr>
              <p:cNvPr id="495" name="Google Shape;495;p21"/>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97" name="Google Shape;497;p21"/>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8" name="Google Shape;498;p21"/>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01" name="Google Shape;501;p21"/>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02" name="Google Shape;502;p21"/>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03" name="Google Shape;503;p21"/>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04" name="Google Shape;504;p21"/>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21"/>
          <p:cNvGrpSpPr/>
          <p:nvPr/>
        </p:nvGrpSpPr>
        <p:grpSpPr>
          <a:xfrm>
            <a:off x="6878094" y="4599628"/>
            <a:ext cx="95765" cy="95765"/>
            <a:chOff x="5925100" y="2102500"/>
            <a:chExt cx="372625" cy="372625"/>
          </a:xfrm>
        </p:grpSpPr>
        <p:sp>
          <p:nvSpPr>
            <p:cNvPr id="506" name="Google Shape;506;p21"/>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21"/>
          <p:cNvGrpSpPr/>
          <p:nvPr/>
        </p:nvGrpSpPr>
        <p:grpSpPr>
          <a:xfrm>
            <a:off x="5623324" y="4522157"/>
            <a:ext cx="251415" cy="251415"/>
            <a:chOff x="5664289" y="4604097"/>
            <a:chExt cx="302399" cy="302399"/>
          </a:xfrm>
        </p:grpSpPr>
        <p:sp>
          <p:nvSpPr>
            <p:cNvPr id="510" name="Google Shape;510;p21"/>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2" name="Google Shape;512;p21"/>
          <p:cNvSpPr txBox="1"/>
          <p:nvPr>
            <p:ph idx="2" type="title"/>
          </p:nvPr>
        </p:nvSpPr>
        <p:spPr>
          <a:xfrm>
            <a:off x="2574763"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3" name="Google Shape;513;p21"/>
          <p:cNvSpPr txBox="1"/>
          <p:nvPr>
            <p:ph idx="1" type="subTitle"/>
          </p:nvPr>
        </p:nvSpPr>
        <p:spPr>
          <a:xfrm>
            <a:off x="2663713"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4" name="Google Shape;514;p21"/>
          <p:cNvSpPr txBox="1"/>
          <p:nvPr>
            <p:ph idx="3" type="title"/>
          </p:nvPr>
        </p:nvSpPr>
        <p:spPr>
          <a:xfrm>
            <a:off x="4525456"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5" name="Google Shape;515;p21"/>
          <p:cNvSpPr txBox="1"/>
          <p:nvPr>
            <p:ph idx="4" type="subTitle"/>
          </p:nvPr>
        </p:nvSpPr>
        <p:spPr>
          <a:xfrm>
            <a:off x="4614406"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6" name="Google Shape;516;p21"/>
          <p:cNvSpPr txBox="1"/>
          <p:nvPr>
            <p:ph idx="5" type="title"/>
          </p:nvPr>
        </p:nvSpPr>
        <p:spPr>
          <a:xfrm>
            <a:off x="6476119" y="2538300"/>
            <a:ext cx="1548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17" name="Google Shape;517;p21"/>
          <p:cNvSpPr txBox="1"/>
          <p:nvPr>
            <p:ph idx="6" type="subTitle"/>
          </p:nvPr>
        </p:nvSpPr>
        <p:spPr>
          <a:xfrm>
            <a:off x="6565069" y="3025925"/>
            <a:ext cx="1370100" cy="65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18" name="Google Shape;518;p21"/>
          <p:cNvSpPr txBox="1"/>
          <p:nvPr>
            <p:ph hasCustomPrompt="1" idx="7" type="title"/>
          </p:nvPr>
        </p:nvSpPr>
        <p:spPr>
          <a:xfrm>
            <a:off x="2910763" y="1721608"/>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19" name="Google Shape;519;p21"/>
          <p:cNvSpPr txBox="1"/>
          <p:nvPr>
            <p:ph hasCustomPrompt="1" idx="8" type="title"/>
          </p:nvPr>
        </p:nvSpPr>
        <p:spPr>
          <a:xfrm>
            <a:off x="4861450"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520" name="Google Shape;520;p21"/>
          <p:cNvSpPr txBox="1"/>
          <p:nvPr>
            <p:ph hasCustomPrompt="1" idx="9" type="title"/>
          </p:nvPr>
        </p:nvSpPr>
        <p:spPr>
          <a:xfrm>
            <a:off x="6812121" y="1721611"/>
            <a:ext cx="876000" cy="48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2400">
                <a:solidFill>
                  <a:schemeClr val="dk1"/>
                </a:solidFill>
              </a:defRPr>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_1_1">
    <p:spTree>
      <p:nvGrpSpPr>
        <p:cNvPr id="521" name="Shape 521"/>
        <p:cNvGrpSpPr/>
        <p:nvPr/>
      </p:nvGrpSpPr>
      <p:grpSpPr>
        <a:xfrm>
          <a:off x="0" y="0"/>
          <a:ext cx="0" cy="0"/>
          <a:chOff x="0" y="0"/>
          <a:chExt cx="0" cy="0"/>
        </a:xfrm>
      </p:grpSpPr>
      <p:grpSp>
        <p:nvGrpSpPr>
          <p:cNvPr id="522" name="Google Shape;522;p22"/>
          <p:cNvGrpSpPr/>
          <p:nvPr/>
        </p:nvGrpSpPr>
        <p:grpSpPr>
          <a:xfrm>
            <a:off x="5511937" y="227671"/>
            <a:ext cx="2918495" cy="251400"/>
            <a:chOff x="5511937" y="227671"/>
            <a:chExt cx="2918495" cy="251400"/>
          </a:xfrm>
        </p:grpSpPr>
        <p:sp>
          <p:nvSpPr>
            <p:cNvPr id="523" name="Google Shape;523;p22"/>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4" name="Google Shape;524;p22"/>
            <p:cNvGrpSpPr/>
            <p:nvPr/>
          </p:nvGrpSpPr>
          <p:grpSpPr>
            <a:xfrm>
              <a:off x="8107044" y="247440"/>
              <a:ext cx="323388" cy="211832"/>
              <a:chOff x="7981350" y="540875"/>
              <a:chExt cx="445500" cy="291779"/>
            </a:xfrm>
          </p:grpSpPr>
          <p:sp>
            <p:nvSpPr>
              <p:cNvPr id="525" name="Google Shape;525;p22"/>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2"/>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2"/>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22"/>
            <p:cNvGrpSpPr/>
            <p:nvPr/>
          </p:nvGrpSpPr>
          <p:grpSpPr>
            <a:xfrm>
              <a:off x="7742331" y="283445"/>
              <a:ext cx="146689" cy="139689"/>
              <a:chOff x="590233" y="2668119"/>
              <a:chExt cx="56685" cy="54487"/>
            </a:xfrm>
          </p:grpSpPr>
          <p:sp>
            <p:nvSpPr>
              <p:cNvPr id="529" name="Google Shape;529;p22"/>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2"/>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1" name="Google Shape;531;p22"/>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22"/>
          <p:cNvSpPr txBox="1"/>
          <p:nvPr>
            <p:ph idx="2" type="title"/>
          </p:nvPr>
        </p:nvSpPr>
        <p:spPr>
          <a:xfrm>
            <a:off x="23911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3" name="Google Shape;533;p22"/>
          <p:cNvSpPr txBox="1"/>
          <p:nvPr>
            <p:ph idx="1" type="subTitle"/>
          </p:nvPr>
        </p:nvSpPr>
        <p:spPr>
          <a:xfrm>
            <a:off x="23911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4" name="Google Shape;534;p22"/>
          <p:cNvSpPr txBox="1"/>
          <p:nvPr>
            <p:ph idx="3" type="title"/>
          </p:nvPr>
        </p:nvSpPr>
        <p:spPr>
          <a:xfrm>
            <a:off x="6324725" y="23698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5" name="Google Shape;535;p22"/>
          <p:cNvSpPr txBox="1"/>
          <p:nvPr>
            <p:ph idx="4" type="subTitle"/>
          </p:nvPr>
        </p:nvSpPr>
        <p:spPr>
          <a:xfrm>
            <a:off x="6324725" y="15776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6" name="Google Shape;536;p22"/>
          <p:cNvSpPr txBox="1"/>
          <p:nvPr>
            <p:ph idx="5" type="title"/>
          </p:nvPr>
        </p:nvSpPr>
        <p:spPr>
          <a:xfrm>
            <a:off x="4357925" y="3627100"/>
            <a:ext cx="1883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37" name="Google Shape;537;p22"/>
          <p:cNvSpPr txBox="1"/>
          <p:nvPr>
            <p:ph idx="6" type="subTitle"/>
          </p:nvPr>
        </p:nvSpPr>
        <p:spPr>
          <a:xfrm>
            <a:off x="4357925" y="2834950"/>
            <a:ext cx="1883400" cy="650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8" name="Google Shape;538;p22"/>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2"/>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41" name="Google Shape;541;p22"/>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42" name="Google Shape;542;p22"/>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43" name="Google Shape;543;p22"/>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44" name="Google Shape;544;p22"/>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5" name="Google Shape;545;p22"/>
          <p:cNvGrpSpPr/>
          <p:nvPr/>
        </p:nvGrpSpPr>
        <p:grpSpPr>
          <a:xfrm>
            <a:off x="6878094" y="4599628"/>
            <a:ext cx="95765" cy="95765"/>
            <a:chOff x="5925100" y="2102500"/>
            <a:chExt cx="372625" cy="372625"/>
          </a:xfrm>
        </p:grpSpPr>
        <p:sp>
          <p:nvSpPr>
            <p:cNvPr id="546" name="Google Shape;546;p22"/>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2"/>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2"/>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9" name="Google Shape;549;p22"/>
          <p:cNvGrpSpPr/>
          <p:nvPr/>
        </p:nvGrpSpPr>
        <p:grpSpPr>
          <a:xfrm>
            <a:off x="5623324" y="4522157"/>
            <a:ext cx="251415" cy="251415"/>
            <a:chOff x="5664289" y="4604097"/>
            <a:chExt cx="302399" cy="302399"/>
          </a:xfrm>
        </p:grpSpPr>
        <p:sp>
          <p:nvSpPr>
            <p:cNvPr id="550" name="Google Shape;550;p22"/>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2"/>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552" name="Shape 552"/>
        <p:cNvGrpSpPr/>
        <p:nvPr/>
      </p:nvGrpSpPr>
      <p:grpSpPr>
        <a:xfrm>
          <a:off x="0" y="0"/>
          <a:ext cx="0" cy="0"/>
          <a:chOff x="0" y="0"/>
          <a:chExt cx="0" cy="0"/>
        </a:xfrm>
      </p:grpSpPr>
      <p:grpSp>
        <p:nvGrpSpPr>
          <p:cNvPr id="553" name="Google Shape;553;p23"/>
          <p:cNvGrpSpPr/>
          <p:nvPr/>
        </p:nvGrpSpPr>
        <p:grpSpPr>
          <a:xfrm>
            <a:off x="5511937" y="227671"/>
            <a:ext cx="2918495" cy="251400"/>
            <a:chOff x="5511937" y="227671"/>
            <a:chExt cx="2918495" cy="251400"/>
          </a:xfrm>
        </p:grpSpPr>
        <p:sp>
          <p:nvSpPr>
            <p:cNvPr id="554" name="Google Shape;554;p23"/>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23"/>
            <p:cNvGrpSpPr/>
            <p:nvPr/>
          </p:nvGrpSpPr>
          <p:grpSpPr>
            <a:xfrm>
              <a:off x="8107044" y="247440"/>
              <a:ext cx="323388" cy="211832"/>
              <a:chOff x="7981350" y="540875"/>
              <a:chExt cx="445500" cy="291779"/>
            </a:xfrm>
          </p:grpSpPr>
          <p:sp>
            <p:nvSpPr>
              <p:cNvPr id="556" name="Google Shape;556;p23"/>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 name="Google Shape;559;p23"/>
            <p:cNvGrpSpPr/>
            <p:nvPr/>
          </p:nvGrpSpPr>
          <p:grpSpPr>
            <a:xfrm>
              <a:off x="7742331" y="283445"/>
              <a:ext cx="146689" cy="139689"/>
              <a:chOff x="590233" y="2668119"/>
              <a:chExt cx="56685" cy="54487"/>
            </a:xfrm>
          </p:grpSpPr>
          <p:sp>
            <p:nvSpPr>
              <p:cNvPr id="560" name="Google Shape;560;p23"/>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62" name="Google Shape;562;p23"/>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3" name="Google Shape;563;p23"/>
          <p:cNvSpPr txBox="1"/>
          <p:nvPr>
            <p:ph idx="2" type="title"/>
          </p:nvPr>
        </p:nvSpPr>
        <p:spPr>
          <a:xfrm>
            <a:off x="3140875" y="1526400"/>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4" name="Google Shape;564;p23"/>
          <p:cNvSpPr txBox="1"/>
          <p:nvPr>
            <p:ph idx="1" type="subTitle"/>
          </p:nvPr>
        </p:nvSpPr>
        <p:spPr>
          <a:xfrm>
            <a:off x="3140875" y="1937825"/>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5" name="Google Shape;565;p23"/>
          <p:cNvSpPr txBox="1"/>
          <p:nvPr>
            <p:ph idx="3" type="title"/>
          </p:nvPr>
        </p:nvSpPr>
        <p:spPr>
          <a:xfrm>
            <a:off x="5392375" y="1526400"/>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6" name="Google Shape;566;p23"/>
          <p:cNvSpPr txBox="1"/>
          <p:nvPr>
            <p:ph idx="4" type="subTitle"/>
          </p:nvPr>
        </p:nvSpPr>
        <p:spPr>
          <a:xfrm>
            <a:off x="5480275" y="1937825"/>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7" name="Google Shape;567;p23"/>
          <p:cNvSpPr txBox="1"/>
          <p:nvPr>
            <p:ph idx="5" type="title"/>
          </p:nvPr>
        </p:nvSpPr>
        <p:spPr>
          <a:xfrm>
            <a:off x="3140875" y="2995513"/>
            <a:ext cx="2066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68" name="Google Shape;568;p23"/>
          <p:cNvSpPr txBox="1"/>
          <p:nvPr>
            <p:ph idx="6" type="subTitle"/>
          </p:nvPr>
        </p:nvSpPr>
        <p:spPr>
          <a:xfrm>
            <a:off x="3140875" y="3406938"/>
            <a:ext cx="19782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9" name="Google Shape;569;p23"/>
          <p:cNvSpPr txBox="1"/>
          <p:nvPr>
            <p:ph idx="7" type="title"/>
          </p:nvPr>
        </p:nvSpPr>
        <p:spPr>
          <a:xfrm>
            <a:off x="5392375" y="2995513"/>
            <a:ext cx="20661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70" name="Google Shape;570;p23"/>
          <p:cNvSpPr txBox="1"/>
          <p:nvPr>
            <p:ph idx="8" type="subTitle"/>
          </p:nvPr>
        </p:nvSpPr>
        <p:spPr>
          <a:xfrm>
            <a:off x="5480275" y="3406938"/>
            <a:ext cx="19782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71" name="Google Shape;571;p23"/>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3"/>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3"/>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574" name="Google Shape;574;p23"/>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575" name="Google Shape;575;p23"/>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576" name="Google Shape;576;p23"/>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577" name="Google Shape;577;p23"/>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23"/>
          <p:cNvGrpSpPr/>
          <p:nvPr/>
        </p:nvGrpSpPr>
        <p:grpSpPr>
          <a:xfrm>
            <a:off x="6878094" y="4599628"/>
            <a:ext cx="95765" cy="95765"/>
            <a:chOff x="5925100" y="2102500"/>
            <a:chExt cx="372625" cy="372625"/>
          </a:xfrm>
        </p:grpSpPr>
        <p:sp>
          <p:nvSpPr>
            <p:cNvPr id="579" name="Google Shape;579;p23"/>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3"/>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2" name="Google Shape;582;p23"/>
          <p:cNvGrpSpPr/>
          <p:nvPr/>
        </p:nvGrpSpPr>
        <p:grpSpPr>
          <a:xfrm>
            <a:off x="5623324" y="4522157"/>
            <a:ext cx="251415" cy="251415"/>
            <a:chOff x="5664289" y="4604097"/>
            <a:chExt cx="302399" cy="302399"/>
          </a:xfrm>
        </p:grpSpPr>
        <p:sp>
          <p:nvSpPr>
            <p:cNvPr id="583" name="Google Shape;583;p23"/>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3"/>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2_1">
    <p:spTree>
      <p:nvGrpSpPr>
        <p:cNvPr id="585" name="Shape 585"/>
        <p:cNvGrpSpPr/>
        <p:nvPr/>
      </p:nvGrpSpPr>
      <p:grpSpPr>
        <a:xfrm>
          <a:off x="0" y="0"/>
          <a:ext cx="0" cy="0"/>
          <a:chOff x="0" y="0"/>
          <a:chExt cx="0" cy="0"/>
        </a:xfrm>
      </p:grpSpPr>
      <p:grpSp>
        <p:nvGrpSpPr>
          <p:cNvPr id="586" name="Google Shape;586;p24"/>
          <p:cNvGrpSpPr/>
          <p:nvPr/>
        </p:nvGrpSpPr>
        <p:grpSpPr>
          <a:xfrm>
            <a:off x="5511937" y="227671"/>
            <a:ext cx="2918495" cy="251400"/>
            <a:chOff x="5511937" y="227671"/>
            <a:chExt cx="2918495" cy="251400"/>
          </a:xfrm>
        </p:grpSpPr>
        <p:sp>
          <p:nvSpPr>
            <p:cNvPr id="587" name="Google Shape;587;p24"/>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8" name="Google Shape;588;p24"/>
            <p:cNvGrpSpPr/>
            <p:nvPr/>
          </p:nvGrpSpPr>
          <p:grpSpPr>
            <a:xfrm>
              <a:off x="8107044" y="247440"/>
              <a:ext cx="323388" cy="211832"/>
              <a:chOff x="7981350" y="540875"/>
              <a:chExt cx="445500" cy="291779"/>
            </a:xfrm>
          </p:grpSpPr>
          <p:sp>
            <p:nvSpPr>
              <p:cNvPr id="589" name="Google Shape;589;p24"/>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24"/>
            <p:cNvGrpSpPr/>
            <p:nvPr/>
          </p:nvGrpSpPr>
          <p:grpSpPr>
            <a:xfrm>
              <a:off x="7742331" y="283445"/>
              <a:ext cx="146689" cy="139689"/>
              <a:chOff x="590233" y="2668119"/>
              <a:chExt cx="56685" cy="54487"/>
            </a:xfrm>
          </p:grpSpPr>
          <p:sp>
            <p:nvSpPr>
              <p:cNvPr id="593" name="Google Shape;593;p24"/>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5" name="Google Shape;595;p24"/>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6" name="Google Shape;596;p24"/>
          <p:cNvSpPr txBox="1"/>
          <p:nvPr>
            <p:ph idx="2" type="title"/>
          </p:nvPr>
        </p:nvSpPr>
        <p:spPr>
          <a:xfrm>
            <a:off x="2467325" y="1387263"/>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7" name="Google Shape;597;p24"/>
          <p:cNvSpPr txBox="1"/>
          <p:nvPr>
            <p:ph idx="1" type="subTitle"/>
          </p:nvPr>
        </p:nvSpPr>
        <p:spPr>
          <a:xfrm>
            <a:off x="2467400" y="1874888"/>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98" name="Google Shape;598;p24"/>
          <p:cNvSpPr txBox="1"/>
          <p:nvPr>
            <p:ph idx="3" type="title"/>
          </p:nvPr>
        </p:nvSpPr>
        <p:spPr>
          <a:xfrm>
            <a:off x="2467325" y="2847038"/>
            <a:ext cx="18438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599" name="Google Shape;599;p24"/>
          <p:cNvSpPr txBox="1"/>
          <p:nvPr>
            <p:ph idx="4" type="subTitle"/>
          </p:nvPr>
        </p:nvSpPr>
        <p:spPr>
          <a:xfrm>
            <a:off x="2467400" y="3334663"/>
            <a:ext cx="18438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0" name="Google Shape;600;p24"/>
          <p:cNvSpPr txBox="1"/>
          <p:nvPr>
            <p:ph idx="5" type="title"/>
          </p:nvPr>
        </p:nvSpPr>
        <p:spPr>
          <a:xfrm>
            <a:off x="6288050" y="1387263"/>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1" name="Google Shape;601;p24"/>
          <p:cNvSpPr txBox="1"/>
          <p:nvPr>
            <p:ph idx="6" type="subTitle"/>
          </p:nvPr>
        </p:nvSpPr>
        <p:spPr>
          <a:xfrm>
            <a:off x="6288125" y="1874888"/>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2" name="Google Shape;602;p24"/>
          <p:cNvSpPr txBox="1"/>
          <p:nvPr>
            <p:ph idx="7" type="title"/>
          </p:nvPr>
        </p:nvSpPr>
        <p:spPr>
          <a:xfrm>
            <a:off x="6288050" y="2847038"/>
            <a:ext cx="1843800" cy="527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3" name="Google Shape;603;p24"/>
          <p:cNvSpPr txBox="1"/>
          <p:nvPr>
            <p:ph idx="8" type="subTitle"/>
          </p:nvPr>
        </p:nvSpPr>
        <p:spPr>
          <a:xfrm>
            <a:off x="6288125" y="3334663"/>
            <a:ext cx="1843800" cy="66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04" name="Google Shape;604;p24"/>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07" name="Google Shape;607;p24"/>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08" name="Google Shape;608;p24"/>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09" name="Google Shape;609;p24"/>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10" name="Google Shape;610;p24"/>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1" name="Google Shape;611;p24"/>
          <p:cNvGrpSpPr/>
          <p:nvPr/>
        </p:nvGrpSpPr>
        <p:grpSpPr>
          <a:xfrm>
            <a:off x="6878094" y="4599628"/>
            <a:ext cx="95765" cy="95765"/>
            <a:chOff x="5925100" y="2102500"/>
            <a:chExt cx="372625" cy="372625"/>
          </a:xfrm>
        </p:grpSpPr>
        <p:sp>
          <p:nvSpPr>
            <p:cNvPr id="612" name="Google Shape;612;p24"/>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24"/>
          <p:cNvGrpSpPr/>
          <p:nvPr/>
        </p:nvGrpSpPr>
        <p:grpSpPr>
          <a:xfrm>
            <a:off x="5623324" y="4522157"/>
            <a:ext cx="251415" cy="251415"/>
            <a:chOff x="5664289" y="4604097"/>
            <a:chExt cx="302399" cy="302399"/>
          </a:xfrm>
        </p:grpSpPr>
        <p:sp>
          <p:nvSpPr>
            <p:cNvPr id="616" name="Google Shape;616;p24"/>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13">
    <p:spTree>
      <p:nvGrpSpPr>
        <p:cNvPr id="618" name="Shape 618"/>
        <p:cNvGrpSpPr/>
        <p:nvPr/>
      </p:nvGrpSpPr>
      <p:grpSpPr>
        <a:xfrm>
          <a:off x="0" y="0"/>
          <a:ext cx="0" cy="0"/>
          <a:chOff x="0" y="0"/>
          <a:chExt cx="0" cy="0"/>
        </a:xfrm>
      </p:grpSpPr>
      <p:grpSp>
        <p:nvGrpSpPr>
          <p:cNvPr id="619" name="Google Shape;619;p25"/>
          <p:cNvGrpSpPr/>
          <p:nvPr/>
        </p:nvGrpSpPr>
        <p:grpSpPr>
          <a:xfrm>
            <a:off x="5511937" y="227671"/>
            <a:ext cx="2918495" cy="251400"/>
            <a:chOff x="5511937" y="227671"/>
            <a:chExt cx="2918495" cy="251400"/>
          </a:xfrm>
        </p:grpSpPr>
        <p:sp>
          <p:nvSpPr>
            <p:cNvPr id="620" name="Google Shape;620;p25"/>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1" name="Google Shape;621;p25"/>
            <p:cNvGrpSpPr/>
            <p:nvPr/>
          </p:nvGrpSpPr>
          <p:grpSpPr>
            <a:xfrm>
              <a:off x="8107044" y="247440"/>
              <a:ext cx="323388" cy="211832"/>
              <a:chOff x="7981350" y="540875"/>
              <a:chExt cx="445500" cy="291779"/>
            </a:xfrm>
          </p:grpSpPr>
          <p:sp>
            <p:nvSpPr>
              <p:cNvPr id="622" name="Google Shape;622;p25"/>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5"/>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5"/>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5" name="Google Shape;625;p25"/>
            <p:cNvGrpSpPr/>
            <p:nvPr/>
          </p:nvGrpSpPr>
          <p:grpSpPr>
            <a:xfrm>
              <a:off x="7742331" y="283445"/>
              <a:ext cx="146689" cy="139689"/>
              <a:chOff x="590233" y="2668119"/>
              <a:chExt cx="56685" cy="54487"/>
            </a:xfrm>
          </p:grpSpPr>
          <p:sp>
            <p:nvSpPr>
              <p:cNvPr id="626" name="Google Shape;626;p25"/>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5"/>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28" name="Google Shape;628;p25"/>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9" name="Google Shape;629;p25"/>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5"/>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5"/>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32" name="Google Shape;632;p25"/>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33" name="Google Shape;633;p25"/>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34" name="Google Shape;634;p25"/>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35" name="Google Shape;635;p25"/>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6" name="Google Shape;636;p25"/>
          <p:cNvGrpSpPr/>
          <p:nvPr/>
        </p:nvGrpSpPr>
        <p:grpSpPr>
          <a:xfrm>
            <a:off x="6878094" y="4599628"/>
            <a:ext cx="95765" cy="95765"/>
            <a:chOff x="5925100" y="2102500"/>
            <a:chExt cx="372625" cy="372625"/>
          </a:xfrm>
        </p:grpSpPr>
        <p:sp>
          <p:nvSpPr>
            <p:cNvPr id="637" name="Google Shape;637;p25"/>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25"/>
          <p:cNvGrpSpPr/>
          <p:nvPr/>
        </p:nvGrpSpPr>
        <p:grpSpPr>
          <a:xfrm>
            <a:off x="5623324" y="4522157"/>
            <a:ext cx="251415" cy="251415"/>
            <a:chOff x="5664289" y="4604097"/>
            <a:chExt cx="302399" cy="302399"/>
          </a:xfrm>
        </p:grpSpPr>
        <p:sp>
          <p:nvSpPr>
            <p:cNvPr id="641" name="Google Shape;641;p25"/>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25"/>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4" name="Google Shape;644;p25"/>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5" name="Google Shape;645;p25"/>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6" name="Google Shape;646;p25"/>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7" name="Google Shape;647;p25"/>
          <p:cNvSpPr txBox="1"/>
          <p:nvPr>
            <p:ph idx="5" type="title"/>
          </p:nvPr>
        </p:nvSpPr>
        <p:spPr>
          <a:xfrm>
            <a:off x="3384688"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48" name="Google Shape;648;p25"/>
          <p:cNvSpPr txBox="1"/>
          <p:nvPr>
            <p:ph idx="6" type="subTitle"/>
          </p:nvPr>
        </p:nvSpPr>
        <p:spPr>
          <a:xfrm>
            <a:off x="3211750"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49" name="Google Shape;649;p25"/>
          <p:cNvSpPr txBox="1"/>
          <p:nvPr>
            <p:ph idx="7" type="title"/>
          </p:nvPr>
        </p:nvSpPr>
        <p:spPr>
          <a:xfrm>
            <a:off x="5371612" y="30028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0" name="Google Shape;650;p25"/>
          <p:cNvSpPr txBox="1"/>
          <p:nvPr>
            <p:ph idx="8" type="subTitle"/>
          </p:nvPr>
        </p:nvSpPr>
        <p:spPr>
          <a:xfrm>
            <a:off x="5198649" y="3414275"/>
            <a:ext cx="21888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51" name="Google Shape;651;p25"/>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52" name="Google Shape;652;p25"/>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653" name="Shape 653"/>
        <p:cNvGrpSpPr/>
        <p:nvPr/>
      </p:nvGrpSpPr>
      <p:grpSpPr>
        <a:xfrm>
          <a:off x="0" y="0"/>
          <a:ext cx="0" cy="0"/>
          <a:chOff x="0" y="0"/>
          <a:chExt cx="0" cy="0"/>
        </a:xfrm>
      </p:grpSpPr>
      <p:grpSp>
        <p:nvGrpSpPr>
          <p:cNvPr id="654" name="Google Shape;654;p26"/>
          <p:cNvGrpSpPr/>
          <p:nvPr/>
        </p:nvGrpSpPr>
        <p:grpSpPr>
          <a:xfrm>
            <a:off x="5511937" y="227671"/>
            <a:ext cx="2918495" cy="251400"/>
            <a:chOff x="5511937" y="227671"/>
            <a:chExt cx="2918495" cy="251400"/>
          </a:xfrm>
        </p:grpSpPr>
        <p:sp>
          <p:nvSpPr>
            <p:cNvPr id="655" name="Google Shape;655;p26"/>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26"/>
            <p:cNvGrpSpPr/>
            <p:nvPr/>
          </p:nvGrpSpPr>
          <p:grpSpPr>
            <a:xfrm>
              <a:off x="8107044" y="247440"/>
              <a:ext cx="323388" cy="211832"/>
              <a:chOff x="7981350" y="540875"/>
              <a:chExt cx="445500" cy="291779"/>
            </a:xfrm>
          </p:grpSpPr>
          <p:sp>
            <p:nvSpPr>
              <p:cNvPr id="657" name="Google Shape;657;p26"/>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6"/>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6"/>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0" name="Google Shape;660;p26"/>
            <p:cNvGrpSpPr/>
            <p:nvPr/>
          </p:nvGrpSpPr>
          <p:grpSpPr>
            <a:xfrm>
              <a:off x="7742331" y="283445"/>
              <a:ext cx="146689" cy="139689"/>
              <a:chOff x="590233" y="2668119"/>
              <a:chExt cx="56685" cy="54487"/>
            </a:xfrm>
          </p:grpSpPr>
          <p:sp>
            <p:nvSpPr>
              <p:cNvPr id="661" name="Google Shape;661;p26"/>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6"/>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3" name="Google Shape;663;p26"/>
          <p:cNvSpPr txBox="1"/>
          <p:nvPr>
            <p:ph type="title"/>
          </p:nvPr>
        </p:nvSpPr>
        <p:spPr>
          <a:xfrm>
            <a:off x="2391125" y="539400"/>
            <a:ext cx="5817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4" name="Google Shape;664;p26"/>
          <p:cNvSpPr txBox="1"/>
          <p:nvPr>
            <p:ph idx="2" type="title"/>
          </p:nvPr>
        </p:nvSpPr>
        <p:spPr>
          <a:xfrm>
            <a:off x="2391225"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5" name="Google Shape;665;p26"/>
          <p:cNvSpPr txBox="1"/>
          <p:nvPr>
            <p:ph idx="1" type="subTitle"/>
          </p:nvPr>
        </p:nvSpPr>
        <p:spPr>
          <a:xfrm>
            <a:off x="239122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6" name="Google Shape;666;p26"/>
          <p:cNvSpPr txBox="1"/>
          <p:nvPr>
            <p:ph idx="3" type="title"/>
          </p:nvPr>
        </p:nvSpPr>
        <p:spPr>
          <a:xfrm>
            <a:off x="4378153"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7" name="Google Shape;667;p26"/>
          <p:cNvSpPr txBox="1"/>
          <p:nvPr>
            <p:ph idx="4" type="subTitle"/>
          </p:nvPr>
        </p:nvSpPr>
        <p:spPr>
          <a:xfrm>
            <a:off x="4378152"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68" name="Google Shape;668;p26"/>
          <p:cNvSpPr txBox="1"/>
          <p:nvPr>
            <p:ph idx="5" type="title"/>
          </p:nvPr>
        </p:nvSpPr>
        <p:spPr>
          <a:xfrm>
            <a:off x="2391225"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69" name="Google Shape;669;p26"/>
          <p:cNvSpPr txBox="1"/>
          <p:nvPr>
            <p:ph idx="6" type="subTitle"/>
          </p:nvPr>
        </p:nvSpPr>
        <p:spPr>
          <a:xfrm>
            <a:off x="2391225"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0" name="Google Shape;670;p26"/>
          <p:cNvSpPr txBox="1"/>
          <p:nvPr>
            <p:ph idx="7" type="title"/>
          </p:nvPr>
        </p:nvSpPr>
        <p:spPr>
          <a:xfrm>
            <a:off x="4378150"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1" name="Google Shape;671;p26"/>
          <p:cNvSpPr txBox="1"/>
          <p:nvPr>
            <p:ph idx="8" type="subTitle"/>
          </p:nvPr>
        </p:nvSpPr>
        <p:spPr>
          <a:xfrm>
            <a:off x="4378196"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2" name="Google Shape;672;p26"/>
          <p:cNvSpPr txBox="1"/>
          <p:nvPr>
            <p:ph idx="9" type="title"/>
          </p:nvPr>
        </p:nvSpPr>
        <p:spPr>
          <a:xfrm>
            <a:off x="6365076" y="15694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3" name="Google Shape;673;p26"/>
          <p:cNvSpPr txBox="1"/>
          <p:nvPr>
            <p:ph idx="13" type="subTitle"/>
          </p:nvPr>
        </p:nvSpPr>
        <p:spPr>
          <a:xfrm>
            <a:off x="6365075" y="19808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4" name="Google Shape;674;p26"/>
          <p:cNvSpPr txBox="1"/>
          <p:nvPr>
            <p:ph idx="14" type="title"/>
          </p:nvPr>
        </p:nvSpPr>
        <p:spPr>
          <a:xfrm>
            <a:off x="6365076" y="3155250"/>
            <a:ext cx="18429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75" name="Google Shape;675;p26"/>
          <p:cNvSpPr txBox="1"/>
          <p:nvPr>
            <p:ph idx="15" type="subTitle"/>
          </p:nvPr>
        </p:nvSpPr>
        <p:spPr>
          <a:xfrm>
            <a:off x="6365168" y="3566675"/>
            <a:ext cx="1842900" cy="66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76" name="Google Shape;676;p26"/>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679" name="Google Shape;679;p26"/>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680" name="Google Shape;680;p26"/>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681" name="Google Shape;681;p26"/>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682" name="Google Shape;682;p26"/>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3" name="Google Shape;683;p26"/>
          <p:cNvGrpSpPr/>
          <p:nvPr/>
        </p:nvGrpSpPr>
        <p:grpSpPr>
          <a:xfrm>
            <a:off x="6878094" y="4599628"/>
            <a:ext cx="95765" cy="95765"/>
            <a:chOff x="5925100" y="2102500"/>
            <a:chExt cx="372625" cy="372625"/>
          </a:xfrm>
        </p:grpSpPr>
        <p:sp>
          <p:nvSpPr>
            <p:cNvPr id="684" name="Google Shape;684;p26"/>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26"/>
          <p:cNvGrpSpPr/>
          <p:nvPr/>
        </p:nvGrpSpPr>
        <p:grpSpPr>
          <a:xfrm>
            <a:off x="5623324" y="4522157"/>
            <a:ext cx="251415" cy="251415"/>
            <a:chOff x="5664289" y="4604097"/>
            <a:chExt cx="302399" cy="302399"/>
          </a:xfrm>
        </p:grpSpPr>
        <p:sp>
          <p:nvSpPr>
            <p:cNvPr id="688" name="Google Shape;688;p26"/>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690" name="Shape 690"/>
        <p:cNvGrpSpPr/>
        <p:nvPr/>
      </p:nvGrpSpPr>
      <p:grpSpPr>
        <a:xfrm>
          <a:off x="0" y="0"/>
          <a:ext cx="0" cy="0"/>
          <a:chOff x="0" y="0"/>
          <a:chExt cx="0" cy="0"/>
        </a:xfrm>
      </p:grpSpPr>
      <p:grpSp>
        <p:nvGrpSpPr>
          <p:cNvPr id="691" name="Google Shape;691;p27"/>
          <p:cNvGrpSpPr/>
          <p:nvPr/>
        </p:nvGrpSpPr>
        <p:grpSpPr>
          <a:xfrm>
            <a:off x="5511937" y="227671"/>
            <a:ext cx="2918495" cy="251400"/>
            <a:chOff x="5511937" y="227671"/>
            <a:chExt cx="2918495" cy="251400"/>
          </a:xfrm>
        </p:grpSpPr>
        <p:sp>
          <p:nvSpPr>
            <p:cNvPr id="692" name="Google Shape;692;p27"/>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3" name="Google Shape;693;p27"/>
            <p:cNvGrpSpPr/>
            <p:nvPr/>
          </p:nvGrpSpPr>
          <p:grpSpPr>
            <a:xfrm>
              <a:off x="8107044" y="247440"/>
              <a:ext cx="323388" cy="211832"/>
              <a:chOff x="7981350" y="540875"/>
              <a:chExt cx="445500" cy="291779"/>
            </a:xfrm>
          </p:grpSpPr>
          <p:sp>
            <p:nvSpPr>
              <p:cNvPr id="694" name="Google Shape;694;p27"/>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7"/>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27"/>
            <p:cNvGrpSpPr/>
            <p:nvPr/>
          </p:nvGrpSpPr>
          <p:grpSpPr>
            <a:xfrm>
              <a:off x="7742331" y="283445"/>
              <a:ext cx="146689" cy="139689"/>
              <a:chOff x="590233" y="2668119"/>
              <a:chExt cx="56685" cy="54487"/>
            </a:xfrm>
          </p:grpSpPr>
          <p:sp>
            <p:nvSpPr>
              <p:cNvPr id="698" name="Google Shape;698;p27"/>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7"/>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0" name="Google Shape;700;p27"/>
          <p:cNvSpPr txBox="1"/>
          <p:nvPr>
            <p:ph hasCustomPrompt="1" type="title"/>
          </p:nvPr>
        </p:nvSpPr>
        <p:spPr>
          <a:xfrm>
            <a:off x="3964300" y="691800"/>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1" name="Google Shape;701;p27"/>
          <p:cNvSpPr txBox="1"/>
          <p:nvPr>
            <p:ph idx="1" type="subTitle"/>
          </p:nvPr>
        </p:nvSpPr>
        <p:spPr>
          <a:xfrm>
            <a:off x="3964300" y="1199002"/>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2" name="Google Shape;702;p27"/>
          <p:cNvSpPr txBox="1"/>
          <p:nvPr>
            <p:ph hasCustomPrompt="1" idx="2" type="title"/>
          </p:nvPr>
        </p:nvSpPr>
        <p:spPr>
          <a:xfrm>
            <a:off x="3964300" y="1837111"/>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3" name="Google Shape;703;p27"/>
          <p:cNvSpPr txBox="1"/>
          <p:nvPr>
            <p:ph idx="3" type="subTitle"/>
          </p:nvPr>
        </p:nvSpPr>
        <p:spPr>
          <a:xfrm>
            <a:off x="3964300" y="2357026"/>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4" name="Google Shape;704;p27"/>
          <p:cNvSpPr txBox="1"/>
          <p:nvPr>
            <p:ph hasCustomPrompt="1" idx="4" type="title"/>
          </p:nvPr>
        </p:nvSpPr>
        <p:spPr>
          <a:xfrm>
            <a:off x="3964300" y="2982423"/>
            <a:ext cx="2670600" cy="768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3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705" name="Google Shape;705;p27"/>
          <p:cNvSpPr txBox="1"/>
          <p:nvPr>
            <p:ph idx="5" type="subTitle"/>
          </p:nvPr>
        </p:nvSpPr>
        <p:spPr>
          <a:xfrm>
            <a:off x="3964300" y="3515050"/>
            <a:ext cx="2670600" cy="598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sz="12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706" name="Google Shape;706;p27"/>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7"/>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7"/>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09" name="Google Shape;709;p27"/>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10" name="Google Shape;710;p27"/>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11" name="Google Shape;711;p27"/>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12" name="Google Shape;712;p27"/>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27"/>
          <p:cNvGrpSpPr/>
          <p:nvPr/>
        </p:nvGrpSpPr>
        <p:grpSpPr>
          <a:xfrm>
            <a:off x="6878094" y="4599628"/>
            <a:ext cx="95765" cy="95765"/>
            <a:chOff x="5925100" y="2102500"/>
            <a:chExt cx="372625" cy="372625"/>
          </a:xfrm>
        </p:grpSpPr>
        <p:sp>
          <p:nvSpPr>
            <p:cNvPr id="714" name="Google Shape;714;p27"/>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7"/>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7"/>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 name="Google Shape;717;p27"/>
          <p:cNvGrpSpPr/>
          <p:nvPr/>
        </p:nvGrpSpPr>
        <p:grpSpPr>
          <a:xfrm>
            <a:off x="5623324" y="4522157"/>
            <a:ext cx="251415" cy="251415"/>
            <a:chOff x="5664289" y="4604097"/>
            <a:chExt cx="302399" cy="302399"/>
          </a:xfrm>
        </p:grpSpPr>
        <p:sp>
          <p:nvSpPr>
            <p:cNvPr id="718" name="Google Shape;718;p27"/>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7"/>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2">
    <p:spTree>
      <p:nvGrpSpPr>
        <p:cNvPr id="720" name="Shape 720"/>
        <p:cNvGrpSpPr/>
        <p:nvPr/>
      </p:nvGrpSpPr>
      <p:grpSpPr>
        <a:xfrm>
          <a:off x="0" y="0"/>
          <a:ext cx="0" cy="0"/>
          <a:chOff x="0" y="0"/>
          <a:chExt cx="0" cy="0"/>
        </a:xfrm>
      </p:grpSpPr>
      <p:sp>
        <p:nvSpPr>
          <p:cNvPr id="721" name="Google Shape;721;p28"/>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24" name="Google Shape;724;p28"/>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25" name="Google Shape;725;p28"/>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26" name="Google Shape;726;p28"/>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27" name="Google Shape;727;p28"/>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8" name="Google Shape;728;p28"/>
          <p:cNvGrpSpPr/>
          <p:nvPr/>
        </p:nvGrpSpPr>
        <p:grpSpPr>
          <a:xfrm>
            <a:off x="6878094" y="4599628"/>
            <a:ext cx="95765" cy="95765"/>
            <a:chOff x="5925100" y="2102500"/>
            <a:chExt cx="372625" cy="372625"/>
          </a:xfrm>
        </p:grpSpPr>
        <p:sp>
          <p:nvSpPr>
            <p:cNvPr id="729" name="Google Shape;729;p28"/>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2" name="Google Shape;732;p28"/>
          <p:cNvGrpSpPr/>
          <p:nvPr/>
        </p:nvGrpSpPr>
        <p:grpSpPr>
          <a:xfrm>
            <a:off x="5623324" y="4522157"/>
            <a:ext cx="251415" cy="251415"/>
            <a:chOff x="5664289" y="4604097"/>
            <a:chExt cx="302399" cy="302399"/>
          </a:xfrm>
        </p:grpSpPr>
        <p:sp>
          <p:nvSpPr>
            <p:cNvPr id="733" name="Google Shape;733;p28"/>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5" name="Google Shape;735;p28"/>
          <p:cNvSpPr txBox="1"/>
          <p:nvPr>
            <p:ph type="title"/>
          </p:nvPr>
        </p:nvSpPr>
        <p:spPr>
          <a:xfrm>
            <a:off x="713100" y="539400"/>
            <a:ext cx="77178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atin typeface="Poppins Medium"/>
                <a:ea typeface="Poppins Medium"/>
                <a:cs typeface="Poppins Medium"/>
                <a:sym typeface="Poppins Medium"/>
              </a:defRPr>
            </a:lvl1pPr>
            <a:lvl2pPr lvl="1">
              <a:spcBef>
                <a:spcPts val="0"/>
              </a:spcBef>
              <a:spcAft>
                <a:spcPts val="0"/>
              </a:spcAft>
              <a:buSzPts val="2800"/>
              <a:buNone/>
              <a:defRPr>
                <a:latin typeface="Poppins Medium"/>
                <a:ea typeface="Poppins Medium"/>
                <a:cs typeface="Poppins Medium"/>
                <a:sym typeface="Poppins Medium"/>
              </a:defRPr>
            </a:lvl2pPr>
            <a:lvl3pPr lvl="2">
              <a:spcBef>
                <a:spcPts val="0"/>
              </a:spcBef>
              <a:spcAft>
                <a:spcPts val="0"/>
              </a:spcAft>
              <a:buSzPts val="2800"/>
              <a:buNone/>
              <a:defRPr>
                <a:latin typeface="Poppins Medium"/>
                <a:ea typeface="Poppins Medium"/>
                <a:cs typeface="Poppins Medium"/>
                <a:sym typeface="Poppins Medium"/>
              </a:defRPr>
            </a:lvl3pPr>
            <a:lvl4pPr lvl="3">
              <a:spcBef>
                <a:spcPts val="0"/>
              </a:spcBef>
              <a:spcAft>
                <a:spcPts val="0"/>
              </a:spcAft>
              <a:buSzPts val="2800"/>
              <a:buNone/>
              <a:defRPr>
                <a:latin typeface="Poppins Medium"/>
                <a:ea typeface="Poppins Medium"/>
                <a:cs typeface="Poppins Medium"/>
                <a:sym typeface="Poppins Medium"/>
              </a:defRPr>
            </a:lvl4pPr>
            <a:lvl5pPr lvl="4">
              <a:spcBef>
                <a:spcPts val="0"/>
              </a:spcBef>
              <a:spcAft>
                <a:spcPts val="0"/>
              </a:spcAft>
              <a:buSzPts val="2800"/>
              <a:buNone/>
              <a:defRPr>
                <a:latin typeface="Poppins Medium"/>
                <a:ea typeface="Poppins Medium"/>
                <a:cs typeface="Poppins Medium"/>
                <a:sym typeface="Poppins Medium"/>
              </a:defRPr>
            </a:lvl5pPr>
            <a:lvl6pPr lvl="5">
              <a:spcBef>
                <a:spcPts val="0"/>
              </a:spcBef>
              <a:spcAft>
                <a:spcPts val="0"/>
              </a:spcAft>
              <a:buSzPts val="2800"/>
              <a:buNone/>
              <a:defRPr>
                <a:latin typeface="Poppins Medium"/>
                <a:ea typeface="Poppins Medium"/>
                <a:cs typeface="Poppins Medium"/>
                <a:sym typeface="Poppins Medium"/>
              </a:defRPr>
            </a:lvl6pPr>
            <a:lvl7pPr lvl="6">
              <a:spcBef>
                <a:spcPts val="0"/>
              </a:spcBef>
              <a:spcAft>
                <a:spcPts val="0"/>
              </a:spcAft>
              <a:buSzPts val="2800"/>
              <a:buNone/>
              <a:defRPr>
                <a:latin typeface="Poppins Medium"/>
                <a:ea typeface="Poppins Medium"/>
                <a:cs typeface="Poppins Medium"/>
                <a:sym typeface="Poppins Medium"/>
              </a:defRPr>
            </a:lvl7pPr>
            <a:lvl8pPr lvl="7">
              <a:spcBef>
                <a:spcPts val="0"/>
              </a:spcBef>
              <a:spcAft>
                <a:spcPts val="0"/>
              </a:spcAft>
              <a:buSzPts val="2800"/>
              <a:buNone/>
              <a:defRPr>
                <a:latin typeface="Poppins Medium"/>
                <a:ea typeface="Poppins Medium"/>
                <a:cs typeface="Poppins Medium"/>
                <a:sym typeface="Poppins Medium"/>
              </a:defRPr>
            </a:lvl8pPr>
            <a:lvl9pPr lvl="8">
              <a:spcBef>
                <a:spcPts val="0"/>
              </a:spcBef>
              <a:spcAft>
                <a:spcPts val="0"/>
              </a:spcAft>
              <a:buSzPts val="2800"/>
              <a:buNone/>
              <a:defRPr>
                <a:latin typeface="Poppins Medium"/>
                <a:ea typeface="Poppins Medium"/>
                <a:cs typeface="Poppins Medium"/>
                <a:sym typeface="Poppins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736" name="Shape 736"/>
        <p:cNvGrpSpPr/>
        <p:nvPr/>
      </p:nvGrpSpPr>
      <p:grpSpPr>
        <a:xfrm>
          <a:off x="0" y="0"/>
          <a:ext cx="0" cy="0"/>
          <a:chOff x="0" y="0"/>
          <a:chExt cx="0" cy="0"/>
        </a:xfrm>
      </p:grpSpPr>
      <p:grpSp>
        <p:nvGrpSpPr>
          <p:cNvPr id="737" name="Google Shape;737;p29"/>
          <p:cNvGrpSpPr/>
          <p:nvPr/>
        </p:nvGrpSpPr>
        <p:grpSpPr>
          <a:xfrm>
            <a:off x="5511937" y="227671"/>
            <a:ext cx="2918495" cy="251400"/>
            <a:chOff x="5511937" y="227671"/>
            <a:chExt cx="2918495" cy="251400"/>
          </a:xfrm>
        </p:grpSpPr>
        <p:sp>
          <p:nvSpPr>
            <p:cNvPr id="738" name="Google Shape;738;p29"/>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9" name="Google Shape;739;p29"/>
            <p:cNvGrpSpPr/>
            <p:nvPr/>
          </p:nvGrpSpPr>
          <p:grpSpPr>
            <a:xfrm>
              <a:off x="8107044" y="247440"/>
              <a:ext cx="323388" cy="211832"/>
              <a:chOff x="7981350" y="540875"/>
              <a:chExt cx="445500" cy="291779"/>
            </a:xfrm>
          </p:grpSpPr>
          <p:sp>
            <p:nvSpPr>
              <p:cNvPr id="740" name="Google Shape;740;p29"/>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3" name="Google Shape;743;p29"/>
            <p:cNvGrpSpPr/>
            <p:nvPr/>
          </p:nvGrpSpPr>
          <p:grpSpPr>
            <a:xfrm>
              <a:off x="7742331" y="283445"/>
              <a:ext cx="146689" cy="139689"/>
              <a:chOff x="590233" y="2668119"/>
              <a:chExt cx="56685" cy="54487"/>
            </a:xfrm>
          </p:grpSpPr>
          <p:sp>
            <p:nvSpPr>
              <p:cNvPr id="744" name="Google Shape;744;p29"/>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6" name="Google Shape;746;p29"/>
          <p:cNvSpPr txBox="1"/>
          <p:nvPr/>
        </p:nvSpPr>
        <p:spPr>
          <a:xfrm>
            <a:off x="3663425" y="3193200"/>
            <a:ext cx="32724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lt1"/>
                </a:solidFill>
                <a:latin typeface="Poppins"/>
                <a:ea typeface="Poppins"/>
                <a:cs typeface="Poppins"/>
                <a:sym typeface="Poppins"/>
              </a:rPr>
              <a:t>CREDITS: This presentation template was created by </a:t>
            </a:r>
            <a:r>
              <a:rPr b="1" lang="en" sz="1000">
                <a:solidFill>
                  <a:schemeClr val="lt1"/>
                </a:solidFill>
                <a:uFill>
                  <a:noFill/>
                </a:uFill>
                <a:latin typeface="Poppins"/>
                <a:ea typeface="Poppins"/>
                <a:cs typeface="Poppins"/>
                <a:sym typeface="Poppins"/>
                <a:hlinkClick r:id="rId2">
                  <a:extLst>
                    <a:ext uri="{A12FA001-AC4F-418D-AE19-62706E023703}">
                      <ahyp:hlinkClr val="tx"/>
                    </a:ext>
                  </a:extLst>
                </a:hlinkClick>
              </a:rPr>
              <a:t>Slidesgo</a:t>
            </a:r>
            <a:r>
              <a:rPr lang="en" sz="1000">
                <a:solidFill>
                  <a:schemeClr val="lt1"/>
                </a:solidFill>
                <a:latin typeface="Poppins"/>
                <a:ea typeface="Poppins"/>
                <a:cs typeface="Poppins"/>
                <a:sym typeface="Poppins"/>
              </a:rPr>
              <a:t>, including icons by </a:t>
            </a:r>
            <a:r>
              <a:rPr b="1" lang="en" sz="1000">
                <a:solidFill>
                  <a:schemeClr val="lt1"/>
                </a:solidFill>
                <a:uFill>
                  <a:noFill/>
                </a:uFill>
                <a:latin typeface="Poppins"/>
                <a:ea typeface="Poppins"/>
                <a:cs typeface="Poppins"/>
                <a:sym typeface="Poppins"/>
                <a:hlinkClick r:id="rId3">
                  <a:extLst>
                    <a:ext uri="{A12FA001-AC4F-418D-AE19-62706E023703}">
                      <ahyp:hlinkClr val="tx"/>
                    </a:ext>
                  </a:extLst>
                </a:hlinkClick>
              </a:rPr>
              <a:t>Flaticon</a:t>
            </a:r>
            <a:r>
              <a:rPr b="1" lang="en" sz="1000">
                <a:solidFill>
                  <a:schemeClr val="lt1"/>
                </a:solidFill>
                <a:latin typeface="Poppins"/>
                <a:ea typeface="Poppins"/>
                <a:cs typeface="Poppins"/>
                <a:sym typeface="Poppins"/>
              </a:rPr>
              <a:t> </a:t>
            </a:r>
            <a:r>
              <a:rPr lang="en" sz="1000">
                <a:solidFill>
                  <a:schemeClr val="lt1"/>
                </a:solidFill>
                <a:latin typeface="Poppins"/>
                <a:ea typeface="Poppins"/>
                <a:cs typeface="Poppins"/>
                <a:sym typeface="Poppins"/>
              </a:rPr>
              <a:t>and infographics &amp; images by </a:t>
            </a:r>
            <a:r>
              <a:rPr b="1" lang="en" sz="1000">
                <a:solidFill>
                  <a:schemeClr val="lt1"/>
                </a:solidFill>
                <a:uFill>
                  <a:noFill/>
                </a:uFill>
                <a:latin typeface="Poppins"/>
                <a:ea typeface="Poppins"/>
                <a:cs typeface="Poppins"/>
                <a:sym typeface="Poppins"/>
                <a:hlinkClick r:id="rId4">
                  <a:extLst>
                    <a:ext uri="{A12FA001-AC4F-418D-AE19-62706E023703}">
                      <ahyp:hlinkClr val="tx"/>
                    </a:ext>
                  </a:extLst>
                </a:hlinkClick>
              </a:rPr>
              <a:t>Freepik</a:t>
            </a:r>
            <a:endParaRPr b="1" sz="1000">
              <a:solidFill>
                <a:schemeClr val="lt1"/>
              </a:solidFill>
              <a:latin typeface="Poppins"/>
              <a:ea typeface="Poppins"/>
              <a:cs typeface="Poppins"/>
              <a:sym typeface="Poppins"/>
            </a:endParaRPr>
          </a:p>
        </p:txBody>
      </p:sp>
      <p:sp>
        <p:nvSpPr>
          <p:cNvPr id="747" name="Google Shape;747;p29"/>
          <p:cNvSpPr txBox="1"/>
          <p:nvPr>
            <p:ph type="title"/>
          </p:nvPr>
        </p:nvSpPr>
        <p:spPr>
          <a:xfrm>
            <a:off x="3578825" y="678700"/>
            <a:ext cx="3434700" cy="87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8" name="Google Shape;748;p29"/>
          <p:cNvSpPr txBox="1"/>
          <p:nvPr>
            <p:ph idx="1" type="subTitle"/>
          </p:nvPr>
        </p:nvSpPr>
        <p:spPr>
          <a:xfrm>
            <a:off x="3585725" y="1656725"/>
            <a:ext cx="3434700" cy="1426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49" name="Google Shape;749;p29"/>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52" name="Google Shape;752;p29"/>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sp>
        <p:nvSpPr>
          <p:cNvPr id="753" name="Google Shape;753;p29"/>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54" name="Google Shape;754;p29"/>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sp>
        <p:nvSpPr>
          <p:cNvPr id="755" name="Google Shape;755;p29"/>
          <p:cNvSpPr/>
          <p:nvPr/>
        </p:nvSpPr>
        <p:spPr>
          <a:xfrm>
            <a:off x="4504042" y="4603191"/>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6" name="Google Shape;756;p29"/>
          <p:cNvGrpSpPr/>
          <p:nvPr/>
        </p:nvGrpSpPr>
        <p:grpSpPr>
          <a:xfrm>
            <a:off x="6878094" y="4599628"/>
            <a:ext cx="95765" cy="95765"/>
            <a:chOff x="5925100" y="2102500"/>
            <a:chExt cx="372625" cy="372625"/>
          </a:xfrm>
        </p:grpSpPr>
        <p:sp>
          <p:nvSpPr>
            <p:cNvPr id="757" name="Google Shape;757;p29"/>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0" name="Google Shape;760;p29"/>
          <p:cNvGrpSpPr/>
          <p:nvPr/>
        </p:nvGrpSpPr>
        <p:grpSpPr>
          <a:xfrm>
            <a:off x="5623324" y="4522157"/>
            <a:ext cx="251415" cy="251415"/>
            <a:chOff x="5664289" y="4604097"/>
            <a:chExt cx="302399" cy="302399"/>
          </a:xfrm>
        </p:grpSpPr>
        <p:sp>
          <p:nvSpPr>
            <p:cNvPr id="761" name="Google Shape;761;p29"/>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763" name="Shape 763"/>
        <p:cNvGrpSpPr/>
        <p:nvPr/>
      </p:nvGrpSpPr>
      <p:grpSpPr>
        <a:xfrm>
          <a:off x="0" y="0"/>
          <a:ext cx="0" cy="0"/>
          <a:chOff x="0" y="0"/>
          <a:chExt cx="0" cy="0"/>
        </a:xfrm>
      </p:grpSpPr>
      <p:sp>
        <p:nvSpPr>
          <p:cNvPr id="764" name="Google Shape;764;p30"/>
          <p:cNvSpPr/>
          <p:nvPr/>
        </p:nvSpPr>
        <p:spPr>
          <a:xfrm>
            <a:off x="5511937" y="227671"/>
            <a:ext cx="2491200" cy="251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30"/>
          <p:cNvGrpSpPr/>
          <p:nvPr/>
        </p:nvGrpSpPr>
        <p:grpSpPr>
          <a:xfrm>
            <a:off x="8107044" y="247440"/>
            <a:ext cx="323388" cy="211832"/>
            <a:chOff x="7981350" y="540875"/>
            <a:chExt cx="445500" cy="291779"/>
          </a:xfrm>
        </p:grpSpPr>
        <p:sp>
          <p:nvSpPr>
            <p:cNvPr id="766" name="Google Shape;766;p30"/>
            <p:cNvSpPr/>
            <p:nvPr/>
          </p:nvSpPr>
          <p:spPr>
            <a:xfrm>
              <a:off x="7981350" y="540875"/>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0"/>
            <p:cNvSpPr/>
            <p:nvPr/>
          </p:nvSpPr>
          <p:spPr>
            <a:xfrm>
              <a:off x="7981350" y="66711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0"/>
            <p:cNvSpPr/>
            <p:nvPr/>
          </p:nvSpPr>
          <p:spPr>
            <a:xfrm>
              <a:off x="7981350" y="793354"/>
              <a:ext cx="445500" cy="3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9" name="Google Shape;769;p30"/>
          <p:cNvGrpSpPr/>
          <p:nvPr/>
        </p:nvGrpSpPr>
        <p:grpSpPr>
          <a:xfrm>
            <a:off x="7742331" y="283445"/>
            <a:ext cx="146689" cy="139689"/>
            <a:chOff x="590233" y="2668119"/>
            <a:chExt cx="56685" cy="54487"/>
          </a:xfrm>
        </p:grpSpPr>
        <p:sp>
          <p:nvSpPr>
            <p:cNvPr id="770" name="Google Shape;770;p30"/>
            <p:cNvSpPr/>
            <p:nvPr/>
          </p:nvSpPr>
          <p:spPr>
            <a:xfrm>
              <a:off x="590233" y="2668119"/>
              <a:ext cx="48504" cy="44139"/>
            </a:xfrm>
            <a:custGeom>
              <a:rect b="b" l="l" r="r" t="t"/>
              <a:pathLst>
                <a:path extrusionOk="0" h="1446" w="1589">
                  <a:moveTo>
                    <a:pt x="795" y="143"/>
                  </a:moveTo>
                  <a:cubicBezTo>
                    <a:pt x="946" y="143"/>
                    <a:pt x="1089" y="205"/>
                    <a:pt x="1205" y="312"/>
                  </a:cubicBezTo>
                  <a:cubicBezTo>
                    <a:pt x="1428" y="535"/>
                    <a:pt x="1428" y="910"/>
                    <a:pt x="1205" y="1133"/>
                  </a:cubicBezTo>
                  <a:cubicBezTo>
                    <a:pt x="1094" y="1245"/>
                    <a:pt x="946" y="1300"/>
                    <a:pt x="799" y="1300"/>
                  </a:cubicBezTo>
                  <a:cubicBezTo>
                    <a:pt x="652" y="1300"/>
                    <a:pt x="505" y="1245"/>
                    <a:pt x="393" y="1133"/>
                  </a:cubicBezTo>
                  <a:cubicBezTo>
                    <a:pt x="161" y="910"/>
                    <a:pt x="161" y="535"/>
                    <a:pt x="393" y="312"/>
                  </a:cubicBezTo>
                  <a:cubicBezTo>
                    <a:pt x="500" y="205"/>
                    <a:pt x="652" y="143"/>
                    <a:pt x="795" y="143"/>
                  </a:cubicBezTo>
                  <a:close/>
                  <a:moveTo>
                    <a:pt x="799" y="0"/>
                  </a:moveTo>
                  <a:cubicBezTo>
                    <a:pt x="614" y="0"/>
                    <a:pt x="429" y="72"/>
                    <a:pt x="286" y="214"/>
                  </a:cubicBezTo>
                  <a:cubicBezTo>
                    <a:pt x="1" y="491"/>
                    <a:pt x="1" y="955"/>
                    <a:pt x="286" y="1231"/>
                  </a:cubicBezTo>
                  <a:cubicBezTo>
                    <a:pt x="429" y="1374"/>
                    <a:pt x="616" y="1445"/>
                    <a:pt x="795" y="1445"/>
                  </a:cubicBezTo>
                  <a:cubicBezTo>
                    <a:pt x="982" y="1445"/>
                    <a:pt x="1169" y="1374"/>
                    <a:pt x="1312" y="1231"/>
                  </a:cubicBezTo>
                  <a:cubicBezTo>
                    <a:pt x="1589" y="955"/>
                    <a:pt x="1589" y="491"/>
                    <a:pt x="1312" y="214"/>
                  </a:cubicBezTo>
                  <a:cubicBezTo>
                    <a:pt x="1169" y="72"/>
                    <a:pt x="984" y="0"/>
                    <a:pt x="7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0"/>
            <p:cNvSpPr/>
            <p:nvPr/>
          </p:nvSpPr>
          <p:spPr>
            <a:xfrm>
              <a:off x="627015" y="2702704"/>
              <a:ext cx="19902" cy="19902"/>
            </a:xfrm>
            <a:custGeom>
              <a:rect b="b" l="l" r="r" t="t"/>
              <a:pathLst>
                <a:path extrusionOk="0" h="652" w="652">
                  <a:moveTo>
                    <a:pt x="107" y="0"/>
                  </a:moveTo>
                  <a:lnTo>
                    <a:pt x="0" y="98"/>
                  </a:lnTo>
                  <a:lnTo>
                    <a:pt x="553" y="651"/>
                  </a:lnTo>
                  <a:lnTo>
                    <a:pt x="651" y="544"/>
                  </a:lnTo>
                  <a:lnTo>
                    <a:pt x="1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2" name="Google Shape;772;p30"/>
          <p:cNvSpPr/>
          <p:nvPr/>
        </p:nvSpPr>
        <p:spPr>
          <a:xfrm>
            <a:off x="175" y="4362425"/>
            <a:ext cx="9144000" cy="786000"/>
          </a:xfrm>
          <a:prstGeom prst="round2SameRect">
            <a:avLst>
              <a:gd fmla="val 5000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0"/>
          <p:cNvSpPr/>
          <p:nvPr/>
        </p:nvSpPr>
        <p:spPr>
          <a:xfrm>
            <a:off x="526167" y="4573850"/>
            <a:ext cx="354900" cy="354900"/>
          </a:xfrm>
          <a:prstGeom prst="roundRect">
            <a:avLst>
              <a:gd fmla="val 16667" name="adj"/>
            </a:avLst>
          </a:pr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0"/>
          <p:cNvSpPr txBox="1"/>
          <p:nvPr/>
        </p:nvSpPr>
        <p:spPr>
          <a:xfrm>
            <a:off x="887416" y="4599625"/>
            <a:ext cx="17448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oppins SemiBold"/>
                <a:ea typeface="Poppins SemiBold"/>
                <a:cs typeface="Poppins SemiBold"/>
                <a:sym typeface="Poppins SemiBold"/>
              </a:rPr>
              <a:t>Mars Is a Cold Place</a:t>
            </a:r>
            <a:endParaRPr sz="1000">
              <a:solidFill>
                <a:schemeClr val="lt1"/>
              </a:solidFill>
              <a:latin typeface="Poppins SemiBold"/>
              <a:ea typeface="Poppins SemiBold"/>
              <a:cs typeface="Poppins SemiBold"/>
              <a:sym typeface="Poppins SemiBold"/>
            </a:endParaRPr>
          </a:p>
        </p:txBody>
      </p:sp>
      <p:sp>
        <p:nvSpPr>
          <p:cNvPr id="775" name="Google Shape;775;p30"/>
          <p:cNvSpPr txBox="1"/>
          <p:nvPr/>
        </p:nvSpPr>
        <p:spPr>
          <a:xfrm>
            <a:off x="887416" y="4749350"/>
            <a:ext cx="1051500" cy="15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The 15th Planet</a:t>
            </a:r>
            <a:endParaRPr sz="800">
              <a:solidFill>
                <a:schemeClr val="lt1"/>
              </a:solidFill>
              <a:latin typeface="Poppins"/>
              <a:ea typeface="Poppins"/>
              <a:cs typeface="Poppins"/>
              <a:sym typeface="Poppins"/>
            </a:endParaRPr>
          </a:p>
        </p:txBody>
      </p:sp>
      <p:grpSp>
        <p:nvGrpSpPr>
          <p:cNvPr id="776" name="Google Shape;776;p30"/>
          <p:cNvGrpSpPr/>
          <p:nvPr/>
        </p:nvGrpSpPr>
        <p:grpSpPr>
          <a:xfrm>
            <a:off x="4504042" y="4522157"/>
            <a:ext cx="2469817" cy="251415"/>
            <a:chOff x="4885042" y="4630334"/>
            <a:chExt cx="2469817" cy="251415"/>
          </a:xfrm>
        </p:grpSpPr>
        <p:sp>
          <p:nvSpPr>
            <p:cNvPr id="777" name="Google Shape;777;p30"/>
            <p:cNvSpPr/>
            <p:nvPr/>
          </p:nvSpPr>
          <p:spPr>
            <a:xfrm>
              <a:off x="4885042" y="4711368"/>
              <a:ext cx="115200" cy="88562"/>
            </a:xfrm>
            <a:custGeom>
              <a:rect b="b" l="l" r="r" t="t"/>
              <a:pathLst>
                <a:path extrusionOk="0" h="13784" w="17930">
                  <a:moveTo>
                    <a:pt x="12887" y="1"/>
                  </a:moveTo>
                  <a:cubicBezTo>
                    <a:pt x="11206" y="1"/>
                    <a:pt x="9861" y="897"/>
                    <a:pt x="8965" y="2018"/>
                  </a:cubicBezTo>
                  <a:cubicBezTo>
                    <a:pt x="7956" y="897"/>
                    <a:pt x="6612" y="1"/>
                    <a:pt x="5043" y="1"/>
                  </a:cubicBezTo>
                  <a:cubicBezTo>
                    <a:pt x="2241" y="1"/>
                    <a:pt x="0" y="2242"/>
                    <a:pt x="0" y="5043"/>
                  </a:cubicBezTo>
                  <a:cubicBezTo>
                    <a:pt x="0" y="6500"/>
                    <a:pt x="560" y="7733"/>
                    <a:pt x="1457" y="8517"/>
                  </a:cubicBezTo>
                  <a:cubicBezTo>
                    <a:pt x="2241" y="9413"/>
                    <a:pt x="5603" y="12103"/>
                    <a:pt x="8853" y="13784"/>
                  </a:cubicBezTo>
                  <a:cubicBezTo>
                    <a:pt x="11766" y="11879"/>
                    <a:pt x="15464" y="9413"/>
                    <a:pt x="16249" y="8517"/>
                  </a:cubicBezTo>
                  <a:cubicBezTo>
                    <a:pt x="17257" y="7733"/>
                    <a:pt x="17817" y="6276"/>
                    <a:pt x="17817" y="4931"/>
                  </a:cubicBezTo>
                  <a:cubicBezTo>
                    <a:pt x="17929" y="2242"/>
                    <a:pt x="15688" y="1"/>
                    <a:pt x="12887" y="1"/>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8" name="Google Shape;778;p30"/>
            <p:cNvGrpSpPr/>
            <p:nvPr/>
          </p:nvGrpSpPr>
          <p:grpSpPr>
            <a:xfrm>
              <a:off x="7259094" y="4707805"/>
              <a:ext cx="95765" cy="95765"/>
              <a:chOff x="5925100" y="2102500"/>
              <a:chExt cx="372625" cy="372625"/>
            </a:xfrm>
          </p:grpSpPr>
          <p:sp>
            <p:nvSpPr>
              <p:cNvPr id="779" name="Google Shape;779;p30"/>
              <p:cNvSpPr/>
              <p:nvPr/>
            </p:nvSpPr>
            <p:spPr>
              <a:xfrm>
                <a:off x="5925100" y="2102500"/>
                <a:ext cx="372625" cy="372625"/>
              </a:xfrm>
              <a:custGeom>
                <a:rect b="b" l="l" r="r" t="t"/>
                <a:pathLst>
                  <a:path extrusionOk="0" h="14905" w="14905">
                    <a:moveTo>
                      <a:pt x="14904" y="7396"/>
                    </a:moveTo>
                    <a:cubicBezTo>
                      <a:pt x="14904" y="11542"/>
                      <a:pt x="11542" y="14904"/>
                      <a:pt x="7396" y="14904"/>
                    </a:cubicBezTo>
                    <a:cubicBezTo>
                      <a:pt x="3362" y="14904"/>
                      <a:pt x="0" y="11542"/>
                      <a:pt x="0" y="7396"/>
                    </a:cubicBezTo>
                    <a:cubicBezTo>
                      <a:pt x="0" y="3362"/>
                      <a:pt x="3362" y="0"/>
                      <a:pt x="7396" y="0"/>
                    </a:cubicBezTo>
                    <a:cubicBezTo>
                      <a:pt x="11542" y="0"/>
                      <a:pt x="14904" y="3362"/>
                      <a:pt x="14904" y="7396"/>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0"/>
              <p:cNvSpPr/>
              <p:nvPr/>
            </p:nvSpPr>
            <p:spPr>
              <a:xfrm>
                <a:off x="6110000" y="2214550"/>
                <a:ext cx="25" cy="151300"/>
              </a:xfrm>
              <a:custGeom>
                <a:rect b="b" l="l" r="r" t="t"/>
                <a:pathLst>
                  <a:path extrusionOk="0" fill="none" h="6052" w="1">
                    <a:moveTo>
                      <a:pt x="0" y="1"/>
                    </a:moveTo>
                    <a:lnTo>
                      <a:pt x="0" y="6052"/>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30"/>
              <p:cNvSpPr/>
              <p:nvPr/>
            </p:nvSpPr>
            <p:spPr>
              <a:xfrm>
                <a:off x="6034350" y="2287400"/>
                <a:ext cx="151300" cy="25"/>
              </a:xfrm>
              <a:custGeom>
                <a:rect b="b" l="l" r="r" t="t"/>
                <a:pathLst>
                  <a:path extrusionOk="0" fill="none" h="1" w="6052">
                    <a:moveTo>
                      <a:pt x="6052" y="0"/>
                    </a:moveTo>
                    <a:lnTo>
                      <a:pt x="1" y="0"/>
                    </a:lnTo>
                  </a:path>
                </a:pathLst>
              </a:custGeom>
              <a:gradFill>
                <a:gsLst>
                  <a:gs pos="0">
                    <a:srgbClr val="DDFFB2"/>
                  </a:gs>
                  <a:gs pos="50000">
                    <a:srgbClr val="D5F979"/>
                  </a:gs>
                  <a:gs pos="100000">
                    <a:srgbClr val="A9F5B4"/>
                  </a:gs>
                </a:gsLst>
                <a:lin ang="10800025" scaled="0"/>
              </a:gradFill>
              <a:ln cap="flat" cmpd="sng" w="9525">
                <a:solidFill>
                  <a:schemeClr val="dk2"/>
                </a:solidFill>
                <a:prstDash val="solid"/>
                <a:miter lim="1120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30"/>
            <p:cNvGrpSpPr/>
            <p:nvPr/>
          </p:nvGrpSpPr>
          <p:grpSpPr>
            <a:xfrm>
              <a:off x="6004324" y="4630334"/>
              <a:ext cx="251415" cy="251415"/>
              <a:chOff x="5664289" y="4604097"/>
              <a:chExt cx="302399" cy="302399"/>
            </a:xfrm>
          </p:grpSpPr>
          <p:sp>
            <p:nvSpPr>
              <p:cNvPr id="783" name="Google Shape;783;p30"/>
              <p:cNvSpPr/>
              <p:nvPr/>
            </p:nvSpPr>
            <p:spPr>
              <a:xfrm>
                <a:off x="5664289" y="4604097"/>
                <a:ext cx="302399" cy="302399"/>
              </a:xfrm>
              <a:custGeom>
                <a:rect b="b" l="l" r="r" t="t"/>
                <a:pathLst>
                  <a:path extrusionOk="0" h="47066" w="47066">
                    <a:moveTo>
                      <a:pt x="47066" y="23533"/>
                    </a:moveTo>
                    <a:cubicBezTo>
                      <a:pt x="47066" y="36532"/>
                      <a:pt x="36532" y="47065"/>
                      <a:pt x="23533" y="47065"/>
                    </a:cubicBezTo>
                    <a:cubicBezTo>
                      <a:pt x="10534" y="47065"/>
                      <a:pt x="1" y="36532"/>
                      <a:pt x="1" y="23533"/>
                    </a:cubicBezTo>
                    <a:cubicBezTo>
                      <a:pt x="1" y="10534"/>
                      <a:pt x="10534" y="1"/>
                      <a:pt x="23533" y="1"/>
                    </a:cubicBezTo>
                    <a:cubicBezTo>
                      <a:pt x="36532" y="1"/>
                      <a:pt x="47066" y="10534"/>
                      <a:pt x="47066" y="23533"/>
                    </a:cubicBezTo>
                    <a:close/>
                  </a:path>
                </a:pathLst>
              </a:custGeom>
              <a:gradFill>
                <a:gsLst>
                  <a:gs pos="0">
                    <a:srgbClr val="DDFFB2"/>
                  </a:gs>
                  <a:gs pos="50000">
                    <a:srgbClr val="D5F979"/>
                  </a:gs>
                  <a:gs pos="100000">
                    <a:srgbClr val="A9F5B4"/>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0"/>
              <p:cNvSpPr/>
              <p:nvPr/>
            </p:nvSpPr>
            <p:spPr>
              <a:xfrm>
                <a:off x="5787402" y="4712088"/>
                <a:ext cx="89288" cy="102961"/>
              </a:xfrm>
              <a:custGeom>
                <a:rect b="b" l="l" r="r" t="t"/>
                <a:pathLst>
                  <a:path extrusionOk="0" h="16025" w="13897">
                    <a:moveTo>
                      <a:pt x="1" y="1"/>
                    </a:moveTo>
                    <a:lnTo>
                      <a:pt x="1" y="16025"/>
                    </a:lnTo>
                    <a:lnTo>
                      <a:pt x="13896" y="8069"/>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5" name="Google Shape;785;p30"/>
            <p:cNvGrpSpPr/>
            <p:nvPr/>
          </p:nvGrpSpPr>
          <p:grpSpPr>
            <a:xfrm>
              <a:off x="6722136" y="4721484"/>
              <a:ext cx="70559" cy="69120"/>
              <a:chOff x="4815725" y="2155725"/>
              <a:chExt cx="274550" cy="268950"/>
            </a:xfrm>
          </p:grpSpPr>
          <p:sp>
            <p:nvSpPr>
              <p:cNvPr id="786" name="Google Shape;786;p30"/>
              <p:cNvSpPr/>
              <p:nvPr/>
            </p:nvSpPr>
            <p:spPr>
              <a:xfrm>
                <a:off x="4815725" y="2155725"/>
                <a:ext cx="235350" cy="268950"/>
              </a:xfrm>
              <a:custGeom>
                <a:rect b="b" l="l" r="r" t="t"/>
                <a:pathLst>
                  <a:path extrusionOk="0" h="10758" w="9414">
                    <a:moveTo>
                      <a:pt x="0" y="0"/>
                    </a:moveTo>
                    <a:lnTo>
                      <a:pt x="0" y="10758"/>
                    </a:lnTo>
                    <a:lnTo>
                      <a:pt x="9413" y="5267"/>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30"/>
              <p:cNvSpPr/>
              <p:nvPr/>
            </p:nvSpPr>
            <p:spPr>
              <a:xfrm>
                <a:off x="5042625" y="2155725"/>
                <a:ext cx="47650" cy="268950"/>
              </a:xfrm>
              <a:custGeom>
                <a:rect b="b" l="l" r="r" t="t"/>
                <a:pathLst>
                  <a:path extrusionOk="0" h="10758" w="1906">
                    <a:moveTo>
                      <a:pt x="1" y="0"/>
                    </a:moveTo>
                    <a:lnTo>
                      <a:pt x="1" y="10758"/>
                    </a:lnTo>
                    <a:lnTo>
                      <a:pt x="1906" y="10758"/>
                    </a:lnTo>
                    <a:lnTo>
                      <a:pt x="19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30"/>
            <p:cNvGrpSpPr/>
            <p:nvPr/>
          </p:nvGrpSpPr>
          <p:grpSpPr>
            <a:xfrm>
              <a:off x="5466640" y="4721484"/>
              <a:ext cx="71285" cy="69120"/>
              <a:chOff x="2636175" y="2155725"/>
              <a:chExt cx="277375" cy="268950"/>
            </a:xfrm>
          </p:grpSpPr>
          <p:sp>
            <p:nvSpPr>
              <p:cNvPr id="789" name="Google Shape;789;p30"/>
              <p:cNvSpPr/>
              <p:nvPr/>
            </p:nvSpPr>
            <p:spPr>
              <a:xfrm>
                <a:off x="2678200" y="2155725"/>
                <a:ext cx="235350" cy="268950"/>
              </a:xfrm>
              <a:custGeom>
                <a:rect b="b" l="l" r="r" t="t"/>
                <a:pathLst>
                  <a:path extrusionOk="0" h="10758" w="9414">
                    <a:moveTo>
                      <a:pt x="9413" y="0"/>
                    </a:moveTo>
                    <a:lnTo>
                      <a:pt x="0" y="5267"/>
                    </a:lnTo>
                    <a:lnTo>
                      <a:pt x="9413" y="10758"/>
                    </a:lnTo>
                    <a:lnTo>
                      <a:pt x="941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0"/>
              <p:cNvSpPr/>
              <p:nvPr/>
            </p:nvSpPr>
            <p:spPr>
              <a:xfrm>
                <a:off x="2636175" y="2155725"/>
                <a:ext cx="50450" cy="268950"/>
              </a:xfrm>
              <a:custGeom>
                <a:rect b="b" l="l" r="r" t="t"/>
                <a:pathLst>
                  <a:path extrusionOk="0" h="10758" w="2018">
                    <a:moveTo>
                      <a:pt x="0" y="0"/>
                    </a:moveTo>
                    <a:lnTo>
                      <a:pt x="0" y="10758"/>
                    </a:lnTo>
                    <a:lnTo>
                      <a:pt x="2017" y="10758"/>
                    </a:lnTo>
                    <a:lnTo>
                      <a:pt x="201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91" name="Google Shape;791;p30"/>
          <p:cNvGrpSpPr/>
          <p:nvPr/>
        </p:nvGrpSpPr>
        <p:grpSpPr>
          <a:xfrm>
            <a:off x="2705200" y="4862825"/>
            <a:ext cx="6067500" cy="89400"/>
            <a:chOff x="2705200" y="4934263"/>
            <a:chExt cx="6067500" cy="89400"/>
          </a:xfrm>
        </p:grpSpPr>
        <p:cxnSp>
          <p:nvCxnSpPr>
            <p:cNvPr id="792" name="Google Shape;792;p30"/>
            <p:cNvCxnSpPr/>
            <p:nvPr/>
          </p:nvCxnSpPr>
          <p:spPr>
            <a:xfrm>
              <a:off x="2705200" y="4980950"/>
              <a:ext cx="6067500" cy="0"/>
            </a:xfrm>
            <a:prstGeom prst="straightConnector1">
              <a:avLst/>
            </a:prstGeom>
            <a:noFill/>
            <a:ln cap="flat" cmpd="sng" w="28575">
              <a:solidFill>
                <a:schemeClr val="lt1"/>
              </a:solidFill>
              <a:prstDash val="solid"/>
              <a:round/>
              <a:headEnd len="med" w="med" type="none"/>
              <a:tailEnd len="med" w="med" type="none"/>
            </a:ln>
          </p:spPr>
        </p:cxnSp>
        <p:cxnSp>
          <p:nvCxnSpPr>
            <p:cNvPr id="793" name="Google Shape;793;p30"/>
            <p:cNvCxnSpPr/>
            <p:nvPr/>
          </p:nvCxnSpPr>
          <p:spPr>
            <a:xfrm>
              <a:off x="2705200" y="4980950"/>
              <a:ext cx="4269000" cy="0"/>
            </a:xfrm>
            <a:prstGeom prst="straightConnector1">
              <a:avLst/>
            </a:prstGeom>
            <a:noFill/>
            <a:ln cap="flat" cmpd="sng" w="28575">
              <a:solidFill>
                <a:schemeClr val="accent1"/>
              </a:solidFill>
              <a:prstDash val="solid"/>
              <a:round/>
              <a:headEnd len="med" w="med" type="none"/>
              <a:tailEnd len="med" w="med" type="none"/>
            </a:ln>
          </p:spPr>
        </p:cxnSp>
        <p:sp>
          <p:nvSpPr>
            <p:cNvPr id="794" name="Google Shape;794;p30"/>
            <p:cNvSpPr/>
            <p:nvPr/>
          </p:nvSpPr>
          <p:spPr>
            <a:xfrm>
              <a:off x="6918125" y="4934263"/>
              <a:ext cx="89400" cy="89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5" name="Google Shape;795;p30"/>
          <p:cNvSpPr txBox="1"/>
          <p:nvPr/>
        </p:nvSpPr>
        <p:spPr>
          <a:xfrm>
            <a:off x="2705193" y="4698800"/>
            <a:ext cx="251400" cy="1584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800">
                <a:solidFill>
                  <a:schemeClr val="lt1"/>
                </a:solidFill>
                <a:latin typeface="Poppins"/>
                <a:ea typeface="Poppins"/>
                <a:cs typeface="Poppins"/>
                <a:sym typeface="Poppins"/>
              </a:rPr>
              <a:t>2:54</a:t>
            </a:r>
            <a:endParaRPr sz="800">
              <a:solidFill>
                <a:schemeClr val="lt1"/>
              </a:solidFill>
              <a:latin typeface="Poppins"/>
              <a:ea typeface="Poppins"/>
              <a:cs typeface="Poppins"/>
              <a:sym typeface="Poppins"/>
            </a:endParaRPr>
          </a:p>
        </p:txBody>
      </p:sp>
      <p:sp>
        <p:nvSpPr>
          <p:cNvPr id="796" name="Google Shape;796;p30"/>
          <p:cNvSpPr txBox="1"/>
          <p:nvPr/>
        </p:nvSpPr>
        <p:spPr>
          <a:xfrm>
            <a:off x="8521293" y="4698800"/>
            <a:ext cx="251400" cy="158400"/>
          </a:xfrm>
          <a:prstGeom prst="rect">
            <a:avLst/>
          </a:prstGeom>
          <a:noFill/>
          <a:ln>
            <a:noFill/>
          </a:ln>
        </p:spPr>
        <p:txBody>
          <a:bodyPr anchorCtr="0" anchor="ctr" bIns="91425" lIns="0" spcFirstLastPara="1" rIns="0" wrap="square" tIns="91425">
            <a:noAutofit/>
          </a:bodyPr>
          <a:lstStyle/>
          <a:p>
            <a:pPr indent="0" lvl="0" marL="0" rtl="0" algn="r">
              <a:spcBef>
                <a:spcPts val="0"/>
              </a:spcBef>
              <a:spcAft>
                <a:spcPts val="0"/>
              </a:spcAft>
              <a:buNone/>
            </a:pPr>
            <a:r>
              <a:rPr lang="en" sz="800">
                <a:solidFill>
                  <a:schemeClr val="lt1"/>
                </a:solidFill>
                <a:latin typeface="Poppins"/>
                <a:ea typeface="Poppins"/>
                <a:cs typeface="Poppins"/>
                <a:sym typeface="Poppins"/>
              </a:rPr>
              <a:t>3:49</a:t>
            </a:r>
            <a:endParaRPr sz="800">
              <a:solidFill>
                <a:schemeClr val="lt1"/>
              </a:solidFill>
              <a:latin typeface="Poppins"/>
              <a:ea typeface="Poppins"/>
              <a:cs typeface="Poppins"/>
              <a:sym typeface="Poppins"/>
            </a:endParaRPr>
          </a:p>
        </p:txBody>
      </p:sp>
      <p:grpSp>
        <p:nvGrpSpPr>
          <p:cNvPr id="797" name="Google Shape;797;p30"/>
          <p:cNvGrpSpPr/>
          <p:nvPr/>
        </p:nvGrpSpPr>
        <p:grpSpPr>
          <a:xfrm>
            <a:off x="0" y="234600"/>
            <a:ext cx="2168006" cy="3817925"/>
            <a:chOff x="0" y="184950"/>
            <a:chExt cx="2489100" cy="4773600"/>
          </a:xfrm>
        </p:grpSpPr>
        <p:sp>
          <p:nvSpPr>
            <p:cNvPr id="798" name="Google Shape;798;p30"/>
            <p:cNvSpPr/>
            <p:nvPr/>
          </p:nvSpPr>
          <p:spPr>
            <a:xfrm>
              <a:off x="0" y="184950"/>
              <a:ext cx="1243800" cy="4773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0"/>
            <p:cNvSpPr/>
            <p:nvPr/>
          </p:nvSpPr>
          <p:spPr>
            <a:xfrm>
              <a:off x="61500" y="4359200"/>
              <a:ext cx="475800" cy="475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0"/>
            <p:cNvSpPr/>
            <p:nvPr/>
          </p:nvSpPr>
          <p:spPr>
            <a:xfrm>
              <a:off x="0" y="184950"/>
              <a:ext cx="2489100" cy="4773600"/>
            </a:xfrm>
            <a:prstGeom prst="roundRect">
              <a:avLst>
                <a:gd fmla="val 1114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1" name="Google Shape;801;p30"/>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PLAYLIST</a:t>
            </a:r>
            <a:endParaRPr b="1" sz="1200">
              <a:solidFill>
                <a:schemeClr val="lt1"/>
              </a:solidFill>
              <a:latin typeface="Poppins"/>
              <a:ea typeface="Poppins"/>
              <a:cs typeface="Poppins"/>
              <a:sym typeface="Poppins"/>
            </a:endParaRPr>
          </a:p>
        </p:txBody>
      </p:sp>
      <p:grpSp>
        <p:nvGrpSpPr>
          <p:cNvPr id="802" name="Google Shape;802;p30"/>
          <p:cNvGrpSpPr/>
          <p:nvPr/>
        </p:nvGrpSpPr>
        <p:grpSpPr>
          <a:xfrm>
            <a:off x="156230" y="1265599"/>
            <a:ext cx="222708" cy="222689"/>
            <a:chOff x="4436963" y="889641"/>
            <a:chExt cx="363309" cy="363278"/>
          </a:xfrm>
        </p:grpSpPr>
        <p:sp>
          <p:nvSpPr>
            <p:cNvPr id="803" name="Google Shape;803;p30"/>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5" name="Google Shape;805;p30"/>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chemeClr val="lt1"/>
              </a:solidFill>
              <a:latin typeface="Poppins"/>
              <a:ea typeface="Poppins"/>
              <a:cs typeface="Poppins"/>
              <a:sym typeface="Poppins"/>
            </a:endParaRPr>
          </a:p>
        </p:txBody>
      </p:sp>
      <p:sp>
        <p:nvSpPr>
          <p:cNvPr id="807" name="Google Shape;807;p30"/>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01</a:t>
            </a:r>
            <a:endParaRPr>
              <a:solidFill>
                <a:schemeClr val="dk1"/>
              </a:solidFill>
              <a:latin typeface="Poppins SemiBold"/>
              <a:ea typeface="Poppins SemiBold"/>
              <a:cs typeface="Poppins SemiBold"/>
              <a:sym typeface="Poppins SemiBold"/>
            </a:endParaRPr>
          </a:p>
        </p:txBody>
      </p:sp>
      <p:sp>
        <p:nvSpPr>
          <p:cNvPr id="808" name="Google Shape;808;p30">
            <a:hlinkClick/>
          </p:cNvPr>
          <p:cNvSpPr txBox="1"/>
          <p:nvPr/>
        </p:nvSpPr>
        <p:spPr>
          <a:xfrm>
            <a:off x="917288" y="151621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Problem Vs Solution</a:t>
            </a:r>
            <a:endParaRPr i="1" sz="1200">
              <a:solidFill>
                <a:schemeClr val="lt1"/>
              </a:solidFill>
              <a:latin typeface="Poppins Light"/>
              <a:ea typeface="Poppins Light"/>
              <a:cs typeface="Poppins Light"/>
              <a:sym typeface="Poppins Light"/>
            </a:endParaRPr>
          </a:p>
        </p:txBody>
      </p:sp>
      <p:sp>
        <p:nvSpPr>
          <p:cNvPr id="809" name="Google Shape;809;p30">
            <a:hlinkClick/>
          </p:cNvPr>
          <p:cNvSpPr txBox="1"/>
          <p:nvPr/>
        </p:nvSpPr>
        <p:spPr>
          <a:xfrm>
            <a:off x="917288" y="202644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Main Product</a:t>
            </a:r>
            <a:endParaRPr i="1" sz="1200">
              <a:solidFill>
                <a:schemeClr val="lt1"/>
              </a:solidFill>
              <a:latin typeface="Poppins Light"/>
              <a:ea typeface="Poppins Light"/>
              <a:cs typeface="Poppins Light"/>
              <a:sym typeface="Poppins Light"/>
            </a:endParaRPr>
          </a:p>
        </p:txBody>
      </p:sp>
      <p:sp>
        <p:nvSpPr>
          <p:cNvPr id="810" name="Google Shape;810;p30">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Market &amp; Competition</a:t>
            </a:r>
            <a:endParaRPr i="1" sz="1200">
              <a:solidFill>
                <a:schemeClr val="lt1"/>
              </a:solidFill>
              <a:latin typeface="Poppins Light"/>
              <a:ea typeface="Poppins Light"/>
              <a:cs typeface="Poppins Light"/>
              <a:sym typeface="Poppins Light"/>
            </a:endParaRPr>
          </a:p>
        </p:txBody>
      </p:sp>
      <p:sp>
        <p:nvSpPr>
          <p:cNvPr id="811" name="Google Shape;811;p30">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uFill>
                  <a:noFill/>
                </a:uFill>
                <a:latin typeface="Poppins Light"/>
                <a:ea typeface="Poppins Light"/>
                <a:cs typeface="Poppins Light"/>
                <a:sym typeface="Poppins Light"/>
                <a:hlinkClick>
                  <a:extLst>
                    <a:ext uri="{A12FA001-AC4F-418D-AE19-62706E023703}">
                      <ahyp:hlinkClr val="tx"/>
                    </a:ext>
                  </a:extLst>
                </a:hlinkClick>
              </a:rPr>
              <a:t>Business Model</a:t>
            </a:r>
            <a:endParaRPr i="1" sz="1200">
              <a:solidFill>
                <a:schemeClr val="lt1"/>
              </a:solidFill>
              <a:latin typeface="Poppins Light"/>
              <a:ea typeface="Poppins Light"/>
              <a:cs typeface="Poppins Light"/>
              <a:sym typeface="Poppins Light"/>
            </a:endParaRPr>
          </a:p>
        </p:txBody>
      </p:sp>
      <p:cxnSp>
        <p:nvCxnSpPr>
          <p:cNvPr id="812" name="Google Shape;812;p30"/>
          <p:cNvCxnSpPr/>
          <p:nvPr/>
        </p:nvCxnSpPr>
        <p:spPr>
          <a:xfrm rot="10800000">
            <a:off x="75" y="6886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3" name="Google Shape;813;p30"/>
          <p:cNvCxnSpPr/>
          <p:nvPr/>
        </p:nvCxnSpPr>
        <p:spPr>
          <a:xfrm rot="10800000">
            <a:off x="75" y="1145800"/>
            <a:ext cx="2168100" cy="0"/>
          </a:xfrm>
          <a:prstGeom prst="straightConnector1">
            <a:avLst/>
          </a:prstGeom>
          <a:noFill/>
          <a:ln cap="flat" cmpd="sng" w="19050">
            <a:solidFill>
              <a:schemeClr val="dk1"/>
            </a:solidFill>
            <a:prstDash val="solid"/>
            <a:round/>
            <a:headEnd len="med" w="med" type="none"/>
            <a:tailEnd len="med" w="med" type="none"/>
          </a:ln>
        </p:spPr>
      </p:cxnSp>
      <p:cxnSp>
        <p:nvCxnSpPr>
          <p:cNvPr id="814" name="Google Shape;814;p30"/>
          <p:cNvCxnSpPr/>
          <p:nvPr/>
        </p:nvCxnSpPr>
        <p:spPr>
          <a:xfrm rot="10800000">
            <a:off x="75" y="3615996"/>
            <a:ext cx="2168100" cy="0"/>
          </a:xfrm>
          <a:prstGeom prst="straightConnector1">
            <a:avLst/>
          </a:prstGeom>
          <a:noFill/>
          <a:ln cap="flat" cmpd="sng" w="19050">
            <a:solidFill>
              <a:schemeClr val="dk1"/>
            </a:solidFill>
            <a:prstDash val="solid"/>
            <a:round/>
            <a:headEnd len="med" w="med" type="none"/>
            <a:tailEnd len="med" w="med" type="none"/>
          </a:ln>
        </p:spPr>
      </p:cxnSp>
      <p:sp>
        <p:nvSpPr>
          <p:cNvPr id="815" name="Google Shape;815;p30"/>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02</a:t>
            </a:r>
            <a:endParaRPr>
              <a:solidFill>
                <a:schemeClr val="dk1"/>
              </a:solidFill>
              <a:latin typeface="Poppins SemiBold"/>
              <a:ea typeface="Poppins SemiBold"/>
              <a:cs typeface="Poppins SemiBold"/>
              <a:sym typeface="Poppins SemiBold"/>
            </a:endParaRPr>
          </a:p>
        </p:txBody>
      </p:sp>
      <p:sp>
        <p:nvSpPr>
          <p:cNvPr id="816" name="Google Shape;816;p30"/>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03</a:t>
            </a:r>
            <a:endParaRPr>
              <a:solidFill>
                <a:schemeClr val="dk1"/>
              </a:solidFill>
              <a:latin typeface="Poppins SemiBold"/>
              <a:ea typeface="Poppins SemiBold"/>
              <a:cs typeface="Poppins SemiBold"/>
              <a:sym typeface="Poppins SemiBold"/>
            </a:endParaRPr>
          </a:p>
        </p:txBody>
      </p:sp>
      <p:sp>
        <p:nvSpPr>
          <p:cNvPr id="817" name="Google Shape;817;p30"/>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chemeClr val="dk1"/>
                </a:solidFill>
                <a:latin typeface="Poppins SemiBold"/>
                <a:ea typeface="Poppins SemiBold"/>
                <a:cs typeface="Poppins SemiBold"/>
                <a:sym typeface="Poppins SemiBold"/>
              </a:rPr>
              <a:t>04</a:t>
            </a:r>
            <a:endParaRPr>
              <a:solidFill>
                <a:schemeClr val="dk1"/>
              </a:solidFill>
              <a:latin typeface="Poppins SemiBold"/>
              <a:ea typeface="Poppins SemiBold"/>
              <a:cs typeface="Poppins SemiBold"/>
              <a:sym typeface="Poppins SemiBold"/>
            </a:endParaRPr>
          </a:p>
        </p:txBody>
      </p:sp>
      <p:sp>
        <p:nvSpPr>
          <p:cNvPr id="818" name="Google Shape;818;p30"/>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9" name="Google Shape;819;p30"/>
          <p:cNvGrpSpPr/>
          <p:nvPr/>
        </p:nvGrpSpPr>
        <p:grpSpPr>
          <a:xfrm>
            <a:off x="171571" y="3727018"/>
            <a:ext cx="192025" cy="201167"/>
            <a:chOff x="848108" y="2667020"/>
            <a:chExt cx="53144" cy="56135"/>
          </a:xfrm>
        </p:grpSpPr>
        <p:sp>
          <p:nvSpPr>
            <p:cNvPr id="820" name="Google Shape;820;p30"/>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2" name="Google Shape;822;p30">
            <a:hlinkClick/>
          </p:cNvPr>
          <p:cNvSpPr txBox="1"/>
          <p:nvPr/>
        </p:nvSpPr>
        <p:spPr>
          <a:xfrm>
            <a:off x="420879" y="3663051"/>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THANKS!</a:t>
            </a:r>
            <a:endParaRPr b="1" sz="1200">
              <a:solidFill>
                <a:schemeClr val="lt1"/>
              </a:solidFill>
              <a:latin typeface="Poppins"/>
              <a:ea typeface="Poppins"/>
              <a:cs typeface="Poppins"/>
              <a:sym typeface="Poppins"/>
            </a:endParaRPr>
          </a:p>
        </p:txBody>
      </p:sp>
      <p:sp>
        <p:nvSpPr>
          <p:cNvPr id="823" name="Google Shape;823;p30">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HOME</a:t>
            </a:r>
            <a:endParaRPr b="1" sz="1200">
              <a:solidFill>
                <a:schemeClr val="lt1"/>
              </a:solidFill>
              <a:latin typeface="Poppins"/>
              <a:ea typeface="Poppins"/>
              <a:cs typeface="Poppins"/>
              <a:sym typeface="Poppi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100" y="539400"/>
            <a:ext cx="77178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1pPr>
            <a:lvl2pPr lvl="1"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2pPr>
            <a:lvl3pPr lvl="2"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3pPr>
            <a:lvl4pPr lvl="3"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4pPr>
            <a:lvl5pPr lvl="4"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5pPr>
            <a:lvl6pPr lvl="5"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6pPr>
            <a:lvl7pPr lvl="6"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7pPr>
            <a:lvl8pPr lvl="7"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8pPr>
            <a:lvl9pPr lvl="8" rtl="0">
              <a:spcBef>
                <a:spcPts val="0"/>
              </a:spcBef>
              <a:spcAft>
                <a:spcPts val="0"/>
              </a:spcAft>
              <a:buClr>
                <a:schemeClr val="accent2"/>
              </a:buClr>
              <a:buSzPts val="2800"/>
              <a:buFont typeface="Poppins"/>
              <a:buNone/>
              <a:defRPr b="1" sz="2800">
                <a:solidFill>
                  <a:schemeClr val="accent2"/>
                </a:solidFill>
                <a:latin typeface="Poppins"/>
                <a:ea typeface="Poppins"/>
                <a:cs typeface="Poppins"/>
                <a:sym typeface="Poppins"/>
              </a:defRPr>
            </a:lvl9pPr>
          </a:lstStyle>
          <a:p/>
        </p:txBody>
      </p:sp>
      <p:sp>
        <p:nvSpPr>
          <p:cNvPr id="7" name="Google Shape;7;p1"/>
          <p:cNvSpPr txBox="1"/>
          <p:nvPr>
            <p:ph idx="1" type="body"/>
          </p:nvPr>
        </p:nvSpPr>
        <p:spPr>
          <a:xfrm>
            <a:off x="713100" y="1152475"/>
            <a:ext cx="77178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1"/>
              </a:buClr>
              <a:buSzPts val="1400"/>
              <a:buFont typeface="Poppins"/>
              <a:buChar char="●"/>
              <a:defRPr>
                <a:solidFill>
                  <a:schemeClr val="lt1"/>
                </a:solidFill>
                <a:latin typeface="Poppins"/>
                <a:ea typeface="Poppins"/>
                <a:cs typeface="Poppins"/>
                <a:sym typeface="Poppins"/>
              </a:defRPr>
            </a:lvl1pPr>
            <a:lvl2pPr indent="-317500" lvl="1" marL="914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2pPr>
            <a:lvl3pPr indent="-317500" lvl="2" marL="1371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3pPr>
            <a:lvl4pPr indent="-317500" lvl="3" marL="18288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4pPr>
            <a:lvl5pPr indent="-317500" lvl="4" marL="22860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5pPr>
            <a:lvl6pPr indent="-317500" lvl="5" marL="27432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6pPr>
            <a:lvl7pPr indent="-317500" lvl="6" marL="32004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7pPr>
            <a:lvl8pPr indent="-317500" lvl="7" marL="3657600">
              <a:lnSpc>
                <a:spcPct val="115000"/>
              </a:lnSpc>
              <a:spcBef>
                <a:spcPts val="1600"/>
              </a:spcBef>
              <a:spcAft>
                <a:spcPts val="0"/>
              </a:spcAft>
              <a:buClr>
                <a:schemeClr val="lt1"/>
              </a:buClr>
              <a:buSzPts val="1400"/>
              <a:buFont typeface="Poppins"/>
              <a:buChar char="○"/>
              <a:defRPr>
                <a:solidFill>
                  <a:schemeClr val="lt1"/>
                </a:solidFill>
                <a:latin typeface="Poppins"/>
                <a:ea typeface="Poppins"/>
                <a:cs typeface="Poppins"/>
                <a:sym typeface="Poppins"/>
              </a:defRPr>
            </a:lvl8pPr>
            <a:lvl9pPr indent="-317500" lvl="8" marL="4114800">
              <a:lnSpc>
                <a:spcPct val="115000"/>
              </a:lnSpc>
              <a:spcBef>
                <a:spcPts val="1600"/>
              </a:spcBef>
              <a:spcAft>
                <a:spcPts val="1600"/>
              </a:spcAft>
              <a:buClr>
                <a:schemeClr val="lt1"/>
              </a:buClr>
              <a:buSzPts val="1400"/>
              <a:buFont typeface="Poppins"/>
              <a:buChar char="■"/>
              <a:defRPr>
                <a:solidFill>
                  <a:schemeClr val="lt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orient="horz" pos="1620">
          <p15:clr>
            <a:srgbClr val="EA4335"/>
          </p15:clr>
        </p15:guide>
        <p15:guide id="6" pos="5170">
          <p15:clr>
            <a:srgbClr val="EA4335"/>
          </p15:clr>
        </p15:guide>
        <p15:guide id="7" pos="1506">
          <p15:clr>
            <a:srgbClr val="EA4335"/>
          </p15:clr>
        </p15:guide>
        <p15:guide id="8" pos="333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jp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figma.com/proto/0UQdikWSsncXfSLyHCYzqU/Retune-Med-fi?type=design&amp;node-id=1-9&amp;t=aRM5AZGvgS0R3bPi-1&amp;scaling=scale-down&amp;page-id=0%3A1&amp;starting-point-node-id=1%3A9&amp;mode=desig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31"/>
          <p:cNvSpPr txBox="1"/>
          <p:nvPr>
            <p:ph type="ctrTitle"/>
          </p:nvPr>
        </p:nvSpPr>
        <p:spPr>
          <a:xfrm>
            <a:off x="3417100" y="627400"/>
            <a:ext cx="4190400" cy="210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t>Med-fi Prototype</a:t>
            </a:r>
            <a:endParaRPr sz="3400"/>
          </a:p>
        </p:txBody>
      </p:sp>
      <p:sp>
        <p:nvSpPr>
          <p:cNvPr id="829" name="Google Shape;829;p31"/>
          <p:cNvSpPr txBox="1"/>
          <p:nvPr>
            <p:ph idx="1" type="subTitle"/>
          </p:nvPr>
        </p:nvSpPr>
        <p:spPr>
          <a:xfrm>
            <a:off x="3388900" y="2851450"/>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en">
                <a:solidFill>
                  <a:schemeClr val="lt1"/>
                </a:solidFill>
              </a:rPr>
              <a:t>Retune</a:t>
            </a:r>
            <a:endParaRPr b="1" i="1">
              <a:solidFill>
                <a:schemeClr val="lt1"/>
              </a:solidFill>
            </a:endParaRPr>
          </a:p>
        </p:txBody>
      </p:sp>
      <p:sp>
        <p:nvSpPr>
          <p:cNvPr id="830" name="Google Shape;830;p3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31" name="Google Shape;831;p3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grpSp>
        <p:nvGrpSpPr>
          <p:cNvPr id="832" name="Google Shape;832;p31"/>
          <p:cNvGrpSpPr/>
          <p:nvPr/>
        </p:nvGrpSpPr>
        <p:grpSpPr>
          <a:xfrm>
            <a:off x="0" y="234600"/>
            <a:ext cx="2168006" cy="4097989"/>
            <a:chOff x="0" y="184941"/>
            <a:chExt cx="2489100" cy="4897800"/>
          </a:xfrm>
        </p:grpSpPr>
        <p:sp>
          <p:nvSpPr>
            <p:cNvPr id="833" name="Google Shape;833;p31"/>
            <p:cNvSpPr/>
            <p:nvPr/>
          </p:nvSpPr>
          <p:spPr>
            <a:xfrm>
              <a:off x="0" y="184950"/>
              <a:ext cx="1243800" cy="4773600"/>
            </a:xfrm>
            <a:prstGeom prst="rect">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1"/>
            <p:cNvSpPr/>
            <p:nvPr/>
          </p:nvSpPr>
          <p:spPr>
            <a:xfrm>
              <a:off x="61500" y="4359200"/>
              <a:ext cx="475800" cy="475800"/>
            </a:xfrm>
            <a:prstGeom prst="ellipse">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1"/>
            <p:cNvSpPr/>
            <p:nvPr/>
          </p:nvSpPr>
          <p:spPr>
            <a:xfrm>
              <a:off x="0" y="184941"/>
              <a:ext cx="2489100" cy="4897800"/>
            </a:xfrm>
            <a:prstGeom prst="roundRect">
              <a:avLst>
                <a:gd fmla="val 11144" name="adj"/>
              </a:avLst>
            </a:prstGeom>
            <a:solidFill>
              <a:srgbClr val="2A27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6" name="Google Shape;836;p31">
            <a:hlinkClick/>
          </p:cNvPr>
          <p:cNvSpPr txBox="1"/>
          <p:nvPr/>
        </p:nvSpPr>
        <p:spPr>
          <a:xfrm>
            <a:off x="420879" y="298293"/>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HOME</a:t>
            </a:r>
            <a:endParaRPr b="1" sz="1200">
              <a:solidFill>
                <a:srgbClr val="FFFFFF"/>
              </a:solidFill>
              <a:latin typeface="Poppins"/>
              <a:ea typeface="Poppins"/>
              <a:cs typeface="Poppins"/>
              <a:sym typeface="Poppins"/>
            </a:endParaRPr>
          </a:p>
        </p:txBody>
      </p:sp>
      <p:sp>
        <p:nvSpPr>
          <p:cNvPr id="837" name="Google Shape;837;p31"/>
          <p:cNvSpPr/>
          <p:nvPr/>
        </p:nvSpPr>
        <p:spPr>
          <a:xfrm>
            <a:off x="141854" y="362256"/>
            <a:ext cx="251459" cy="201169"/>
          </a:xfrm>
          <a:custGeom>
            <a:rect b="b" l="l" r="r" t="t"/>
            <a:pathLst>
              <a:path extrusionOk="0" h="1972" w="2392">
                <a:moveTo>
                  <a:pt x="1196" y="196"/>
                </a:moveTo>
                <a:lnTo>
                  <a:pt x="2017" y="964"/>
                </a:lnTo>
                <a:lnTo>
                  <a:pt x="1883" y="964"/>
                </a:lnTo>
                <a:lnTo>
                  <a:pt x="1883" y="1829"/>
                </a:lnTo>
                <a:lnTo>
                  <a:pt x="1410" y="1829"/>
                </a:lnTo>
                <a:lnTo>
                  <a:pt x="1410" y="1187"/>
                </a:lnTo>
                <a:lnTo>
                  <a:pt x="964" y="1187"/>
                </a:lnTo>
                <a:lnTo>
                  <a:pt x="964" y="1829"/>
                </a:lnTo>
                <a:lnTo>
                  <a:pt x="509" y="1829"/>
                </a:lnTo>
                <a:lnTo>
                  <a:pt x="509" y="964"/>
                </a:lnTo>
                <a:lnTo>
                  <a:pt x="375" y="964"/>
                </a:lnTo>
                <a:lnTo>
                  <a:pt x="1196" y="196"/>
                </a:lnTo>
                <a:close/>
                <a:moveTo>
                  <a:pt x="1196" y="0"/>
                </a:moveTo>
                <a:lnTo>
                  <a:pt x="1" y="1115"/>
                </a:lnTo>
                <a:lnTo>
                  <a:pt x="366" y="1115"/>
                </a:lnTo>
                <a:lnTo>
                  <a:pt x="366" y="1972"/>
                </a:lnTo>
                <a:lnTo>
                  <a:pt x="1107" y="1972"/>
                </a:lnTo>
                <a:lnTo>
                  <a:pt x="1107" y="1329"/>
                </a:lnTo>
                <a:lnTo>
                  <a:pt x="1259" y="1329"/>
                </a:lnTo>
                <a:lnTo>
                  <a:pt x="1259" y="1972"/>
                </a:lnTo>
                <a:lnTo>
                  <a:pt x="2026" y="1972"/>
                </a:lnTo>
                <a:lnTo>
                  <a:pt x="2026" y="1115"/>
                </a:lnTo>
                <a:lnTo>
                  <a:pt x="2392" y="1115"/>
                </a:lnTo>
                <a:lnTo>
                  <a:pt x="1196"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8" name="Google Shape;838;p31"/>
          <p:cNvCxnSpPr/>
          <p:nvPr/>
        </p:nvCxnSpPr>
        <p:spPr>
          <a:xfrm rot="10800000">
            <a:off x="75" y="688600"/>
            <a:ext cx="2168100" cy="0"/>
          </a:xfrm>
          <a:prstGeom prst="straightConnector1">
            <a:avLst/>
          </a:prstGeom>
          <a:noFill/>
          <a:ln cap="flat" cmpd="sng" w="19050">
            <a:solidFill>
              <a:srgbClr val="17162E"/>
            </a:solidFill>
            <a:prstDash val="solid"/>
            <a:round/>
            <a:headEnd len="med" w="med" type="none"/>
            <a:tailEnd len="med" w="med" type="none"/>
          </a:ln>
        </p:spPr>
      </p:cxnSp>
      <p:sp>
        <p:nvSpPr>
          <p:cNvPr id="839" name="Google Shape;839;p31"/>
          <p:cNvSpPr/>
          <p:nvPr/>
        </p:nvSpPr>
        <p:spPr>
          <a:xfrm>
            <a:off x="161966" y="797362"/>
            <a:ext cx="211236" cy="239677"/>
          </a:xfrm>
          <a:custGeom>
            <a:rect b="b" l="l" r="r" t="t"/>
            <a:pathLst>
              <a:path extrusionOk="0" h="11905" w="10491">
                <a:moveTo>
                  <a:pt x="9795" y="874"/>
                </a:moveTo>
                <a:lnTo>
                  <a:pt x="9795" y="2944"/>
                </a:lnTo>
                <a:lnTo>
                  <a:pt x="4219" y="4184"/>
                </a:lnTo>
                <a:lnTo>
                  <a:pt x="4219" y="2114"/>
                </a:lnTo>
                <a:lnTo>
                  <a:pt x="9795" y="874"/>
                </a:lnTo>
                <a:close/>
                <a:moveTo>
                  <a:pt x="8394" y="7021"/>
                </a:moveTo>
                <a:cubicBezTo>
                  <a:pt x="9161" y="7021"/>
                  <a:pt x="9786" y="7645"/>
                  <a:pt x="9786" y="8422"/>
                </a:cubicBezTo>
                <a:cubicBezTo>
                  <a:pt x="9786" y="9189"/>
                  <a:pt x="9161" y="9813"/>
                  <a:pt x="8394" y="9813"/>
                </a:cubicBezTo>
                <a:cubicBezTo>
                  <a:pt x="7618" y="9813"/>
                  <a:pt x="6994" y="9189"/>
                  <a:pt x="6994" y="8422"/>
                </a:cubicBezTo>
                <a:cubicBezTo>
                  <a:pt x="6994" y="7645"/>
                  <a:pt x="7618" y="7021"/>
                  <a:pt x="8394" y="7021"/>
                </a:cubicBezTo>
                <a:close/>
                <a:moveTo>
                  <a:pt x="2114" y="8422"/>
                </a:moveTo>
                <a:cubicBezTo>
                  <a:pt x="2881" y="8422"/>
                  <a:pt x="3506" y="9046"/>
                  <a:pt x="3506" y="9813"/>
                </a:cubicBezTo>
                <a:cubicBezTo>
                  <a:pt x="3506" y="10580"/>
                  <a:pt x="2881" y="11205"/>
                  <a:pt x="2114" y="11205"/>
                </a:cubicBezTo>
                <a:cubicBezTo>
                  <a:pt x="1347" y="11205"/>
                  <a:pt x="722" y="10580"/>
                  <a:pt x="722" y="9813"/>
                </a:cubicBezTo>
                <a:cubicBezTo>
                  <a:pt x="722" y="9046"/>
                  <a:pt x="1347" y="8422"/>
                  <a:pt x="2114" y="8422"/>
                </a:cubicBezTo>
                <a:close/>
                <a:moveTo>
                  <a:pt x="10491" y="0"/>
                </a:moveTo>
                <a:lnTo>
                  <a:pt x="3514" y="1552"/>
                </a:lnTo>
                <a:lnTo>
                  <a:pt x="3514" y="8252"/>
                </a:lnTo>
                <a:cubicBezTo>
                  <a:pt x="3145" y="7924"/>
                  <a:pt x="2657" y="7723"/>
                  <a:pt x="2124" y="7723"/>
                </a:cubicBezTo>
                <a:cubicBezTo>
                  <a:pt x="2091" y="7723"/>
                  <a:pt x="2058" y="7724"/>
                  <a:pt x="2025" y="7726"/>
                </a:cubicBezTo>
                <a:cubicBezTo>
                  <a:pt x="936" y="7770"/>
                  <a:pt x="62" y="8662"/>
                  <a:pt x="35" y="9751"/>
                </a:cubicBezTo>
                <a:cubicBezTo>
                  <a:pt x="1" y="10932"/>
                  <a:pt x="949" y="11904"/>
                  <a:pt x="2116" y="11904"/>
                </a:cubicBezTo>
                <a:cubicBezTo>
                  <a:pt x="2156" y="11904"/>
                  <a:pt x="2197" y="11903"/>
                  <a:pt x="2239" y="11901"/>
                </a:cubicBezTo>
                <a:cubicBezTo>
                  <a:pt x="3354" y="11838"/>
                  <a:pt x="4219" y="10902"/>
                  <a:pt x="4219" y="9786"/>
                </a:cubicBezTo>
                <a:lnTo>
                  <a:pt x="4219" y="4898"/>
                </a:lnTo>
                <a:lnTo>
                  <a:pt x="9795" y="3658"/>
                </a:lnTo>
                <a:lnTo>
                  <a:pt x="9795" y="6860"/>
                </a:lnTo>
                <a:cubicBezTo>
                  <a:pt x="9425" y="6524"/>
                  <a:pt x="8937" y="6323"/>
                  <a:pt x="8404" y="6323"/>
                </a:cubicBezTo>
                <a:cubicBezTo>
                  <a:pt x="8371" y="6323"/>
                  <a:pt x="8338" y="6324"/>
                  <a:pt x="8305" y="6325"/>
                </a:cubicBezTo>
                <a:cubicBezTo>
                  <a:pt x="7217" y="6379"/>
                  <a:pt x="6342" y="7271"/>
                  <a:pt x="6307" y="8359"/>
                </a:cubicBezTo>
                <a:cubicBezTo>
                  <a:pt x="6272" y="9545"/>
                  <a:pt x="7228" y="10512"/>
                  <a:pt x="8409" y="10512"/>
                </a:cubicBezTo>
                <a:cubicBezTo>
                  <a:pt x="8445" y="10512"/>
                  <a:pt x="8482" y="10511"/>
                  <a:pt x="8519" y="10509"/>
                </a:cubicBezTo>
                <a:cubicBezTo>
                  <a:pt x="9625" y="10447"/>
                  <a:pt x="10491" y="9510"/>
                  <a:pt x="10491" y="8395"/>
                </a:cubicBezTo>
                <a:lnTo>
                  <a:pt x="10491"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1">
            <a:hlinkClick/>
          </p:cNvPr>
          <p:cNvSpPr txBox="1"/>
          <p:nvPr/>
        </p:nvSpPr>
        <p:spPr>
          <a:xfrm>
            <a:off x="420879" y="751575"/>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TABLE OF CONTENTS</a:t>
            </a:r>
            <a:endParaRPr b="1" sz="1200">
              <a:solidFill>
                <a:srgbClr val="FFFFFF"/>
              </a:solidFill>
              <a:latin typeface="Poppins"/>
              <a:ea typeface="Poppins"/>
              <a:cs typeface="Poppins"/>
              <a:sym typeface="Poppins"/>
            </a:endParaRPr>
          </a:p>
        </p:txBody>
      </p:sp>
      <p:cxnSp>
        <p:nvCxnSpPr>
          <p:cNvPr id="841" name="Google Shape;841;p31"/>
          <p:cNvCxnSpPr/>
          <p:nvPr/>
        </p:nvCxnSpPr>
        <p:spPr>
          <a:xfrm rot="10800000">
            <a:off x="75" y="1145800"/>
            <a:ext cx="2168100" cy="0"/>
          </a:xfrm>
          <a:prstGeom prst="straightConnector1">
            <a:avLst/>
          </a:prstGeom>
          <a:noFill/>
          <a:ln cap="flat" cmpd="sng" w="19050">
            <a:solidFill>
              <a:srgbClr val="17162E"/>
            </a:solidFill>
            <a:prstDash val="solid"/>
            <a:round/>
            <a:headEnd len="med" w="med" type="none"/>
            <a:tailEnd len="med" w="med" type="none"/>
          </a:ln>
        </p:spPr>
      </p:cxnSp>
      <p:sp>
        <p:nvSpPr>
          <p:cNvPr id="842" name="Google Shape;842;p31"/>
          <p:cNvSpPr txBox="1"/>
          <p:nvPr/>
        </p:nvSpPr>
        <p:spPr>
          <a:xfrm>
            <a:off x="429284" y="1207613"/>
            <a:ext cx="11862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PLAYLIST</a:t>
            </a:r>
            <a:endParaRPr b="1" sz="1200">
              <a:solidFill>
                <a:srgbClr val="FFFFFF"/>
              </a:solidFill>
              <a:latin typeface="Poppins"/>
              <a:ea typeface="Poppins"/>
              <a:cs typeface="Poppins"/>
              <a:sym typeface="Poppins"/>
            </a:endParaRPr>
          </a:p>
        </p:txBody>
      </p:sp>
      <p:grpSp>
        <p:nvGrpSpPr>
          <p:cNvPr id="843" name="Google Shape;843;p31"/>
          <p:cNvGrpSpPr/>
          <p:nvPr/>
        </p:nvGrpSpPr>
        <p:grpSpPr>
          <a:xfrm>
            <a:off x="156230" y="1265599"/>
            <a:ext cx="222708" cy="222689"/>
            <a:chOff x="4436963" y="889641"/>
            <a:chExt cx="363309" cy="363278"/>
          </a:xfrm>
        </p:grpSpPr>
        <p:sp>
          <p:nvSpPr>
            <p:cNvPr id="844" name="Google Shape;844;p31"/>
            <p:cNvSpPr/>
            <p:nvPr/>
          </p:nvSpPr>
          <p:spPr>
            <a:xfrm>
              <a:off x="4565503" y="978133"/>
              <a:ext cx="135897" cy="186569"/>
            </a:xfrm>
            <a:custGeom>
              <a:rect b="b" l="l" r="r" t="t"/>
              <a:pathLst>
                <a:path extrusionOk="0" h="6112" w="4452">
                  <a:moveTo>
                    <a:pt x="696" y="1330"/>
                  </a:moveTo>
                  <a:lnTo>
                    <a:pt x="3212" y="3051"/>
                  </a:lnTo>
                  <a:lnTo>
                    <a:pt x="696" y="4782"/>
                  </a:lnTo>
                  <a:lnTo>
                    <a:pt x="696" y="1330"/>
                  </a:lnTo>
                  <a:close/>
                  <a:moveTo>
                    <a:pt x="0" y="0"/>
                  </a:moveTo>
                  <a:lnTo>
                    <a:pt x="0" y="6111"/>
                  </a:lnTo>
                  <a:lnTo>
                    <a:pt x="4452" y="3051"/>
                  </a:lnTo>
                  <a:lnTo>
                    <a:pt x="0" y="0"/>
                  </a:ln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1"/>
            <p:cNvSpPr/>
            <p:nvPr/>
          </p:nvSpPr>
          <p:spPr>
            <a:xfrm>
              <a:off x="4436963" y="889641"/>
              <a:ext cx="363309" cy="363278"/>
            </a:xfrm>
            <a:custGeom>
              <a:rect b="b" l="l" r="r" t="t"/>
              <a:pathLst>
                <a:path extrusionOk="0" h="11901" w="11902">
                  <a:moveTo>
                    <a:pt x="5951" y="705"/>
                  </a:moveTo>
                  <a:cubicBezTo>
                    <a:pt x="8850" y="705"/>
                    <a:pt x="11205" y="3060"/>
                    <a:pt x="11205" y="5950"/>
                  </a:cubicBezTo>
                  <a:cubicBezTo>
                    <a:pt x="11205" y="8850"/>
                    <a:pt x="8850" y="11205"/>
                    <a:pt x="5951" y="11205"/>
                  </a:cubicBezTo>
                  <a:cubicBezTo>
                    <a:pt x="3051" y="11205"/>
                    <a:pt x="696" y="8850"/>
                    <a:pt x="696" y="5950"/>
                  </a:cubicBezTo>
                  <a:cubicBezTo>
                    <a:pt x="696" y="3060"/>
                    <a:pt x="3051" y="705"/>
                    <a:pt x="5951" y="705"/>
                  </a:cubicBezTo>
                  <a:close/>
                  <a:moveTo>
                    <a:pt x="5951" y="0"/>
                  </a:moveTo>
                  <a:cubicBezTo>
                    <a:pt x="2677" y="0"/>
                    <a:pt x="0" y="2676"/>
                    <a:pt x="0" y="5950"/>
                  </a:cubicBezTo>
                  <a:cubicBezTo>
                    <a:pt x="0" y="9233"/>
                    <a:pt x="2677" y="11901"/>
                    <a:pt x="5951" y="11901"/>
                  </a:cubicBezTo>
                  <a:cubicBezTo>
                    <a:pt x="9225" y="11901"/>
                    <a:pt x="11901" y="9233"/>
                    <a:pt x="11901" y="5950"/>
                  </a:cubicBezTo>
                  <a:cubicBezTo>
                    <a:pt x="11901" y="2676"/>
                    <a:pt x="9225" y="0"/>
                    <a:pt x="5951"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6" name="Google Shape;846;p31"/>
          <p:cNvSpPr/>
          <p:nvPr/>
        </p:nvSpPr>
        <p:spPr>
          <a:xfrm>
            <a:off x="523226" y="158956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01</a:t>
            </a:r>
            <a:endParaRPr>
              <a:solidFill>
                <a:srgbClr val="17162E"/>
              </a:solidFill>
              <a:latin typeface="Poppins SemiBold"/>
              <a:ea typeface="Poppins SemiBold"/>
              <a:cs typeface="Poppins SemiBold"/>
              <a:sym typeface="Poppins SemiBold"/>
            </a:endParaRPr>
          </a:p>
        </p:txBody>
      </p:sp>
      <p:sp>
        <p:nvSpPr>
          <p:cNvPr id="847" name="Google Shape;847;p31">
            <a:hlinkClick/>
          </p:cNvPr>
          <p:cNvSpPr txBox="1"/>
          <p:nvPr/>
        </p:nvSpPr>
        <p:spPr>
          <a:xfrm>
            <a:off x="917300" y="1516225"/>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Intro</a:t>
            </a:r>
            <a:endParaRPr i="1" sz="1200">
              <a:solidFill>
                <a:srgbClr val="FFFFFF"/>
              </a:solidFill>
              <a:latin typeface="Poppins Light"/>
              <a:ea typeface="Poppins Light"/>
              <a:cs typeface="Poppins Light"/>
              <a:sym typeface="Poppins Light"/>
            </a:endParaRPr>
          </a:p>
        </p:txBody>
      </p:sp>
      <p:sp>
        <p:nvSpPr>
          <p:cNvPr id="848" name="Google Shape;848;p31"/>
          <p:cNvSpPr/>
          <p:nvPr/>
        </p:nvSpPr>
        <p:spPr>
          <a:xfrm>
            <a:off x="523226" y="209979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02</a:t>
            </a:r>
            <a:endParaRPr>
              <a:solidFill>
                <a:srgbClr val="17162E"/>
              </a:solidFill>
              <a:latin typeface="Poppins SemiBold"/>
              <a:ea typeface="Poppins SemiBold"/>
              <a:cs typeface="Poppins SemiBold"/>
              <a:sym typeface="Poppins SemiBold"/>
            </a:endParaRPr>
          </a:p>
        </p:txBody>
      </p:sp>
      <p:sp>
        <p:nvSpPr>
          <p:cNvPr id="849" name="Google Shape;849;p31">
            <a:hlinkClick/>
          </p:cNvPr>
          <p:cNvSpPr txBox="1"/>
          <p:nvPr/>
        </p:nvSpPr>
        <p:spPr>
          <a:xfrm>
            <a:off x="917288" y="2053904"/>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Tasks</a:t>
            </a:r>
            <a:endParaRPr i="1" sz="1200">
              <a:solidFill>
                <a:srgbClr val="FFFFFF"/>
              </a:solidFill>
              <a:latin typeface="Poppins Light"/>
              <a:ea typeface="Poppins Light"/>
              <a:cs typeface="Poppins Light"/>
              <a:sym typeface="Poppins Light"/>
            </a:endParaRPr>
          </a:p>
        </p:txBody>
      </p:sp>
      <p:sp>
        <p:nvSpPr>
          <p:cNvPr id="850" name="Google Shape;850;p31"/>
          <p:cNvSpPr/>
          <p:nvPr/>
        </p:nvSpPr>
        <p:spPr>
          <a:xfrm>
            <a:off x="523226" y="2610017"/>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03</a:t>
            </a:r>
            <a:endParaRPr>
              <a:solidFill>
                <a:srgbClr val="17162E"/>
              </a:solidFill>
              <a:latin typeface="Poppins SemiBold"/>
              <a:ea typeface="Poppins SemiBold"/>
              <a:cs typeface="Poppins SemiBold"/>
              <a:sym typeface="Poppins SemiBold"/>
            </a:endParaRPr>
          </a:p>
        </p:txBody>
      </p:sp>
      <p:sp>
        <p:nvSpPr>
          <p:cNvPr id="851" name="Google Shape;851;p31">
            <a:hlinkClick/>
          </p:cNvPr>
          <p:cNvSpPr txBox="1"/>
          <p:nvPr/>
        </p:nvSpPr>
        <p:spPr>
          <a:xfrm>
            <a:off x="917288" y="2536667"/>
            <a:ext cx="12507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Usability goals</a:t>
            </a:r>
            <a:endParaRPr i="1" sz="1200">
              <a:solidFill>
                <a:srgbClr val="FFFFFF"/>
              </a:solidFill>
              <a:latin typeface="Poppins Light"/>
              <a:ea typeface="Poppins Light"/>
              <a:cs typeface="Poppins Light"/>
              <a:sym typeface="Poppins Light"/>
            </a:endParaRPr>
          </a:p>
        </p:txBody>
      </p:sp>
      <p:sp>
        <p:nvSpPr>
          <p:cNvPr id="852" name="Google Shape;852;p31"/>
          <p:cNvSpPr/>
          <p:nvPr/>
        </p:nvSpPr>
        <p:spPr>
          <a:xfrm>
            <a:off x="523226" y="31202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04</a:t>
            </a:r>
            <a:endParaRPr>
              <a:solidFill>
                <a:srgbClr val="17162E"/>
              </a:solidFill>
              <a:latin typeface="Poppins SemiBold"/>
              <a:ea typeface="Poppins SemiBold"/>
              <a:cs typeface="Poppins SemiBold"/>
              <a:sym typeface="Poppins SemiBold"/>
            </a:endParaRPr>
          </a:p>
        </p:txBody>
      </p:sp>
      <p:sp>
        <p:nvSpPr>
          <p:cNvPr id="853" name="Google Shape;853;p31">
            <a:hlinkClick/>
          </p:cNvPr>
          <p:cNvSpPr txBox="1"/>
          <p:nvPr/>
        </p:nvSpPr>
        <p:spPr>
          <a:xfrm>
            <a:off x="917288" y="30468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Revisions</a:t>
            </a:r>
            <a:endParaRPr i="1" sz="1200">
              <a:solidFill>
                <a:srgbClr val="FFFFFF"/>
              </a:solidFill>
              <a:latin typeface="Poppins Light"/>
              <a:ea typeface="Poppins Light"/>
              <a:cs typeface="Poppins Light"/>
              <a:sym typeface="Poppins Light"/>
            </a:endParaRPr>
          </a:p>
        </p:txBody>
      </p:sp>
      <p:cxnSp>
        <p:nvCxnSpPr>
          <p:cNvPr id="854" name="Google Shape;854;p31"/>
          <p:cNvCxnSpPr/>
          <p:nvPr/>
        </p:nvCxnSpPr>
        <p:spPr>
          <a:xfrm rot="10800000">
            <a:off x="-50" y="3979996"/>
            <a:ext cx="2168100" cy="0"/>
          </a:xfrm>
          <a:prstGeom prst="straightConnector1">
            <a:avLst/>
          </a:prstGeom>
          <a:noFill/>
          <a:ln cap="flat" cmpd="sng" w="19050">
            <a:solidFill>
              <a:srgbClr val="17162E"/>
            </a:solidFill>
            <a:prstDash val="solid"/>
            <a:round/>
            <a:headEnd len="med" w="med" type="none"/>
            <a:tailEnd len="med" w="med" type="none"/>
          </a:ln>
        </p:spPr>
      </p:cxnSp>
      <p:grpSp>
        <p:nvGrpSpPr>
          <p:cNvPr id="855" name="Google Shape;855;p31"/>
          <p:cNvGrpSpPr/>
          <p:nvPr/>
        </p:nvGrpSpPr>
        <p:grpSpPr>
          <a:xfrm>
            <a:off x="171571" y="4046418"/>
            <a:ext cx="192025" cy="201167"/>
            <a:chOff x="848108" y="2667020"/>
            <a:chExt cx="53144" cy="56135"/>
          </a:xfrm>
        </p:grpSpPr>
        <p:sp>
          <p:nvSpPr>
            <p:cNvPr id="856" name="Google Shape;856;p31"/>
            <p:cNvSpPr/>
            <p:nvPr/>
          </p:nvSpPr>
          <p:spPr>
            <a:xfrm>
              <a:off x="859005" y="2667020"/>
              <a:ext cx="31349" cy="31349"/>
            </a:xfrm>
            <a:custGeom>
              <a:rect b="b" l="l" r="r" t="t"/>
              <a:pathLst>
                <a:path extrusionOk="0" h="1027" w="1027">
                  <a:moveTo>
                    <a:pt x="518" y="143"/>
                  </a:moveTo>
                  <a:cubicBezTo>
                    <a:pt x="723" y="143"/>
                    <a:pt x="884" y="313"/>
                    <a:pt x="884" y="509"/>
                  </a:cubicBezTo>
                  <a:cubicBezTo>
                    <a:pt x="884" y="714"/>
                    <a:pt x="723" y="884"/>
                    <a:pt x="518" y="884"/>
                  </a:cubicBezTo>
                  <a:cubicBezTo>
                    <a:pt x="313" y="884"/>
                    <a:pt x="144" y="714"/>
                    <a:pt x="144" y="509"/>
                  </a:cubicBezTo>
                  <a:cubicBezTo>
                    <a:pt x="144" y="313"/>
                    <a:pt x="313" y="143"/>
                    <a:pt x="518" y="143"/>
                  </a:cubicBezTo>
                  <a:close/>
                  <a:moveTo>
                    <a:pt x="518" y="0"/>
                  </a:moveTo>
                  <a:cubicBezTo>
                    <a:pt x="233" y="0"/>
                    <a:pt x="1" y="232"/>
                    <a:pt x="1" y="509"/>
                  </a:cubicBezTo>
                  <a:cubicBezTo>
                    <a:pt x="1" y="794"/>
                    <a:pt x="233" y="1026"/>
                    <a:pt x="518" y="1026"/>
                  </a:cubicBezTo>
                  <a:cubicBezTo>
                    <a:pt x="804" y="1026"/>
                    <a:pt x="1027" y="794"/>
                    <a:pt x="1027" y="509"/>
                  </a:cubicBezTo>
                  <a:cubicBezTo>
                    <a:pt x="1027" y="232"/>
                    <a:pt x="804" y="0"/>
                    <a:pt x="518"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1"/>
            <p:cNvSpPr/>
            <p:nvPr/>
          </p:nvSpPr>
          <p:spPr>
            <a:xfrm>
              <a:off x="848108" y="2705695"/>
              <a:ext cx="53144" cy="17460"/>
            </a:xfrm>
            <a:custGeom>
              <a:rect b="b" l="l" r="r" t="t"/>
              <a:pathLst>
                <a:path extrusionOk="0" h="572" w="1741">
                  <a:moveTo>
                    <a:pt x="875" y="0"/>
                  </a:moveTo>
                  <a:cubicBezTo>
                    <a:pt x="518" y="0"/>
                    <a:pt x="179" y="188"/>
                    <a:pt x="1" y="500"/>
                  </a:cubicBezTo>
                  <a:lnTo>
                    <a:pt x="126" y="571"/>
                  </a:lnTo>
                  <a:cubicBezTo>
                    <a:pt x="286" y="304"/>
                    <a:pt x="563" y="143"/>
                    <a:pt x="875" y="143"/>
                  </a:cubicBezTo>
                  <a:cubicBezTo>
                    <a:pt x="1179" y="143"/>
                    <a:pt x="1464" y="304"/>
                    <a:pt x="1616" y="571"/>
                  </a:cubicBezTo>
                  <a:lnTo>
                    <a:pt x="1741" y="500"/>
                  </a:lnTo>
                  <a:cubicBezTo>
                    <a:pt x="1562" y="188"/>
                    <a:pt x="1232" y="0"/>
                    <a:pt x="875" y="0"/>
                  </a:cubicBezTo>
                  <a:close/>
                </a:path>
              </a:pathLst>
            </a:custGeom>
            <a:solidFill>
              <a:srgbClr val="A9F5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1">
            <a:hlinkClick/>
          </p:cNvPr>
          <p:cNvSpPr txBox="1"/>
          <p:nvPr/>
        </p:nvSpPr>
        <p:spPr>
          <a:xfrm>
            <a:off x="420879" y="3982439"/>
            <a:ext cx="1899900" cy="329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uFill>
                  <a:noFill/>
                </a:uFill>
                <a:latin typeface="Poppins"/>
                <a:ea typeface="Poppins"/>
                <a:cs typeface="Poppins"/>
                <a:sym typeface="Poppins"/>
                <a:hlinkClick>
                  <a:extLst>
                    <a:ext uri="{A12FA001-AC4F-418D-AE19-62706E023703}">
                      <ahyp:hlinkClr val="tx"/>
                    </a:ext>
                  </a:extLst>
                </a:hlinkClick>
              </a:rPr>
              <a:t>THANKS!</a:t>
            </a:r>
            <a:endParaRPr b="1" sz="1200">
              <a:solidFill>
                <a:srgbClr val="FFFFFF"/>
              </a:solidFill>
              <a:latin typeface="Poppins"/>
              <a:ea typeface="Poppins"/>
              <a:cs typeface="Poppins"/>
              <a:sym typeface="Poppins"/>
            </a:endParaRPr>
          </a:p>
        </p:txBody>
      </p:sp>
      <p:sp>
        <p:nvSpPr>
          <p:cNvPr id="859" name="Google Shape;859;p31"/>
          <p:cNvSpPr/>
          <p:nvPr/>
        </p:nvSpPr>
        <p:spPr>
          <a:xfrm>
            <a:off x="523226" y="3587342"/>
            <a:ext cx="329100" cy="329100"/>
          </a:xfrm>
          <a:prstGeom prst="ellipse">
            <a:avLst/>
          </a:prstGeom>
          <a:gradFill>
            <a:gsLst>
              <a:gs pos="0">
                <a:srgbClr val="DDFFB2"/>
              </a:gs>
              <a:gs pos="50000">
                <a:srgbClr val="D5F979"/>
              </a:gs>
              <a:gs pos="100000">
                <a:srgbClr val="A9F5B4"/>
              </a:gs>
            </a:gsLst>
            <a:lin ang="10800025" scaled="0"/>
          </a:gra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a:solidFill>
                  <a:srgbClr val="17162E"/>
                </a:solidFill>
                <a:latin typeface="Poppins SemiBold"/>
                <a:ea typeface="Poppins SemiBold"/>
                <a:cs typeface="Poppins SemiBold"/>
                <a:sym typeface="Poppins SemiBold"/>
              </a:rPr>
              <a:t>05</a:t>
            </a:r>
            <a:endParaRPr>
              <a:solidFill>
                <a:srgbClr val="17162E"/>
              </a:solidFill>
              <a:latin typeface="Poppins SemiBold"/>
              <a:ea typeface="Poppins SemiBold"/>
              <a:cs typeface="Poppins SemiBold"/>
              <a:sym typeface="Poppins SemiBold"/>
            </a:endParaRPr>
          </a:p>
        </p:txBody>
      </p:sp>
      <p:sp>
        <p:nvSpPr>
          <p:cNvPr id="860" name="Google Shape;860;p31">
            <a:hlinkClick/>
          </p:cNvPr>
          <p:cNvSpPr txBox="1"/>
          <p:nvPr/>
        </p:nvSpPr>
        <p:spPr>
          <a:xfrm>
            <a:off x="917288" y="3513992"/>
            <a:ext cx="1107600" cy="47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rgbClr val="FFFFFF"/>
                </a:solidFill>
                <a:latin typeface="Poppins Light"/>
                <a:ea typeface="Poppins Light"/>
                <a:cs typeface="Poppins Light"/>
                <a:sym typeface="Poppins Light"/>
              </a:rPr>
              <a:t>Med-fi prototype</a:t>
            </a:r>
            <a:endParaRPr i="1" sz="1200">
              <a:solidFill>
                <a:srgbClr val="FFFFFF"/>
              </a:solidFill>
              <a:latin typeface="Poppins Light"/>
              <a:ea typeface="Poppins Light"/>
              <a:cs typeface="Poppins Light"/>
              <a:sym typeface="Poppi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32"/>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Project name - Retune</a:t>
            </a:r>
            <a:endParaRPr/>
          </a:p>
        </p:txBody>
      </p:sp>
      <p:sp>
        <p:nvSpPr>
          <p:cNvPr id="866" name="Google Shape;866;p32"/>
          <p:cNvSpPr txBox="1"/>
          <p:nvPr>
            <p:ph idx="1" type="body"/>
          </p:nvPr>
        </p:nvSpPr>
        <p:spPr>
          <a:xfrm>
            <a:off x="491400" y="1768325"/>
            <a:ext cx="8052600" cy="803400"/>
          </a:xfrm>
          <a:prstGeom prst="rect">
            <a:avLst/>
          </a:prstGeom>
        </p:spPr>
        <p:txBody>
          <a:bodyPr anchorCtr="0" anchor="t" bIns="91425" lIns="91425" spcFirstLastPara="1" rIns="91425" wrap="square" tIns="91425">
            <a:noAutofit/>
          </a:bodyPr>
          <a:lstStyle/>
          <a:p>
            <a:pPr indent="-387350" lvl="0" marL="457200" rtl="0" algn="l">
              <a:lnSpc>
                <a:spcPct val="200000"/>
              </a:lnSpc>
              <a:spcBef>
                <a:spcPts val="0"/>
              </a:spcBef>
              <a:spcAft>
                <a:spcPts val="0"/>
              </a:spcAft>
              <a:buSzPts val="2500"/>
              <a:buChar char="●"/>
            </a:pPr>
            <a:r>
              <a:rPr lang="en" sz="2500" strike="sngStrike"/>
              <a:t>Replace old music </a:t>
            </a:r>
            <a:r>
              <a:rPr lang="en" sz="2500"/>
              <a:t>Mix up your vibes</a:t>
            </a:r>
            <a:endParaRPr sz="2500"/>
          </a:p>
        </p:txBody>
      </p:sp>
      <p:sp>
        <p:nvSpPr>
          <p:cNvPr id="867" name="Google Shape;867;p32"/>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“Refresh your tunes”</a:t>
            </a:r>
            <a:endParaRPr b="1" i="1" sz="2100">
              <a:solidFill>
                <a:schemeClr val="lt2"/>
              </a:solidFill>
              <a:latin typeface="Poppins"/>
              <a:ea typeface="Poppins"/>
              <a:cs typeface="Poppins"/>
              <a:sym typeface="Poppins"/>
            </a:endParaRPr>
          </a:p>
        </p:txBody>
      </p:sp>
      <p:sp>
        <p:nvSpPr>
          <p:cNvPr id="868" name="Google Shape;868;p3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69" name="Google Shape;869;p3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70" name="Google Shape;870;p32"/>
          <p:cNvSpPr txBox="1"/>
          <p:nvPr/>
        </p:nvSpPr>
        <p:spPr>
          <a:xfrm>
            <a:off x="491400" y="1768325"/>
            <a:ext cx="4428300" cy="569400"/>
          </a:xfrm>
          <a:prstGeom prst="rect">
            <a:avLst/>
          </a:prstGeom>
          <a:noFill/>
          <a:ln>
            <a:noFill/>
          </a:ln>
        </p:spPr>
        <p:txBody>
          <a:bodyPr anchorCtr="0" anchor="t" bIns="91425" lIns="91425" spcFirstLastPara="1" rIns="91425" wrap="square" tIns="91425">
            <a:spAutoFit/>
          </a:bodyPr>
          <a:lstStyle/>
          <a:p>
            <a:pPr indent="-387350" lvl="0" marL="457200" rtl="0" algn="l">
              <a:lnSpc>
                <a:spcPct val="200000"/>
              </a:lnSpc>
              <a:spcBef>
                <a:spcPts val="0"/>
              </a:spcBef>
              <a:spcAft>
                <a:spcPts val="0"/>
              </a:spcAft>
              <a:buClr>
                <a:schemeClr val="lt1"/>
              </a:buClr>
              <a:buSzPts val="2500"/>
              <a:buFont typeface="Poppins"/>
              <a:buChar char="●"/>
            </a:pPr>
            <a:r>
              <a:t/>
            </a:r>
            <a:endParaRPr sz="2500">
              <a:solidFill>
                <a:schemeClr val="lt1"/>
              </a:solidFill>
              <a:latin typeface="Poppins"/>
              <a:ea typeface="Poppins"/>
              <a:cs typeface="Poppins"/>
              <a:sym typeface="Poppins"/>
            </a:endParaRPr>
          </a:p>
        </p:txBody>
      </p:sp>
      <p:sp>
        <p:nvSpPr>
          <p:cNvPr id="871" name="Google Shape;871;p32"/>
          <p:cNvSpPr txBox="1"/>
          <p:nvPr/>
        </p:nvSpPr>
        <p:spPr>
          <a:xfrm>
            <a:off x="480650" y="2516925"/>
            <a:ext cx="9144000" cy="1339200"/>
          </a:xfrm>
          <a:prstGeom prst="rect">
            <a:avLst/>
          </a:prstGeom>
          <a:noFill/>
          <a:ln>
            <a:noFill/>
          </a:ln>
        </p:spPr>
        <p:txBody>
          <a:bodyPr anchorCtr="0" anchor="t" bIns="91425" lIns="91425" spcFirstLastPara="1" rIns="91425" wrap="square" tIns="91425">
            <a:spAutoFit/>
          </a:bodyPr>
          <a:lstStyle/>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Share your favorite songs, request new songs</a:t>
            </a:r>
            <a:endParaRPr sz="2500">
              <a:solidFill>
                <a:schemeClr val="lt1"/>
              </a:solidFill>
              <a:latin typeface="Poppins"/>
              <a:ea typeface="Poppins"/>
              <a:cs typeface="Poppins"/>
              <a:sym typeface="Poppins"/>
            </a:endParaRPr>
          </a:p>
          <a:p>
            <a:pPr indent="-387350" lvl="0" marL="457200" rtl="0" algn="l">
              <a:lnSpc>
                <a:spcPct val="200000"/>
              </a:lnSpc>
              <a:spcBef>
                <a:spcPts val="0"/>
              </a:spcBef>
              <a:spcAft>
                <a:spcPts val="0"/>
              </a:spcAft>
              <a:buClr>
                <a:schemeClr val="lt1"/>
              </a:buClr>
              <a:buSzPts val="2500"/>
              <a:buFont typeface="Poppins"/>
              <a:buChar char="●"/>
            </a:pPr>
            <a:r>
              <a:rPr lang="en" sz="2500">
                <a:solidFill>
                  <a:schemeClr val="lt1"/>
                </a:solidFill>
                <a:latin typeface="Poppins"/>
                <a:ea typeface="Poppins"/>
                <a:cs typeface="Poppins"/>
                <a:sym typeface="Poppins"/>
              </a:rPr>
              <a:t>Discover music through a social experience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7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33"/>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77" name="Google Shape;877;p33"/>
          <p:cNvSpPr txBox="1"/>
          <p:nvPr>
            <p:ph idx="1" type="body"/>
          </p:nvPr>
        </p:nvSpPr>
        <p:spPr>
          <a:xfrm>
            <a:off x="720000" y="1615925"/>
            <a:ext cx="3062400" cy="274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900"/>
              <a:t>Primary user:</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Problem:</a:t>
            </a:r>
            <a:endParaRPr b="1" sz="2900"/>
          </a:p>
          <a:p>
            <a:pPr indent="0" lvl="0" marL="0" rtl="0" algn="l">
              <a:lnSpc>
                <a:spcPct val="100000"/>
              </a:lnSpc>
              <a:spcBef>
                <a:spcPts val="0"/>
              </a:spcBef>
              <a:spcAft>
                <a:spcPts val="0"/>
              </a:spcAft>
              <a:buNone/>
            </a:pPr>
            <a:r>
              <a:t/>
            </a:r>
            <a:endParaRPr b="1" sz="2900"/>
          </a:p>
          <a:p>
            <a:pPr indent="0" lvl="0" marL="0" rtl="0" algn="l">
              <a:lnSpc>
                <a:spcPct val="100000"/>
              </a:lnSpc>
              <a:spcBef>
                <a:spcPts val="0"/>
              </a:spcBef>
              <a:spcAft>
                <a:spcPts val="0"/>
              </a:spcAft>
              <a:buNone/>
            </a:pPr>
            <a:r>
              <a:rPr b="1" lang="en" sz="2900"/>
              <a:t>Solution: </a:t>
            </a:r>
            <a:endParaRPr b="1" sz="2900"/>
          </a:p>
        </p:txBody>
      </p:sp>
      <p:sp>
        <p:nvSpPr>
          <p:cNvPr id="878" name="Google Shape;878;p33"/>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Problem/solution overview</a:t>
            </a:r>
            <a:endParaRPr b="1" i="1" sz="2100">
              <a:solidFill>
                <a:schemeClr val="lt2"/>
              </a:solidFill>
              <a:latin typeface="Poppins"/>
              <a:ea typeface="Poppins"/>
              <a:cs typeface="Poppins"/>
              <a:sym typeface="Poppins"/>
            </a:endParaRPr>
          </a:p>
        </p:txBody>
      </p:sp>
      <p:sp>
        <p:nvSpPr>
          <p:cNvPr id="879" name="Google Shape;879;p3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80" name="Google Shape;880;p3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81" name="Google Shape;881;p33"/>
          <p:cNvSpPr txBox="1"/>
          <p:nvPr/>
        </p:nvSpPr>
        <p:spPr>
          <a:xfrm>
            <a:off x="3623600" y="2486200"/>
            <a:ext cx="64701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Exposure to music is daunting</a:t>
            </a:r>
            <a:endParaRPr sz="2300">
              <a:latin typeface="Poppins"/>
              <a:ea typeface="Poppins"/>
              <a:cs typeface="Poppins"/>
              <a:sym typeface="Poppins"/>
            </a:endParaRPr>
          </a:p>
        </p:txBody>
      </p:sp>
      <p:sp>
        <p:nvSpPr>
          <p:cNvPr id="882" name="Google Shape;882;p33"/>
          <p:cNvSpPr txBox="1"/>
          <p:nvPr/>
        </p:nvSpPr>
        <p:spPr>
          <a:xfrm>
            <a:off x="3623600" y="3371500"/>
            <a:ext cx="62952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Leverage community</a:t>
            </a:r>
            <a:endParaRPr sz="2700">
              <a:latin typeface="Poppins"/>
              <a:ea typeface="Poppins"/>
              <a:cs typeface="Poppins"/>
              <a:sym typeface="Poppins"/>
            </a:endParaRPr>
          </a:p>
        </p:txBody>
      </p:sp>
      <p:sp>
        <p:nvSpPr>
          <p:cNvPr id="883" name="Google Shape;883;p33"/>
          <p:cNvSpPr txBox="1"/>
          <p:nvPr/>
        </p:nvSpPr>
        <p:spPr>
          <a:xfrm>
            <a:off x="3581350" y="1615925"/>
            <a:ext cx="45309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Poppins"/>
                <a:ea typeface="Poppins"/>
                <a:cs typeface="Poppins"/>
                <a:sym typeface="Poppins"/>
              </a:rPr>
              <a:t>Casual listeners</a:t>
            </a:r>
            <a:endParaRPr sz="2700">
              <a:solidFill>
                <a:schemeClr val="lt1"/>
              </a:solidFill>
              <a:latin typeface="Poppins"/>
              <a:ea typeface="Poppins"/>
              <a:cs typeface="Poppins"/>
              <a:sym typeface="Poppins"/>
            </a:endParaRPr>
          </a:p>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34"/>
          <p:cNvSpPr txBox="1"/>
          <p:nvPr>
            <p:ph type="title"/>
          </p:nvPr>
        </p:nvSpPr>
        <p:spPr>
          <a:xfrm>
            <a:off x="720000" y="5394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Retune</a:t>
            </a:r>
            <a:endParaRPr/>
          </a:p>
        </p:txBody>
      </p:sp>
      <p:sp>
        <p:nvSpPr>
          <p:cNvPr id="889" name="Google Shape;889;p34"/>
          <p:cNvSpPr txBox="1"/>
          <p:nvPr/>
        </p:nvSpPr>
        <p:spPr>
          <a:xfrm>
            <a:off x="819050" y="1089125"/>
            <a:ext cx="7552800" cy="5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2100">
                <a:solidFill>
                  <a:schemeClr val="lt2"/>
                </a:solidFill>
                <a:latin typeface="Poppins"/>
                <a:ea typeface="Poppins"/>
                <a:cs typeface="Poppins"/>
                <a:sym typeface="Poppins"/>
              </a:rPr>
              <a:t>Solution</a:t>
            </a:r>
            <a:endParaRPr b="1" i="1" sz="2100">
              <a:solidFill>
                <a:schemeClr val="lt2"/>
              </a:solidFill>
              <a:latin typeface="Poppins"/>
              <a:ea typeface="Poppins"/>
              <a:cs typeface="Poppins"/>
              <a:sym typeface="Poppins"/>
            </a:endParaRPr>
          </a:p>
        </p:txBody>
      </p:sp>
      <p:sp>
        <p:nvSpPr>
          <p:cNvPr id="890" name="Google Shape;890;p3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891" name="Google Shape;891;p3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892" name="Google Shape;892;p34"/>
          <p:cNvSpPr txBox="1"/>
          <p:nvPr/>
        </p:nvSpPr>
        <p:spPr>
          <a:xfrm>
            <a:off x="423375" y="3803400"/>
            <a:ext cx="3306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nvGrpSpPr>
          <p:cNvPr id="893" name="Google Shape;893;p34"/>
          <p:cNvGrpSpPr/>
          <p:nvPr/>
        </p:nvGrpSpPr>
        <p:grpSpPr>
          <a:xfrm>
            <a:off x="3357740" y="1617200"/>
            <a:ext cx="2428500" cy="2392837"/>
            <a:chOff x="527990" y="1581163"/>
            <a:chExt cx="2428500" cy="2392837"/>
          </a:xfrm>
        </p:grpSpPr>
        <p:pic>
          <p:nvPicPr>
            <p:cNvPr id="894" name="Google Shape;894;p34"/>
            <p:cNvPicPr preferRelativeResize="0"/>
            <p:nvPr/>
          </p:nvPicPr>
          <p:blipFill>
            <a:blip r:embed="rId3">
              <a:alphaModFix/>
            </a:blip>
            <a:stretch>
              <a:fillRect/>
            </a:stretch>
          </p:blipFill>
          <p:spPr>
            <a:xfrm>
              <a:off x="904049" y="1581163"/>
              <a:ext cx="1676375" cy="1676375"/>
            </a:xfrm>
            <a:prstGeom prst="rect">
              <a:avLst/>
            </a:prstGeom>
            <a:noFill/>
            <a:ln>
              <a:noFill/>
            </a:ln>
          </p:spPr>
        </p:pic>
        <p:sp>
          <p:nvSpPr>
            <p:cNvPr id="895" name="Google Shape;895;p34"/>
            <p:cNvSpPr txBox="1"/>
            <p:nvPr/>
          </p:nvSpPr>
          <p:spPr>
            <a:xfrm>
              <a:off x="527990" y="3299000"/>
              <a:ext cx="2428500" cy="67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Find a community!</a:t>
              </a:r>
              <a:endParaRPr sz="2100">
                <a:solidFill>
                  <a:schemeClr val="lt1"/>
                </a:solidFill>
                <a:latin typeface="Poppins"/>
                <a:ea typeface="Poppins"/>
                <a:cs typeface="Poppins"/>
                <a:sym typeface="Poppins"/>
              </a:endParaRPr>
            </a:p>
          </p:txBody>
        </p:sp>
      </p:grpSp>
      <p:pic>
        <p:nvPicPr>
          <p:cNvPr id="896" name="Google Shape;896;p34"/>
          <p:cNvPicPr preferRelativeResize="0"/>
          <p:nvPr/>
        </p:nvPicPr>
        <p:blipFill>
          <a:blip r:embed="rId4">
            <a:alphaModFix/>
          </a:blip>
          <a:stretch>
            <a:fillRect/>
          </a:stretch>
        </p:blipFill>
        <p:spPr>
          <a:xfrm>
            <a:off x="991285" y="1581963"/>
            <a:ext cx="1579752" cy="1575876"/>
          </a:xfrm>
          <a:prstGeom prst="rect">
            <a:avLst/>
          </a:prstGeom>
          <a:noFill/>
          <a:ln>
            <a:noFill/>
          </a:ln>
        </p:spPr>
      </p:pic>
      <p:sp>
        <p:nvSpPr>
          <p:cNvPr id="897" name="Google Shape;897;p34"/>
          <p:cNvSpPr txBox="1"/>
          <p:nvPr/>
        </p:nvSpPr>
        <p:spPr>
          <a:xfrm>
            <a:off x="713100" y="3205428"/>
            <a:ext cx="2288400" cy="99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Post songs based on your day!</a:t>
            </a:r>
            <a:endParaRPr sz="2100">
              <a:solidFill>
                <a:schemeClr val="lt1"/>
              </a:solidFill>
              <a:latin typeface="Poppins"/>
              <a:ea typeface="Poppins"/>
              <a:cs typeface="Poppins"/>
              <a:sym typeface="Poppins"/>
            </a:endParaRPr>
          </a:p>
        </p:txBody>
      </p:sp>
      <p:grpSp>
        <p:nvGrpSpPr>
          <p:cNvPr id="898" name="Google Shape;898;p34"/>
          <p:cNvGrpSpPr/>
          <p:nvPr/>
        </p:nvGrpSpPr>
        <p:grpSpPr>
          <a:xfrm>
            <a:off x="6273800" y="1575663"/>
            <a:ext cx="2428500" cy="2817538"/>
            <a:chOff x="6273800" y="1423263"/>
            <a:chExt cx="2428500" cy="2817538"/>
          </a:xfrm>
        </p:grpSpPr>
        <p:pic>
          <p:nvPicPr>
            <p:cNvPr id="899" name="Google Shape;899;p34"/>
            <p:cNvPicPr preferRelativeResize="0"/>
            <p:nvPr/>
          </p:nvPicPr>
          <p:blipFill>
            <a:blip r:embed="rId5">
              <a:alphaModFix/>
            </a:blip>
            <a:stretch>
              <a:fillRect/>
            </a:stretch>
          </p:blipFill>
          <p:spPr>
            <a:xfrm>
              <a:off x="6686675" y="1423263"/>
              <a:ext cx="1755150" cy="1755150"/>
            </a:xfrm>
            <a:prstGeom prst="rect">
              <a:avLst/>
            </a:prstGeom>
            <a:noFill/>
            <a:ln>
              <a:noFill/>
            </a:ln>
          </p:spPr>
        </p:pic>
        <p:sp>
          <p:nvSpPr>
            <p:cNvPr id="900" name="Google Shape;900;p34"/>
            <p:cNvSpPr txBox="1"/>
            <p:nvPr/>
          </p:nvSpPr>
          <p:spPr>
            <a:xfrm>
              <a:off x="6273800" y="3184800"/>
              <a:ext cx="2428500" cy="105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Poppins"/>
                  <a:ea typeface="Poppins"/>
                  <a:cs typeface="Poppins"/>
                  <a:sym typeface="Poppins"/>
                </a:rPr>
                <a:t>Share and discover music!</a:t>
              </a:r>
              <a:endParaRPr sz="2100">
                <a:solidFill>
                  <a:schemeClr val="lt1"/>
                </a:solidFill>
                <a:latin typeface="Poppins"/>
                <a:ea typeface="Poppins"/>
                <a:cs typeface="Poppins"/>
                <a:sym typeface="Poppi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35"/>
          <p:cNvSpPr txBox="1"/>
          <p:nvPr>
            <p:ph idx="1" type="subTitle"/>
          </p:nvPr>
        </p:nvSpPr>
        <p:spPr>
          <a:xfrm>
            <a:off x="3388900" y="3355725"/>
            <a:ext cx="4246800" cy="32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6" name="Google Shape;906;p3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07" name="Google Shape;907;p3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08" name="Google Shape;908;p35"/>
          <p:cNvPicPr preferRelativeResize="0"/>
          <p:nvPr/>
        </p:nvPicPr>
        <p:blipFill>
          <a:blip r:embed="rId3">
            <a:alphaModFix/>
          </a:blip>
          <a:stretch>
            <a:fillRect/>
          </a:stretch>
        </p:blipFill>
        <p:spPr>
          <a:xfrm>
            <a:off x="533825" y="1015250"/>
            <a:ext cx="1440000" cy="1440000"/>
          </a:xfrm>
          <a:prstGeom prst="ellipse">
            <a:avLst/>
          </a:prstGeom>
          <a:noFill/>
          <a:ln>
            <a:noFill/>
          </a:ln>
        </p:spPr>
      </p:pic>
      <p:sp>
        <p:nvSpPr>
          <p:cNvPr id="909" name="Google Shape;909;p35"/>
          <p:cNvSpPr txBox="1"/>
          <p:nvPr/>
        </p:nvSpPr>
        <p:spPr>
          <a:xfrm>
            <a:off x="490775"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Individuality</a:t>
            </a:r>
            <a:endParaRPr b="1">
              <a:solidFill>
                <a:schemeClr val="lt1"/>
              </a:solidFill>
              <a:latin typeface="Poppins"/>
              <a:ea typeface="Poppins"/>
              <a:cs typeface="Poppins"/>
              <a:sym typeface="Poppins"/>
            </a:endParaRPr>
          </a:p>
        </p:txBody>
      </p:sp>
      <p:sp>
        <p:nvSpPr>
          <p:cNvPr id="910" name="Google Shape;910;p35"/>
          <p:cNvSpPr txBox="1"/>
          <p:nvPr/>
        </p:nvSpPr>
        <p:spPr>
          <a:xfrm>
            <a:off x="259325" y="2837225"/>
            <a:ext cx="1869600" cy="14400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Customizable posting &amp; community building</a:t>
            </a:r>
            <a:endParaRPr sz="1200">
              <a:solidFill>
                <a:schemeClr val="lt1"/>
              </a:solidFill>
              <a:latin typeface="Poppins"/>
              <a:ea typeface="Poppins"/>
              <a:cs typeface="Poppins"/>
              <a:sym typeface="Poppins"/>
            </a:endParaRPr>
          </a:p>
        </p:txBody>
      </p:sp>
      <p:pic>
        <p:nvPicPr>
          <p:cNvPr id="911" name="Google Shape;911;p35"/>
          <p:cNvPicPr preferRelativeResize="0"/>
          <p:nvPr/>
        </p:nvPicPr>
        <p:blipFill rotWithShape="1">
          <a:blip r:embed="rId4">
            <a:alphaModFix/>
          </a:blip>
          <a:srcRect b="0" l="777" r="777" t="0"/>
          <a:stretch/>
        </p:blipFill>
        <p:spPr>
          <a:xfrm>
            <a:off x="2592525" y="1015250"/>
            <a:ext cx="1440000" cy="1440000"/>
          </a:xfrm>
          <a:prstGeom prst="ellipse">
            <a:avLst/>
          </a:prstGeom>
          <a:noFill/>
          <a:ln>
            <a:noFill/>
          </a:ln>
        </p:spPr>
      </p:pic>
      <p:sp>
        <p:nvSpPr>
          <p:cNvPr id="912" name="Google Shape;912;p35"/>
          <p:cNvSpPr txBox="1"/>
          <p:nvPr/>
        </p:nvSpPr>
        <p:spPr>
          <a:xfrm>
            <a:off x="2549475"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Inclusivity</a:t>
            </a:r>
            <a:endParaRPr b="1">
              <a:solidFill>
                <a:schemeClr val="lt1"/>
              </a:solidFill>
              <a:latin typeface="Poppins"/>
              <a:ea typeface="Poppins"/>
              <a:cs typeface="Poppins"/>
              <a:sym typeface="Poppins"/>
            </a:endParaRPr>
          </a:p>
        </p:txBody>
      </p:sp>
      <p:sp>
        <p:nvSpPr>
          <p:cNvPr id="913" name="Google Shape;913;p35"/>
          <p:cNvSpPr txBox="1"/>
          <p:nvPr/>
        </p:nvSpPr>
        <p:spPr>
          <a:xfrm>
            <a:off x="2391125" y="2837225"/>
            <a:ext cx="1869600" cy="14400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Promote open sharing w/o fear of judgement, </a:t>
            </a:r>
            <a:r>
              <a:rPr lang="en" sz="1200">
                <a:solidFill>
                  <a:schemeClr val="lt1"/>
                </a:solidFill>
                <a:latin typeface="Poppins"/>
                <a:ea typeface="Poppins"/>
                <a:cs typeface="Poppins"/>
                <a:sym typeface="Poppins"/>
              </a:rPr>
              <a:t>through</a:t>
            </a:r>
            <a:r>
              <a:rPr lang="en" sz="1200">
                <a:solidFill>
                  <a:schemeClr val="lt1"/>
                </a:solidFill>
                <a:latin typeface="Poppins"/>
                <a:ea typeface="Poppins"/>
                <a:cs typeface="Poppins"/>
                <a:sym typeface="Poppins"/>
              </a:rPr>
              <a:t> music</a:t>
            </a:r>
            <a:endParaRPr sz="1200">
              <a:solidFill>
                <a:schemeClr val="lt1"/>
              </a:solidFill>
              <a:latin typeface="Poppins"/>
              <a:ea typeface="Poppins"/>
              <a:cs typeface="Poppins"/>
              <a:sym typeface="Poppins"/>
            </a:endParaRPr>
          </a:p>
        </p:txBody>
      </p:sp>
      <p:pic>
        <p:nvPicPr>
          <p:cNvPr id="914" name="Google Shape;914;p35"/>
          <p:cNvPicPr preferRelativeResize="0"/>
          <p:nvPr/>
        </p:nvPicPr>
        <p:blipFill rotWithShape="1">
          <a:blip r:embed="rId5">
            <a:alphaModFix/>
          </a:blip>
          <a:srcRect b="49" l="0" r="0" t="49"/>
          <a:stretch/>
        </p:blipFill>
        <p:spPr>
          <a:xfrm>
            <a:off x="4747000" y="1015250"/>
            <a:ext cx="1440000" cy="1440000"/>
          </a:xfrm>
          <a:prstGeom prst="ellipse">
            <a:avLst/>
          </a:prstGeom>
          <a:noFill/>
          <a:ln>
            <a:noFill/>
          </a:ln>
        </p:spPr>
      </p:pic>
      <p:sp>
        <p:nvSpPr>
          <p:cNvPr id="915" name="Google Shape;915;p35"/>
          <p:cNvSpPr txBox="1"/>
          <p:nvPr/>
        </p:nvSpPr>
        <p:spPr>
          <a:xfrm>
            <a:off x="4703950"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Fun</a:t>
            </a:r>
            <a:endParaRPr b="1">
              <a:solidFill>
                <a:schemeClr val="lt1"/>
              </a:solidFill>
              <a:latin typeface="Poppins"/>
              <a:ea typeface="Poppins"/>
              <a:cs typeface="Poppins"/>
              <a:sym typeface="Poppins"/>
            </a:endParaRPr>
          </a:p>
        </p:txBody>
      </p:sp>
      <p:sp>
        <p:nvSpPr>
          <p:cNvPr id="916" name="Google Shape;916;p35"/>
          <p:cNvSpPr txBox="1"/>
          <p:nvPr/>
        </p:nvSpPr>
        <p:spPr>
          <a:xfrm>
            <a:off x="4522925" y="2837225"/>
            <a:ext cx="1869600" cy="14400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Finding new music = fun!</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Randomness </a:t>
            </a:r>
            <a:r>
              <a:rPr lang="en" sz="1200">
                <a:solidFill>
                  <a:schemeClr val="lt1"/>
                </a:solidFill>
                <a:latin typeface="Poppins"/>
                <a:ea typeface="Poppins"/>
                <a:cs typeface="Poppins"/>
                <a:sym typeface="Poppins"/>
              </a:rPr>
              <a:t>through</a:t>
            </a:r>
            <a:r>
              <a:rPr lang="en" sz="1200">
                <a:solidFill>
                  <a:schemeClr val="lt1"/>
                </a:solidFill>
                <a:latin typeface="Poppins"/>
                <a:ea typeface="Poppins"/>
                <a:cs typeface="Poppins"/>
                <a:sym typeface="Poppins"/>
              </a:rPr>
              <a:t> explore</a:t>
            </a:r>
            <a:endParaRPr sz="1200">
              <a:solidFill>
                <a:schemeClr val="lt1"/>
              </a:solidFill>
              <a:latin typeface="Poppins"/>
              <a:ea typeface="Poppins"/>
              <a:cs typeface="Poppins"/>
              <a:sym typeface="Poppins"/>
            </a:endParaRPr>
          </a:p>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Auditory interaction</a:t>
            </a:r>
            <a:endParaRPr sz="1200">
              <a:solidFill>
                <a:schemeClr val="lt1"/>
              </a:solidFill>
              <a:latin typeface="Poppins"/>
              <a:ea typeface="Poppins"/>
              <a:cs typeface="Poppins"/>
              <a:sym typeface="Poppins"/>
            </a:endParaRPr>
          </a:p>
        </p:txBody>
      </p:sp>
      <p:pic>
        <p:nvPicPr>
          <p:cNvPr id="917" name="Google Shape;917;p35"/>
          <p:cNvPicPr preferRelativeResize="0"/>
          <p:nvPr/>
        </p:nvPicPr>
        <p:blipFill rotWithShape="1">
          <a:blip r:embed="rId6">
            <a:alphaModFix/>
          </a:blip>
          <a:srcRect b="5027" l="0" r="0" t="5027"/>
          <a:stretch/>
        </p:blipFill>
        <p:spPr>
          <a:xfrm>
            <a:off x="6997250" y="1015250"/>
            <a:ext cx="1440000" cy="1440000"/>
          </a:xfrm>
          <a:prstGeom prst="ellipse">
            <a:avLst/>
          </a:prstGeom>
          <a:noFill/>
          <a:ln>
            <a:noFill/>
          </a:ln>
        </p:spPr>
      </p:pic>
      <p:sp>
        <p:nvSpPr>
          <p:cNvPr id="918" name="Google Shape;918;p35"/>
          <p:cNvSpPr txBox="1"/>
          <p:nvPr/>
        </p:nvSpPr>
        <p:spPr>
          <a:xfrm>
            <a:off x="6954200" y="2459700"/>
            <a:ext cx="1526100" cy="22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Poppins"/>
                <a:ea typeface="Poppins"/>
                <a:cs typeface="Poppins"/>
                <a:sym typeface="Poppins"/>
              </a:rPr>
              <a:t>Ease of use</a:t>
            </a:r>
            <a:endParaRPr b="1">
              <a:solidFill>
                <a:schemeClr val="lt1"/>
              </a:solidFill>
              <a:latin typeface="Poppins"/>
              <a:ea typeface="Poppins"/>
              <a:cs typeface="Poppins"/>
              <a:sym typeface="Poppins"/>
            </a:endParaRPr>
          </a:p>
        </p:txBody>
      </p:sp>
      <p:sp>
        <p:nvSpPr>
          <p:cNvPr id="919" name="Google Shape;919;p35"/>
          <p:cNvSpPr txBox="1"/>
          <p:nvPr/>
        </p:nvSpPr>
        <p:spPr>
          <a:xfrm>
            <a:off x="6901475" y="2837225"/>
            <a:ext cx="1714500" cy="14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100">
              <a:solidFill>
                <a:schemeClr val="lt1"/>
              </a:solidFill>
              <a:latin typeface="Poppins"/>
              <a:ea typeface="Poppins"/>
              <a:cs typeface="Poppins"/>
              <a:sym typeface="Poppins"/>
            </a:endParaRPr>
          </a:p>
        </p:txBody>
      </p:sp>
      <p:sp>
        <p:nvSpPr>
          <p:cNvPr id="920" name="Google Shape;920;p35"/>
          <p:cNvSpPr txBox="1"/>
          <p:nvPr>
            <p:ph idx="4294967295" type="title"/>
          </p:nvPr>
        </p:nvSpPr>
        <p:spPr>
          <a:xfrm>
            <a:off x="613525" y="442550"/>
            <a:ext cx="78105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Design Values</a:t>
            </a:r>
            <a:endParaRPr/>
          </a:p>
        </p:txBody>
      </p:sp>
      <p:sp>
        <p:nvSpPr>
          <p:cNvPr id="921" name="Google Shape;921;p35"/>
          <p:cNvSpPr txBox="1"/>
          <p:nvPr/>
        </p:nvSpPr>
        <p:spPr>
          <a:xfrm>
            <a:off x="6823925" y="2837225"/>
            <a:ext cx="1869600" cy="14400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lt1"/>
              </a:buClr>
              <a:buSzPts val="1200"/>
              <a:buFont typeface="Poppins"/>
              <a:buChar char="●"/>
            </a:pPr>
            <a:r>
              <a:rPr lang="en" sz="1200">
                <a:solidFill>
                  <a:schemeClr val="lt1"/>
                </a:solidFill>
                <a:latin typeface="Poppins"/>
                <a:ea typeface="Poppins"/>
                <a:cs typeface="Poppins"/>
                <a:sym typeface="Poppins"/>
              </a:rPr>
              <a:t>Accessible for all users</a:t>
            </a:r>
            <a:endParaRPr sz="1200">
              <a:solidFill>
                <a:schemeClr val="lt1"/>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5" name="Shape 925"/>
        <p:cNvGrpSpPr/>
        <p:nvPr/>
      </p:nvGrpSpPr>
      <p:grpSpPr>
        <a:xfrm>
          <a:off x="0" y="0"/>
          <a:ext cx="0" cy="0"/>
          <a:chOff x="0" y="0"/>
          <a:chExt cx="0" cy="0"/>
        </a:xfrm>
      </p:grpSpPr>
      <p:graphicFrame>
        <p:nvGraphicFramePr>
          <p:cNvPr id="926" name="Google Shape;926;p36"/>
          <p:cNvGraphicFramePr/>
          <p:nvPr/>
        </p:nvGraphicFramePr>
        <p:xfrm>
          <a:off x="1220375" y="815550"/>
          <a:ext cx="3000000" cy="3000000"/>
        </p:xfrm>
        <a:graphic>
          <a:graphicData uri="http://schemas.openxmlformats.org/drawingml/2006/table">
            <a:tbl>
              <a:tblPr>
                <a:noFill/>
                <a:tableStyleId>{10FF96F1-DADA-4312-B4C7-996498F796E5}</a:tableStyleId>
              </a:tblPr>
              <a:tblGrid>
                <a:gridCol w="1442100"/>
                <a:gridCol w="1442100"/>
                <a:gridCol w="1442100"/>
                <a:gridCol w="1442100"/>
                <a:gridCol w="1442100"/>
              </a:tblGrid>
              <a:tr h="7837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p>
                      <a:pPr indent="0" lvl="0" marL="0" rtl="0" algn="l">
                        <a:spcBef>
                          <a:spcPts val="0"/>
                        </a:spcBef>
                        <a:spcAft>
                          <a:spcPts val="0"/>
                        </a:spcAft>
                        <a:buNone/>
                      </a:pPr>
                      <a:r>
                        <a:rPr lang="en">
                          <a:solidFill>
                            <a:schemeClr val="lt1"/>
                          </a:solidFill>
                          <a:latin typeface="Poppins"/>
                          <a:ea typeface="Poppins"/>
                          <a:cs typeface="Poppins"/>
                          <a:sym typeface="Poppins"/>
                        </a:rPr>
                        <a:t>Individuality</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p>
                      <a:pPr indent="0" lvl="0" marL="0" rtl="0" algn="l">
                        <a:spcBef>
                          <a:spcPts val="0"/>
                        </a:spcBef>
                        <a:spcAft>
                          <a:spcPts val="0"/>
                        </a:spcAft>
                        <a:buNone/>
                      </a:pPr>
                      <a:r>
                        <a:rPr lang="en">
                          <a:solidFill>
                            <a:schemeClr val="lt1"/>
                          </a:solidFill>
                          <a:latin typeface="Poppins"/>
                          <a:ea typeface="Poppins"/>
                          <a:cs typeface="Poppins"/>
                          <a:sym typeface="Poppins"/>
                        </a:rPr>
                        <a:t>Inclusivity</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p>
                      <a:pPr indent="0" lvl="0" marL="0" rtl="0" algn="l">
                        <a:spcBef>
                          <a:spcPts val="0"/>
                        </a:spcBef>
                        <a:spcAft>
                          <a:spcPts val="0"/>
                        </a:spcAft>
                        <a:buNone/>
                      </a:pPr>
                      <a:r>
                        <a:rPr lang="en">
                          <a:solidFill>
                            <a:schemeClr val="lt1"/>
                          </a:solidFill>
                          <a:latin typeface="Poppins"/>
                          <a:ea typeface="Poppins"/>
                          <a:cs typeface="Poppins"/>
                          <a:sym typeface="Poppins"/>
                        </a:rPr>
                        <a:t>Fun</a:t>
                      </a:r>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p>
                      <a:pPr indent="0" lvl="0" marL="0" rtl="0" algn="l">
                        <a:spcBef>
                          <a:spcPts val="0"/>
                        </a:spcBef>
                        <a:spcAft>
                          <a:spcPts val="0"/>
                        </a:spcAft>
                        <a:buNone/>
                      </a:pPr>
                      <a:r>
                        <a:rPr lang="en">
                          <a:solidFill>
                            <a:schemeClr val="lt1"/>
                          </a:solidFill>
                          <a:latin typeface="Poppins"/>
                          <a:ea typeface="Poppins"/>
                          <a:cs typeface="Poppins"/>
                          <a:sym typeface="Poppins"/>
                        </a:rPr>
                        <a:t>Ease of Use</a:t>
                      </a:r>
                      <a:endParaRPr>
                        <a:solidFill>
                          <a:schemeClr val="lt1"/>
                        </a:solidFill>
                        <a:latin typeface="Poppins"/>
                        <a:ea typeface="Poppins"/>
                        <a:cs typeface="Poppins"/>
                        <a:sym typeface="Poppins"/>
                      </a:endParaRPr>
                    </a:p>
                  </a:txBody>
                  <a:tcPr marT="91425" marB="91425" marR="91425" marL="91425"/>
                </a:tc>
              </a:tr>
              <a:tr h="783725">
                <a:tc>
                  <a:txBody>
                    <a:bodyPr/>
                    <a:lstStyle/>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lt1"/>
                          </a:solidFill>
                          <a:latin typeface="Poppins"/>
                          <a:ea typeface="Poppins"/>
                          <a:cs typeface="Poppins"/>
                          <a:sym typeface="Poppins"/>
                        </a:rPr>
                        <a:t>Individuality</a:t>
                      </a:r>
                      <a:endParaRPr/>
                    </a:p>
                  </a:txBody>
                  <a:tcPr marT="91425" marB="91425" marR="91425" marL="91425"/>
                </a:tc>
                <a:tc>
                  <a:txBody>
                    <a:bodyPr/>
                    <a:lstStyle/>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Different opinions?</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Customizable– less simple</a:t>
                      </a:r>
                      <a:endParaRPr/>
                    </a:p>
                  </a:txBody>
                  <a:tcPr marT="91425" marB="91425" marR="91425" marL="91425"/>
                </a:tc>
              </a:tr>
              <a:tr h="783725">
                <a:tc>
                  <a:txBody>
                    <a:bodyPr/>
                    <a:lstStyle/>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lt1"/>
                          </a:solidFill>
                          <a:latin typeface="Poppins"/>
                          <a:ea typeface="Poppins"/>
                          <a:cs typeface="Poppins"/>
                          <a:sym typeface="Poppins"/>
                        </a:rPr>
                        <a:t>Inclusivity</a:t>
                      </a:r>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Social bubbles</a:t>
                      </a:r>
                      <a:endParaRPr>
                        <a:solidFill>
                          <a:schemeClr val="lt1"/>
                        </a:solidFill>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783725">
                <a:tc>
                  <a:txBody>
                    <a:bodyPr/>
                    <a:lstStyle/>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lt1"/>
                          </a:solidFill>
                          <a:latin typeface="Poppins"/>
                          <a:ea typeface="Poppins"/>
                          <a:cs typeface="Poppins"/>
                          <a:sym typeface="Poppins"/>
                        </a:rPr>
                        <a:t>Fun</a:t>
                      </a:r>
                      <a:endParaRPr/>
                    </a:p>
                  </a:txBody>
                  <a:tcPr marT="91425" marB="91425" marR="91425" marL="91425"/>
                </a:tc>
                <a:tc>
                  <a:txBody>
                    <a:bodyPr/>
                    <a:lstStyle/>
                    <a:p>
                      <a:pPr indent="0" lvl="0" marL="0" rtl="0" algn="l">
                        <a:spcBef>
                          <a:spcPts val="0"/>
                        </a:spcBef>
                        <a:spcAft>
                          <a:spcPts val="0"/>
                        </a:spcAft>
                        <a:buNone/>
                      </a:pPr>
                      <a:r>
                        <a:t/>
                      </a:r>
                      <a:endParaRPr>
                        <a:solidFill>
                          <a:schemeClr val="lt1"/>
                        </a:solidFill>
                      </a:endParaRPr>
                    </a:p>
                  </a:txBody>
                  <a:tcPr marT="91425" marB="91425" marR="91425" marL="91425"/>
                </a:tc>
                <a:tc>
                  <a:txBody>
                    <a:bodyPr/>
                    <a:lstStyle/>
                    <a:p>
                      <a:pPr indent="0" lvl="0" marL="0" rtl="0" algn="l">
                        <a:spcBef>
                          <a:spcPts val="0"/>
                        </a:spcBef>
                        <a:spcAft>
                          <a:spcPts val="0"/>
                        </a:spcAft>
                        <a:buNone/>
                      </a:pPr>
                      <a:r>
                        <a:rPr lang="en">
                          <a:solidFill>
                            <a:schemeClr val="lt1"/>
                          </a:solidFill>
                          <a:latin typeface="Poppins"/>
                          <a:ea typeface="Poppins"/>
                          <a:cs typeface="Poppins"/>
                          <a:sym typeface="Poppins"/>
                        </a:rPr>
                        <a:t>Too social– inaccessible?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tc>
              </a:tr>
              <a:tr h="783725">
                <a:tc>
                  <a:txBody>
                    <a:bodyPr/>
                    <a:lstStyle/>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lt1"/>
                          </a:solidFill>
                          <a:latin typeface="Poppins"/>
                          <a:ea typeface="Poppins"/>
                          <a:cs typeface="Poppins"/>
                          <a:sym typeface="Poppins"/>
                        </a:rPr>
                        <a:t>Ease of Use</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solidFill>
                          <a:schemeClr val="lt1"/>
                        </a:solidFill>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927" name="Google Shape;927;p36"/>
          <p:cNvSpPr txBox="1"/>
          <p:nvPr>
            <p:ph idx="4294967295" type="title"/>
          </p:nvPr>
        </p:nvSpPr>
        <p:spPr>
          <a:xfrm>
            <a:off x="666750" y="188050"/>
            <a:ext cx="78105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Value tensions?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37"/>
          <p:cNvSpPr txBox="1"/>
          <p:nvPr>
            <p:ph type="title"/>
          </p:nvPr>
        </p:nvSpPr>
        <p:spPr>
          <a:xfrm>
            <a:off x="186600" y="82200"/>
            <a:ext cx="7704000" cy="1042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Our tasks: Updated!</a:t>
            </a:r>
            <a:endParaRPr sz="2600"/>
          </a:p>
          <a:p>
            <a:pPr indent="0" lvl="0" marL="0" rtl="0" algn="l">
              <a:spcBef>
                <a:spcPts val="0"/>
              </a:spcBef>
              <a:spcAft>
                <a:spcPts val="0"/>
              </a:spcAft>
              <a:buNone/>
            </a:pPr>
            <a:r>
              <a:rPr lang="en" sz="2100">
                <a:solidFill>
                  <a:schemeClr val="lt2"/>
                </a:solidFill>
              </a:rPr>
              <a:t>From simple to complex:</a:t>
            </a:r>
            <a:endParaRPr sz="2100">
              <a:solidFill>
                <a:schemeClr val="lt2"/>
              </a:solidFill>
            </a:endParaRPr>
          </a:p>
        </p:txBody>
      </p:sp>
      <p:sp>
        <p:nvSpPr>
          <p:cNvPr id="933" name="Google Shape;933;p3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34" name="Google Shape;934;p3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35" name="Google Shape;935;p37"/>
          <p:cNvSpPr txBox="1"/>
          <p:nvPr/>
        </p:nvSpPr>
        <p:spPr>
          <a:xfrm>
            <a:off x="498350" y="1124813"/>
            <a:ext cx="3365700" cy="30975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Find a song and add it to your playlist</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Find a friend to add</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Add one of your new friend’s songs to your playlist</a:t>
            </a:r>
            <a:endParaRPr sz="23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a:p>
            <a:pPr indent="0" lvl="0" marL="0" rtl="0" algn="l">
              <a:lnSpc>
                <a:spcPct val="115000"/>
              </a:lnSpc>
              <a:spcBef>
                <a:spcPts val="0"/>
              </a:spcBef>
              <a:spcAft>
                <a:spcPts val="0"/>
              </a:spcAft>
              <a:buNone/>
            </a:pPr>
            <a:r>
              <a:t/>
            </a:r>
            <a:endParaRPr sz="2000">
              <a:solidFill>
                <a:schemeClr val="lt1"/>
              </a:solidFill>
              <a:latin typeface="Poppins"/>
              <a:ea typeface="Poppins"/>
              <a:cs typeface="Poppins"/>
              <a:sym typeface="Poppins"/>
            </a:endParaRPr>
          </a:p>
        </p:txBody>
      </p:sp>
      <p:cxnSp>
        <p:nvCxnSpPr>
          <p:cNvPr id="936" name="Google Shape;936;p37"/>
          <p:cNvCxnSpPr/>
          <p:nvPr/>
        </p:nvCxnSpPr>
        <p:spPr>
          <a:xfrm flipH="1" rot="10800000">
            <a:off x="3864050" y="2116738"/>
            <a:ext cx="1073100" cy="1200"/>
          </a:xfrm>
          <a:prstGeom prst="straightConnector1">
            <a:avLst/>
          </a:prstGeom>
          <a:noFill/>
          <a:ln cap="flat" cmpd="sng" w="38100">
            <a:solidFill>
              <a:schemeClr val="lt1"/>
            </a:solidFill>
            <a:prstDash val="solid"/>
            <a:round/>
            <a:headEnd len="med" w="med" type="none"/>
            <a:tailEnd len="med" w="med" type="triangle"/>
          </a:ln>
        </p:spPr>
      </p:cxnSp>
      <p:sp>
        <p:nvSpPr>
          <p:cNvPr id="937" name="Google Shape;937;p37"/>
          <p:cNvSpPr txBox="1"/>
          <p:nvPr/>
        </p:nvSpPr>
        <p:spPr>
          <a:xfrm>
            <a:off x="5147225" y="1131050"/>
            <a:ext cx="3678600" cy="30975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Find a new friend to add</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Check out the music your friends are into</a:t>
            </a:r>
            <a:endParaRPr sz="2000">
              <a:solidFill>
                <a:schemeClr val="lt1"/>
              </a:solidFill>
              <a:latin typeface="Poppins"/>
              <a:ea typeface="Poppins"/>
              <a:cs typeface="Poppins"/>
              <a:sym typeface="Poppins"/>
            </a:endParaRPr>
          </a:p>
          <a:p>
            <a:pPr indent="-355600" lvl="0" marL="457200" rtl="0" algn="l">
              <a:lnSpc>
                <a:spcPct val="115000"/>
              </a:lnSpc>
              <a:spcBef>
                <a:spcPts val="0"/>
              </a:spcBef>
              <a:spcAft>
                <a:spcPts val="0"/>
              </a:spcAft>
              <a:buClr>
                <a:schemeClr val="lt1"/>
              </a:buClr>
              <a:buSzPts val="2000"/>
              <a:buFont typeface="Poppins"/>
              <a:buAutoNum type="arabicPeriod"/>
            </a:pPr>
            <a:r>
              <a:rPr lang="en" sz="2000">
                <a:solidFill>
                  <a:schemeClr val="lt1"/>
                </a:solidFill>
                <a:latin typeface="Poppins"/>
                <a:ea typeface="Poppins"/>
                <a:cs typeface="Poppins"/>
                <a:sym typeface="Poppins"/>
              </a:rPr>
              <a:t>Make a post of your own!</a:t>
            </a:r>
            <a:endParaRPr sz="2300">
              <a:solidFill>
                <a:schemeClr val="lt1"/>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38"/>
          <p:cNvSpPr txBox="1"/>
          <p:nvPr>
            <p:ph type="title"/>
          </p:nvPr>
        </p:nvSpPr>
        <p:spPr>
          <a:xfrm>
            <a:off x="720000" y="3748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2"/>
                </a:solidFill>
              </a:rPr>
              <a:t>Methodology</a:t>
            </a:r>
            <a:endParaRPr sz="2300">
              <a:solidFill>
                <a:schemeClr val="lt2"/>
              </a:solidFill>
            </a:endParaRPr>
          </a:p>
        </p:txBody>
      </p:sp>
      <p:sp>
        <p:nvSpPr>
          <p:cNvPr id="943" name="Google Shape;943;p3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44" name="Google Shape;944;p3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45" name="Google Shape;945;p38"/>
          <p:cNvSpPr txBox="1"/>
          <p:nvPr>
            <p:ph idx="1" type="body"/>
          </p:nvPr>
        </p:nvSpPr>
        <p:spPr>
          <a:xfrm>
            <a:off x="720000" y="947500"/>
            <a:ext cx="7704000" cy="283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t>Usability goals/Key measurements:</a:t>
            </a:r>
            <a:endParaRPr b="1" sz="2100"/>
          </a:p>
          <a:p>
            <a:pPr indent="0" lvl="0" marL="0" rtl="0" algn="l">
              <a:spcBef>
                <a:spcPts val="1600"/>
              </a:spcBef>
              <a:spcAft>
                <a:spcPts val="0"/>
              </a:spcAft>
              <a:buNone/>
            </a:pPr>
            <a:r>
              <a:t/>
            </a:r>
            <a:endParaRPr b="1" sz="2100"/>
          </a:p>
          <a:p>
            <a:pPr indent="-355600" lvl="0" marL="457200" rtl="0" algn="l">
              <a:lnSpc>
                <a:spcPct val="200000"/>
              </a:lnSpc>
              <a:spcBef>
                <a:spcPts val="1600"/>
              </a:spcBef>
              <a:spcAft>
                <a:spcPts val="0"/>
              </a:spcAft>
              <a:buSzPts val="2000"/>
              <a:buAutoNum type="arabicPeriod"/>
            </a:pPr>
            <a:r>
              <a:rPr b="1" lang="en" sz="2200"/>
              <a:t>Learnable :  </a:t>
            </a:r>
            <a:r>
              <a:rPr lang="en" sz="2300"/>
              <a:t>Determine how intuitive tasks are</a:t>
            </a:r>
            <a:endParaRPr sz="1900"/>
          </a:p>
          <a:p>
            <a:pPr indent="-368300" lvl="0" marL="457200" rtl="0" algn="l">
              <a:lnSpc>
                <a:spcPct val="200000"/>
              </a:lnSpc>
              <a:spcBef>
                <a:spcPts val="0"/>
              </a:spcBef>
              <a:spcAft>
                <a:spcPts val="0"/>
              </a:spcAft>
              <a:buSzPts val="2200"/>
              <a:buAutoNum type="arabicPeriod"/>
            </a:pPr>
            <a:r>
              <a:rPr b="1" lang="en" sz="2200"/>
              <a:t>Efficient :  </a:t>
            </a:r>
            <a:r>
              <a:rPr lang="en" sz="2200"/>
              <a:t>See how long it takes to complete a task</a:t>
            </a:r>
            <a:endParaRPr sz="2200"/>
          </a:p>
          <a:p>
            <a:pPr indent="0" lvl="0" marL="0" rtl="0" algn="l">
              <a:spcBef>
                <a:spcPts val="1600"/>
              </a:spcBef>
              <a:spcAft>
                <a:spcPts val="1600"/>
              </a:spcAft>
              <a:buNone/>
            </a:pPr>
            <a:r>
              <a:t/>
            </a:r>
            <a:endParaRPr sz="1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39"/>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Revision 1: Streamline Explore Page</a:t>
            </a:r>
            <a:endParaRPr sz="2000">
              <a:solidFill>
                <a:schemeClr val="lt2"/>
              </a:solidFill>
            </a:endParaRPr>
          </a:p>
        </p:txBody>
      </p:sp>
      <p:sp>
        <p:nvSpPr>
          <p:cNvPr id="951" name="Google Shape;951;p3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52" name="Google Shape;952;p3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53" name="Google Shape;953;p39"/>
          <p:cNvPicPr preferRelativeResize="0"/>
          <p:nvPr/>
        </p:nvPicPr>
        <p:blipFill>
          <a:blip r:embed="rId3">
            <a:alphaModFix/>
          </a:blip>
          <a:stretch>
            <a:fillRect/>
          </a:stretch>
        </p:blipFill>
        <p:spPr>
          <a:xfrm>
            <a:off x="798300" y="1056525"/>
            <a:ext cx="1906900" cy="3095701"/>
          </a:xfrm>
          <a:prstGeom prst="rect">
            <a:avLst/>
          </a:prstGeom>
          <a:noFill/>
          <a:ln>
            <a:noFill/>
          </a:ln>
        </p:spPr>
      </p:pic>
      <p:pic>
        <p:nvPicPr>
          <p:cNvPr id="954" name="Google Shape;954;p39"/>
          <p:cNvPicPr preferRelativeResize="0"/>
          <p:nvPr/>
        </p:nvPicPr>
        <p:blipFill>
          <a:blip r:embed="rId4">
            <a:alphaModFix/>
          </a:blip>
          <a:stretch>
            <a:fillRect/>
          </a:stretch>
        </p:blipFill>
        <p:spPr>
          <a:xfrm>
            <a:off x="2849451" y="1056526"/>
            <a:ext cx="2048434" cy="3095699"/>
          </a:xfrm>
          <a:prstGeom prst="rect">
            <a:avLst/>
          </a:prstGeom>
          <a:noFill/>
          <a:ln>
            <a:noFill/>
          </a:ln>
        </p:spPr>
      </p:pic>
      <p:sp>
        <p:nvSpPr>
          <p:cNvPr id="955" name="Google Shape;955;p39"/>
          <p:cNvSpPr/>
          <p:nvPr/>
        </p:nvSpPr>
        <p:spPr>
          <a:xfrm>
            <a:off x="5235275" y="2359050"/>
            <a:ext cx="850800" cy="4254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956" name="Google Shape;956;p39"/>
          <p:cNvPicPr preferRelativeResize="0"/>
          <p:nvPr/>
        </p:nvPicPr>
        <p:blipFill rotWithShape="1">
          <a:blip r:embed="rId5">
            <a:alphaModFix/>
          </a:blip>
          <a:srcRect b="51605" l="8399" r="48812" t="6246"/>
          <a:stretch/>
        </p:blipFill>
        <p:spPr>
          <a:xfrm>
            <a:off x="6247275" y="1023900"/>
            <a:ext cx="2183626" cy="3095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40"/>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Revision 2: Simplify app capabilities</a:t>
            </a:r>
            <a:endParaRPr sz="2000">
              <a:solidFill>
                <a:schemeClr val="lt2"/>
              </a:solidFill>
            </a:endParaRPr>
          </a:p>
        </p:txBody>
      </p:sp>
      <p:sp>
        <p:nvSpPr>
          <p:cNvPr id="962" name="Google Shape;962;p4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63" name="Google Shape;963;p4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64" name="Google Shape;964;p40"/>
          <p:cNvSpPr/>
          <p:nvPr/>
        </p:nvSpPr>
        <p:spPr>
          <a:xfrm>
            <a:off x="5082050" y="2223338"/>
            <a:ext cx="850800" cy="4254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965" name="Google Shape;965;p40"/>
          <p:cNvPicPr preferRelativeResize="0"/>
          <p:nvPr/>
        </p:nvPicPr>
        <p:blipFill>
          <a:blip r:embed="rId3">
            <a:alphaModFix/>
          </a:blip>
          <a:stretch>
            <a:fillRect/>
          </a:stretch>
        </p:blipFill>
        <p:spPr>
          <a:xfrm>
            <a:off x="1829866" y="1336275"/>
            <a:ext cx="1511918" cy="2470926"/>
          </a:xfrm>
          <a:prstGeom prst="rect">
            <a:avLst/>
          </a:prstGeom>
          <a:noFill/>
          <a:ln>
            <a:noFill/>
          </a:ln>
        </p:spPr>
      </p:pic>
      <p:pic>
        <p:nvPicPr>
          <p:cNvPr id="966" name="Google Shape;966;p40"/>
          <p:cNvPicPr preferRelativeResize="0"/>
          <p:nvPr/>
        </p:nvPicPr>
        <p:blipFill>
          <a:blip r:embed="rId4">
            <a:alphaModFix/>
          </a:blip>
          <a:stretch>
            <a:fillRect/>
          </a:stretch>
        </p:blipFill>
        <p:spPr>
          <a:xfrm>
            <a:off x="242348" y="1338570"/>
            <a:ext cx="1511912" cy="2466330"/>
          </a:xfrm>
          <a:prstGeom prst="rect">
            <a:avLst/>
          </a:prstGeom>
          <a:noFill/>
          <a:ln>
            <a:noFill/>
          </a:ln>
        </p:spPr>
      </p:pic>
      <p:pic>
        <p:nvPicPr>
          <p:cNvPr id="967" name="Google Shape;967;p40"/>
          <p:cNvPicPr preferRelativeResize="0"/>
          <p:nvPr/>
        </p:nvPicPr>
        <p:blipFill>
          <a:blip r:embed="rId5">
            <a:alphaModFix/>
          </a:blip>
          <a:stretch>
            <a:fillRect/>
          </a:stretch>
        </p:blipFill>
        <p:spPr>
          <a:xfrm>
            <a:off x="3417402" y="1338570"/>
            <a:ext cx="1496621" cy="2466328"/>
          </a:xfrm>
          <a:prstGeom prst="rect">
            <a:avLst/>
          </a:prstGeom>
          <a:noFill/>
          <a:ln>
            <a:noFill/>
          </a:ln>
        </p:spPr>
      </p:pic>
      <p:pic>
        <p:nvPicPr>
          <p:cNvPr id="968" name="Google Shape;968;p40"/>
          <p:cNvPicPr preferRelativeResize="0"/>
          <p:nvPr/>
        </p:nvPicPr>
        <p:blipFill rotWithShape="1">
          <a:blip r:embed="rId6">
            <a:alphaModFix/>
          </a:blip>
          <a:srcRect b="51115" l="12420" r="48556" t="40603"/>
          <a:stretch/>
        </p:blipFill>
        <p:spPr>
          <a:xfrm>
            <a:off x="6210050" y="2180413"/>
            <a:ext cx="2562649" cy="78264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41"/>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Revision 3: More visual elements</a:t>
            </a:r>
            <a:endParaRPr sz="2000">
              <a:solidFill>
                <a:schemeClr val="lt2"/>
              </a:solidFill>
            </a:endParaRPr>
          </a:p>
        </p:txBody>
      </p:sp>
      <p:sp>
        <p:nvSpPr>
          <p:cNvPr id="974" name="Google Shape;974;p4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75" name="Google Shape;975;p4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976" name="Google Shape;976;p41"/>
          <p:cNvSpPr/>
          <p:nvPr/>
        </p:nvSpPr>
        <p:spPr>
          <a:xfrm>
            <a:off x="4219175" y="2068095"/>
            <a:ext cx="400800" cy="268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pic>
        <p:nvPicPr>
          <p:cNvPr id="977" name="Google Shape;977;p41"/>
          <p:cNvPicPr preferRelativeResize="0"/>
          <p:nvPr/>
        </p:nvPicPr>
        <p:blipFill>
          <a:blip r:embed="rId3">
            <a:alphaModFix/>
          </a:blip>
          <a:stretch>
            <a:fillRect/>
          </a:stretch>
        </p:blipFill>
        <p:spPr>
          <a:xfrm>
            <a:off x="225701" y="992065"/>
            <a:ext cx="1879525" cy="2992360"/>
          </a:xfrm>
          <a:prstGeom prst="rect">
            <a:avLst/>
          </a:prstGeom>
          <a:noFill/>
          <a:ln>
            <a:noFill/>
          </a:ln>
        </p:spPr>
      </p:pic>
      <p:pic>
        <p:nvPicPr>
          <p:cNvPr id="978" name="Google Shape;978;p41"/>
          <p:cNvPicPr preferRelativeResize="0"/>
          <p:nvPr/>
        </p:nvPicPr>
        <p:blipFill>
          <a:blip r:embed="rId4">
            <a:alphaModFix/>
          </a:blip>
          <a:stretch>
            <a:fillRect/>
          </a:stretch>
        </p:blipFill>
        <p:spPr>
          <a:xfrm>
            <a:off x="2208224" y="987675"/>
            <a:ext cx="1879518" cy="3000625"/>
          </a:xfrm>
          <a:prstGeom prst="rect">
            <a:avLst/>
          </a:prstGeom>
          <a:noFill/>
          <a:ln>
            <a:noFill/>
          </a:ln>
        </p:spPr>
      </p:pic>
      <p:pic>
        <p:nvPicPr>
          <p:cNvPr id="979" name="Google Shape;979;p41"/>
          <p:cNvPicPr preferRelativeResize="0"/>
          <p:nvPr/>
        </p:nvPicPr>
        <p:blipFill rotWithShape="1">
          <a:blip r:embed="rId5">
            <a:alphaModFix/>
          </a:blip>
          <a:srcRect b="51605" l="8399" r="48812" t="6246"/>
          <a:stretch/>
        </p:blipFill>
        <p:spPr>
          <a:xfrm>
            <a:off x="4751400" y="940137"/>
            <a:ext cx="2183626" cy="3095700"/>
          </a:xfrm>
          <a:prstGeom prst="rect">
            <a:avLst/>
          </a:prstGeom>
          <a:noFill/>
          <a:ln>
            <a:noFill/>
          </a:ln>
        </p:spPr>
      </p:pic>
      <p:pic>
        <p:nvPicPr>
          <p:cNvPr id="980" name="Google Shape;980;p41"/>
          <p:cNvPicPr preferRelativeResize="0"/>
          <p:nvPr/>
        </p:nvPicPr>
        <p:blipFill rotWithShape="1">
          <a:blip r:embed="rId5">
            <a:alphaModFix/>
          </a:blip>
          <a:srcRect b="5319" l="10663" r="47651" t="50751"/>
          <a:stretch/>
        </p:blipFill>
        <p:spPr>
          <a:xfrm>
            <a:off x="7012700" y="940125"/>
            <a:ext cx="2041148" cy="30957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42"/>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(Additional) Task flow: Initial Login</a:t>
            </a:r>
            <a:endParaRPr sz="2000">
              <a:solidFill>
                <a:schemeClr val="lt2"/>
              </a:solidFill>
            </a:endParaRPr>
          </a:p>
        </p:txBody>
      </p:sp>
      <p:sp>
        <p:nvSpPr>
          <p:cNvPr id="986" name="Google Shape;986;p42"/>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87" name="Google Shape;987;p42"/>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88" name="Google Shape;988;p42"/>
          <p:cNvPicPr preferRelativeResize="0"/>
          <p:nvPr/>
        </p:nvPicPr>
        <p:blipFill>
          <a:blip r:embed="rId3">
            <a:alphaModFix/>
          </a:blip>
          <a:stretch>
            <a:fillRect/>
          </a:stretch>
        </p:blipFill>
        <p:spPr>
          <a:xfrm>
            <a:off x="152400" y="1112250"/>
            <a:ext cx="8839200" cy="2528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43"/>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1</a:t>
            </a:r>
            <a:r>
              <a:rPr lang="en" sz="2000">
                <a:solidFill>
                  <a:schemeClr val="lt2"/>
                </a:solidFill>
              </a:rPr>
              <a:t>: Find a friend to add</a:t>
            </a:r>
            <a:endParaRPr sz="2000">
              <a:solidFill>
                <a:schemeClr val="lt2"/>
              </a:solidFill>
            </a:endParaRPr>
          </a:p>
        </p:txBody>
      </p:sp>
      <p:sp>
        <p:nvSpPr>
          <p:cNvPr id="994" name="Google Shape;994;p43"/>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995" name="Google Shape;995;p43"/>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996" name="Google Shape;996;p43"/>
          <p:cNvPicPr preferRelativeResize="0"/>
          <p:nvPr/>
        </p:nvPicPr>
        <p:blipFill>
          <a:blip r:embed="rId3">
            <a:alphaModFix/>
          </a:blip>
          <a:stretch>
            <a:fillRect/>
          </a:stretch>
        </p:blipFill>
        <p:spPr>
          <a:xfrm>
            <a:off x="999050" y="789050"/>
            <a:ext cx="3511684" cy="3565399"/>
          </a:xfrm>
          <a:prstGeom prst="rect">
            <a:avLst/>
          </a:prstGeom>
          <a:noFill/>
          <a:ln>
            <a:noFill/>
          </a:ln>
        </p:spPr>
      </p:pic>
      <p:pic>
        <p:nvPicPr>
          <p:cNvPr id="997" name="Google Shape;997;p43"/>
          <p:cNvPicPr preferRelativeResize="0"/>
          <p:nvPr/>
        </p:nvPicPr>
        <p:blipFill>
          <a:blip r:embed="rId4">
            <a:alphaModFix/>
          </a:blip>
          <a:stretch>
            <a:fillRect/>
          </a:stretch>
        </p:blipFill>
        <p:spPr>
          <a:xfrm>
            <a:off x="4641700" y="778258"/>
            <a:ext cx="3511675" cy="3586979"/>
          </a:xfrm>
          <a:prstGeom prst="rect">
            <a:avLst/>
          </a:prstGeom>
          <a:noFill/>
          <a:ln>
            <a:noFill/>
          </a:ln>
        </p:spPr>
      </p:pic>
      <p:sp>
        <p:nvSpPr>
          <p:cNvPr id="998" name="Google Shape;998;p43"/>
          <p:cNvSpPr/>
          <p:nvPr/>
        </p:nvSpPr>
        <p:spPr>
          <a:xfrm>
            <a:off x="2405075" y="3098950"/>
            <a:ext cx="2262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999" name="Google Shape;999;p43"/>
          <p:cNvSpPr/>
          <p:nvPr/>
        </p:nvSpPr>
        <p:spPr>
          <a:xfrm>
            <a:off x="3759975" y="3372700"/>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00" name="Google Shape;1000;p43"/>
          <p:cNvSpPr/>
          <p:nvPr/>
        </p:nvSpPr>
        <p:spPr>
          <a:xfrm>
            <a:off x="5650700" y="2715475"/>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44"/>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2: Check out the music your friends are into</a:t>
            </a:r>
            <a:endParaRPr sz="2000">
              <a:solidFill>
                <a:schemeClr val="lt2"/>
              </a:solidFill>
            </a:endParaRPr>
          </a:p>
        </p:txBody>
      </p:sp>
      <p:sp>
        <p:nvSpPr>
          <p:cNvPr id="1006" name="Google Shape;1006;p44"/>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07" name="Google Shape;1007;p44"/>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08" name="Google Shape;1008;p44"/>
          <p:cNvPicPr preferRelativeResize="0"/>
          <p:nvPr/>
        </p:nvPicPr>
        <p:blipFill rotWithShape="1">
          <a:blip r:embed="rId3">
            <a:alphaModFix/>
          </a:blip>
          <a:srcRect b="2439" l="51276" r="2631" t="3734"/>
          <a:stretch/>
        </p:blipFill>
        <p:spPr>
          <a:xfrm>
            <a:off x="811600" y="864600"/>
            <a:ext cx="1618551" cy="3365450"/>
          </a:xfrm>
          <a:prstGeom prst="rect">
            <a:avLst/>
          </a:prstGeom>
          <a:noFill/>
          <a:ln>
            <a:noFill/>
          </a:ln>
        </p:spPr>
      </p:pic>
      <p:pic>
        <p:nvPicPr>
          <p:cNvPr id="1009" name="Google Shape;1009;p44"/>
          <p:cNvPicPr preferRelativeResize="0"/>
          <p:nvPr/>
        </p:nvPicPr>
        <p:blipFill rotWithShape="1">
          <a:blip r:embed="rId4">
            <a:alphaModFix/>
          </a:blip>
          <a:srcRect b="0" l="0" r="0" t="1903"/>
          <a:stretch/>
        </p:blipFill>
        <p:spPr>
          <a:xfrm>
            <a:off x="2534925" y="887975"/>
            <a:ext cx="1587303" cy="3365450"/>
          </a:xfrm>
          <a:prstGeom prst="rect">
            <a:avLst/>
          </a:prstGeom>
          <a:noFill/>
          <a:ln>
            <a:noFill/>
          </a:ln>
        </p:spPr>
      </p:pic>
      <p:pic>
        <p:nvPicPr>
          <p:cNvPr id="1010" name="Google Shape;1010;p44"/>
          <p:cNvPicPr preferRelativeResize="0"/>
          <p:nvPr/>
        </p:nvPicPr>
        <p:blipFill rotWithShape="1">
          <a:blip r:embed="rId5">
            <a:alphaModFix/>
          </a:blip>
          <a:srcRect b="0" l="0" r="0" t="2591"/>
          <a:stretch/>
        </p:blipFill>
        <p:spPr>
          <a:xfrm>
            <a:off x="4299250" y="909400"/>
            <a:ext cx="3274226" cy="3365450"/>
          </a:xfrm>
          <a:prstGeom prst="rect">
            <a:avLst/>
          </a:prstGeom>
          <a:noFill/>
          <a:ln>
            <a:noFill/>
          </a:ln>
        </p:spPr>
      </p:pic>
      <p:sp>
        <p:nvSpPr>
          <p:cNvPr id="1011" name="Google Shape;1011;p44"/>
          <p:cNvSpPr/>
          <p:nvPr/>
        </p:nvSpPr>
        <p:spPr>
          <a:xfrm>
            <a:off x="904050" y="3157625"/>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12" name="Google Shape;1012;p44"/>
          <p:cNvSpPr/>
          <p:nvPr/>
        </p:nvSpPr>
        <p:spPr>
          <a:xfrm>
            <a:off x="3758750" y="1476725"/>
            <a:ext cx="1854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13" name="Google Shape;1013;p44"/>
          <p:cNvSpPr/>
          <p:nvPr/>
        </p:nvSpPr>
        <p:spPr>
          <a:xfrm>
            <a:off x="5605275" y="3534100"/>
            <a:ext cx="1854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45"/>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3: Make a post of your own! (pt. 1)</a:t>
            </a:r>
            <a:endParaRPr sz="2000">
              <a:solidFill>
                <a:schemeClr val="lt2"/>
              </a:solidFill>
            </a:endParaRPr>
          </a:p>
        </p:txBody>
      </p:sp>
      <p:sp>
        <p:nvSpPr>
          <p:cNvPr id="1019" name="Google Shape;1019;p45"/>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20" name="Google Shape;1020;p45"/>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21" name="Google Shape;1021;p45"/>
          <p:cNvPicPr preferRelativeResize="0"/>
          <p:nvPr/>
        </p:nvPicPr>
        <p:blipFill>
          <a:blip r:embed="rId3">
            <a:alphaModFix/>
          </a:blip>
          <a:stretch>
            <a:fillRect/>
          </a:stretch>
        </p:blipFill>
        <p:spPr>
          <a:xfrm>
            <a:off x="1248275" y="886538"/>
            <a:ext cx="6286954" cy="3370426"/>
          </a:xfrm>
          <a:prstGeom prst="rect">
            <a:avLst/>
          </a:prstGeom>
          <a:noFill/>
          <a:ln>
            <a:noFill/>
          </a:ln>
        </p:spPr>
      </p:pic>
      <p:sp>
        <p:nvSpPr>
          <p:cNvPr id="1022" name="Google Shape;1022;p45"/>
          <p:cNvSpPr/>
          <p:nvPr/>
        </p:nvSpPr>
        <p:spPr>
          <a:xfrm>
            <a:off x="1815575" y="2357550"/>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23" name="Google Shape;1023;p45"/>
          <p:cNvSpPr/>
          <p:nvPr/>
        </p:nvSpPr>
        <p:spPr>
          <a:xfrm>
            <a:off x="3862750" y="3125650"/>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24" name="Google Shape;1024;p45"/>
          <p:cNvSpPr/>
          <p:nvPr/>
        </p:nvSpPr>
        <p:spPr>
          <a:xfrm>
            <a:off x="4572000" y="1813475"/>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25" name="Google Shape;1025;p45"/>
          <p:cNvSpPr/>
          <p:nvPr/>
        </p:nvSpPr>
        <p:spPr>
          <a:xfrm>
            <a:off x="6994325" y="2143350"/>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46"/>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Task flow 3: Make a post of your own! (pt. 2)</a:t>
            </a:r>
            <a:endParaRPr sz="2000">
              <a:solidFill>
                <a:schemeClr val="lt2"/>
              </a:solidFill>
            </a:endParaRPr>
          </a:p>
        </p:txBody>
      </p:sp>
      <p:sp>
        <p:nvSpPr>
          <p:cNvPr id="1031" name="Google Shape;1031;p46"/>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32" name="Google Shape;1032;p46"/>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33" name="Google Shape;1033;p46"/>
          <p:cNvPicPr preferRelativeResize="0"/>
          <p:nvPr/>
        </p:nvPicPr>
        <p:blipFill rotWithShape="1">
          <a:blip r:embed="rId3">
            <a:alphaModFix/>
          </a:blip>
          <a:srcRect b="0" l="56683" r="0" t="0"/>
          <a:stretch/>
        </p:blipFill>
        <p:spPr>
          <a:xfrm>
            <a:off x="1916225" y="805100"/>
            <a:ext cx="5179476" cy="3445450"/>
          </a:xfrm>
          <a:prstGeom prst="rect">
            <a:avLst/>
          </a:prstGeom>
          <a:noFill/>
          <a:ln>
            <a:noFill/>
          </a:ln>
        </p:spPr>
      </p:pic>
      <p:sp>
        <p:nvSpPr>
          <p:cNvPr id="1034" name="Google Shape;1034;p46"/>
          <p:cNvSpPr/>
          <p:nvPr/>
        </p:nvSpPr>
        <p:spPr>
          <a:xfrm>
            <a:off x="2491550" y="2860600"/>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
        <p:nvSpPr>
          <p:cNvPr id="1035" name="Google Shape;1035;p46"/>
          <p:cNvSpPr/>
          <p:nvPr/>
        </p:nvSpPr>
        <p:spPr>
          <a:xfrm>
            <a:off x="4326750" y="3473900"/>
            <a:ext cx="490500" cy="214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47"/>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(Additional) Task flow: Customize profile</a:t>
            </a:r>
            <a:endParaRPr sz="2000">
              <a:solidFill>
                <a:schemeClr val="lt2"/>
              </a:solidFill>
            </a:endParaRPr>
          </a:p>
        </p:txBody>
      </p:sp>
      <p:sp>
        <p:nvSpPr>
          <p:cNvPr id="1041" name="Google Shape;1041;p47"/>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42" name="Google Shape;1042;p47"/>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pic>
        <p:nvPicPr>
          <p:cNvPr id="1043" name="Google Shape;1043;p47"/>
          <p:cNvPicPr preferRelativeResize="0"/>
          <p:nvPr/>
        </p:nvPicPr>
        <p:blipFill>
          <a:blip r:embed="rId3">
            <a:alphaModFix/>
          </a:blip>
          <a:stretch>
            <a:fillRect/>
          </a:stretch>
        </p:blipFill>
        <p:spPr>
          <a:xfrm>
            <a:off x="2882388" y="816100"/>
            <a:ext cx="3379225" cy="3511275"/>
          </a:xfrm>
          <a:prstGeom prst="rect">
            <a:avLst/>
          </a:prstGeom>
          <a:noFill/>
          <a:ln>
            <a:noFill/>
          </a:ln>
        </p:spPr>
      </p:pic>
      <p:sp>
        <p:nvSpPr>
          <p:cNvPr id="1044" name="Google Shape;1044;p47"/>
          <p:cNvSpPr/>
          <p:nvPr/>
        </p:nvSpPr>
        <p:spPr>
          <a:xfrm>
            <a:off x="4017575" y="1844575"/>
            <a:ext cx="490500" cy="3291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0000"/>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48"/>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Prototype Implementation- Figma</a:t>
            </a:r>
            <a:endParaRPr sz="2000">
              <a:solidFill>
                <a:schemeClr val="lt2"/>
              </a:solidFill>
            </a:endParaRPr>
          </a:p>
        </p:txBody>
      </p:sp>
      <p:sp>
        <p:nvSpPr>
          <p:cNvPr id="1050" name="Google Shape;1050;p48"/>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51" name="Google Shape;1051;p48"/>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52" name="Google Shape;1052;p48"/>
          <p:cNvSpPr txBox="1"/>
          <p:nvPr/>
        </p:nvSpPr>
        <p:spPr>
          <a:xfrm>
            <a:off x="830575" y="953525"/>
            <a:ext cx="7942200" cy="33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lt1"/>
                </a:solidFill>
                <a:latin typeface="Poppins"/>
                <a:ea typeface="Poppins"/>
                <a:cs typeface="Poppins"/>
                <a:sym typeface="Poppins"/>
              </a:rPr>
              <a:t>Pros:</a:t>
            </a:r>
            <a:endParaRPr b="1"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Visual, simple</a:t>
            </a:r>
            <a:endParaRPr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Clear task flows</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b="1" lang="en" sz="1700">
                <a:solidFill>
                  <a:schemeClr val="lt1"/>
                </a:solidFill>
                <a:latin typeface="Poppins"/>
                <a:ea typeface="Poppins"/>
                <a:cs typeface="Poppins"/>
                <a:sym typeface="Poppins"/>
              </a:rPr>
              <a:t>Cons:</a:t>
            </a:r>
            <a:endParaRPr b="1"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Difficult to implement social media app:</a:t>
            </a:r>
            <a:endParaRPr sz="1700">
              <a:solidFill>
                <a:schemeClr val="lt1"/>
              </a:solidFill>
              <a:latin typeface="Poppins"/>
              <a:ea typeface="Poppins"/>
              <a:cs typeface="Poppins"/>
              <a:sym typeface="Poppins"/>
            </a:endParaRPr>
          </a:p>
          <a:p>
            <a:pPr indent="-336550" lvl="1" marL="9144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Can’t implement free commenting/posting</a:t>
            </a:r>
            <a:endParaRPr sz="1700">
              <a:solidFill>
                <a:schemeClr val="lt1"/>
              </a:solidFill>
              <a:latin typeface="Poppins"/>
              <a:ea typeface="Poppins"/>
              <a:cs typeface="Poppins"/>
              <a:sym typeface="Poppins"/>
            </a:endParaRPr>
          </a:p>
          <a:p>
            <a:pPr indent="-336550" lvl="1" marL="9144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Hard-coded profiles and explore feed</a:t>
            </a:r>
            <a:endParaRPr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Can’t get full experience without audio</a:t>
            </a:r>
            <a:endParaRPr sz="1700">
              <a:solidFill>
                <a:schemeClr val="lt1"/>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49"/>
          <p:cNvSpPr txBox="1"/>
          <p:nvPr>
            <p:ph type="title"/>
          </p:nvPr>
        </p:nvSpPr>
        <p:spPr>
          <a:xfrm>
            <a:off x="720000" y="291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Prototype Implementation- Figma</a:t>
            </a:r>
            <a:endParaRPr sz="2000">
              <a:solidFill>
                <a:schemeClr val="lt2"/>
              </a:solidFill>
            </a:endParaRPr>
          </a:p>
        </p:txBody>
      </p:sp>
      <p:sp>
        <p:nvSpPr>
          <p:cNvPr id="1058" name="Google Shape;1058;p49"/>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59" name="Google Shape;1059;p49"/>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60" name="Google Shape;1060;p49"/>
          <p:cNvSpPr txBox="1"/>
          <p:nvPr/>
        </p:nvSpPr>
        <p:spPr>
          <a:xfrm>
            <a:off x="830575" y="953525"/>
            <a:ext cx="7942200" cy="331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lt1"/>
                </a:solidFill>
                <a:latin typeface="Poppins"/>
                <a:ea typeface="Poppins"/>
                <a:cs typeface="Poppins"/>
                <a:sym typeface="Poppins"/>
              </a:rPr>
              <a:t>Limitations:</a:t>
            </a:r>
            <a:endParaRPr b="1"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No audio capabilities</a:t>
            </a:r>
            <a:endParaRPr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No customization capabilities (e.g. for profile, posting)</a:t>
            </a:r>
            <a:endParaRPr sz="1700">
              <a:solidFill>
                <a:schemeClr val="lt1"/>
              </a:solidFill>
              <a:latin typeface="Poppins"/>
              <a:ea typeface="Poppins"/>
              <a:cs typeface="Poppins"/>
              <a:sym typeface="Poppins"/>
            </a:endParaRPr>
          </a:p>
          <a:p>
            <a:pPr indent="0" lvl="0" marL="0" rtl="0" algn="l">
              <a:spcBef>
                <a:spcPts val="0"/>
              </a:spcBef>
              <a:spcAft>
                <a:spcPts val="0"/>
              </a:spcAft>
              <a:buNone/>
            </a:pPr>
            <a:r>
              <a:t/>
            </a:r>
            <a:endParaRPr sz="1700">
              <a:solidFill>
                <a:schemeClr val="lt1"/>
              </a:solidFill>
              <a:latin typeface="Poppins"/>
              <a:ea typeface="Poppins"/>
              <a:cs typeface="Poppins"/>
              <a:sym typeface="Poppins"/>
            </a:endParaRPr>
          </a:p>
          <a:p>
            <a:pPr indent="0" lvl="0" marL="0" rtl="0" algn="l">
              <a:spcBef>
                <a:spcPts val="0"/>
              </a:spcBef>
              <a:spcAft>
                <a:spcPts val="0"/>
              </a:spcAft>
              <a:buNone/>
            </a:pPr>
            <a:r>
              <a:rPr b="1" lang="en" sz="1700">
                <a:solidFill>
                  <a:schemeClr val="lt1"/>
                </a:solidFill>
                <a:latin typeface="Poppins"/>
                <a:ea typeface="Poppins"/>
                <a:cs typeface="Poppins"/>
                <a:sym typeface="Poppins"/>
              </a:rPr>
              <a:t>Hard-coded/Wizard of Oz features</a:t>
            </a:r>
            <a:endParaRPr b="1"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Pre-populated explore &amp; home feed</a:t>
            </a:r>
            <a:endParaRPr sz="1700">
              <a:solidFill>
                <a:schemeClr val="lt1"/>
              </a:solidFill>
              <a:latin typeface="Poppins"/>
              <a:ea typeface="Poppins"/>
              <a:cs typeface="Poppins"/>
              <a:sym typeface="Poppins"/>
            </a:endParaRPr>
          </a:p>
          <a:p>
            <a:pPr indent="-336550" lvl="0" marL="457200" rtl="0" algn="l">
              <a:spcBef>
                <a:spcPts val="0"/>
              </a:spcBef>
              <a:spcAft>
                <a:spcPts val="0"/>
              </a:spcAft>
              <a:buClr>
                <a:schemeClr val="lt1"/>
              </a:buClr>
              <a:buSzPts val="1700"/>
              <a:buFont typeface="Poppins"/>
              <a:buChar char="●"/>
            </a:pPr>
            <a:r>
              <a:rPr lang="en" sz="1700">
                <a:solidFill>
                  <a:schemeClr val="lt1"/>
                </a:solidFill>
                <a:latin typeface="Poppins"/>
                <a:ea typeface="Poppins"/>
                <a:cs typeface="Poppins"/>
                <a:sym typeface="Poppins"/>
              </a:rPr>
              <a:t>Pre-populated user post &amp; profile</a:t>
            </a:r>
            <a:endParaRPr sz="1700">
              <a:solidFill>
                <a:schemeClr val="lt1"/>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50"/>
          <p:cNvSpPr txBox="1"/>
          <p:nvPr>
            <p:ph type="title"/>
          </p:nvPr>
        </p:nvSpPr>
        <p:spPr>
          <a:xfrm>
            <a:off x="720000" y="199905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lt2"/>
                </a:solidFill>
              </a:rPr>
              <a:t>Appendix</a:t>
            </a:r>
            <a:endParaRPr sz="2000">
              <a:solidFill>
                <a:schemeClr val="lt2"/>
              </a:solidFill>
            </a:endParaRPr>
          </a:p>
        </p:txBody>
      </p:sp>
      <p:sp>
        <p:nvSpPr>
          <p:cNvPr id="1066" name="Google Shape;1066;p50"/>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67" name="Google Shape;1067;p50"/>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51"/>
          <p:cNvSpPr txBox="1"/>
          <p:nvPr>
            <p:ph type="title"/>
          </p:nvPr>
        </p:nvSpPr>
        <p:spPr>
          <a:xfrm>
            <a:off x="713100" y="196475"/>
            <a:ext cx="71373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lt2"/>
                </a:solidFill>
              </a:rPr>
              <a:t>Figma link:</a:t>
            </a:r>
            <a:endParaRPr sz="2000">
              <a:solidFill>
                <a:schemeClr val="lt2"/>
              </a:solidFill>
            </a:endParaRPr>
          </a:p>
        </p:txBody>
      </p:sp>
      <p:sp>
        <p:nvSpPr>
          <p:cNvPr id="1073" name="Google Shape;1073;p51"/>
          <p:cNvSpPr txBox="1"/>
          <p:nvPr/>
        </p:nvSpPr>
        <p:spPr>
          <a:xfrm>
            <a:off x="904050" y="4539825"/>
            <a:ext cx="1526100" cy="329100"/>
          </a:xfrm>
          <a:prstGeom prst="rect">
            <a:avLst/>
          </a:prstGeom>
          <a:solidFill>
            <a:srgbClr val="2A274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Poppins"/>
                <a:ea typeface="Poppins"/>
                <a:cs typeface="Poppins"/>
                <a:sym typeface="Poppins"/>
              </a:rPr>
              <a:t>CS 147</a:t>
            </a:r>
            <a:endParaRPr b="1" sz="1100">
              <a:solidFill>
                <a:srgbClr val="FFFFFF"/>
              </a:solidFill>
              <a:latin typeface="Poppins"/>
              <a:ea typeface="Poppins"/>
              <a:cs typeface="Poppins"/>
              <a:sym typeface="Poppins"/>
            </a:endParaRPr>
          </a:p>
          <a:p>
            <a:pPr indent="0" lvl="0" marL="0" rtl="0" algn="l">
              <a:spcBef>
                <a:spcPts val="0"/>
              </a:spcBef>
              <a:spcAft>
                <a:spcPts val="0"/>
              </a:spcAft>
              <a:buNone/>
            </a:pPr>
            <a:r>
              <a:rPr lang="en" sz="800">
                <a:solidFill>
                  <a:srgbClr val="FFFFFF"/>
                </a:solidFill>
                <a:latin typeface="Poppins"/>
                <a:ea typeface="Poppins"/>
                <a:cs typeface="Poppins"/>
                <a:sym typeface="Poppins"/>
              </a:rPr>
              <a:t>Retune</a:t>
            </a:r>
            <a:endParaRPr sz="800">
              <a:solidFill>
                <a:srgbClr val="FFFFFF"/>
              </a:solidFill>
              <a:latin typeface="Poppins"/>
              <a:ea typeface="Poppins"/>
              <a:cs typeface="Poppins"/>
              <a:sym typeface="Poppins"/>
            </a:endParaRPr>
          </a:p>
        </p:txBody>
      </p:sp>
      <p:cxnSp>
        <p:nvCxnSpPr>
          <p:cNvPr id="1074" name="Google Shape;1074;p51"/>
          <p:cNvCxnSpPr/>
          <p:nvPr/>
        </p:nvCxnSpPr>
        <p:spPr>
          <a:xfrm>
            <a:off x="2705200" y="4909513"/>
            <a:ext cx="6067500" cy="0"/>
          </a:xfrm>
          <a:prstGeom prst="straightConnector1">
            <a:avLst/>
          </a:prstGeom>
          <a:noFill/>
          <a:ln cap="flat" cmpd="sng" w="28575">
            <a:solidFill>
              <a:srgbClr val="FFFFFF"/>
            </a:solidFill>
            <a:prstDash val="solid"/>
            <a:round/>
            <a:headEnd len="med" w="med" type="none"/>
            <a:tailEnd len="med" w="med" type="none"/>
          </a:ln>
        </p:spPr>
      </p:cxnSp>
      <p:sp>
        <p:nvSpPr>
          <p:cNvPr id="1075" name="Google Shape;1075;p51"/>
          <p:cNvSpPr txBox="1"/>
          <p:nvPr/>
        </p:nvSpPr>
        <p:spPr>
          <a:xfrm>
            <a:off x="1258200" y="1956150"/>
            <a:ext cx="6627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Poppins"/>
                <a:ea typeface="Poppins"/>
                <a:cs typeface="Poppins"/>
                <a:sym typeface="Poppins"/>
                <a:hlinkClick r:id="rId3"/>
              </a:rPr>
              <a:t>https://www.figma.com/proto/0UQdikWSsncXfSLyHCYzqU/Retune-Med-fi?type=design&amp;node-id=1-9&amp;t=aRM5AZGvgS0R3bPi-1&amp;scaling=scale-down&amp;page-id=0%3A1&amp;starting-point-node-id=1%3A9&amp;mode=design</a:t>
            </a:r>
            <a:r>
              <a:rPr lang="en">
                <a:solidFill>
                  <a:schemeClr val="lt1"/>
                </a:solidFill>
                <a:latin typeface="Poppins"/>
                <a:ea typeface="Poppins"/>
                <a:cs typeface="Poppins"/>
                <a:sym typeface="Poppins"/>
              </a:rPr>
              <a:t> </a:t>
            </a:r>
            <a:endParaRPr>
              <a:solidFill>
                <a:schemeClr val="lt1"/>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name="Music App Interface Pitch Deck by Slidesgo">
  <a:themeElements>
    <a:clrScheme name="Simple Light">
      <a:dk1>
        <a:srgbClr val="17162E"/>
      </a:dk1>
      <a:lt1>
        <a:srgbClr val="FFFFFF"/>
      </a:lt1>
      <a:dk2>
        <a:srgbClr val="2A2747"/>
      </a:dk2>
      <a:lt2>
        <a:srgbClr val="A9F5B4"/>
      </a:lt2>
      <a:accent1>
        <a:srgbClr val="88C591"/>
      </a:accent1>
      <a:accent2>
        <a:srgbClr val="D5F979"/>
      </a:accent2>
      <a:accent3>
        <a:srgbClr val="A9F5B4"/>
      </a:accent3>
      <a:accent4>
        <a:srgbClr val="88C591"/>
      </a:accent4>
      <a:accent5>
        <a:srgbClr val="D5F979"/>
      </a:accent5>
      <a:accent6>
        <a:srgbClr val="A9F5B4"/>
      </a:accent6>
      <a:hlink>
        <a:srgbClr val="D5F97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